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998070" y="5988359"/>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2019-03-26T16:28:59Z</dcterms:modified>
</cp:coreProperties>
</file>