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747468" y="976546"/>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047586" y="1224281"/>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2019-02-24T21:42:38Z</dcterms:modified>
</cp:coreProperties>
</file>