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480" r:id="rId9"/>
    <p:sldId id="176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6.svg"/><Relationship Id="rId4" Type="http://schemas.openxmlformats.org/officeDocument/2006/relationships/image" Target="../media/image10.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4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30.png"/><Relationship Id="rId7"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144241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64644" y="153555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2019-01-29T18:29:38Z</dcterms:modified>
</cp:coreProperties>
</file>