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210502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220319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2019-01-28T17:52:35Z</dcterms:modified>
</cp:coreProperties>
</file>