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534" r:id="rId2"/>
    <p:sldId id="1427" r:id="rId3"/>
    <p:sldId id="1497" r:id="rId4"/>
    <p:sldId id="1511" r:id="rId5"/>
    <p:sldId id="1578" r:id="rId6"/>
    <p:sldId id="1588" r:id="rId7"/>
    <p:sldId id="1521" r:id="rId8"/>
    <p:sldId id="1454" r:id="rId9"/>
    <p:sldId id="1577" r:id="rId10"/>
    <p:sldId id="1566" r:id="rId11"/>
    <p:sldId id="1510" r:id="rId12"/>
    <p:sldId id="1493" r:id="rId13"/>
    <p:sldId id="1502" r:id="rId14"/>
    <p:sldId id="1449" r:id="rId15"/>
    <p:sldId id="1441" r:id="rId16"/>
    <p:sldId id="1443" r:id="rId17"/>
    <p:sldId id="1181" r:id="rId18"/>
    <p:sldId id="1503" r:id="rId19"/>
    <p:sldId id="1432" r:id="rId20"/>
    <p:sldId id="1504" r:id="rId21"/>
    <p:sldId id="1327" r:id="rId22"/>
    <p:sldId id="1586" r:id="rId23"/>
    <p:sldId id="1473" r:id="rId24"/>
    <p:sldId id="1584" r:id="rId25"/>
    <p:sldId id="1585" r:id="rId26"/>
    <p:sldId id="1590" r:id="rId27"/>
    <p:sldId id="1298" r:id="rId28"/>
    <p:sldId id="1166" r:id="rId29"/>
    <p:sldId id="1580" r:id="rId30"/>
    <p:sldId id="1583" r:id="rId31"/>
    <p:sldId id="1587" r:id="rId32"/>
    <p:sldId id="1589" r:id="rId33"/>
    <p:sldId id="557" r:id="rId34"/>
    <p:sldId id="1291" r:id="rId35"/>
    <p:sldId id="1423" r:id="rId36"/>
    <p:sldId id="1445" r:id="rId37"/>
    <p:sldId id="392" r:id="rId38"/>
    <p:sldId id="1184" r:id="rId39"/>
    <p:sldId id="867" r:id="rId40"/>
    <p:sldId id="261" r:id="rId41"/>
    <p:sldId id="438" r:id="rId42"/>
    <p:sldId id="469" r:id="rId43"/>
    <p:sldId id="443" r:id="rId44"/>
    <p:sldId id="579" r:id="rId45"/>
    <p:sldId id="338" r:id="rId46"/>
    <p:sldId id="384" r:id="rId47"/>
    <p:sldId id="316" r:id="rId48"/>
    <p:sldId id="317" r:id="rId49"/>
    <p:sldId id="318" r:id="rId50"/>
    <p:sldId id="311" r:id="rId51"/>
    <p:sldId id="310" r:id="rId52"/>
    <p:sldId id="275" r:id="rId53"/>
    <p:sldId id="367" r:id="rId54"/>
    <p:sldId id="297" r:id="rId55"/>
    <p:sldId id="314" r:id="rId56"/>
    <p:sldId id="1464" r:id="rId57"/>
    <p:sldId id="277" r:id="rId58"/>
    <p:sldId id="278" r:id="rId59"/>
    <p:sldId id="279" r:id="rId60"/>
    <p:sldId id="280" r:id="rId61"/>
    <p:sldId id="281" r:id="rId62"/>
    <p:sldId id="282"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FF7467"/>
              </a:solidFill>
              <a:round/>
            </a:ln>
            <a:effectLst/>
          </c:spPr>
          <c:marker>
            <c:symbol val="circle"/>
            <c:size val="5"/>
            <c:spPr>
              <a:solidFill>
                <a:srgbClr val="FFFFFF"/>
              </a:solidFill>
              <a:ln w="9525">
                <a:solidFill>
                  <a:srgbClr val="FF7467"/>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4CC8EC"/>
              </a:solidFill>
              <a:round/>
            </a:ln>
            <a:effectLst/>
          </c:spPr>
          <c:marker>
            <c:symbol val="circle"/>
            <c:size val="5"/>
            <c:spPr>
              <a:solidFill>
                <a:srgbClr val="FFFFFF"/>
              </a:solidFill>
              <a:ln w="9525">
                <a:solidFill>
                  <a:srgbClr val="4CC8EC"/>
                </a:solidFill>
              </a:ln>
              <a:effectLst/>
            </c:spPr>
          </c:marker>
          <c:dPt>
            <c:idx val="4"/>
            <c:marker>
              <c:symbol val="circle"/>
              <c:size val="5"/>
              <c:spPr>
                <a:solidFill>
                  <a:srgbClr val="FFFFFF"/>
                </a:solidFill>
                <a:ln w="9525">
                  <a:solidFill>
                    <a:srgbClr val="4CC8EC"/>
                  </a:solidFill>
                </a:ln>
                <a:effectLst/>
              </c:spPr>
            </c:marker>
            <c:bubble3D val="0"/>
            <c:spPr>
              <a:ln w="12700" cap="rnd">
                <a:solidFill>
                  <a:srgbClr val="4CC8EC"/>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40915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8998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5/27/2019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5/27/2019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image" Target="../media/image8.jpg"/><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3.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3.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3.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9.jpg"/><Relationship Id="rId4" Type="http://schemas.openxmlformats.org/officeDocument/2006/relationships/image" Target="../media/image2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0.png"/><Relationship Id="rId4" Type="http://schemas.openxmlformats.org/officeDocument/2006/relationships/hyperlink" Target="http://powerpoint.sage-fox.com/"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6.jpg"/><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hyperlink" Target="http://slides.sage-fox.com/"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4.jpg"/><Relationship Id="rId5" Type="http://schemas.openxmlformats.org/officeDocument/2006/relationships/image" Target="../media/image45.jpg"/><Relationship Id="rId4" Type="http://schemas.openxmlformats.org/officeDocument/2006/relationships/image" Target="../media/image44.jpg"/></Relationships>
</file>

<file path=ppt/slides/_rels/slide4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3.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9.png"/><Relationship Id="rId4" Type="http://schemas.openxmlformats.org/officeDocument/2006/relationships/image" Target="../media/image48.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3508" y="550541"/>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357932" y="648717"/>
            <a:ext cx="6136878" cy="2455518"/>
            <a:chOff x="5210977" y="3283661"/>
            <a:chExt cx="6136878" cy="2455518"/>
          </a:xfrm>
        </p:grpSpPr>
        <p:sp>
          <p:nvSpPr>
            <p:cNvPr id="3" name="Заголовок 1"/>
            <p:cNvSpPr txBox="1">
              <a:spLocks/>
            </p:cNvSpPr>
            <p:nvPr/>
          </p:nvSpPr>
          <p:spPr>
            <a:xfrm>
              <a:off x="5210977" y="3283661"/>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18,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8"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FF7467"/>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4CC8EC"/>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chemeClr val="bg2">
                <a:lumMod val="2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CC8EC"/>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7467"/>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7CCC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4C956"/>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4C95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CC8EC"/>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7CCC6"/>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7467"/>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7CCC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7467"/>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CC8EC"/>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4C956"/>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4CC8EC"/>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F4C956"/>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746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7467"/>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746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57CCC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CC8EC"/>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4C956"/>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57CCC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57CCC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7467"/>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4CC8EC"/>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4C956"/>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ED7D3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A5A5A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FC00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F32EB6E7-C22F-4BAA-BF0E-7CF8C8BA7CB6}"/>
              </a:ext>
            </a:extLst>
          </p:cNvPr>
          <p:cNvSpPr>
            <a:spLocks noChangeAspect="1"/>
          </p:cNvSpPr>
          <p:nvPr/>
        </p:nvSpPr>
        <p:spPr>
          <a:xfrm>
            <a:off x="5349240" y="2956559"/>
            <a:ext cx="1645920" cy="1645920"/>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DF43F1AD-255E-480F-90A3-5A490DAED665}"/>
              </a:ext>
            </a:extLst>
          </p:cNvPr>
          <p:cNvSpPr txBox="1"/>
          <p:nvPr/>
        </p:nvSpPr>
        <p:spPr>
          <a:xfrm>
            <a:off x="5447172" y="3210132"/>
            <a:ext cx="1450056" cy="1138773"/>
          </a:xfrm>
          <a:prstGeom prst="rect">
            <a:avLst/>
          </a:prstGeom>
          <a:noFill/>
        </p:spPr>
        <p:txBody>
          <a:bodyPr wrap="square" rtlCol="0">
            <a:spAutoFit/>
          </a:bodyPr>
          <a:lstStyle/>
          <a:p>
            <a:pPr algn="ctr"/>
            <a:endParaRPr lang="en-US" sz="200" dirty="0">
              <a:solidFill>
                <a:srgbClr val="585858"/>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2" name="Rectangle: Rounded Corners 21">
            <a:extLst>
              <a:ext uri="{FF2B5EF4-FFF2-40B4-BE49-F238E27FC236}">
                <a16:creationId xmlns:a16="http://schemas.microsoft.com/office/drawing/2014/main" id="{FF9382ED-DBA3-47D7-9880-3F4C97FA7EEA}"/>
              </a:ext>
            </a:extLst>
          </p:cNvPr>
          <p:cNvSpPr/>
          <p:nvPr/>
        </p:nvSpPr>
        <p:spPr>
          <a:xfrm>
            <a:off x="7373193"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76A1199-7972-45D7-8A16-FD76A23FB141}"/>
              </a:ext>
            </a:extLst>
          </p:cNvPr>
          <p:cNvSpPr txBox="1"/>
          <p:nvPr/>
        </p:nvSpPr>
        <p:spPr>
          <a:xfrm>
            <a:off x="7816757" y="2158514"/>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0" name="Rectangle: Rounded Corners 19">
            <a:extLst>
              <a:ext uri="{FF2B5EF4-FFF2-40B4-BE49-F238E27FC236}">
                <a16:creationId xmlns:a16="http://schemas.microsoft.com/office/drawing/2014/main" id="{6BF93463-0408-4931-809D-E0BBA30162B1}"/>
              </a:ext>
            </a:extLst>
          </p:cNvPr>
          <p:cNvSpPr/>
          <p:nvPr/>
        </p:nvSpPr>
        <p:spPr>
          <a:xfrm>
            <a:off x="983922" y="1682212"/>
            <a:ext cx="3999372" cy="4194612"/>
          </a:xfrm>
          <a:prstGeom prst="roundRect">
            <a:avLst/>
          </a:prstGeom>
          <a:solidFill>
            <a:schemeClr val="tx1">
              <a:alpha val="50000"/>
            </a:schemeClr>
          </a:solidFill>
          <a:ln>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FA587DB-6C20-4F7E-B948-E2CCA050572E}"/>
              </a:ext>
            </a:extLst>
          </p:cNvPr>
          <p:cNvSpPr txBox="1"/>
          <p:nvPr/>
        </p:nvSpPr>
        <p:spPr>
          <a:xfrm>
            <a:off x="1166336" y="2190045"/>
            <a:ext cx="3555808" cy="3262432"/>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24" name="TextBox 23">
            <a:extLst>
              <a:ext uri="{FF2B5EF4-FFF2-40B4-BE49-F238E27FC236}">
                <a16:creationId xmlns:a16="http://schemas.microsoft.com/office/drawing/2014/main" id="{7DD71A01-7C1D-4152-AE49-462A32E3E5E0}"/>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5" name="Group 24">
            <a:extLst>
              <a:ext uri="{FF2B5EF4-FFF2-40B4-BE49-F238E27FC236}">
                <a16:creationId xmlns:a16="http://schemas.microsoft.com/office/drawing/2014/main" id="{02815057-4479-4AD0-8CEE-6CC8C5D7D32E}"/>
              </a:ext>
            </a:extLst>
          </p:cNvPr>
          <p:cNvGrpSpPr/>
          <p:nvPr/>
        </p:nvGrpSpPr>
        <p:grpSpPr>
          <a:xfrm>
            <a:off x="4526280" y="1981200"/>
            <a:ext cx="3291840" cy="3596640"/>
            <a:chOff x="4526280" y="1981200"/>
            <a:chExt cx="3291840" cy="3596640"/>
          </a:xfrm>
        </p:grpSpPr>
        <p:sp>
          <p:nvSpPr>
            <p:cNvPr id="12" name="Freeform: Shape 11">
              <a:extLst>
                <a:ext uri="{FF2B5EF4-FFF2-40B4-BE49-F238E27FC236}">
                  <a16:creationId xmlns:a16="http://schemas.microsoft.com/office/drawing/2014/main" id="{08ECB6BA-A702-4875-928B-BBFD887B8A2B}"/>
                </a:ext>
              </a:extLst>
            </p:cNvPr>
            <p:cNvSpPr>
              <a:spLocks noChangeAspect="1"/>
            </p:cNvSpPr>
            <p:nvPr/>
          </p:nvSpPr>
          <p:spPr>
            <a:xfrm>
              <a:off x="4526280" y="2133600"/>
              <a:ext cx="1645920" cy="3291840"/>
            </a:xfrm>
            <a:custGeom>
              <a:avLst/>
              <a:gdLst>
                <a:gd name="connsiteX0" fmla="*/ 1645920 w 1645920"/>
                <a:gd name="connsiteY0" fmla="*/ 0 h 3291840"/>
                <a:gd name="connsiteX1" fmla="*/ 1645920 w 1645920"/>
                <a:gd name="connsiteY1" fmla="*/ 502920 h 3291840"/>
                <a:gd name="connsiteX2" fmla="*/ 502920 w 1645920"/>
                <a:gd name="connsiteY2" fmla="*/ 1645920 h 3291840"/>
                <a:gd name="connsiteX3" fmla="*/ 1645920 w 1645920"/>
                <a:gd name="connsiteY3" fmla="*/ 2788920 h 3291840"/>
                <a:gd name="connsiteX4" fmla="*/ 1645920 w 1645920"/>
                <a:gd name="connsiteY4" fmla="*/ 3291840 h 3291840"/>
                <a:gd name="connsiteX5" fmla="*/ 0 w 1645920"/>
                <a:gd name="connsiteY5" fmla="*/ 1645920 h 3291840"/>
                <a:gd name="connsiteX6" fmla="*/ 1645920 w 1645920"/>
                <a:gd name="connsiteY6" fmla="*/ 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291840">
                  <a:moveTo>
                    <a:pt x="1645920" y="0"/>
                  </a:moveTo>
                  <a:lnTo>
                    <a:pt x="1645920" y="502920"/>
                  </a:lnTo>
                  <a:cubicBezTo>
                    <a:pt x="1014659" y="502920"/>
                    <a:pt x="502920" y="1014659"/>
                    <a:pt x="502920" y="1645920"/>
                  </a:cubicBezTo>
                  <a:cubicBezTo>
                    <a:pt x="502920" y="2277181"/>
                    <a:pt x="1014659" y="2788920"/>
                    <a:pt x="1645920" y="2788920"/>
                  </a:cubicBezTo>
                  <a:lnTo>
                    <a:pt x="1645920" y="3291840"/>
                  </a:lnTo>
                  <a:cubicBezTo>
                    <a:pt x="736903" y="3291840"/>
                    <a:pt x="0" y="2554937"/>
                    <a:pt x="0" y="1645920"/>
                  </a:cubicBezTo>
                  <a:cubicBezTo>
                    <a:pt x="0" y="736903"/>
                    <a:pt x="736903" y="0"/>
                    <a:pt x="1645920"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D12F9B89-E672-4DD3-859B-6F3F4D26F137}"/>
                </a:ext>
              </a:extLst>
            </p:cNvPr>
            <p:cNvSpPr>
              <a:spLocks noChangeAspect="1"/>
            </p:cNvSpPr>
            <p:nvPr/>
          </p:nvSpPr>
          <p:spPr>
            <a:xfrm>
              <a:off x="6172200" y="2133600"/>
              <a:ext cx="1645920" cy="3291840"/>
            </a:xfrm>
            <a:custGeom>
              <a:avLst/>
              <a:gdLst>
                <a:gd name="connsiteX0" fmla="*/ 0 w 1645920"/>
                <a:gd name="connsiteY0" fmla="*/ 0 h 3291840"/>
                <a:gd name="connsiteX1" fmla="*/ 1645920 w 1645920"/>
                <a:gd name="connsiteY1" fmla="*/ 1645920 h 3291840"/>
                <a:gd name="connsiteX2" fmla="*/ 0 w 1645920"/>
                <a:gd name="connsiteY2" fmla="*/ 3291840 h 3291840"/>
                <a:gd name="connsiteX3" fmla="*/ 0 w 1645920"/>
                <a:gd name="connsiteY3" fmla="*/ 2788920 h 3291840"/>
                <a:gd name="connsiteX4" fmla="*/ 1143000 w 1645920"/>
                <a:gd name="connsiteY4" fmla="*/ 1645920 h 3291840"/>
                <a:gd name="connsiteX5" fmla="*/ 0 w 1645920"/>
                <a:gd name="connsiteY5" fmla="*/ 502920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5920" h="3291840">
                  <a:moveTo>
                    <a:pt x="0" y="0"/>
                  </a:moveTo>
                  <a:cubicBezTo>
                    <a:pt x="909017" y="0"/>
                    <a:pt x="1645920" y="736903"/>
                    <a:pt x="1645920" y="1645920"/>
                  </a:cubicBezTo>
                  <a:cubicBezTo>
                    <a:pt x="1645920" y="2554937"/>
                    <a:pt x="909017" y="3291840"/>
                    <a:pt x="0" y="3291840"/>
                  </a:cubicBezTo>
                  <a:lnTo>
                    <a:pt x="0" y="2788920"/>
                  </a:lnTo>
                  <a:cubicBezTo>
                    <a:pt x="631261" y="2788920"/>
                    <a:pt x="1143000" y="2277181"/>
                    <a:pt x="1143000" y="1645920"/>
                  </a:cubicBezTo>
                  <a:cubicBezTo>
                    <a:pt x="1143000" y="1014659"/>
                    <a:pt x="631261" y="502920"/>
                    <a:pt x="0" y="502920"/>
                  </a:cubicBez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a:extLst>
                <a:ext uri="{FF2B5EF4-FFF2-40B4-BE49-F238E27FC236}">
                  <a16:creationId xmlns:a16="http://schemas.microsoft.com/office/drawing/2014/main" id="{8CE79DD9-B008-4B0D-941B-E3E708A4AA34}"/>
                </a:ext>
              </a:extLst>
            </p:cNvPr>
            <p:cNvSpPr/>
            <p:nvPr/>
          </p:nvSpPr>
          <p:spPr>
            <a:xfrm rot="5400000">
              <a:off x="5989320" y="2164080"/>
              <a:ext cx="822960" cy="457200"/>
            </a:xfrm>
            <a:prstGeom prst="triangle">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BB8304C5-2615-4483-8E13-9F6A61C4B998}"/>
                </a:ext>
              </a:extLst>
            </p:cNvPr>
            <p:cNvSpPr/>
            <p:nvPr/>
          </p:nvSpPr>
          <p:spPr>
            <a:xfrm rot="16200000">
              <a:off x="5532120" y="4937760"/>
              <a:ext cx="822960" cy="457200"/>
            </a:xfrm>
            <a:prstGeom prst="triangle">
              <a:avLst/>
            </a:pr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Oval 25">
            <a:extLst>
              <a:ext uri="{FF2B5EF4-FFF2-40B4-BE49-F238E27FC236}">
                <a16:creationId xmlns:a16="http://schemas.microsoft.com/office/drawing/2014/main" id="{C6D00CEF-BBCA-48DA-AB23-A5B6F8196A28}"/>
              </a:ext>
            </a:extLst>
          </p:cNvPr>
          <p:cNvSpPr>
            <a:spLocks noChangeAspect="1"/>
          </p:cNvSpPr>
          <p:nvPr/>
        </p:nvSpPr>
        <p:spPr>
          <a:xfrm>
            <a:off x="4127784" y="1915725"/>
            <a:ext cx="548640" cy="548640"/>
          </a:xfrm>
          <a:prstGeom prst="ellipse">
            <a:avLst/>
          </a:prstGeom>
          <a:blipFill>
            <a:blip r:embed="rId3"/>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
        <p:nvSpPr>
          <p:cNvPr id="27" name="Oval 26">
            <a:extLst>
              <a:ext uri="{FF2B5EF4-FFF2-40B4-BE49-F238E27FC236}">
                <a16:creationId xmlns:a16="http://schemas.microsoft.com/office/drawing/2014/main" id="{373F6294-B16C-4C28-9D42-6A2A42CCB1F9}"/>
              </a:ext>
            </a:extLst>
          </p:cNvPr>
          <p:cNvSpPr>
            <a:spLocks noChangeAspect="1"/>
          </p:cNvSpPr>
          <p:nvPr/>
        </p:nvSpPr>
        <p:spPr>
          <a:xfrm>
            <a:off x="10476856" y="1911505"/>
            <a:ext cx="548640" cy="548640"/>
          </a:xfrm>
          <a:prstGeom prst="ellipse">
            <a:avLst/>
          </a:prstGeom>
          <a:blipFill>
            <a:blip r:embed="rId4"/>
            <a:stretch>
              <a:fillRect/>
            </a:stretch>
          </a:blip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000" dirty="0">
              <a:solidFill>
                <a:srgbClr val="585858"/>
              </a:solidFill>
            </a:endParaRPr>
          </a:p>
        </p:txBody>
      </p:sp>
    </p:spTree>
    <p:extLst>
      <p:ext uri="{BB962C8B-B14F-4D97-AF65-F5344CB8AC3E}">
        <p14:creationId xmlns:p14="http://schemas.microsoft.com/office/powerpoint/2010/main" val="2841935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1000" fill="hold"/>
                                        <p:tgtEl>
                                          <p:spTgt spid="25"/>
                                        </p:tgtEl>
                                        <p:attrNameLst>
                                          <p:attrName>ppt_w</p:attrName>
                                        </p:attrNameLst>
                                      </p:cBhvr>
                                      <p:tavLst>
                                        <p:tav tm="0">
                                          <p:val>
                                            <p:fltVal val="0"/>
                                          </p:val>
                                        </p:tav>
                                        <p:tav tm="100000">
                                          <p:val>
                                            <p:strVal val="#ppt_w"/>
                                          </p:val>
                                        </p:tav>
                                      </p:tavLst>
                                    </p:anim>
                                    <p:anim calcmode="lin" valueType="num">
                                      <p:cBhvr>
                                        <p:cTn id="12" dur="1000" fill="hold"/>
                                        <p:tgtEl>
                                          <p:spTgt spid="25"/>
                                        </p:tgtEl>
                                        <p:attrNameLst>
                                          <p:attrName>ppt_h</p:attrName>
                                        </p:attrNameLst>
                                      </p:cBhvr>
                                      <p:tavLst>
                                        <p:tav tm="0">
                                          <p:val>
                                            <p:fltVal val="0"/>
                                          </p:val>
                                        </p:tav>
                                        <p:tav tm="100000">
                                          <p:val>
                                            <p:strVal val="#ppt_h"/>
                                          </p:val>
                                        </p:tav>
                                      </p:tavLst>
                                    </p:anim>
                                    <p:anim calcmode="lin" valueType="num">
                                      <p:cBhvr>
                                        <p:cTn id="13" dur="1000" fill="hold"/>
                                        <p:tgtEl>
                                          <p:spTgt spid="25"/>
                                        </p:tgtEl>
                                        <p:attrNameLst>
                                          <p:attrName>style.rotation</p:attrName>
                                        </p:attrNameLst>
                                      </p:cBhvr>
                                      <p:tavLst>
                                        <p:tav tm="0">
                                          <p:val>
                                            <p:fltVal val="90"/>
                                          </p:val>
                                        </p:tav>
                                        <p:tav tm="100000">
                                          <p:val>
                                            <p:fltVal val="0"/>
                                          </p:val>
                                        </p:tav>
                                      </p:tavLst>
                                    </p:anim>
                                    <p:animEffect transition="in" filter="fade">
                                      <p:cBhvr>
                                        <p:cTn id="14" dur="1000"/>
                                        <p:tgtEl>
                                          <p:spTgt spid="2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500" fill="hold"/>
                                        <p:tgtEl>
                                          <p:spTgt spid="19"/>
                                        </p:tgtEl>
                                        <p:attrNameLst>
                                          <p:attrName>ppt_w</p:attrName>
                                        </p:attrNameLst>
                                      </p:cBhvr>
                                      <p:tavLst>
                                        <p:tav tm="0">
                                          <p:val>
                                            <p:fltVal val="0"/>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animEffect transition="in" filter="fade">
                                      <p:cBhvr>
                                        <p:cTn id="25" dur="500"/>
                                        <p:tgtEl>
                                          <p:spTgt spid="19"/>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wipe(right)">
                                      <p:cBhvr>
                                        <p:cTn id="29" dur="500"/>
                                        <p:tgtEl>
                                          <p:spTgt spid="2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wipe(left)">
                                      <p:cBhvr>
                                        <p:cTn id="32" dur="500"/>
                                        <p:tgtEl>
                                          <p:spTgt spid="22"/>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1">
                                            <p:txEl>
                                              <p:pRg st="0" end="0"/>
                                            </p:txEl>
                                          </p:spTgt>
                                        </p:tgtEl>
                                        <p:attrNameLst>
                                          <p:attrName>style.visibility</p:attrName>
                                        </p:attrNameLst>
                                      </p:cBhvr>
                                      <p:to>
                                        <p:strVal val="visible"/>
                                      </p:to>
                                    </p:set>
                                    <p:animEffect transition="in" filter="fade">
                                      <p:cBhvr>
                                        <p:cTn id="42" dur="1000"/>
                                        <p:tgtEl>
                                          <p:spTgt spid="21">
                                            <p:txEl>
                                              <p:pRg st="0" end="0"/>
                                            </p:txEl>
                                          </p:spTgt>
                                        </p:tgtEl>
                                      </p:cBhvr>
                                    </p:animEffect>
                                    <p:anim calcmode="lin" valueType="num">
                                      <p:cBhvr>
                                        <p:cTn id="43"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21">
                                            <p:txEl>
                                              <p:pRg st="2" end="2"/>
                                            </p:txEl>
                                          </p:spTgt>
                                        </p:tgtEl>
                                        <p:attrNameLst>
                                          <p:attrName>style.visibility</p:attrName>
                                        </p:attrNameLst>
                                      </p:cBhvr>
                                      <p:to>
                                        <p:strVal val="visible"/>
                                      </p:to>
                                    </p:set>
                                    <p:animEffect transition="in" filter="fade">
                                      <p:cBhvr>
                                        <p:cTn id="48" dur="1000"/>
                                        <p:tgtEl>
                                          <p:spTgt spid="21">
                                            <p:txEl>
                                              <p:pRg st="2" end="2"/>
                                            </p:txEl>
                                          </p:spTgt>
                                        </p:tgtEl>
                                      </p:cBhvr>
                                    </p:animEffect>
                                    <p:anim calcmode="lin" valueType="num">
                                      <p:cBhvr>
                                        <p:cTn id="49" dur="10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50" dur="10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21">
                                            <p:txEl>
                                              <p:pRg st="3" end="3"/>
                                            </p:txEl>
                                          </p:spTgt>
                                        </p:tgtEl>
                                        <p:attrNameLst>
                                          <p:attrName>style.visibility</p:attrName>
                                        </p:attrNameLst>
                                      </p:cBhvr>
                                      <p:to>
                                        <p:strVal val="visible"/>
                                      </p:to>
                                    </p:set>
                                    <p:animEffect transition="in" filter="fade">
                                      <p:cBhvr>
                                        <p:cTn id="54" dur="1000"/>
                                        <p:tgtEl>
                                          <p:spTgt spid="21">
                                            <p:txEl>
                                              <p:pRg st="3" end="3"/>
                                            </p:txEl>
                                          </p:spTgt>
                                        </p:tgtEl>
                                      </p:cBhvr>
                                    </p:animEffect>
                                    <p:anim calcmode="lin" valueType="num">
                                      <p:cBhvr>
                                        <p:cTn id="55"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56"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1">
                                            <p:txEl>
                                              <p:pRg st="5" end="5"/>
                                            </p:txEl>
                                          </p:spTgt>
                                        </p:tgtEl>
                                        <p:attrNameLst>
                                          <p:attrName>style.visibility</p:attrName>
                                        </p:attrNameLst>
                                      </p:cBhvr>
                                      <p:to>
                                        <p:strVal val="visible"/>
                                      </p:to>
                                    </p:set>
                                    <p:animEffect transition="in" filter="fade">
                                      <p:cBhvr>
                                        <p:cTn id="60" dur="1000"/>
                                        <p:tgtEl>
                                          <p:spTgt spid="21">
                                            <p:txEl>
                                              <p:pRg st="5" end="5"/>
                                            </p:txEl>
                                          </p:spTgt>
                                        </p:tgtEl>
                                      </p:cBhvr>
                                    </p:animEffect>
                                    <p:anim calcmode="lin" valueType="num">
                                      <p:cBhvr>
                                        <p:cTn id="61"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62"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21">
                                            <p:txEl>
                                              <p:pRg st="7" end="7"/>
                                            </p:txEl>
                                          </p:spTgt>
                                        </p:tgtEl>
                                        <p:attrNameLst>
                                          <p:attrName>style.visibility</p:attrName>
                                        </p:attrNameLst>
                                      </p:cBhvr>
                                      <p:to>
                                        <p:strVal val="visible"/>
                                      </p:to>
                                    </p:set>
                                    <p:animEffect transition="in" filter="fade">
                                      <p:cBhvr>
                                        <p:cTn id="66" dur="1000"/>
                                        <p:tgtEl>
                                          <p:spTgt spid="21">
                                            <p:txEl>
                                              <p:pRg st="7" end="7"/>
                                            </p:txEl>
                                          </p:spTgt>
                                        </p:tgtEl>
                                      </p:cBhvr>
                                    </p:animEffect>
                                    <p:anim calcmode="lin" valueType="num">
                                      <p:cBhvr>
                                        <p:cTn id="67" dur="1000" fill="hold"/>
                                        <p:tgtEl>
                                          <p:spTgt spid="21">
                                            <p:txEl>
                                              <p:pRg st="7" end="7"/>
                                            </p:txEl>
                                          </p:spTgt>
                                        </p:tgtEl>
                                        <p:attrNameLst>
                                          <p:attrName>ppt_x</p:attrName>
                                        </p:attrNameLst>
                                      </p:cBhvr>
                                      <p:tavLst>
                                        <p:tav tm="0">
                                          <p:val>
                                            <p:strVal val="#ppt_x"/>
                                          </p:val>
                                        </p:tav>
                                        <p:tav tm="100000">
                                          <p:val>
                                            <p:strVal val="#ppt_x"/>
                                          </p:val>
                                        </p:tav>
                                      </p:tavLst>
                                    </p:anim>
                                    <p:anim calcmode="lin" valueType="num">
                                      <p:cBhvr>
                                        <p:cTn id="68" dur="1000" fill="hold"/>
                                        <p:tgtEl>
                                          <p:spTgt spid="21">
                                            <p:txEl>
                                              <p:pRg st="7" end="7"/>
                                            </p:txEl>
                                          </p:spTgt>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53" presetClass="entr" presetSubtype="16"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 calcmode="lin" valueType="num">
                                      <p:cBhvr>
                                        <p:cTn id="72" dur="500" fill="hold"/>
                                        <p:tgtEl>
                                          <p:spTgt spid="27"/>
                                        </p:tgtEl>
                                        <p:attrNameLst>
                                          <p:attrName>ppt_w</p:attrName>
                                        </p:attrNameLst>
                                      </p:cBhvr>
                                      <p:tavLst>
                                        <p:tav tm="0">
                                          <p:val>
                                            <p:fltVal val="0"/>
                                          </p:val>
                                        </p:tav>
                                        <p:tav tm="100000">
                                          <p:val>
                                            <p:strVal val="#ppt_w"/>
                                          </p:val>
                                        </p:tav>
                                      </p:tavLst>
                                    </p:anim>
                                    <p:anim calcmode="lin" valueType="num">
                                      <p:cBhvr>
                                        <p:cTn id="73" dur="500" fill="hold"/>
                                        <p:tgtEl>
                                          <p:spTgt spid="27"/>
                                        </p:tgtEl>
                                        <p:attrNameLst>
                                          <p:attrName>ppt_h</p:attrName>
                                        </p:attrNameLst>
                                      </p:cBhvr>
                                      <p:tavLst>
                                        <p:tav tm="0">
                                          <p:val>
                                            <p:fltVal val="0"/>
                                          </p:val>
                                        </p:tav>
                                        <p:tav tm="100000">
                                          <p:val>
                                            <p:strVal val="#ppt_h"/>
                                          </p:val>
                                        </p:tav>
                                      </p:tavLst>
                                    </p:anim>
                                    <p:animEffect transition="in" filter="fade">
                                      <p:cBhvr>
                                        <p:cTn id="74" dur="500"/>
                                        <p:tgtEl>
                                          <p:spTgt spid="27"/>
                                        </p:tgtEl>
                                      </p:cBhvr>
                                    </p:animEffect>
                                  </p:childTnLst>
                                </p:cTn>
                              </p:par>
                            </p:childTnLst>
                          </p:cTn>
                        </p:par>
                        <p:par>
                          <p:cTn id="75" fill="hold">
                            <p:stCondLst>
                              <p:cond delay="8500"/>
                            </p:stCondLst>
                            <p:childTnLst>
                              <p:par>
                                <p:cTn id="76" presetID="42" presetClass="entr" presetSubtype="0" fill="hold" grpId="0" nodeType="afterEffect">
                                  <p:stCondLst>
                                    <p:cond delay="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fade">
                                      <p:cBhvr>
                                        <p:cTn id="78" dur="500"/>
                                        <p:tgtEl>
                                          <p:spTgt spid="23">
                                            <p:txEl>
                                              <p:pRg st="0" end="0"/>
                                            </p:txEl>
                                          </p:spTgt>
                                        </p:tgtEl>
                                      </p:cBhvr>
                                    </p:animEffect>
                                    <p:anim calcmode="lin" valueType="num">
                                      <p:cBhvr>
                                        <p:cTn id="7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42" presetClass="entr" presetSubtype="0" fill="hold" grpId="0" nodeType="afterEffect">
                                  <p:stCondLst>
                                    <p:cond delay="0"/>
                                  </p:stCondLst>
                                  <p:childTnLst>
                                    <p:set>
                                      <p:cBhvr>
                                        <p:cTn id="83" dur="1" fill="hold">
                                          <p:stCondLst>
                                            <p:cond delay="0"/>
                                          </p:stCondLst>
                                        </p:cTn>
                                        <p:tgtEl>
                                          <p:spTgt spid="23">
                                            <p:txEl>
                                              <p:pRg st="2" end="2"/>
                                            </p:txEl>
                                          </p:spTgt>
                                        </p:tgtEl>
                                        <p:attrNameLst>
                                          <p:attrName>style.visibility</p:attrName>
                                        </p:attrNameLst>
                                      </p:cBhvr>
                                      <p:to>
                                        <p:strVal val="visible"/>
                                      </p:to>
                                    </p:set>
                                    <p:animEffect transition="in" filter="fade">
                                      <p:cBhvr>
                                        <p:cTn id="84" dur="500"/>
                                        <p:tgtEl>
                                          <p:spTgt spid="23">
                                            <p:txEl>
                                              <p:pRg st="2" end="2"/>
                                            </p:txEl>
                                          </p:spTgt>
                                        </p:tgtEl>
                                      </p:cBhvr>
                                    </p:animEffect>
                                    <p:anim calcmode="lin" valueType="num">
                                      <p:cBhvr>
                                        <p:cTn id="8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8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23">
                                            <p:txEl>
                                              <p:pRg st="3" end="3"/>
                                            </p:txEl>
                                          </p:spTgt>
                                        </p:tgtEl>
                                        <p:attrNameLst>
                                          <p:attrName>style.visibility</p:attrName>
                                        </p:attrNameLst>
                                      </p:cBhvr>
                                      <p:to>
                                        <p:strVal val="visible"/>
                                      </p:to>
                                    </p:set>
                                    <p:animEffect transition="in" filter="fade">
                                      <p:cBhvr>
                                        <p:cTn id="90" dur="500"/>
                                        <p:tgtEl>
                                          <p:spTgt spid="23">
                                            <p:txEl>
                                              <p:pRg st="3" end="3"/>
                                            </p:txEl>
                                          </p:spTgt>
                                        </p:tgtEl>
                                      </p:cBhvr>
                                    </p:animEffect>
                                    <p:anim calcmode="lin" valueType="num">
                                      <p:cBhvr>
                                        <p:cTn id="91"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2" dur="5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3" fill="hold">
                            <p:stCondLst>
                              <p:cond delay="10000"/>
                            </p:stCondLst>
                            <p:childTnLst>
                              <p:par>
                                <p:cTn id="94" presetID="42" presetClass="entr" presetSubtype="0" fill="hold" grpId="0" nodeType="afterEffect">
                                  <p:stCondLst>
                                    <p:cond delay="0"/>
                                  </p:stCondLst>
                                  <p:childTnLst>
                                    <p:set>
                                      <p:cBhvr>
                                        <p:cTn id="95" dur="1" fill="hold">
                                          <p:stCondLst>
                                            <p:cond delay="0"/>
                                          </p:stCondLst>
                                        </p:cTn>
                                        <p:tgtEl>
                                          <p:spTgt spid="23">
                                            <p:txEl>
                                              <p:pRg st="5" end="5"/>
                                            </p:txEl>
                                          </p:spTgt>
                                        </p:tgtEl>
                                        <p:attrNameLst>
                                          <p:attrName>style.visibility</p:attrName>
                                        </p:attrNameLst>
                                      </p:cBhvr>
                                      <p:to>
                                        <p:strVal val="visible"/>
                                      </p:to>
                                    </p:set>
                                    <p:animEffect transition="in" filter="fade">
                                      <p:cBhvr>
                                        <p:cTn id="96" dur="500"/>
                                        <p:tgtEl>
                                          <p:spTgt spid="23">
                                            <p:txEl>
                                              <p:pRg st="5" end="5"/>
                                            </p:txEl>
                                          </p:spTgt>
                                        </p:tgtEl>
                                      </p:cBhvr>
                                    </p:animEffect>
                                    <p:anim calcmode="lin" valueType="num">
                                      <p:cBhvr>
                                        <p:cTn id="97" dur="5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8" dur="5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9" fill="hold">
                            <p:stCondLst>
                              <p:cond delay="10500"/>
                            </p:stCondLst>
                            <p:childTnLst>
                              <p:par>
                                <p:cTn id="100" presetID="42" presetClass="entr" presetSubtype="0" fill="hold" grpId="0" nodeType="afterEffect">
                                  <p:stCondLst>
                                    <p:cond delay="0"/>
                                  </p:stCondLst>
                                  <p:childTnLst>
                                    <p:set>
                                      <p:cBhvr>
                                        <p:cTn id="101" dur="1" fill="hold">
                                          <p:stCondLst>
                                            <p:cond delay="0"/>
                                          </p:stCondLst>
                                        </p:cTn>
                                        <p:tgtEl>
                                          <p:spTgt spid="23">
                                            <p:txEl>
                                              <p:pRg st="7" end="7"/>
                                            </p:txEl>
                                          </p:spTgt>
                                        </p:tgtEl>
                                        <p:attrNameLst>
                                          <p:attrName>style.visibility</p:attrName>
                                        </p:attrNameLst>
                                      </p:cBhvr>
                                      <p:to>
                                        <p:strVal val="visible"/>
                                      </p:to>
                                    </p:set>
                                    <p:animEffect transition="in" filter="fade">
                                      <p:cBhvr>
                                        <p:cTn id="102" dur="500"/>
                                        <p:tgtEl>
                                          <p:spTgt spid="23">
                                            <p:txEl>
                                              <p:pRg st="7" end="7"/>
                                            </p:txEl>
                                          </p:spTgt>
                                        </p:tgtEl>
                                      </p:cBhvr>
                                    </p:animEffect>
                                    <p:anim calcmode="lin" valueType="num">
                                      <p:cBhvr>
                                        <p:cTn id="103" dur="5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4" dur="5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9" grpId="0"/>
      <p:bldP spid="22" grpId="0" animBg="1"/>
      <p:bldP spid="23" grpId="0" build="p"/>
      <p:bldP spid="20" grpId="0" animBg="1"/>
      <p:bldP spid="21" grpId="0" build="p"/>
      <p:bldP spid="24" grpId="0"/>
      <p:bldP spid="26" grpId="0" animBg="1"/>
      <p:bldP spid="2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B84334B3-F7F6-42EE-84DE-DEB3B765F909}"/>
              </a:ext>
            </a:extLst>
          </p:cNvPr>
          <p:cNvGrpSpPr/>
          <p:nvPr/>
        </p:nvGrpSpPr>
        <p:grpSpPr>
          <a:xfrm>
            <a:off x="4690872" y="365760"/>
            <a:ext cx="5053867" cy="2359712"/>
            <a:chOff x="4709160" y="365760"/>
            <a:chExt cx="5053867" cy="2359712"/>
          </a:xfrm>
        </p:grpSpPr>
        <p:sp>
          <p:nvSpPr>
            <p:cNvPr id="81" name="Freeform: Shape 80">
              <a:extLst>
                <a:ext uri="{FF2B5EF4-FFF2-40B4-BE49-F238E27FC236}">
                  <a16:creationId xmlns:a16="http://schemas.microsoft.com/office/drawing/2014/main" id="{3A1ABDDA-68CE-46EB-82D5-7C83C9956486}"/>
                </a:ext>
              </a:extLst>
            </p:cNvPr>
            <p:cNvSpPr/>
            <p:nvPr/>
          </p:nvSpPr>
          <p:spPr>
            <a:xfrm>
              <a:off x="8685817" y="73634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D74C3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CE9A1BE1-FA61-41BD-9DA9-024F84589906}"/>
                </a:ext>
              </a:extLst>
            </p:cNvPr>
            <p:cNvSpPr/>
            <p:nvPr/>
          </p:nvSpPr>
          <p:spPr>
            <a:xfrm>
              <a:off x="4709160" y="110029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83" name="Group 82">
              <a:extLst>
                <a:ext uri="{FF2B5EF4-FFF2-40B4-BE49-F238E27FC236}">
                  <a16:creationId xmlns:a16="http://schemas.microsoft.com/office/drawing/2014/main" id="{8502E5B8-09EE-4687-9425-C3ACDD619043}"/>
                </a:ext>
              </a:extLst>
            </p:cNvPr>
            <p:cNvGrpSpPr/>
            <p:nvPr/>
          </p:nvGrpSpPr>
          <p:grpSpPr>
            <a:xfrm>
              <a:off x="9167917" y="365760"/>
              <a:ext cx="595110" cy="2359712"/>
              <a:chOff x="7381050" y="581632"/>
              <a:chExt cx="551597" cy="2187173"/>
            </a:xfrm>
            <a:effectLst>
              <a:outerShdw blurRad="63500" sx="102000" sy="102000" algn="ctr" rotWithShape="0">
                <a:prstClr val="black">
                  <a:alpha val="40000"/>
                </a:prstClr>
              </a:outerShdw>
            </a:effectLst>
          </p:grpSpPr>
          <p:sp>
            <p:nvSpPr>
              <p:cNvPr id="84" name="Freeform: Shape 83">
                <a:extLst>
                  <a:ext uri="{FF2B5EF4-FFF2-40B4-BE49-F238E27FC236}">
                    <a16:creationId xmlns:a16="http://schemas.microsoft.com/office/drawing/2014/main" id="{89A76A44-D9D9-470E-A3E6-D051957CFCB6}"/>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39C98F60-6455-4940-8A29-B1DAC7BC8573}"/>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B605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a:extLst>
              <a:ext uri="{FF2B5EF4-FFF2-40B4-BE49-F238E27FC236}">
                <a16:creationId xmlns:a16="http://schemas.microsoft.com/office/drawing/2014/main" id="{F6C312DF-F585-4306-9DBB-B3725D8DDF5E}"/>
              </a:ext>
            </a:extLst>
          </p:cNvPr>
          <p:cNvGrpSpPr/>
          <p:nvPr/>
        </p:nvGrpSpPr>
        <p:grpSpPr>
          <a:xfrm>
            <a:off x="4197096" y="2377440"/>
            <a:ext cx="5013960" cy="2359712"/>
            <a:chOff x="4206240" y="2377440"/>
            <a:chExt cx="5013960" cy="2359712"/>
          </a:xfrm>
        </p:grpSpPr>
        <p:sp>
          <p:nvSpPr>
            <p:cNvPr id="43" name="Freeform: Shape 42">
              <a:extLst>
                <a:ext uri="{FF2B5EF4-FFF2-40B4-BE49-F238E27FC236}">
                  <a16:creationId xmlns:a16="http://schemas.microsoft.com/office/drawing/2014/main" id="{FFACE5C2-F359-48E9-A02E-64B694F144F9}"/>
                </a:ext>
              </a:extLst>
            </p:cNvPr>
            <p:cNvSpPr/>
            <p:nvPr/>
          </p:nvSpPr>
          <p:spPr>
            <a:xfrm>
              <a:off x="8142990" y="274802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24A0C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AC6C4EFF-9164-4B3B-A57D-292C59E03E1D}"/>
                </a:ext>
              </a:extLst>
            </p:cNvPr>
            <p:cNvSpPr/>
            <p:nvPr/>
          </p:nvSpPr>
          <p:spPr>
            <a:xfrm>
              <a:off x="4206240" y="311197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57" name="Group 56">
              <a:extLst>
                <a:ext uri="{FF2B5EF4-FFF2-40B4-BE49-F238E27FC236}">
                  <a16:creationId xmlns:a16="http://schemas.microsoft.com/office/drawing/2014/main" id="{147B6B9E-96FE-4AE6-B823-D615704B607E}"/>
                </a:ext>
              </a:extLst>
            </p:cNvPr>
            <p:cNvGrpSpPr/>
            <p:nvPr/>
          </p:nvGrpSpPr>
          <p:grpSpPr>
            <a:xfrm>
              <a:off x="8625090" y="2377440"/>
              <a:ext cx="595110" cy="2359712"/>
              <a:chOff x="7381050" y="581632"/>
              <a:chExt cx="551597" cy="2187173"/>
            </a:xfrm>
            <a:effectLst>
              <a:outerShdw blurRad="63500" sx="102000" sy="102000" algn="ctr" rotWithShape="0">
                <a:prstClr val="black">
                  <a:alpha val="40000"/>
                </a:prstClr>
              </a:outerShdw>
            </a:effectLst>
          </p:grpSpPr>
          <p:sp>
            <p:nvSpPr>
              <p:cNvPr id="58" name="Freeform: Shape 57">
                <a:extLst>
                  <a:ext uri="{FF2B5EF4-FFF2-40B4-BE49-F238E27FC236}">
                    <a16:creationId xmlns:a16="http://schemas.microsoft.com/office/drawing/2014/main" id="{EE60C97B-D8DE-452E-A786-D1DAABAFE5EF}"/>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A0FECFDB-38F0-4326-818E-2A4951AB4C8D}"/>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38B4D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 name="Group 5">
            <a:extLst>
              <a:ext uri="{FF2B5EF4-FFF2-40B4-BE49-F238E27FC236}">
                <a16:creationId xmlns:a16="http://schemas.microsoft.com/office/drawing/2014/main" id="{5E4C6A58-393C-4819-91B8-CC7B72E3B654}"/>
              </a:ext>
            </a:extLst>
          </p:cNvPr>
          <p:cNvGrpSpPr/>
          <p:nvPr/>
        </p:nvGrpSpPr>
        <p:grpSpPr>
          <a:xfrm>
            <a:off x="3694176" y="4389120"/>
            <a:ext cx="5016656" cy="2359712"/>
            <a:chOff x="3703320" y="4389120"/>
            <a:chExt cx="5016656" cy="2359712"/>
          </a:xfrm>
        </p:grpSpPr>
        <p:sp>
          <p:nvSpPr>
            <p:cNvPr id="75" name="Freeform: Shape 74">
              <a:extLst>
                <a:ext uri="{FF2B5EF4-FFF2-40B4-BE49-F238E27FC236}">
                  <a16:creationId xmlns:a16="http://schemas.microsoft.com/office/drawing/2014/main" id="{6CB8DC97-F8D7-4393-A36A-6AFB79BB39DB}"/>
                </a:ext>
              </a:extLst>
            </p:cNvPr>
            <p:cNvSpPr/>
            <p:nvPr/>
          </p:nvSpPr>
          <p:spPr>
            <a:xfrm>
              <a:off x="7642766" y="4759706"/>
              <a:ext cx="847899" cy="1617916"/>
            </a:xfrm>
            <a:custGeom>
              <a:avLst/>
              <a:gdLst>
                <a:gd name="connsiteX0" fmla="*/ 76202 w 685800"/>
                <a:gd name="connsiteY0" fmla="*/ 0 h 1447800"/>
                <a:gd name="connsiteX1" fmla="*/ 304802 w 685800"/>
                <a:gd name="connsiteY1" fmla="*/ 0 h 1447800"/>
                <a:gd name="connsiteX2" fmla="*/ 380998 w 685800"/>
                <a:gd name="connsiteY2" fmla="*/ 0 h 1447800"/>
                <a:gd name="connsiteX3" fmla="*/ 609598 w 685800"/>
                <a:gd name="connsiteY3" fmla="*/ 0 h 1447800"/>
                <a:gd name="connsiteX4" fmla="*/ 685800 w 685800"/>
                <a:gd name="connsiteY4" fmla="*/ 76202 h 1447800"/>
                <a:gd name="connsiteX5" fmla="*/ 685800 w 685800"/>
                <a:gd name="connsiteY5" fmla="*/ 1371598 h 1447800"/>
                <a:gd name="connsiteX6" fmla="*/ 609598 w 685800"/>
                <a:gd name="connsiteY6" fmla="*/ 1447800 h 1447800"/>
                <a:gd name="connsiteX7" fmla="*/ 380998 w 685800"/>
                <a:gd name="connsiteY7" fmla="*/ 1447800 h 1447800"/>
                <a:gd name="connsiteX8" fmla="*/ 304802 w 685800"/>
                <a:gd name="connsiteY8" fmla="*/ 1447800 h 1447800"/>
                <a:gd name="connsiteX9" fmla="*/ 76202 w 685800"/>
                <a:gd name="connsiteY9" fmla="*/ 1447800 h 1447800"/>
                <a:gd name="connsiteX10" fmla="*/ 0 w 685800"/>
                <a:gd name="connsiteY10" fmla="*/ 1371598 h 1447800"/>
                <a:gd name="connsiteX11" fmla="*/ 0 w 685800"/>
                <a:gd name="connsiteY11" fmla="*/ 76202 h 1447800"/>
                <a:gd name="connsiteX12" fmla="*/ 76202 w 685800"/>
                <a:gd name="connsiteY12" fmla="*/ 0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5800" h="1447800">
                  <a:moveTo>
                    <a:pt x="76202" y="0"/>
                  </a:moveTo>
                  <a:lnTo>
                    <a:pt x="304802" y="0"/>
                  </a:lnTo>
                  <a:lnTo>
                    <a:pt x="380998" y="0"/>
                  </a:lnTo>
                  <a:lnTo>
                    <a:pt x="609598" y="0"/>
                  </a:lnTo>
                  <a:cubicBezTo>
                    <a:pt x="651683" y="0"/>
                    <a:pt x="685800" y="34117"/>
                    <a:pt x="685800" y="76202"/>
                  </a:cubicBezTo>
                  <a:lnTo>
                    <a:pt x="685800" y="1371598"/>
                  </a:lnTo>
                  <a:cubicBezTo>
                    <a:pt x="685800" y="1413683"/>
                    <a:pt x="651683" y="1447800"/>
                    <a:pt x="609598" y="1447800"/>
                  </a:cubicBezTo>
                  <a:lnTo>
                    <a:pt x="380998" y="1447800"/>
                  </a:lnTo>
                  <a:lnTo>
                    <a:pt x="304802" y="1447800"/>
                  </a:lnTo>
                  <a:lnTo>
                    <a:pt x="76202" y="1447800"/>
                  </a:lnTo>
                  <a:cubicBezTo>
                    <a:pt x="34117" y="1447800"/>
                    <a:pt x="0" y="1413683"/>
                    <a:pt x="0" y="1371598"/>
                  </a:cubicBezTo>
                  <a:lnTo>
                    <a:pt x="0" y="76202"/>
                  </a:lnTo>
                  <a:cubicBezTo>
                    <a:pt x="0" y="34117"/>
                    <a:pt x="34117" y="0"/>
                    <a:pt x="76202" y="0"/>
                  </a:cubicBezTo>
                  <a:close/>
                </a:path>
              </a:pathLst>
            </a:custGeom>
            <a:solidFill>
              <a:srgbClr val="CCA1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EF521B39-1EC1-4F96-BF6F-2DD2A3867AC2}"/>
                </a:ext>
              </a:extLst>
            </p:cNvPr>
            <p:cNvSpPr/>
            <p:nvPr/>
          </p:nvSpPr>
          <p:spPr>
            <a:xfrm>
              <a:off x="3703320" y="5123656"/>
              <a:ext cx="4813074" cy="931131"/>
            </a:xfrm>
            <a:custGeom>
              <a:avLst/>
              <a:gdLst>
                <a:gd name="connsiteX0" fmla="*/ 246411 w 5143268"/>
                <a:gd name="connsiteY0" fmla="*/ 0 h 995010"/>
                <a:gd name="connsiteX1" fmla="*/ 5143268 w 5143268"/>
                <a:gd name="connsiteY1" fmla="*/ 0 h 995010"/>
                <a:gd name="connsiteX2" fmla="*/ 5143268 w 5143268"/>
                <a:gd name="connsiteY2" fmla="*/ 995010 h 995010"/>
                <a:gd name="connsiteX3" fmla="*/ 0 w 5143268"/>
                <a:gd name="connsiteY3" fmla="*/ 995010 h 995010"/>
              </a:gdLst>
              <a:ahLst/>
              <a:cxnLst>
                <a:cxn ang="0">
                  <a:pos x="connsiteX0" y="connsiteY0"/>
                </a:cxn>
                <a:cxn ang="0">
                  <a:pos x="connsiteX1" y="connsiteY1"/>
                </a:cxn>
                <a:cxn ang="0">
                  <a:pos x="connsiteX2" y="connsiteY2"/>
                </a:cxn>
                <a:cxn ang="0">
                  <a:pos x="connsiteX3" y="connsiteY3"/>
                </a:cxn>
              </a:cxnLst>
              <a:rect l="l" t="t" r="r" b="b"/>
              <a:pathLst>
                <a:path w="5143268" h="995010">
                  <a:moveTo>
                    <a:pt x="246411" y="0"/>
                  </a:moveTo>
                  <a:lnTo>
                    <a:pt x="5143268" y="0"/>
                  </a:lnTo>
                  <a:lnTo>
                    <a:pt x="5143268" y="995010"/>
                  </a:lnTo>
                  <a:lnTo>
                    <a:pt x="0" y="995010"/>
                  </a:lnTo>
                  <a:close/>
                </a:path>
              </a:pathLst>
            </a:cu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7" name="Group 76">
              <a:extLst>
                <a:ext uri="{FF2B5EF4-FFF2-40B4-BE49-F238E27FC236}">
                  <a16:creationId xmlns:a16="http://schemas.microsoft.com/office/drawing/2014/main" id="{5CDBF303-5D66-4B08-A49F-3F6FD203D93E}"/>
                </a:ext>
              </a:extLst>
            </p:cNvPr>
            <p:cNvGrpSpPr/>
            <p:nvPr/>
          </p:nvGrpSpPr>
          <p:grpSpPr>
            <a:xfrm>
              <a:off x="8124866" y="4389120"/>
              <a:ext cx="595110" cy="2359712"/>
              <a:chOff x="7381050" y="581632"/>
              <a:chExt cx="551597" cy="2187173"/>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2CB5DF28-124F-468F-8A37-700455C0BEAC}"/>
                  </a:ext>
                </a:extLst>
              </p:cNvPr>
              <p:cNvSpPr/>
              <p:nvPr/>
            </p:nvSpPr>
            <p:spPr>
              <a:xfrm rot="2941113">
                <a:off x="6930714" y="1033074"/>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5B01BB60-0C03-44D0-B55C-58932F652CE2}"/>
                  </a:ext>
                </a:extLst>
              </p:cNvPr>
              <p:cNvSpPr/>
              <p:nvPr/>
            </p:nvSpPr>
            <p:spPr>
              <a:xfrm rot="18658887" flipV="1">
                <a:off x="6929608" y="1766872"/>
                <a:ext cx="1453375" cy="550491"/>
              </a:xfrm>
              <a:custGeom>
                <a:avLst/>
                <a:gdLst>
                  <a:gd name="connsiteX0" fmla="*/ 14431 w 1453375"/>
                  <a:gd name="connsiteY0" fmla="*/ 508093 h 550491"/>
                  <a:gd name="connsiteX1" fmla="*/ 397101 w 1453375"/>
                  <a:gd name="connsiteY1" fmla="*/ 67594 h 550491"/>
                  <a:gd name="connsiteX2" fmla="*/ 397392 w 1453375"/>
                  <a:gd name="connsiteY2" fmla="*/ 67594 h 550491"/>
                  <a:gd name="connsiteX3" fmla="*/ 456112 w 1453375"/>
                  <a:gd name="connsiteY3" fmla="*/ 0 h 550491"/>
                  <a:gd name="connsiteX4" fmla="*/ 1453375 w 1453375"/>
                  <a:gd name="connsiteY4" fmla="*/ 0 h 550491"/>
                  <a:gd name="connsiteX5" fmla="*/ 995439 w 1453375"/>
                  <a:gd name="connsiteY5" fmla="*/ 527140 h 550491"/>
                  <a:gd name="connsiteX6" fmla="*/ 399811 w 1453375"/>
                  <a:gd name="connsiteY6" fmla="*/ 527140 h 550491"/>
                  <a:gd name="connsiteX7" fmla="*/ 71449 w 1453375"/>
                  <a:gd name="connsiteY7" fmla="*/ 509197 h 550491"/>
                  <a:gd name="connsiteX8" fmla="*/ 71218 w 1453375"/>
                  <a:gd name="connsiteY8" fmla="*/ 509941 h 550491"/>
                  <a:gd name="connsiteX9" fmla="*/ 69168 w 1453375"/>
                  <a:gd name="connsiteY9" fmla="*/ 509889 h 550491"/>
                  <a:gd name="connsiteX10" fmla="*/ 13254 w 1453375"/>
                  <a:gd name="connsiteY10" fmla="*/ 534292 h 550491"/>
                  <a:gd name="connsiteX11" fmla="*/ 6792 w 1453375"/>
                  <a:gd name="connsiteY11" fmla="*/ 541014 h 550491"/>
                  <a:gd name="connsiteX12" fmla="*/ 6791 w 1453375"/>
                  <a:gd name="connsiteY12" fmla="*/ 541014 h 550491"/>
                  <a:gd name="connsiteX13" fmla="*/ 1039 w 1453375"/>
                  <a:gd name="connsiteY13" fmla="*/ 548353 h 550491"/>
                  <a:gd name="connsiteX14" fmla="*/ 0 w 1453375"/>
                  <a:gd name="connsiteY14" fmla="*/ 550491 h 550491"/>
                  <a:gd name="connsiteX15" fmla="*/ 2654 w 1453375"/>
                  <a:gd name="connsiteY15" fmla="*/ 528851 h 5504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53375" h="550491">
                    <a:moveTo>
                      <a:pt x="14431" y="508093"/>
                    </a:moveTo>
                    <a:lnTo>
                      <a:pt x="397101" y="67594"/>
                    </a:lnTo>
                    <a:lnTo>
                      <a:pt x="397392" y="67594"/>
                    </a:lnTo>
                    <a:lnTo>
                      <a:pt x="456112" y="0"/>
                    </a:lnTo>
                    <a:lnTo>
                      <a:pt x="1453375" y="0"/>
                    </a:lnTo>
                    <a:lnTo>
                      <a:pt x="995439" y="527140"/>
                    </a:lnTo>
                    <a:lnTo>
                      <a:pt x="399811" y="527140"/>
                    </a:lnTo>
                    <a:lnTo>
                      <a:pt x="71449" y="509197"/>
                    </a:lnTo>
                    <a:lnTo>
                      <a:pt x="71218" y="509941"/>
                    </a:lnTo>
                    <a:lnTo>
                      <a:pt x="69168" y="509889"/>
                    </a:lnTo>
                    <a:cubicBezTo>
                      <a:pt x="48822" y="511318"/>
                      <a:pt x="28953" y="519539"/>
                      <a:pt x="13254" y="534292"/>
                    </a:cubicBezTo>
                    <a:lnTo>
                      <a:pt x="6792" y="541014"/>
                    </a:lnTo>
                    <a:lnTo>
                      <a:pt x="6791" y="541014"/>
                    </a:lnTo>
                    <a:lnTo>
                      <a:pt x="1039" y="548353"/>
                    </a:lnTo>
                    <a:lnTo>
                      <a:pt x="0" y="550491"/>
                    </a:lnTo>
                    <a:lnTo>
                      <a:pt x="2654" y="528851"/>
                    </a:lnTo>
                    <a:close/>
                  </a:path>
                </a:pathLst>
              </a:custGeom>
              <a:solidFill>
                <a:srgbClr val="E0B54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1" name="Freeform: Shape 60">
            <a:extLst>
              <a:ext uri="{FF2B5EF4-FFF2-40B4-BE49-F238E27FC236}">
                <a16:creationId xmlns:a16="http://schemas.microsoft.com/office/drawing/2014/main" id="{460A0235-C976-4023-A3DA-8D400605F24E}"/>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a:extLst>
              <a:ext uri="{FF2B5EF4-FFF2-40B4-BE49-F238E27FC236}">
                <a16:creationId xmlns:a16="http://schemas.microsoft.com/office/drawing/2014/main" id="{7CBC87DA-30CD-47B4-BF85-74AB3BC833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3" name="TextBox 52">
            <a:extLst>
              <a:ext uri="{FF2B5EF4-FFF2-40B4-BE49-F238E27FC236}">
                <a16:creationId xmlns:a16="http://schemas.microsoft.com/office/drawing/2014/main" id="{CA94AA9D-7A14-49EB-A230-19374573B24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2" name="Oval 91">
            <a:extLst>
              <a:ext uri="{FF2B5EF4-FFF2-40B4-BE49-F238E27FC236}">
                <a16:creationId xmlns:a16="http://schemas.microsoft.com/office/drawing/2014/main" id="{88F763E2-4F19-49BF-99F4-4015D83CF745}"/>
              </a:ext>
            </a:extLst>
          </p:cNvPr>
          <p:cNvSpPr>
            <a:spLocks noChangeAspect="1"/>
          </p:cNvSpPr>
          <p:nvPr/>
        </p:nvSpPr>
        <p:spPr>
          <a:xfrm>
            <a:off x="5035503" y="1270984"/>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A</a:t>
            </a:r>
          </a:p>
        </p:txBody>
      </p:sp>
      <p:sp>
        <p:nvSpPr>
          <p:cNvPr id="93" name="Oval 92">
            <a:extLst>
              <a:ext uri="{FF2B5EF4-FFF2-40B4-BE49-F238E27FC236}">
                <a16:creationId xmlns:a16="http://schemas.microsoft.com/office/drawing/2014/main" id="{D9DAAAE4-F575-4429-AE0B-18E1B5A6007A}"/>
              </a:ext>
            </a:extLst>
          </p:cNvPr>
          <p:cNvSpPr>
            <a:spLocks noChangeAspect="1"/>
          </p:cNvSpPr>
          <p:nvPr/>
        </p:nvSpPr>
        <p:spPr>
          <a:xfrm>
            <a:off x="4486863" y="330322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B</a:t>
            </a:r>
          </a:p>
        </p:txBody>
      </p:sp>
      <p:sp>
        <p:nvSpPr>
          <p:cNvPr id="94" name="Oval 93">
            <a:extLst>
              <a:ext uri="{FF2B5EF4-FFF2-40B4-BE49-F238E27FC236}">
                <a16:creationId xmlns:a16="http://schemas.microsoft.com/office/drawing/2014/main" id="{31294F98-90F5-410B-9CEC-A9EDAA8B7BDC}"/>
              </a:ext>
            </a:extLst>
          </p:cNvPr>
          <p:cNvSpPr>
            <a:spLocks noChangeAspect="1"/>
          </p:cNvSpPr>
          <p:nvPr/>
        </p:nvSpPr>
        <p:spPr>
          <a:xfrm>
            <a:off x="3951883" y="5314901"/>
            <a:ext cx="548640" cy="548640"/>
          </a:xfrm>
          <a:prstGeom prst="ellipse">
            <a:avLst/>
          </a:prstGeom>
          <a:noFill/>
          <a:ln>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rgbClr val="585858"/>
                </a:solidFill>
              </a:rPr>
              <a:t>C</a:t>
            </a:r>
          </a:p>
        </p:txBody>
      </p:sp>
      <p:sp>
        <p:nvSpPr>
          <p:cNvPr id="95" name="TextBox 94">
            <a:extLst>
              <a:ext uri="{FF2B5EF4-FFF2-40B4-BE49-F238E27FC236}">
                <a16:creationId xmlns:a16="http://schemas.microsoft.com/office/drawing/2014/main" id="{365C7E2F-8031-4E28-B77E-D1E14CF45832}"/>
              </a:ext>
            </a:extLst>
          </p:cNvPr>
          <p:cNvSpPr txBox="1"/>
          <p:nvPr/>
        </p:nvSpPr>
        <p:spPr>
          <a:xfrm>
            <a:off x="5706733" y="1136503"/>
            <a:ext cx="3403033" cy="892552"/>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6" name="TextBox 95">
            <a:extLst>
              <a:ext uri="{FF2B5EF4-FFF2-40B4-BE49-F238E27FC236}">
                <a16:creationId xmlns:a16="http://schemas.microsoft.com/office/drawing/2014/main" id="{872455D4-006E-4F0D-85E7-C7EC899440F8}"/>
              </a:ext>
            </a:extLst>
          </p:cNvPr>
          <p:cNvSpPr txBox="1"/>
          <p:nvPr/>
        </p:nvSpPr>
        <p:spPr>
          <a:xfrm>
            <a:off x="5199740" y="3131265"/>
            <a:ext cx="3403033" cy="892552"/>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7" name="TextBox 96">
            <a:extLst>
              <a:ext uri="{FF2B5EF4-FFF2-40B4-BE49-F238E27FC236}">
                <a16:creationId xmlns:a16="http://schemas.microsoft.com/office/drawing/2014/main" id="{6BE508DD-EC50-4921-BDCC-A877B8160189}"/>
              </a:ext>
            </a:extLst>
          </p:cNvPr>
          <p:cNvSpPr txBox="1"/>
          <p:nvPr/>
        </p:nvSpPr>
        <p:spPr>
          <a:xfrm>
            <a:off x="4612129" y="5140740"/>
            <a:ext cx="3403033" cy="892552"/>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200" dirty="0">
                <a:solidFill>
                  <a:srgbClr val="585858"/>
                </a:solidFill>
                <a:latin typeface="Candara" panose="020E0502030303020204" pitchFamily="34" charset="0"/>
              </a:rPr>
              <a:t>Lorem ipsum dolor sit amet, consectetur adipiscing elit, sed do eiusmod tempor incididunt ut labore et dolore.</a:t>
            </a:r>
          </a:p>
        </p:txBody>
      </p:sp>
      <p:sp>
        <p:nvSpPr>
          <p:cNvPr id="98" name="Text Box 10">
            <a:extLst>
              <a:ext uri="{FF2B5EF4-FFF2-40B4-BE49-F238E27FC236}">
                <a16:creationId xmlns:a16="http://schemas.microsoft.com/office/drawing/2014/main" id="{652FE6B6-8E37-42DF-9F99-9F27E7044D5F}"/>
              </a:ext>
            </a:extLst>
          </p:cNvPr>
          <p:cNvSpPr txBox="1">
            <a:spLocks noChangeArrowheads="1"/>
          </p:cNvSpPr>
          <p:nvPr/>
        </p:nvSpPr>
        <p:spPr bwMode="auto">
          <a:xfrm>
            <a:off x="10436213" y="110029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43%</a:t>
            </a:r>
          </a:p>
          <a:p>
            <a:pPr algn="ctr"/>
            <a:r>
              <a:rPr lang="en-US" sz="1200" dirty="0">
                <a:solidFill>
                  <a:schemeClr val="bg1"/>
                </a:solidFill>
              </a:rPr>
              <a:t>LOREM IPSUM</a:t>
            </a:r>
          </a:p>
        </p:txBody>
      </p:sp>
      <p:sp>
        <p:nvSpPr>
          <p:cNvPr id="99" name="Text Box 10">
            <a:extLst>
              <a:ext uri="{FF2B5EF4-FFF2-40B4-BE49-F238E27FC236}">
                <a16:creationId xmlns:a16="http://schemas.microsoft.com/office/drawing/2014/main" id="{C62C6EAB-6D91-4883-8FE2-3F0EEE0B7F9D}"/>
              </a:ext>
            </a:extLst>
          </p:cNvPr>
          <p:cNvSpPr txBox="1">
            <a:spLocks noChangeArrowheads="1"/>
          </p:cNvSpPr>
          <p:nvPr/>
        </p:nvSpPr>
        <p:spPr bwMode="auto">
          <a:xfrm>
            <a:off x="9864712" y="3111976"/>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33%</a:t>
            </a:r>
          </a:p>
          <a:p>
            <a:pPr algn="ctr"/>
            <a:r>
              <a:rPr lang="en-US" sz="1200" dirty="0">
                <a:solidFill>
                  <a:schemeClr val="bg1"/>
                </a:solidFill>
              </a:rPr>
              <a:t>LOREM IPSUM</a:t>
            </a:r>
          </a:p>
        </p:txBody>
      </p:sp>
      <p:sp>
        <p:nvSpPr>
          <p:cNvPr id="100" name="Text Box 10">
            <a:extLst>
              <a:ext uri="{FF2B5EF4-FFF2-40B4-BE49-F238E27FC236}">
                <a16:creationId xmlns:a16="http://schemas.microsoft.com/office/drawing/2014/main" id="{F7CAFFF8-A12E-40B2-A618-27D0F3857E06}"/>
              </a:ext>
            </a:extLst>
          </p:cNvPr>
          <p:cNvSpPr txBox="1">
            <a:spLocks noChangeArrowheads="1"/>
          </p:cNvSpPr>
          <p:nvPr/>
        </p:nvSpPr>
        <p:spPr bwMode="auto">
          <a:xfrm>
            <a:off x="9401555" y="5097979"/>
            <a:ext cx="1143001" cy="861774"/>
          </a:xfrm>
          <a:prstGeom prst="rect">
            <a:avLst/>
          </a:prstGeom>
          <a:noFill/>
          <a:ln w="9525">
            <a:noFill/>
            <a:miter lim="800000"/>
            <a:headEnd/>
            <a:tailEnd/>
          </a:ln>
        </p:spPr>
        <p:txBody>
          <a:bodyPr wrap="square" lIns="60960" tIns="30480" rIns="60960" bIns="30480">
            <a:spAutoFit/>
          </a:bodyPr>
          <a:lstStyle/>
          <a:p>
            <a:pPr algn="ctr"/>
            <a:r>
              <a:rPr lang="en-US" sz="4000" b="1" spc="100" dirty="0">
                <a:solidFill>
                  <a:schemeClr val="bg1"/>
                </a:solidFill>
                <a:latin typeface="Bernard MT Condensed" panose="02050806060905020404" pitchFamily="18" charset="0"/>
              </a:rPr>
              <a:t>23%</a:t>
            </a:r>
          </a:p>
          <a:p>
            <a:pPr algn="ctr"/>
            <a:r>
              <a:rPr lang="en-US" sz="1200" dirty="0">
                <a:solidFill>
                  <a:schemeClr val="bg1"/>
                </a:solidFill>
              </a:rPr>
              <a:t>LOREM IPSUM</a:t>
            </a:r>
          </a:p>
        </p:txBody>
      </p:sp>
    </p:spTree>
    <p:extLst>
      <p:ext uri="{BB962C8B-B14F-4D97-AF65-F5344CB8AC3E}">
        <p14:creationId xmlns:p14="http://schemas.microsoft.com/office/powerpoint/2010/main" val="3525153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2">
                                            <p:txEl>
                                              <p:pRg st="0" end="0"/>
                                            </p:txEl>
                                          </p:spTgt>
                                        </p:tgtEl>
                                        <p:attrNameLst>
                                          <p:attrName>style.visibility</p:attrName>
                                        </p:attrNameLst>
                                      </p:cBhvr>
                                      <p:to>
                                        <p:strVal val="visible"/>
                                      </p:to>
                                    </p:set>
                                    <p:animEffect transition="in" filter="fade">
                                      <p:cBhvr>
                                        <p:cTn id="14" dur="500"/>
                                        <p:tgtEl>
                                          <p:spTgt spid="52">
                                            <p:txEl>
                                              <p:pRg st="0" end="0"/>
                                            </p:txEl>
                                          </p:spTgt>
                                        </p:tgtEl>
                                      </p:cBhvr>
                                    </p:animEffect>
                                    <p:anim calcmode="lin" valueType="num">
                                      <p:cBhvr>
                                        <p:cTn id="15" dur="5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2">
                                            <p:txEl>
                                              <p:pRg st="2" end="2"/>
                                            </p:txEl>
                                          </p:spTgt>
                                        </p:tgtEl>
                                        <p:attrNameLst>
                                          <p:attrName>style.visibility</p:attrName>
                                        </p:attrNameLst>
                                      </p:cBhvr>
                                      <p:to>
                                        <p:strVal val="visible"/>
                                      </p:to>
                                    </p:set>
                                    <p:animEffect transition="in" filter="fade">
                                      <p:cBhvr>
                                        <p:cTn id="20" dur="500"/>
                                        <p:tgtEl>
                                          <p:spTgt spid="52">
                                            <p:txEl>
                                              <p:pRg st="2" end="2"/>
                                            </p:txEl>
                                          </p:spTgt>
                                        </p:tgtEl>
                                      </p:cBhvr>
                                    </p:animEffect>
                                    <p:anim calcmode="lin" valueType="num">
                                      <p:cBhvr>
                                        <p:cTn id="21" dur="500" fill="hold"/>
                                        <p:tgtEl>
                                          <p:spTgt spid="5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2">
                                            <p:txEl>
                                              <p:pRg st="3" end="3"/>
                                            </p:txEl>
                                          </p:spTgt>
                                        </p:tgtEl>
                                        <p:attrNameLst>
                                          <p:attrName>style.visibility</p:attrName>
                                        </p:attrNameLst>
                                      </p:cBhvr>
                                      <p:to>
                                        <p:strVal val="visible"/>
                                      </p:to>
                                    </p:set>
                                    <p:animEffect transition="in" filter="fade">
                                      <p:cBhvr>
                                        <p:cTn id="26" dur="500"/>
                                        <p:tgtEl>
                                          <p:spTgt spid="52">
                                            <p:txEl>
                                              <p:pRg st="3" end="3"/>
                                            </p:txEl>
                                          </p:spTgt>
                                        </p:tgtEl>
                                      </p:cBhvr>
                                    </p:animEffect>
                                    <p:anim calcmode="lin" valueType="num">
                                      <p:cBhvr>
                                        <p:cTn id="27" dur="5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2">
                                            <p:txEl>
                                              <p:pRg st="5" end="5"/>
                                            </p:txEl>
                                          </p:spTgt>
                                        </p:tgtEl>
                                        <p:attrNameLst>
                                          <p:attrName>style.visibility</p:attrName>
                                        </p:attrNameLst>
                                      </p:cBhvr>
                                      <p:to>
                                        <p:strVal val="visible"/>
                                      </p:to>
                                    </p:set>
                                    <p:animEffect transition="in" filter="fade">
                                      <p:cBhvr>
                                        <p:cTn id="32" dur="500"/>
                                        <p:tgtEl>
                                          <p:spTgt spid="52">
                                            <p:txEl>
                                              <p:pRg st="5" end="5"/>
                                            </p:txEl>
                                          </p:spTgt>
                                        </p:tgtEl>
                                      </p:cBhvr>
                                    </p:animEffect>
                                    <p:anim calcmode="lin" valueType="num">
                                      <p:cBhvr>
                                        <p:cTn id="33" dur="5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2">
                                            <p:txEl>
                                              <p:pRg st="7" end="7"/>
                                            </p:txEl>
                                          </p:spTgt>
                                        </p:tgtEl>
                                        <p:attrNameLst>
                                          <p:attrName>style.visibility</p:attrName>
                                        </p:attrNameLst>
                                      </p:cBhvr>
                                      <p:to>
                                        <p:strVal val="visible"/>
                                      </p:to>
                                    </p:set>
                                    <p:animEffect transition="in" filter="fade">
                                      <p:cBhvr>
                                        <p:cTn id="38" dur="500"/>
                                        <p:tgtEl>
                                          <p:spTgt spid="52">
                                            <p:txEl>
                                              <p:pRg st="7" end="7"/>
                                            </p:txEl>
                                          </p:spTgt>
                                        </p:tgtEl>
                                      </p:cBhvr>
                                    </p:animEffect>
                                    <p:anim calcmode="lin" valueType="num">
                                      <p:cBhvr>
                                        <p:cTn id="39" dur="500" fill="hold"/>
                                        <p:tgtEl>
                                          <p:spTgt spid="5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5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2">
                                            <p:txEl>
                                              <p:pRg st="9" end="9"/>
                                            </p:txEl>
                                          </p:spTgt>
                                        </p:tgtEl>
                                        <p:attrNameLst>
                                          <p:attrName>style.visibility</p:attrName>
                                        </p:attrNameLst>
                                      </p:cBhvr>
                                      <p:to>
                                        <p:strVal val="visible"/>
                                      </p:to>
                                    </p:set>
                                    <p:animEffect transition="in" filter="fade">
                                      <p:cBhvr>
                                        <p:cTn id="44" dur="500"/>
                                        <p:tgtEl>
                                          <p:spTgt spid="52">
                                            <p:txEl>
                                              <p:pRg st="9" end="9"/>
                                            </p:txEl>
                                          </p:spTgt>
                                        </p:tgtEl>
                                      </p:cBhvr>
                                    </p:animEffect>
                                    <p:anim calcmode="lin" valueType="num">
                                      <p:cBhvr>
                                        <p:cTn id="45" dur="500" fill="hold"/>
                                        <p:tgtEl>
                                          <p:spTgt spid="5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5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8"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0-#ppt_w/2"/>
                                          </p:val>
                                        </p:tav>
                                        <p:tav tm="100000">
                                          <p:val>
                                            <p:strVal val="#ppt_x"/>
                                          </p:val>
                                        </p:tav>
                                      </p:tavLst>
                                    </p:anim>
                                    <p:anim calcmode="lin" valueType="num">
                                      <p:cBhvr additive="base">
                                        <p:cTn id="51" dur="500" fill="hold"/>
                                        <p:tgtEl>
                                          <p:spTgt spid="4"/>
                                        </p:tgtEl>
                                        <p:attrNameLst>
                                          <p:attrName>ppt_y</p:attrName>
                                        </p:attrNameLst>
                                      </p:cBhvr>
                                      <p:tavLst>
                                        <p:tav tm="0">
                                          <p:val>
                                            <p:strVal val="#ppt_y"/>
                                          </p:val>
                                        </p:tav>
                                        <p:tav tm="100000">
                                          <p:val>
                                            <p:strVal val="#ppt_y"/>
                                          </p:val>
                                        </p:tav>
                                      </p:tavLst>
                                    </p:anim>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2"/>
                                        </p:tgtEl>
                                        <p:attrNameLst>
                                          <p:attrName>style.visibility</p:attrName>
                                        </p:attrNameLst>
                                      </p:cBhvr>
                                      <p:to>
                                        <p:strVal val="visible"/>
                                      </p:to>
                                    </p:set>
                                    <p:anim calcmode="lin" valueType="num">
                                      <p:cBhvr>
                                        <p:cTn id="55" dur="500" fill="hold"/>
                                        <p:tgtEl>
                                          <p:spTgt spid="92"/>
                                        </p:tgtEl>
                                        <p:attrNameLst>
                                          <p:attrName>ppt_w</p:attrName>
                                        </p:attrNameLst>
                                      </p:cBhvr>
                                      <p:tavLst>
                                        <p:tav tm="0">
                                          <p:val>
                                            <p:fltVal val="0"/>
                                          </p:val>
                                        </p:tav>
                                        <p:tav tm="100000">
                                          <p:val>
                                            <p:strVal val="#ppt_w"/>
                                          </p:val>
                                        </p:tav>
                                      </p:tavLst>
                                    </p:anim>
                                    <p:anim calcmode="lin" valueType="num">
                                      <p:cBhvr>
                                        <p:cTn id="56" dur="500" fill="hold"/>
                                        <p:tgtEl>
                                          <p:spTgt spid="92"/>
                                        </p:tgtEl>
                                        <p:attrNameLst>
                                          <p:attrName>ppt_h</p:attrName>
                                        </p:attrNameLst>
                                      </p:cBhvr>
                                      <p:tavLst>
                                        <p:tav tm="0">
                                          <p:val>
                                            <p:fltVal val="0"/>
                                          </p:val>
                                        </p:tav>
                                        <p:tav tm="100000">
                                          <p:val>
                                            <p:strVal val="#ppt_h"/>
                                          </p:val>
                                        </p:tav>
                                      </p:tavLst>
                                    </p:anim>
                                    <p:animEffect transition="in" filter="fade">
                                      <p:cBhvr>
                                        <p:cTn id="57" dur="500"/>
                                        <p:tgtEl>
                                          <p:spTgt spid="92"/>
                                        </p:tgtEl>
                                      </p:cBhvr>
                                    </p:animEffect>
                                  </p:childTnLst>
                                </p:cTn>
                              </p:par>
                            </p:childTnLst>
                          </p:cTn>
                        </p:par>
                        <p:par>
                          <p:cTn id="58" fill="hold">
                            <p:stCondLst>
                              <p:cond delay="4500"/>
                            </p:stCondLst>
                            <p:childTnLst>
                              <p:par>
                                <p:cTn id="59" presetID="22" presetClass="entr" presetSubtype="8" fill="hold" grpId="0" nodeType="afterEffect">
                                  <p:stCondLst>
                                    <p:cond delay="0"/>
                                  </p:stCondLst>
                                  <p:childTnLst>
                                    <p:set>
                                      <p:cBhvr>
                                        <p:cTn id="60" dur="1" fill="hold">
                                          <p:stCondLst>
                                            <p:cond delay="0"/>
                                          </p:stCondLst>
                                        </p:cTn>
                                        <p:tgtEl>
                                          <p:spTgt spid="95"/>
                                        </p:tgtEl>
                                        <p:attrNameLst>
                                          <p:attrName>style.visibility</p:attrName>
                                        </p:attrNameLst>
                                      </p:cBhvr>
                                      <p:to>
                                        <p:strVal val="visible"/>
                                      </p:to>
                                    </p:set>
                                    <p:animEffect transition="in" filter="wipe(left)">
                                      <p:cBhvr>
                                        <p:cTn id="61" dur="500"/>
                                        <p:tgtEl>
                                          <p:spTgt spid="95"/>
                                        </p:tgtEl>
                                      </p:cBhvr>
                                    </p:animEffect>
                                  </p:childTnLst>
                                </p:cTn>
                              </p:par>
                            </p:childTnLst>
                          </p:cTn>
                        </p:par>
                        <p:par>
                          <p:cTn id="62" fill="hold">
                            <p:stCondLst>
                              <p:cond delay="5000"/>
                            </p:stCondLst>
                            <p:childTnLst>
                              <p:par>
                                <p:cTn id="63" presetID="53" presetClass="entr" presetSubtype="16" fill="hold" grpId="0" nodeType="afterEffect">
                                  <p:stCondLst>
                                    <p:cond delay="0"/>
                                  </p:stCondLst>
                                  <p:childTnLst>
                                    <p:set>
                                      <p:cBhvr>
                                        <p:cTn id="64" dur="1" fill="hold">
                                          <p:stCondLst>
                                            <p:cond delay="0"/>
                                          </p:stCondLst>
                                        </p:cTn>
                                        <p:tgtEl>
                                          <p:spTgt spid="98"/>
                                        </p:tgtEl>
                                        <p:attrNameLst>
                                          <p:attrName>style.visibility</p:attrName>
                                        </p:attrNameLst>
                                      </p:cBhvr>
                                      <p:to>
                                        <p:strVal val="visible"/>
                                      </p:to>
                                    </p:set>
                                    <p:anim calcmode="lin" valueType="num">
                                      <p:cBhvr>
                                        <p:cTn id="65" dur="500" fill="hold"/>
                                        <p:tgtEl>
                                          <p:spTgt spid="98"/>
                                        </p:tgtEl>
                                        <p:attrNameLst>
                                          <p:attrName>ppt_w</p:attrName>
                                        </p:attrNameLst>
                                      </p:cBhvr>
                                      <p:tavLst>
                                        <p:tav tm="0">
                                          <p:val>
                                            <p:fltVal val="0"/>
                                          </p:val>
                                        </p:tav>
                                        <p:tav tm="100000">
                                          <p:val>
                                            <p:strVal val="#ppt_w"/>
                                          </p:val>
                                        </p:tav>
                                      </p:tavLst>
                                    </p:anim>
                                    <p:anim calcmode="lin" valueType="num">
                                      <p:cBhvr>
                                        <p:cTn id="66" dur="500" fill="hold"/>
                                        <p:tgtEl>
                                          <p:spTgt spid="98"/>
                                        </p:tgtEl>
                                        <p:attrNameLst>
                                          <p:attrName>ppt_h</p:attrName>
                                        </p:attrNameLst>
                                      </p:cBhvr>
                                      <p:tavLst>
                                        <p:tav tm="0">
                                          <p:val>
                                            <p:fltVal val="0"/>
                                          </p:val>
                                        </p:tav>
                                        <p:tav tm="100000">
                                          <p:val>
                                            <p:strVal val="#ppt_h"/>
                                          </p:val>
                                        </p:tav>
                                      </p:tavLst>
                                    </p:anim>
                                    <p:animEffect transition="in" filter="fade">
                                      <p:cBhvr>
                                        <p:cTn id="67" dur="500"/>
                                        <p:tgtEl>
                                          <p:spTgt spid="98"/>
                                        </p:tgtEl>
                                      </p:cBhvr>
                                    </p:animEffect>
                                  </p:childTnLst>
                                </p:cTn>
                              </p:par>
                            </p:childTnLst>
                          </p:cTn>
                        </p:par>
                        <p:par>
                          <p:cTn id="68" fill="hold">
                            <p:stCondLst>
                              <p:cond delay="5500"/>
                            </p:stCondLst>
                            <p:childTnLst>
                              <p:par>
                                <p:cTn id="69" presetID="2" presetClass="entr" presetSubtype="8" fill="hold" nodeType="afterEffect">
                                  <p:stCondLst>
                                    <p:cond delay="0"/>
                                  </p:stCondLst>
                                  <p:childTnLst>
                                    <p:set>
                                      <p:cBhvr>
                                        <p:cTn id="70" dur="1" fill="hold">
                                          <p:stCondLst>
                                            <p:cond delay="0"/>
                                          </p:stCondLst>
                                        </p:cTn>
                                        <p:tgtEl>
                                          <p:spTgt spid="5"/>
                                        </p:tgtEl>
                                        <p:attrNameLst>
                                          <p:attrName>style.visibility</p:attrName>
                                        </p:attrNameLst>
                                      </p:cBhvr>
                                      <p:to>
                                        <p:strVal val="visible"/>
                                      </p:to>
                                    </p:set>
                                    <p:anim calcmode="lin" valueType="num">
                                      <p:cBhvr additive="base">
                                        <p:cTn id="71" dur="500" fill="hold"/>
                                        <p:tgtEl>
                                          <p:spTgt spid="5"/>
                                        </p:tgtEl>
                                        <p:attrNameLst>
                                          <p:attrName>ppt_x</p:attrName>
                                        </p:attrNameLst>
                                      </p:cBhvr>
                                      <p:tavLst>
                                        <p:tav tm="0">
                                          <p:val>
                                            <p:strVal val="0-#ppt_w/2"/>
                                          </p:val>
                                        </p:tav>
                                        <p:tav tm="100000">
                                          <p:val>
                                            <p:strVal val="#ppt_x"/>
                                          </p:val>
                                        </p:tav>
                                      </p:tavLst>
                                    </p:anim>
                                    <p:anim calcmode="lin" valueType="num">
                                      <p:cBhvr additive="base">
                                        <p:cTn id="72" dur="500" fill="hold"/>
                                        <p:tgtEl>
                                          <p:spTgt spid="5"/>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93"/>
                                        </p:tgtEl>
                                        <p:attrNameLst>
                                          <p:attrName>style.visibility</p:attrName>
                                        </p:attrNameLst>
                                      </p:cBhvr>
                                      <p:to>
                                        <p:strVal val="visible"/>
                                      </p:to>
                                    </p:set>
                                    <p:anim calcmode="lin" valueType="num">
                                      <p:cBhvr>
                                        <p:cTn id="76" dur="500" fill="hold"/>
                                        <p:tgtEl>
                                          <p:spTgt spid="93"/>
                                        </p:tgtEl>
                                        <p:attrNameLst>
                                          <p:attrName>ppt_w</p:attrName>
                                        </p:attrNameLst>
                                      </p:cBhvr>
                                      <p:tavLst>
                                        <p:tav tm="0">
                                          <p:val>
                                            <p:fltVal val="0"/>
                                          </p:val>
                                        </p:tav>
                                        <p:tav tm="100000">
                                          <p:val>
                                            <p:strVal val="#ppt_w"/>
                                          </p:val>
                                        </p:tav>
                                      </p:tavLst>
                                    </p:anim>
                                    <p:anim calcmode="lin" valueType="num">
                                      <p:cBhvr>
                                        <p:cTn id="77" dur="500" fill="hold"/>
                                        <p:tgtEl>
                                          <p:spTgt spid="93"/>
                                        </p:tgtEl>
                                        <p:attrNameLst>
                                          <p:attrName>ppt_h</p:attrName>
                                        </p:attrNameLst>
                                      </p:cBhvr>
                                      <p:tavLst>
                                        <p:tav tm="0">
                                          <p:val>
                                            <p:fltVal val="0"/>
                                          </p:val>
                                        </p:tav>
                                        <p:tav tm="100000">
                                          <p:val>
                                            <p:strVal val="#ppt_h"/>
                                          </p:val>
                                        </p:tav>
                                      </p:tavLst>
                                    </p:anim>
                                    <p:animEffect transition="in" filter="fade">
                                      <p:cBhvr>
                                        <p:cTn id="78" dur="500"/>
                                        <p:tgtEl>
                                          <p:spTgt spid="93"/>
                                        </p:tgtEl>
                                      </p:cBhvr>
                                    </p:animEffect>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96"/>
                                        </p:tgtEl>
                                        <p:attrNameLst>
                                          <p:attrName>style.visibility</p:attrName>
                                        </p:attrNameLst>
                                      </p:cBhvr>
                                      <p:to>
                                        <p:strVal val="visible"/>
                                      </p:to>
                                    </p:set>
                                    <p:animEffect transition="in" filter="wipe(left)">
                                      <p:cBhvr>
                                        <p:cTn id="82" dur="500"/>
                                        <p:tgtEl>
                                          <p:spTgt spid="96"/>
                                        </p:tgtEl>
                                      </p:cBhvr>
                                    </p:animEffect>
                                  </p:childTnLst>
                                </p:cTn>
                              </p:par>
                            </p:childTnLst>
                          </p:cTn>
                        </p:par>
                        <p:par>
                          <p:cTn id="83" fill="hold">
                            <p:stCondLst>
                              <p:cond delay="7000"/>
                            </p:stCondLst>
                            <p:childTnLst>
                              <p:par>
                                <p:cTn id="84" presetID="53" presetClass="entr" presetSubtype="16" fill="hold" grpId="0" nodeType="afterEffect">
                                  <p:stCondLst>
                                    <p:cond delay="0"/>
                                  </p:stCondLst>
                                  <p:childTnLst>
                                    <p:set>
                                      <p:cBhvr>
                                        <p:cTn id="85" dur="1" fill="hold">
                                          <p:stCondLst>
                                            <p:cond delay="0"/>
                                          </p:stCondLst>
                                        </p:cTn>
                                        <p:tgtEl>
                                          <p:spTgt spid="99"/>
                                        </p:tgtEl>
                                        <p:attrNameLst>
                                          <p:attrName>style.visibility</p:attrName>
                                        </p:attrNameLst>
                                      </p:cBhvr>
                                      <p:to>
                                        <p:strVal val="visible"/>
                                      </p:to>
                                    </p:set>
                                    <p:anim calcmode="lin" valueType="num">
                                      <p:cBhvr>
                                        <p:cTn id="86" dur="500" fill="hold"/>
                                        <p:tgtEl>
                                          <p:spTgt spid="99"/>
                                        </p:tgtEl>
                                        <p:attrNameLst>
                                          <p:attrName>ppt_w</p:attrName>
                                        </p:attrNameLst>
                                      </p:cBhvr>
                                      <p:tavLst>
                                        <p:tav tm="0">
                                          <p:val>
                                            <p:fltVal val="0"/>
                                          </p:val>
                                        </p:tav>
                                        <p:tav tm="100000">
                                          <p:val>
                                            <p:strVal val="#ppt_w"/>
                                          </p:val>
                                        </p:tav>
                                      </p:tavLst>
                                    </p:anim>
                                    <p:anim calcmode="lin" valueType="num">
                                      <p:cBhvr>
                                        <p:cTn id="87" dur="500" fill="hold"/>
                                        <p:tgtEl>
                                          <p:spTgt spid="99"/>
                                        </p:tgtEl>
                                        <p:attrNameLst>
                                          <p:attrName>ppt_h</p:attrName>
                                        </p:attrNameLst>
                                      </p:cBhvr>
                                      <p:tavLst>
                                        <p:tav tm="0">
                                          <p:val>
                                            <p:fltVal val="0"/>
                                          </p:val>
                                        </p:tav>
                                        <p:tav tm="100000">
                                          <p:val>
                                            <p:strVal val="#ppt_h"/>
                                          </p:val>
                                        </p:tav>
                                      </p:tavLst>
                                    </p:anim>
                                    <p:animEffect transition="in" filter="fade">
                                      <p:cBhvr>
                                        <p:cTn id="88" dur="500"/>
                                        <p:tgtEl>
                                          <p:spTgt spid="99"/>
                                        </p:tgtEl>
                                      </p:cBhvr>
                                    </p:animEffect>
                                  </p:childTnLst>
                                </p:cTn>
                              </p:par>
                            </p:childTnLst>
                          </p:cTn>
                        </p:par>
                        <p:par>
                          <p:cTn id="89" fill="hold">
                            <p:stCondLst>
                              <p:cond delay="7500"/>
                            </p:stCondLst>
                            <p:childTnLst>
                              <p:par>
                                <p:cTn id="90" presetID="2" presetClass="entr" presetSubtype="8" fill="hold" nodeType="afterEffect">
                                  <p:stCondLst>
                                    <p:cond delay="0"/>
                                  </p:stCondLst>
                                  <p:childTnLst>
                                    <p:set>
                                      <p:cBhvr>
                                        <p:cTn id="91" dur="1" fill="hold">
                                          <p:stCondLst>
                                            <p:cond delay="0"/>
                                          </p:stCondLst>
                                        </p:cTn>
                                        <p:tgtEl>
                                          <p:spTgt spid="6"/>
                                        </p:tgtEl>
                                        <p:attrNameLst>
                                          <p:attrName>style.visibility</p:attrName>
                                        </p:attrNameLst>
                                      </p:cBhvr>
                                      <p:to>
                                        <p:strVal val="visible"/>
                                      </p:to>
                                    </p:set>
                                    <p:anim calcmode="lin" valueType="num">
                                      <p:cBhvr additive="base">
                                        <p:cTn id="92" dur="500" fill="hold"/>
                                        <p:tgtEl>
                                          <p:spTgt spid="6"/>
                                        </p:tgtEl>
                                        <p:attrNameLst>
                                          <p:attrName>ppt_x</p:attrName>
                                        </p:attrNameLst>
                                      </p:cBhvr>
                                      <p:tavLst>
                                        <p:tav tm="0">
                                          <p:val>
                                            <p:strVal val="0-#ppt_w/2"/>
                                          </p:val>
                                        </p:tav>
                                        <p:tav tm="100000">
                                          <p:val>
                                            <p:strVal val="#ppt_x"/>
                                          </p:val>
                                        </p:tav>
                                      </p:tavLst>
                                    </p:anim>
                                    <p:anim calcmode="lin" valueType="num">
                                      <p:cBhvr additive="base">
                                        <p:cTn id="93" dur="500" fill="hold"/>
                                        <p:tgtEl>
                                          <p:spTgt spid="6"/>
                                        </p:tgtEl>
                                        <p:attrNameLst>
                                          <p:attrName>ppt_y</p:attrName>
                                        </p:attrNameLst>
                                      </p:cBhvr>
                                      <p:tavLst>
                                        <p:tav tm="0">
                                          <p:val>
                                            <p:strVal val="#ppt_y"/>
                                          </p:val>
                                        </p:tav>
                                        <p:tav tm="100000">
                                          <p:val>
                                            <p:strVal val="#ppt_y"/>
                                          </p:val>
                                        </p:tav>
                                      </p:tavLst>
                                    </p:anim>
                                  </p:childTnLst>
                                </p:cTn>
                              </p:par>
                            </p:childTnLst>
                          </p:cTn>
                        </p:par>
                        <p:par>
                          <p:cTn id="94" fill="hold">
                            <p:stCondLst>
                              <p:cond delay="8000"/>
                            </p:stCondLst>
                            <p:childTnLst>
                              <p:par>
                                <p:cTn id="95" presetID="53" presetClass="entr" presetSubtype="16" fill="hold" grpId="0" nodeType="afterEffect">
                                  <p:stCondLst>
                                    <p:cond delay="0"/>
                                  </p:stCondLst>
                                  <p:childTnLst>
                                    <p:set>
                                      <p:cBhvr>
                                        <p:cTn id="96" dur="1" fill="hold">
                                          <p:stCondLst>
                                            <p:cond delay="0"/>
                                          </p:stCondLst>
                                        </p:cTn>
                                        <p:tgtEl>
                                          <p:spTgt spid="94"/>
                                        </p:tgtEl>
                                        <p:attrNameLst>
                                          <p:attrName>style.visibility</p:attrName>
                                        </p:attrNameLst>
                                      </p:cBhvr>
                                      <p:to>
                                        <p:strVal val="visible"/>
                                      </p:to>
                                    </p:set>
                                    <p:anim calcmode="lin" valueType="num">
                                      <p:cBhvr>
                                        <p:cTn id="97" dur="500" fill="hold"/>
                                        <p:tgtEl>
                                          <p:spTgt spid="94"/>
                                        </p:tgtEl>
                                        <p:attrNameLst>
                                          <p:attrName>ppt_w</p:attrName>
                                        </p:attrNameLst>
                                      </p:cBhvr>
                                      <p:tavLst>
                                        <p:tav tm="0">
                                          <p:val>
                                            <p:fltVal val="0"/>
                                          </p:val>
                                        </p:tav>
                                        <p:tav tm="100000">
                                          <p:val>
                                            <p:strVal val="#ppt_w"/>
                                          </p:val>
                                        </p:tav>
                                      </p:tavLst>
                                    </p:anim>
                                    <p:anim calcmode="lin" valueType="num">
                                      <p:cBhvr>
                                        <p:cTn id="98" dur="500" fill="hold"/>
                                        <p:tgtEl>
                                          <p:spTgt spid="94"/>
                                        </p:tgtEl>
                                        <p:attrNameLst>
                                          <p:attrName>ppt_h</p:attrName>
                                        </p:attrNameLst>
                                      </p:cBhvr>
                                      <p:tavLst>
                                        <p:tav tm="0">
                                          <p:val>
                                            <p:fltVal val="0"/>
                                          </p:val>
                                        </p:tav>
                                        <p:tav tm="100000">
                                          <p:val>
                                            <p:strVal val="#ppt_h"/>
                                          </p:val>
                                        </p:tav>
                                      </p:tavLst>
                                    </p:anim>
                                    <p:animEffect transition="in" filter="fade">
                                      <p:cBhvr>
                                        <p:cTn id="99" dur="500"/>
                                        <p:tgtEl>
                                          <p:spTgt spid="94"/>
                                        </p:tgtEl>
                                      </p:cBhvr>
                                    </p:animEffect>
                                  </p:childTnLst>
                                </p:cTn>
                              </p:par>
                            </p:childTnLst>
                          </p:cTn>
                        </p:par>
                        <p:par>
                          <p:cTn id="100" fill="hold">
                            <p:stCondLst>
                              <p:cond delay="8500"/>
                            </p:stCondLst>
                            <p:childTnLst>
                              <p:par>
                                <p:cTn id="101" presetID="22" presetClass="entr" presetSubtype="8" fill="hold" grpId="0"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100"/>
                                        </p:tgtEl>
                                        <p:attrNameLst>
                                          <p:attrName>style.visibility</p:attrName>
                                        </p:attrNameLst>
                                      </p:cBhvr>
                                      <p:to>
                                        <p:strVal val="visible"/>
                                      </p:to>
                                    </p:set>
                                    <p:anim calcmode="lin" valueType="num">
                                      <p:cBhvr>
                                        <p:cTn id="107" dur="500" fill="hold"/>
                                        <p:tgtEl>
                                          <p:spTgt spid="100"/>
                                        </p:tgtEl>
                                        <p:attrNameLst>
                                          <p:attrName>ppt_w</p:attrName>
                                        </p:attrNameLst>
                                      </p:cBhvr>
                                      <p:tavLst>
                                        <p:tav tm="0">
                                          <p:val>
                                            <p:fltVal val="0"/>
                                          </p:val>
                                        </p:tav>
                                        <p:tav tm="100000">
                                          <p:val>
                                            <p:strVal val="#ppt_w"/>
                                          </p:val>
                                        </p:tav>
                                      </p:tavLst>
                                    </p:anim>
                                    <p:anim calcmode="lin" valueType="num">
                                      <p:cBhvr>
                                        <p:cTn id="108" dur="500" fill="hold"/>
                                        <p:tgtEl>
                                          <p:spTgt spid="100"/>
                                        </p:tgtEl>
                                        <p:attrNameLst>
                                          <p:attrName>ppt_h</p:attrName>
                                        </p:attrNameLst>
                                      </p:cBhvr>
                                      <p:tavLst>
                                        <p:tav tm="0">
                                          <p:val>
                                            <p:fltVal val="0"/>
                                          </p:val>
                                        </p:tav>
                                        <p:tav tm="100000">
                                          <p:val>
                                            <p:strVal val="#ppt_h"/>
                                          </p:val>
                                        </p:tav>
                                      </p:tavLst>
                                    </p:anim>
                                    <p:animEffect transition="in" filter="fade">
                                      <p:cBhvr>
                                        <p:cTn id="109"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52" grpId="0" build="p"/>
      <p:bldP spid="53" grpId="0"/>
      <p:bldP spid="92" grpId="0" animBg="1"/>
      <p:bldP spid="93" grpId="0" animBg="1"/>
      <p:bldP spid="94" grpId="0" animBg="1"/>
      <p:bldP spid="95" grpId="0"/>
      <p:bldP spid="96" grpId="0"/>
      <p:bldP spid="97" grpId="0"/>
      <p:bldP spid="98" grpId="0"/>
      <p:bldP spid="99" grpId="0"/>
      <p:bldP spid="10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46E5151E-0F7B-4057-802A-48EA4CD2018C}"/>
              </a:ext>
            </a:extLst>
          </p:cNvPr>
          <p:cNvGrpSpPr/>
          <p:nvPr/>
        </p:nvGrpSpPr>
        <p:grpSpPr>
          <a:xfrm>
            <a:off x="4783665" y="1081340"/>
            <a:ext cx="2391465" cy="2743200"/>
            <a:chOff x="4783665" y="1081340"/>
            <a:chExt cx="2391465" cy="2743200"/>
          </a:xfrm>
        </p:grpSpPr>
        <p:sp>
          <p:nvSpPr>
            <p:cNvPr id="7" name="Freeform: Shape 6">
              <a:extLst>
                <a:ext uri="{FF2B5EF4-FFF2-40B4-BE49-F238E27FC236}">
                  <a16:creationId xmlns:a16="http://schemas.microsoft.com/office/drawing/2014/main" id="{30296F26-F896-4FFB-A6AA-BCD452EAC3A3}"/>
                </a:ext>
              </a:extLst>
            </p:cNvPr>
            <p:cNvSpPr>
              <a:spLocks noChangeAspect="1"/>
            </p:cNvSpPr>
            <p:nvPr/>
          </p:nvSpPr>
          <p:spPr>
            <a:xfrm rot="17880000">
              <a:off x="4607798" y="1257207"/>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0997895F-7770-4ACE-9004-AE9F1D8318BF}"/>
                </a:ext>
              </a:extLst>
            </p:cNvPr>
            <p:cNvSpPr txBox="1"/>
            <p:nvPr/>
          </p:nvSpPr>
          <p:spPr>
            <a:xfrm rot="21480000">
              <a:off x="5555282" y="110264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44" name="Group 43">
            <a:extLst>
              <a:ext uri="{FF2B5EF4-FFF2-40B4-BE49-F238E27FC236}">
                <a16:creationId xmlns:a16="http://schemas.microsoft.com/office/drawing/2014/main" id="{D9E0ABFB-10D5-47A4-8CE3-66613EDC365F}"/>
              </a:ext>
            </a:extLst>
          </p:cNvPr>
          <p:cNvGrpSpPr/>
          <p:nvPr/>
        </p:nvGrpSpPr>
        <p:grpSpPr>
          <a:xfrm>
            <a:off x="5697001" y="1880094"/>
            <a:ext cx="2743200" cy="2391465"/>
            <a:chOff x="5697001" y="1880094"/>
            <a:chExt cx="2743200" cy="2391465"/>
          </a:xfrm>
        </p:grpSpPr>
        <p:sp>
          <p:nvSpPr>
            <p:cNvPr id="10" name="Freeform: Shape 9">
              <a:extLst>
                <a:ext uri="{FF2B5EF4-FFF2-40B4-BE49-F238E27FC236}">
                  <a16:creationId xmlns:a16="http://schemas.microsoft.com/office/drawing/2014/main" id="{CCB0B8ED-D4BF-49E4-B9B9-4C549A967832}"/>
                </a:ext>
              </a:extLst>
            </p:cNvPr>
            <p:cNvSpPr>
              <a:spLocks noChangeAspect="1"/>
            </p:cNvSpPr>
            <p:nvPr/>
          </p:nvSpPr>
          <p:spPr>
            <a:xfrm rot="21480000">
              <a:off x="5697001" y="1880094"/>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C9CFA672-7A8D-42DE-9694-DC5E61357596}"/>
                </a:ext>
              </a:extLst>
            </p:cNvPr>
            <p:cNvSpPr txBox="1"/>
            <p:nvPr/>
          </p:nvSpPr>
          <p:spPr>
            <a:xfrm rot="21480000">
              <a:off x="7532028" y="215540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8" name="Freeform 18">
              <a:extLst>
                <a:ext uri="{FF2B5EF4-FFF2-40B4-BE49-F238E27FC236}">
                  <a16:creationId xmlns:a16="http://schemas.microsoft.com/office/drawing/2014/main" id="{3D66D405-3F8A-400D-8028-94DBD54A8AD3}"/>
                </a:ext>
              </a:extLst>
            </p:cNvPr>
            <p:cNvSpPr>
              <a:spLocks noChangeAspect="1" noChangeArrowheads="1"/>
            </p:cNvSpPr>
            <p:nvPr/>
          </p:nvSpPr>
          <p:spPr bwMode="auto">
            <a:xfrm rot="21480000">
              <a:off x="6697178" y="2209809"/>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grpSp>
      <p:grpSp>
        <p:nvGrpSpPr>
          <p:cNvPr id="45" name="Group 44">
            <a:extLst>
              <a:ext uri="{FF2B5EF4-FFF2-40B4-BE49-F238E27FC236}">
                <a16:creationId xmlns:a16="http://schemas.microsoft.com/office/drawing/2014/main" id="{A39B9F61-C5D3-42DC-BD4A-9289A5E1C55E}"/>
              </a:ext>
            </a:extLst>
          </p:cNvPr>
          <p:cNvGrpSpPr/>
          <p:nvPr/>
        </p:nvGrpSpPr>
        <p:grpSpPr>
          <a:xfrm>
            <a:off x="5811570" y="2963068"/>
            <a:ext cx="2503057" cy="2743200"/>
            <a:chOff x="5811570" y="2963068"/>
            <a:chExt cx="2503057" cy="2743200"/>
          </a:xfrm>
        </p:grpSpPr>
        <p:sp>
          <p:nvSpPr>
            <p:cNvPr id="9" name="Freeform: Shape 8">
              <a:extLst>
                <a:ext uri="{FF2B5EF4-FFF2-40B4-BE49-F238E27FC236}">
                  <a16:creationId xmlns:a16="http://schemas.microsoft.com/office/drawing/2014/main" id="{9419065B-6312-4ABE-BD64-A3E1121AFF85}"/>
                </a:ext>
              </a:extLst>
            </p:cNvPr>
            <p:cNvSpPr>
              <a:spLocks noChangeAspect="1"/>
            </p:cNvSpPr>
            <p:nvPr/>
          </p:nvSpPr>
          <p:spPr>
            <a:xfrm rot="3466694">
              <a:off x="5635703" y="313893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A7066BF9-0C4D-470B-83A5-877C415A1BB7}"/>
                </a:ext>
              </a:extLst>
            </p:cNvPr>
            <p:cNvSpPr txBox="1"/>
            <p:nvPr/>
          </p:nvSpPr>
          <p:spPr>
            <a:xfrm rot="21480000">
              <a:off x="7575791" y="438107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9" name="Freeform 13">
              <a:extLst>
                <a:ext uri="{FF2B5EF4-FFF2-40B4-BE49-F238E27FC236}">
                  <a16:creationId xmlns:a16="http://schemas.microsoft.com/office/drawing/2014/main" id="{0D13D531-39BE-4C46-A1C7-B194973877BF}"/>
                </a:ext>
              </a:extLst>
            </p:cNvPr>
            <p:cNvSpPr>
              <a:spLocks noChangeAspect="1" noChangeArrowheads="1"/>
            </p:cNvSpPr>
            <p:nvPr/>
          </p:nvSpPr>
          <p:spPr bwMode="auto">
            <a:xfrm rot="21480000">
              <a:off x="7149732" y="3528732"/>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grpSp>
      <p:grpSp>
        <p:nvGrpSpPr>
          <p:cNvPr id="46" name="Group 45">
            <a:extLst>
              <a:ext uri="{FF2B5EF4-FFF2-40B4-BE49-F238E27FC236}">
                <a16:creationId xmlns:a16="http://schemas.microsoft.com/office/drawing/2014/main" id="{25BFC983-7D90-4FC5-B098-78FD25434D01}"/>
              </a:ext>
            </a:extLst>
          </p:cNvPr>
          <p:cNvGrpSpPr/>
          <p:nvPr/>
        </p:nvGrpSpPr>
        <p:grpSpPr>
          <a:xfrm>
            <a:off x="4659469" y="3399188"/>
            <a:ext cx="2391465" cy="2743200"/>
            <a:chOff x="4659469" y="3399188"/>
            <a:chExt cx="2391465" cy="2743200"/>
          </a:xfrm>
        </p:grpSpPr>
        <p:sp>
          <p:nvSpPr>
            <p:cNvPr id="11" name="Freeform: Shape 10">
              <a:extLst>
                <a:ext uri="{FF2B5EF4-FFF2-40B4-BE49-F238E27FC236}">
                  <a16:creationId xmlns:a16="http://schemas.microsoft.com/office/drawing/2014/main" id="{EC323955-97F6-477A-82DC-066D0AF9644D}"/>
                </a:ext>
              </a:extLst>
            </p:cNvPr>
            <p:cNvSpPr>
              <a:spLocks noChangeAspect="1"/>
            </p:cNvSpPr>
            <p:nvPr/>
          </p:nvSpPr>
          <p:spPr>
            <a:xfrm rot="7080000">
              <a:off x="4483602" y="3575055"/>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0FD2DB76-A8B8-402D-956C-80BD0A3CE1D8}"/>
                </a:ext>
              </a:extLst>
            </p:cNvPr>
            <p:cNvSpPr txBox="1"/>
            <p:nvPr/>
          </p:nvSpPr>
          <p:spPr>
            <a:xfrm rot="21480000">
              <a:off x="5584295" y="534259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Freeform 10">
              <a:extLst>
                <a:ext uri="{FF2B5EF4-FFF2-40B4-BE49-F238E27FC236}">
                  <a16:creationId xmlns:a16="http://schemas.microsoft.com/office/drawing/2014/main" id="{B5BDF384-0D05-4A7E-A702-F223DACFE3D2}"/>
                </a:ext>
              </a:extLst>
            </p:cNvPr>
            <p:cNvSpPr>
              <a:spLocks noChangeAspect="1" noChangeArrowheads="1"/>
            </p:cNvSpPr>
            <p:nvPr/>
          </p:nvSpPr>
          <p:spPr bwMode="auto">
            <a:xfrm rot="21480000">
              <a:off x="6387806" y="4577151"/>
              <a:ext cx="384048" cy="37748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grpSp>
      <p:grpSp>
        <p:nvGrpSpPr>
          <p:cNvPr id="47" name="Group 46">
            <a:extLst>
              <a:ext uri="{FF2B5EF4-FFF2-40B4-BE49-F238E27FC236}">
                <a16:creationId xmlns:a16="http://schemas.microsoft.com/office/drawing/2014/main" id="{5EC57F64-01F8-48A9-8439-04A03EF1DA9E}"/>
              </a:ext>
            </a:extLst>
          </p:cNvPr>
          <p:cNvGrpSpPr/>
          <p:nvPr/>
        </p:nvGrpSpPr>
        <p:grpSpPr>
          <a:xfrm>
            <a:off x="3419006" y="2964661"/>
            <a:ext cx="2743200" cy="2391465"/>
            <a:chOff x="3419006" y="2964661"/>
            <a:chExt cx="2743200" cy="2391465"/>
          </a:xfrm>
        </p:grpSpPr>
        <p:sp>
          <p:nvSpPr>
            <p:cNvPr id="12" name="Freeform: Shape 11">
              <a:extLst>
                <a:ext uri="{FF2B5EF4-FFF2-40B4-BE49-F238E27FC236}">
                  <a16:creationId xmlns:a16="http://schemas.microsoft.com/office/drawing/2014/main" id="{33D6C47D-8D2E-49B7-97A8-D4EC005F0E13}"/>
                </a:ext>
              </a:extLst>
            </p:cNvPr>
            <p:cNvSpPr>
              <a:spLocks noChangeAspect="1"/>
            </p:cNvSpPr>
            <p:nvPr/>
          </p:nvSpPr>
          <p:spPr>
            <a:xfrm rot="10680000">
              <a:off x="3419006" y="2964661"/>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122585FA-7F00-4D60-954C-73D246478B47}"/>
                </a:ext>
              </a:extLst>
            </p:cNvPr>
            <p:cNvSpPr txBox="1"/>
            <p:nvPr/>
          </p:nvSpPr>
          <p:spPr>
            <a:xfrm rot="21480000">
              <a:off x="3592732" y="4341088"/>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7" name="Freeform 17">
              <a:extLst>
                <a:ext uri="{FF2B5EF4-FFF2-40B4-BE49-F238E27FC236}">
                  <a16:creationId xmlns:a16="http://schemas.microsoft.com/office/drawing/2014/main" id="{92985196-2A9D-43C0-93A0-D6D8EB741DB0}"/>
                </a:ext>
              </a:extLst>
            </p:cNvPr>
            <p:cNvSpPr>
              <a:spLocks noChangeAspect="1" noChangeArrowheads="1"/>
            </p:cNvSpPr>
            <p:nvPr/>
          </p:nvSpPr>
          <p:spPr bwMode="auto">
            <a:xfrm rot="21480000">
              <a:off x="4908281" y="462612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grpSp>
      <p:grpSp>
        <p:nvGrpSpPr>
          <p:cNvPr id="48" name="Group 47">
            <a:extLst>
              <a:ext uri="{FF2B5EF4-FFF2-40B4-BE49-F238E27FC236}">
                <a16:creationId xmlns:a16="http://schemas.microsoft.com/office/drawing/2014/main" id="{F805F6BF-F58A-4815-8E41-EBA0EDE13601}"/>
              </a:ext>
            </a:extLst>
          </p:cNvPr>
          <p:cNvGrpSpPr/>
          <p:nvPr/>
        </p:nvGrpSpPr>
        <p:grpSpPr>
          <a:xfrm>
            <a:off x="3526692" y="1560971"/>
            <a:ext cx="2495197" cy="2743200"/>
            <a:chOff x="3526692" y="1560971"/>
            <a:chExt cx="2495197" cy="2743200"/>
          </a:xfrm>
        </p:grpSpPr>
        <p:sp>
          <p:nvSpPr>
            <p:cNvPr id="13" name="Freeform: Shape 12">
              <a:extLst>
                <a:ext uri="{FF2B5EF4-FFF2-40B4-BE49-F238E27FC236}">
                  <a16:creationId xmlns:a16="http://schemas.microsoft.com/office/drawing/2014/main" id="{F3DF9CF9-52D2-414C-9D3A-71E5D46969E2}"/>
                </a:ext>
              </a:extLst>
            </p:cNvPr>
            <p:cNvSpPr>
              <a:spLocks noChangeAspect="1"/>
            </p:cNvSpPr>
            <p:nvPr/>
          </p:nvSpPr>
          <p:spPr>
            <a:xfrm rot="14280000">
              <a:off x="3454557" y="1736838"/>
              <a:ext cx="2743200" cy="2391465"/>
            </a:xfrm>
            <a:custGeom>
              <a:avLst/>
              <a:gdLst>
                <a:gd name="connsiteX0" fmla="*/ 4184308 w 7561224"/>
                <a:gd name="connsiteY0" fmla="*/ 0 h 6591716"/>
                <a:gd name="connsiteX1" fmla="*/ 4321961 w 7561224"/>
                <a:gd name="connsiteY1" fmla="*/ 13877 h 6591716"/>
                <a:gd name="connsiteX2" fmla="*/ 4375948 w 7561224"/>
                <a:gd name="connsiteY2" fmla="*/ 30635 h 6591716"/>
                <a:gd name="connsiteX3" fmla="*/ 4408000 w 7561224"/>
                <a:gd name="connsiteY3" fmla="*/ 37341 h 6591716"/>
                <a:gd name="connsiteX4" fmla="*/ 7146197 w 7561224"/>
                <a:gd name="connsiteY4" fmla="*/ 904572 h 6591716"/>
                <a:gd name="connsiteX5" fmla="*/ 7154068 w 7561224"/>
                <a:gd name="connsiteY5" fmla="*/ 908933 h 6591716"/>
                <a:gd name="connsiteX6" fmla="*/ 7232712 w 7561224"/>
                <a:gd name="connsiteY6" fmla="*/ 933345 h 6591716"/>
                <a:gd name="connsiteX7" fmla="*/ 7561224 w 7561224"/>
                <a:gd name="connsiteY7" fmla="*/ 1428954 h 6591716"/>
                <a:gd name="connsiteX8" fmla="*/ 7518955 w 7561224"/>
                <a:gd name="connsiteY8" fmla="*/ 1638321 h 6591716"/>
                <a:gd name="connsiteX9" fmla="*/ 7498725 w 7561224"/>
                <a:gd name="connsiteY9" fmla="*/ 1675592 h 6591716"/>
                <a:gd name="connsiteX10" fmla="*/ 7494106 w 7561224"/>
                <a:gd name="connsiteY10" fmla="*/ 1694663 h 6591716"/>
                <a:gd name="connsiteX11" fmla="*/ 6593823 w 7561224"/>
                <a:gd name="connsiteY11" fmla="*/ 4255340 h 6591716"/>
                <a:gd name="connsiteX12" fmla="*/ 6589640 w 7561224"/>
                <a:gd name="connsiteY12" fmla="*/ 4275190 h 6591716"/>
                <a:gd name="connsiteX13" fmla="*/ 6572757 w 7561224"/>
                <a:gd name="connsiteY13" fmla="*/ 4315259 h 6591716"/>
                <a:gd name="connsiteX14" fmla="*/ 6545888 w 7561224"/>
                <a:gd name="connsiteY14" fmla="*/ 4391681 h 6591716"/>
                <a:gd name="connsiteX15" fmla="*/ 6541869 w 7561224"/>
                <a:gd name="connsiteY15" fmla="*/ 4404626 h 6591716"/>
                <a:gd name="connsiteX16" fmla="*/ 6537682 w 7561224"/>
                <a:gd name="connsiteY16" fmla="*/ 4412340 h 6591716"/>
                <a:gd name="connsiteX17" fmla="*/ 6521862 w 7561224"/>
                <a:gd name="connsiteY17" fmla="*/ 4446071 h 6591716"/>
                <a:gd name="connsiteX18" fmla="*/ 6512631 w 7561224"/>
                <a:gd name="connsiteY18" fmla="*/ 4458494 h 6591716"/>
                <a:gd name="connsiteX19" fmla="*/ 6478895 w 7561224"/>
                <a:gd name="connsiteY19" fmla="*/ 4520647 h 6591716"/>
                <a:gd name="connsiteX20" fmla="*/ 6238093 w 7561224"/>
                <a:gd name="connsiteY20" fmla="*/ 4739347 h 6591716"/>
                <a:gd name="connsiteX21" fmla="*/ 6232326 w 7561224"/>
                <a:gd name="connsiteY21" fmla="*/ 4742038 h 6591716"/>
                <a:gd name="connsiteX22" fmla="*/ 6159651 w 7561224"/>
                <a:gd name="connsiteY22" fmla="*/ 4789927 h 6591716"/>
                <a:gd name="connsiteX23" fmla="*/ 2908180 w 7561224"/>
                <a:gd name="connsiteY23" fmla="*/ 6491632 h 6591716"/>
                <a:gd name="connsiteX24" fmla="*/ 1725422 w 7561224"/>
                <a:gd name="connsiteY24" fmla="*/ 6121567 h 6591716"/>
                <a:gd name="connsiteX25" fmla="*/ 100085 w 7561224"/>
                <a:gd name="connsiteY25" fmla="*/ 3016015 h 6591716"/>
                <a:gd name="connsiteX26" fmla="*/ 470150 w 7561224"/>
                <a:gd name="connsiteY26" fmla="*/ 1833256 h 6591716"/>
                <a:gd name="connsiteX27" fmla="*/ 3721620 w 7561224"/>
                <a:gd name="connsiteY27" fmla="*/ 131550 h 6591716"/>
                <a:gd name="connsiteX28" fmla="*/ 3886349 w 7561224"/>
                <a:gd name="connsiteY28" fmla="*/ 65431 h 6591716"/>
                <a:gd name="connsiteX29" fmla="*/ 3904736 w 7561224"/>
                <a:gd name="connsiteY29" fmla="*/ 61117 h 6591716"/>
                <a:gd name="connsiteX30" fmla="*/ 3918446 w 7561224"/>
                <a:gd name="connsiteY30" fmla="*/ 53675 h 6591716"/>
                <a:gd name="connsiteX31" fmla="*/ 4184308 w 7561224"/>
                <a:gd name="connsiteY31" fmla="*/ 0 h 6591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561224" h="6591716">
                  <a:moveTo>
                    <a:pt x="4184308" y="0"/>
                  </a:moveTo>
                  <a:cubicBezTo>
                    <a:pt x="4231461" y="0"/>
                    <a:pt x="4277498" y="4778"/>
                    <a:pt x="4321961" y="13877"/>
                  </a:cubicBezTo>
                  <a:lnTo>
                    <a:pt x="4375948" y="30635"/>
                  </a:lnTo>
                  <a:lnTo>
                    <a:pt x="4408000" y="37341"/>
                  </a:lnTo>
                  <a:lnTo>
                    <a:pt x="7146197" y="904572"/>
                  </a:lnTo>
                  <a:lnTo>
                    <a:pt x="7154068" y="908933"/>
                  </a:lnTo>
                  <a:lnTo>
                    <a:pt x="7232712" y="933345"/>
                  </a:lnTo>
                  <a:cubicBezTo>
                    <a:pt x="7425765" y="1014999"/>
                    <a:pt x="7561224" y="1206158"/>
                    <a:pt x="7561224" y="1428954"/>
                  </a:cubicBezTo>
                  <a:cubicBezTo>
                    <a:pt x="7561224" y="1503220"/>
                    <a:pt x="7546173" y="1573970"/>
                    <a:pt x="7518955" y="1638321"/>
                  </a:cubicBezTo>
                  <a:lnTo>
                    <a:pt x="7498725" y="1675592"/>
                  </a:lnTo>
                  <a:lnTo>
                    <a:pt x="7494106" y="1694663"/>
                  </a:lnTo>
                  <a:lnTo>
                    <a:pt x="6593823" y="4255340"/>
                  </a:lnTo>
                  <a:lnTo>
                    <a:pt x="6589640" y="4275190"/>
                  </a:lnTo>
                  <a:lnTo>
                    <a:pt x="6572757" y="4315259"/>
                  </a:lnTo>
                  <a:lnTo>
                    <a:pt x="6545888" y="4391681"/>
                  </a:lnTo>
                  <a:lnTo>
                    <a:pt x="6541869" y="4404626"/>
                  </a:lnTo>
                  <a:lnTo>
                    <a:pt x="6537682" y="4412340"/>
                  </a:lnTo>
                  <a:lnTo>
                    <a:pt x="6521862" y="4446071"/>
                  </a:lnTo>
                  <a:lnTo>
                    <a:pt x="6512631" y="4458494"/>
                  </a:lnTo>
                  <a:lnTo>
                    <a:pt x="6478895" y="4520647"/>
                  </a:lnTo>
                  <a:cubicBezTo>
                    <a:pt x="6417524" y="4611489"/>
                    <a:pt x="6334872" y="4686773"/>
                    <a:pt x="6238093" y="4739347"/>
                  </a:cubicBezTo>
                  <a:lnTo>
                    <a:pt x="6232326" y="4742038"/>
                  </a:lnTo>
                  <a:lnTo>
                    <a:pt x="6159651" y="4789927"/>
                  </a:lnTo>
                  <a:lnTo>
                    <a:pt x="2908180" y="6491632"/>
                  </a:lnTo>
                  <a:cubicBezTo>
                    <a:pt x="2479380" y="6716051"/>
                    <a:pt x="1949841" y="6550367"/>
                    <a:pt x="1725422" y="6121567"/>
                  </a:cubicBezTo>
                  <a:lnTo>
                    <a:pt x="100085" y="3016015"/>
                  </a:lnTo>
                  <a:cubicBezTo>
                    <a:pt x="-124335" y="2587214"/>
                    <a:pt x="41349" y="2057675"/>
                    <a:pt x="470150" y="1833256"/>
                  </a:cubicBezTo>
                  <a:lnTo>
                    <a:pt x="3721620" y="131550"/>
                  </a:lnTo>
                  <a:cubicBezTo>
                    <a:pt x="3775220" y="103498"/>
                    <a:pt x="3830394" y="81541"/>
                    <a:pt x="3886349" y="65431"/>
                  </a:cubicBezTo>
                  <a:lnTo>
                    <a:pt x="3904736" y="61117"/>
                  </a:lnTo>
                  <a:lnTo>
                    <a:pt x="3918446" y="53675"/>
                  </a:lnTo>
                  <a:cubicBezTo>
                    <a:pt x="4000161" y="19113"/>
                    <a:pt x="4090003" y="0"/>
                    <a:pt x="4184308" y="0"/>
                  </a:cubicBezTo>
                  <a:close/>
                </a:path>
              </a:pathLst>
            </a:custGeom>
            <a:solidFill>
              <a:srgbClr val="60DC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2E47BD-4957-4EA9-B4E9-20291748D5A6}"/>
                </a:ext>
              </a:extLst>
            </p:cNvPr>
            <p:cNvSpPr txBox="1"/>
            <p:nvPr/>
          </p:nvSpPr>
          <p:spPr>
            <a:xfrm rot="21480000">
              <a:off x="3526692" y="2118122"/>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Freeform 6">
              <a:extLst>
                <a:ext uri="{FF2B5EF4-FFF2-40B4-BE49-F238E27FC236}">
                  <a16:creationId xmlns:a16="http://schemas.microsoft.com/office/drawing/2014/main" id="{37F7812D-4108-4085-9FC8-02A8DAD6D92A}"/>
                </a:ext>
              </a:extLst>
            </p:cNvPr>
            <p:cNvSpPr>
              <a:spLocks noChangeAspect="1" noChangeArrowheads="1"/>
            </p:cNvSpPr>
            <p:nvPr/>
          </p:nvSpPr>
          <p:spPr bwMode="auto">
            <a:xfrm rot="21480000">
              <a:off x="4351357" y="330220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6BFD2E8B-6D19-4FE8-8275-CD50C39E4470}"/>
              </a:ext>
            </a:extLst>
          </p:cNvPr>
          <p:cNvSpPr txBox="1"/>
          <p:nvPr/>
        </p:nvSpPr>
        <p:spPr>
          <a:xfrm>
            <a:off x="259465" y="1914234"/>
            <a:ext cx="3044064" cy="1480405"/>
          </a:xfrm>
          <a:prstGeom prst="rect">
            <a:avLst/>
          </a:prstGeom>
          <a:noFill/>
        </p:spPr>
        <p:txBody>
          <a:bodyPr wrap="square" rtlCol="0">
            <a:spAutoFit/>
          </a:bodyPr>
          <a:lstStyle/>
          <a:p>
            <a:pPr defTabSz="1219170">
              <a:spcBef>
                <a:spcPct val="20000"/>
              </a:spcBef>
              <a:defRPr/>
            </a:pPr>
            <a:r>
              <a:rPr lang="en-US" dirty="0">
                <a:solidFill>
                  <a:srgbClr val="60DCF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4" name="TextBox 23">
            <a:extLst>
              <a:ext uri="{FF2B5EF4-FFF2-40B4-BE49-F238E27FC236}">
                <a16:creationId xmlns:a16="http://schemas.microsoft.com/office/drawing/2014/main" id="{5280FB9C-C702-4DE9-AA36-81EFBC22401A}"/>
              </a:ext>
            </a:extLst>
          </p:cNvPr>
          <p:cNvSpPr txBox="1"/>
          <p:nvPr/>
        </p:nvSpPr>
        <p:spPr>
          <a:xfrm>
            <a:off x="6953641" y="620460"/>
            <a:ext cx="4328932" cy="1080296"/>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5" name="TextBox 24">
            <a:extLst>
              <a:ext uri="{FF2B5EF4-FFF2-40B4-BE49-F238E27FC236}">
                <a16:creationId xmlns:a16="http://schemas.microsoft.com/office/drawing/2014/main" id="{C8072E01-9FE3-4AE9-9ADB-8A2DE2527937}"/>
              </a:ext>
            </a:extLst>
          </p:cNvPr>
          <p:cNvSpPr txBox="1"/>
          <p:nvPr/>
        </p:nvSpPr>
        <p:spPr>
          <a:xfrm>
            <a:off x="8487754" y="2754463"/>
            <a:ext cx="3640286" cy="1280351"/>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D74379AA-92D4-4AAF-BA4E-89455CB93702}"/>
              </a:ext>
            </a:extLst>
          </p:cNvPr>
          <p:cNvSpPr txBox="1"/>
          <p:nvPr/>
        </p:nvSpPr>
        <p:spPr>
          <a:xfrm>
            <a:off x="8459556" y="4625163"/>
            <a:ext cx="3600856" cy="1280351"/>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TextBox 26">
            <a:extLst>
              <a:ext uri="{FF2B5EF4-FFF2-40B4-BE49-F238E27FC236}">
                <a16:creationId xmlns:a16="http://schemas.microsoft.com/office/drawing/2014/main" id="{63C8E0D6-5663-4D8C-963F-2B45FA9099D0}"/>
              </a:ext>
            </a:extLst>
          </p:cNvPr>
          <p:cNvSpPr txBox="1"/>
          <p:nvPr/>
        </p:nvSpPr>
        <p:spPr>
          <a:xfrm>
            <a:off x="240057" y="3957977"/>
            <a:ext cx="3044064" cy="1480405"/>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8" name="TextBox 27">
            <a:extLst>
              <a:ext uri="{FF2B5EF4-FFF2-40B4-BE49-F238E27FC236}">
                <a16:creationId xmlns:a16="http://schemas.microsoft.com/office/drawing/2014/main" id="{0C26FFAC-E8BE-4D4A-B049-42E017D5313B}"/>
              </a:ext>
            </a:extLst>
          </p:cNvPr>
          <p:cNvSpPr txBox="1"/>
          <p:nvPr/>
        </p:nvSpPr>
        <p:spPr>
          <a:xfrm>
            <a:off x="843876" y="5713036"/>
            <a:ext cx="5113330" cy="1080296"/>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0" name="Group 49">
            <a:extLst>
              <a:ext uri="{FF2B5EF4-FFF2-40B4-BE49-F238E27FC236}">
                <a16:creationId xmlns:a16="http://schemas.microsoft.com/office/drawing/2014/main" id="{2460E594-BFF9-418E-BAE6-F6874284695D}"/>
              </a:ext>
            </a:extLst>
          </p:cNvPr>
          <p:cNvGrpSpPr/>
          <p:nvPr/>
        </p:nvGrpSpPr>
        <p:grpSpPr>
          <a:xfrm>
            <a:off x="4652894" y="2150992"/>
            <a:ext cx="1072825" cy="1042201"/>
            <a:chOff x="4652894" y="2150992"/>
            <a:chExt cx="1072825" cy="1042201"/>
          </a:xfrm>
        </p:grpSpPr>
        <p:sp>
          <p:nvSpPr>
            <p:cNvPr id="21" name="Freeform: Shape 20">
              <a:extLst>
                <a:ext uri="{FF2B5EF4-FFF2-40B4-BE49-F238E27FC236}">
                  <a16:creationId xmlns:a16="http://schemas.microsoft.com/office/drawing/2014/main" id="{2E5C61EC-0C30-4FCA-BA60-F7C9C868F00C}"/>
                </a:ext>
              </a:extLst>
            </p:cNvPr>
            <p:cNvSpPr>
              <a:spLocks noChangeAspect="1"/>
            </p:cNvSpPr>
            <p:nvPr/>
          </p:nvSpPr>
          <p:spPr>
            <a:xfrm rot="17880000">
              <a:off x="4679274" y="2146747"/>
              <a:ext cx="1020066" cy="1072825"/>
            </a:xfrm>
            <a:custGeom>
              <a:avLst/>
              <a:gdLst>
                <a:gd name="connsiteX0" fmla="*/ 1020066 w 1020066"/>
                <a:gd name="connsiteY0" fmla="*/ 0 h 1072825"/>
                <a:gd name="connsiteX1" fmla="*/ 975588 w 1020066"/>
                <a:gd name="connsiteY1" fmla="*/ 1072825 h 1072825"/>
                <a:gd name="connsiteX2" fmla="*/ 967650 w 1020066"/>
                <a:gd name="connsiteY2" fmla="*/ 1057319 h 1072825"/>
                <a:gd name="connsiteX3" fmla="*/ 28735 w 1020066"/>
                <a:gd name="connsiteY3" fmla="*/ 531718 h 1072825"/>
                <a:gd name="connsiteX4" fmla="*/ 0 w 1020066"/>
                <a:gd name="connsiteY4" fmla="*/ 533867 h 1072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0066" h="1072825">
                  <a:moveTo>
                    <a:pt x="1020066" y="0"/>
                  </a:moveTo>
                  <a:lnTo>
                    <a:pt x="975588" y="1072825"/>
                  </a:lnTo>
                  <a:lnTo>
                    <a:pt x="967650" y="1057319"/>
                  </a:lnTo>
                  <a:cubicBezTo>
                    <a:pt x="768014" y="711539"/>
                    <a:pt x="401651" y="522032"/>
                    <a:pt x="28735" y="531718"/>
                  </a:cubicBezTo>
                  <a:lnTo>
                    <a:pt x="0" y="533867"/>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6">
              <a:extLst>
                <a:ext uri="{FF2B5EF4-FFF2-40B4-BE49-F238E27FC236}">
                  <a16:creationId xmlns:a16="http://schemas.microsoft.com/office/drawing/2014/main" id="{7FC0FA2A-F805-4128-9C75-67BFF2693486}"/>
                </a:ext>
              </a:extLst>
            </p:cNvPr>
            <p:cNvSpPr>
              <a:spLocks noChangeAspect="1" noChangeArrowheads="1"/>
            </p:cNvSpPr>
            <p:nvPr/>
          </p:nvSpPr>
          <p:spPr bwMode="auto">
            <a:xfrm rot="21480000">
              <a:off x="5054708" y="2150992"/>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sp>
        <p:nvSpPr>
          <p:cNvPr id="22" name="Oval 21">
            <a:extLst>
              <a:ext uri="{FF2B5EF4-FFF2-40B4-BE49-F238E27FC236}">
                <a16:creationId xmlns:a16="http://schemas.microsoft.com/office/drawing/2014/main" id="{0E85455B-6734-48D2-A98E-4A217B3A8DDE}"/>
              </a:ext>
            </a:extLst>
          </p:cNvPr>
          <p:cNvSpPr>
            <a:spLocks noChangeAspect="1"/>
          </p:cNvSpPr>
          <p:nvPr/>
        </p:nvSpPr>
        <p:spPr>
          <a:xfrm>
            <a:off x="4849217" y="2523018"/>
            <a:ext cx="2103120" cy="2103120"/>
          </a:xfrm>
          <a:prstGeom prst="ellipse">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D9137334-B0F8-4046-B626-C990488A424C}"/>
              </a:ext>
            </a:extLst>
          </p:cNvPr>
          <p:cNvSpPr>
            <a:spLocks noChangeAspect="1"/>
          </p:cNvSpPr>
          <p:nvPr/>
        </p:nvSpPr>
        <p:spPr>
          <a:xfrm>
            <a:off x="4982915" y="2654668"/>
            <a:ext cx="1828800" cy="1828801"/>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6AC8FEAD-9893-4974-9CC2-66182BEC09E6}"/>
              </a:ext>
            </a:extLst>
          </p:cNvPr>
          <p:cNvSpPr txBox="1"/>
          <p:nvPr/>
        </p:nvSpPr>
        <p:spPr>
          <a:xfrm>
            <a:off x="4993715" y="3036966"/>
            <a:ext cx="1822769" cy="116955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381416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fltVal val="0"/>
                                          </p:val>
                                        </p:tav>
                                        <p:tav tm="100000">
                                          <p:val>
                                            <p:strVal val="#ppt_h"/>
                                          </p:val>
                                        </p:tav>
                                      </p:tavLst>
                                    </p:anim>
                                    <p:animEffect transition="in" filter="fade">
                                      <p:cBhvr>
                                        <p:cTn id="13" dur="500"/>
                                        <p:tgtEl>
                                          <p:spTgt spid="2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 calcmode="lin" valueType="num">
                                      <p:cBhvr>
                                        <p:cTn id="21" dur="500" fill="hold"/>
                                        <p:tgtEl>
                                          <p:spTgt spid="43"/>
                                        </p:tgtEl>
                                        <p:attrNameLst>
                                          <p:attrName>ppt_w</p:attrName>
                                        </p:attrNameLst>
                                      </p:cBhvr>
                                      <p:tavLst>
                                        <p:tav tm="0">
                                          <p:val>
                                            <p:fltVal val="0"/>
                                          </p:val>
                                        </p:tav>
                                        <p:tav tm="100000">
                                          <p:val>
                                            <p:strVal val="#ppt_w"/>
                                          </p:val>
                                        </p:tav>
                                      </p:tavLst>
                                    </p:anim>
                                    <p:anim calcmode="lin" valueType="num">
                                      <p:cBhvr>
                                        <p:cTn id="22" dur="500" fill="hold"/>
                                        <p:tgtEl>
                                          <p:spTgt spid="43"/>
                                        </p:tgtEl>
                                        <p:attrNameLst>
                                          <p:attrName>ppt_h</p:attrName>
                                        </p:attrNameLst>
                                      </p:cBhvr>
                                      <p:tavLst>
                                        <p:tav tm="0">
                                          <p:val>
                                            <p:fltVal val="0"/>
                                          </p:val>
                                        </p:tav>
                                        <p:tav tm="100000">
                                          <p:val>
                                            <p:strVal val="#ppt_h"/>
                                          </p:val>
                                        </p:tav>
                                      </p:tavLst>
                                    </p:anim>
                                    <p:animEffect transition="in" filter="fade">
                                      <p:cBhvr>
                                        <p:cTn id="23" dur="500"/>
                                        <p:tgtEl>
                                          <p:spTgt spid="43"/>
                                        </p:tgtEl>
                                      </p:cBhvr>
                                    </p:animEffect>
                                  </p:childTnLst>
                                </p:cTn>
                              </p:par>
                            </p:childTnLst>
                          </p:cTn>
                        </p:par>
                        <p:par>
                          <p:cTn id="24" fill="hold">
                            <p:stCondLst>
                              <p:cond delay="100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1000"/>
                                        <p:tgtEl>
                                          <p:spTgt spid="50"/>
                                        </p:tgtEl>
                                      </p:cBhvr>
                                    </p:animEffect>
                                    <p:anim calcmode="lin" valueType="num">
                                      <p:cBhvr>
                                        <p:cTn id="33" dur="1000" fill="hold"/>
                                        <p:tgtEl>
                                          <p:spTgt spid="50"/>
                                        </p:tgtEl>
                                        <p:attrNameLst>
                                          <p:attrName>ppt_x</p:attrName>
                                        </p:attrNameLst>
                                      </p:cBhvr>
                                      <p:tavLst>
                                        <p:tav tm="0">
                                          <p:val>
                                            <p:strVal val="#ppt_x"/>
                                          </p:val>
                                        </p:tav>
                                        <p:tav tm="100000">
                                          <p:val>
                                            <p:strVal val="#ppt_x"/>
                                          </p:val>
                                        </p:tav>
                                      </p:tavLst>
                                    </p:anim>
                                    <p:anim calcmode="lin" valueType="num">
                                      <p:cBhvr>
                                        <p:cTn id="34" dur="1000" fill="hold"/>
                                        <p:tgtEl>
                                          <p:spTgt spid="50"/>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31" presetClass="entr" presetSubtype="0" fill="hold"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1000" fill="hold"/>
                                        <p:tgtEl>
                                          <p:spTgt spid="44"/>
                                        </p:tgtEl>
                                        <p:attrNameLst>
                                          <p:attrName>ppt_w</p:attrName>
                                        </p:attrNameLst>
                                      </p:cBhvr>
                                      <p:tavLst>
                                        <p:tav tm="0">
                                          <p:val>
                                            <p:fltVal val="0"/>
                                          </p:val>
                                        </p:tav>
                                        <p:tav tm="100000">
                                          <p:val>
                                            <p:strVal val="#ppt_w"/>
                                          </p:val>
                                        </p:tav>
                                      </p:tavLst>
                                    </p:anim>
                                    <p:anim calcmode="lin" valueType="num">
                                      <p:cBhvr>
                                        <p:cTn id="45" dur="1000" fill="hold"/>
                                        <p:tgtEl>
                                          <p:spTgt spid="44"/>
                                        </p:tgtEl>
                                        <p:attrNameLst>
                                          <p:attrName>ppt_h</p:attrName>
                                        </p:attrNameLst>
                                      </p:cBhvr>
                                      <p:tavLst>
                                        <p:tav tm="0">
                                          <p:val>
                                            <p:fltVal val="0"/>
                                          </p:val>
                                        </p:tav>
                                        <p:tav tm="100000">
                                          <p:val>
                                            <p:strVal val="#ppt_h"/>
                                          </p:val>
                                        </p:tav>
                                      </p:tavLst>
                                    </p:anim>
                                    <p:anim calcmode="lin" valueType="num">
                                      <p:cBhvr>
                                        <p:cTn id="46" dur="1000" fill="hold"/>
                                        <p:tgtEl>
                                          <p:spTgt spid="44"/>
                                        </p:tgtEl>
                                        <p:attrNameLst>
                                          <p:attrName>style.rotation</p:attrName>
                                        </p:attrNameLst>
                                      </p:cBhvr>
                                      <p:tavLst>
                                        <p:tav tm="0">
                                          <p:val>
                                            <p:fltVal val="90"/>
                                          </p:val>
                                        </p:tav>
                                        <p:tav tm="100000">
                                          <p:val>
                                            <p:fltVal val="0"/>
                                          </p:val>
                                        </p:tav>
                                      </p:tavLst>
                                    </p:anim>
                                    <p:animEffect transition="in" filter="fade">
                                      <p:cBhvr>
                                        <p:cTn id="47" dur="1000"/>
                                        <p:tgtEl>
                                          <p:spTgt spid="44"/>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1000" fill="hold"/>
                                        <p:tgtEl>
                                          <p:spTgt spid="45"/>
                                        </p:tgtEl>
                                        <p:attrNameLst>
                                          <p:attrName>ppt_w</p:attrName>
                                        </p:attrNameLst>
                                      </p:cBhvr>
                                      <p:tavLst>
                                        <p:tav tm="0">
                                          <p:val>
                                            <p:fltVal val="0"/>
                                          </p:val>
                                        </p:tav>
                                        <p:tav tm="100000">
                                          <p:val>
                                            <p:strVal val="#ppt_w"/>
                                          </p:val>
                                        </p:tav>
                                      </p:tavLst>
                                    </p:anim>
                                    <p:anim calcmode="lin" valueType="num">
                                      <p:cBhvr>
                                        <p:cTn id="58" dur="1000" fill="hold"/>
                                        <p:tgtEl>
                                          <p:spTgt spid="45"/>
                                        </p:tgtEl>
                                        <p:attrNameLst>
                                          <p:attrName>ppt_h</p:attrName>
                                        </p:attrNameLst>
                                      </p:cBhvr>
                                      <p:tavLst>
                                        <p:tav tm="0">
                                          <p:val>
                                            <p:fltVal val="0"/>
                                          </p:val>
                                        </p:tav>
                                        <p:tav tm="100000">
                                          <p:val>
                                            <p:strVal val="#ppt_h"/>
                                          </p:val>
                                        </p:tav>
                                      </p:tavLst>
                                    </p:anim>
                                    <p:anim calcmode="lin" valueType="num">
                                      <p:cBhvr>
                                        <p:cTn id="59" dur="1000" fill="hold"/>
                                        <p:tgtEl>
                                          <p:spTgt spid="45"/>
                                        </p:tgtEl>
                                        <p:attrNameLst>
                                          <p:attrName>style.rotation</p:attrName>
                                        </p:attrNameLst>
                                      </p:cBhvr>
                                      <p:tavLst>
                                        <p:tav tm="0">
                                          <p:val>
                                            <p:fltVal val="90"/>
                                          </p:val>
                                        </p:tav>
                                        <p:tav tm="100000">
                                          <p:val>
                                            <p:fltVal val="0"/>
                                          </p:val>
                                        </p:tav>
                                      </p:tavLst>
                                    </p:anim>
                                    <p:animEffect transition="in" filter="fade">
                                      <p:cBhvr>
                                        <p:cTn id="60" dur="1000"/>
                                        <p:tgtEl>
                                          <p:spTgt spid="45"/>
                                        </p:tgtEl>
                                      </p:cBhvr>
                                    </p:animEffect>
                                  </p:childTnLst>
                                </p:cTn>
                              </p:par>
                            </p:childTnLst>
                          </p:cTn>
                        </p:par>
                        <p:par>
                          <p:cTn id="61" fill="hold">
                            <p:stCondLst>
                              <p:cond delay="6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7000"/>
                            </p:stCondLst>
                            <p:childTnLst>
                              <p:par>
                                <p:cTn id="68" presetID="31" presetClass="entr" presetSubtype="0" fill="hold" nodeType="afterEffect">
                                  <p:stCondLst>
                                    <p:cond delay="0"/>
                                  </p:stCondLst>
                                  <p:childTnLst>
                                    <p:set>
                                      <p:cBhvr>
                                        <p:cTn id="69" dur="1" fill="hold">
                                          <p:stCondLst>
                                            <p:cond delay="0"/>
                                          </p:stCondLst>
                                        </p:cTn>
                                        <p:tgtEl>
                                          <p:spTgt spid="46"/>
                                        </p:tgtEl>
                                        <p:attrNameLst>
                                          <p:attrName>style.visibility</p:attrName>
                                        </p:attrNameLst>
                                      </p:cBhvr>
                                      <p:to>
                                        <p:strVal val="visible"/>
                                      </p:to>
                                    </p:set>
                                    <p:anim calcmode="lin" valueType="num">
                                      <p:cBhvr>
                                        <p:cTn id="70" dur="1000" fill="hold"/>
                                        <p:tgtEl>
                                          <p:spTgt spid="46"/>
                                        </p:tgtEl>
                                        <p:attrNameLst>
                                          <p:attrName>ppt_w</p:attrName>
                                        </p:attrNameLst>
                                      </p:cBhvr>
                                      <p:tavLst>
                                        <p:tav tm="0">
                                          <p:val>
                                            <p:fltVal val="0"/>
                                          </p:val>
                                        </p:tav>
                                        <p:tav tm="100000">
                                          <p:val>
                                            <p:strVal val="#ppt_w"/>
                                          </p:val>
                                        </p:tav>
                                      </p:tavLst>
                                    </p:anim>
                                    <p:anim calcmode="lin" valueType="num">
                                      <p:cBhvr>
                                        <p:cTn id="71" dur="1000" fill="hold"/>
                                        <p:tgtEl>
                                          <p:spTgt spid="46"/>
                                        </p:tgtEl>
                                        <p:attrNameLst>
                                          <p:attrName>ppt_h</p:attrName>
                                        </p:attrNameLst>
                                      </p:cBhvr>
                                      <p:tavLst>
                                        <p:tav tm="0">
                                          <p:val>
                                            <p:fltVal val="0"/>
                                          </p:val>
                                        </p:tav>
                                        <p:tav tm="100000">
                                          <p:val>
                                            <p:strVal val="#ppt_h"/>
                                          </p:val>
                                        </p:tav>
                                      </p:tavLst>
                                    </p:anim>
                                    <p:anim calcmode="lin" valueType="num">
                                      <p:cBhvr>
                                        <p:cTn id="72" dur="1000" fill="hold"/>
                                        <p:tgtEl>
                                          <p:spTgt spid="46"/>
                                        </p:tgtEl>
                                        <p:attrNameLst>
                                          <p:attrName>style.rotation</p:attrName>
                                        </p:attrNameLst>
                                      </p:cBhvr>
                                      <p:tavLst>
                                        <p:tav tm="0">
                                          <p:val>
                                            <p:fltVal val="90"/>
                                          </p:val>
                                        </p:tav>
                                        <p:tav tm="100000">
                                          <p:val>
                                            <p:fltVal val="0"/>
                                          </p:val>
                                        </p:tav>
                                      </p:tavLst>
                                    </p:anim>
                                    <p:animEffect transition="in" filter="fade">
                                      <p:cBhvr>
                                        <p:cTn id="73" dur="1000"/>
                                        <p:tgtEl>
                                          <p:spTgt spid="46"/>
                                        </p:tgtEl>
                                      </p:cBhvr>
                                    </p:animEffect>
                                  </p:childTnLst>
                                </p:cTn>
                              </p:par>
                            </p:childTnLst>
                          </p:cTn>
                        </p:par>
                        <p:par>
                          <p:cTn id="74" fill="hold">
                            <p:stCondLst>
                              <p:cond delay="8000"/>
                            </p:stCondLst>
                            <p:childTnLst>
                              <p:par>
                                <p:cTn id="75" presetID="42" presetClass="entr" presetSubtype="0"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1000"/>
                                        <p:tgtEl>
                                          <p:spTgt spid="28"/>
                                        </p:tgtEl>
                                      </p:cBhvr>
                                    </p:animEffect>
                                    <p:anim calcmode="lin" valueType="num">
                                      <p:cBhvr>
                                        <p:cTn id="78" dur="1000" fill="hold"/>
                                        <p:tgtEl>
                                          <p:spTgt spid="28"/>
                                        </p:tgtEl>
                                        <p:attrNameLst>
                                          <p:attrName>ppt_x</p:attrName>
                                        </p:attrNameLst>
                                      </p:cBhvr>
                                      <p:tavLst>
                                        <p:tav tm="0">
                                          <p:val>
                                            <p:strVal val="#ppt_x"/>
                                          </p:val>
                                        </p:tav>
                                        <p:tav tm="100000">
                                          <p:val>
                                            <p:strVal val="#ppt_x"/>
                                          </p:val>
                                        </p:tav>
                                      </p:tavLst>
                                    </p:anim>
                                    <p:anim calcmode="lin" valueType="num">
                                      <p:cBhvr>
                                        <p:cTn id="79" dur="1000" fill="hold"/>
                                        <p:tgtEl>
                                          <p:spTgt spid="28"/>
                                        </p:tgtEl>
                                        <p:attrNameLst>
                                          <p:attrName>ppt_y</p:attrName>
                                        </p:attrNameLst>
                                      </p:cBhvr>
                                      <p:tavLst>
                                        <p:tav tm="0">
                                          <p:val>
                                            <p:strVal val="#ppt_y+.1"/>
                                          </p:val>
                                        </p:tav>
                                        <p:tav tm="100000">
                                          <p:val>
                                            <p:strVal val="#ppt_y"/>
                                          </p:val>
                                        </p:tav>
                                      </p:tavLst>
                                    </p:anim>
                                  </p:childTnLst>
                                </p:cTn>
                              </p:par>
                            </p:childTnLst>
                          </p:cTn>
                        </p:par>
                        <p:par>
                          <p:cTn id="80" fill="hold">
                            <p:stCondLst>
                              <p:cond delay="9000"/>
                            </p:stCondLst>
                            <p:childTnLst>
                              <p:par>
                                <p:cTn id="81" presetID="31" presetClass="entr" presetSubtype="0"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 calcmode="lin" valueType="num">
                                      <p:cBhvr>
                                        <p:cTn id="85" dur="1000" fill="hold"/>
                                        <p:tgtEl>
                                          <p:spTgt spid="47"/>
                                        </p:tgtEl>
                                        <p:attrNameLst>
                                          <p:attrName>style.rotation</p:attrName>
                                        </p:attrNameLst>
                                      </p:cBhvr>
                                      <p:tavLst>
                                        <p:tav tm="0">
                                          <p:val>
                                            <p:fltVal val="90"/>
                                          </p:val>
                                        </p:tav>
                                        <p:tav tm="100000">
                                          <p:val>
                                            <p:fltVal val="0"/>
                                          </p:val>
                                        </p:tav>
                                      </p:tavLst>
                                    </p:anim>
                                    <p:animEffect transition="in" filter="fade">
                                      <p:cBhvr>
                                        <p:cTn id="86" dur="1000"/>
                                        <p:tgtEl>
                                          <p:spTgt spid="47"/>
                                        </p:tgtEl>
                                      </p:cBhvr>
                                    </p:animEffect>
                                  </p:childTnLst>
                                </p:cTn>
                              </p:par>
                            </p:childTnLst>
                          </p:cTn>
                        </p:par>
                        <p:par>
                          <p:cTn id="87" fill="hold">
                            <p:stCondLst>
                              <p:cond delay="10000"/>
                            </p:stCondLst>
                            <p:childTnLst>
                              <p:par>
                                <p:cTn id="88" presetID="42" presetClass="entr" presetSubtype="0" fill="hold" grpId="0" nodeType="after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fade">
                                      <p:cBhvr>
                                        <p:cTn id="90" dur="1000"/>
                                        <p:tgtEl>
                                          <p:spTgt spid="27"/>
                                        </p:tgtEl>
                                      </p:cBhvr>
                                    </p:animEffect>
                                    <p:anim calcmode="lin" valueType="num">
                                      <p:cBhvr>
                                        <p:cTn id="91" dur="1000" fill="hold"/>
                                        <p:tgtEl>
                                          <p:spTgt spid="27"/>
                                        </p:tgtEl>
                                        <p:attrNameLst>
                                          <p:attrName>ppt_x</p:attrName>
                                        </p:attrNameLst>
                                      </p:cBhvr>
                                      <p:tavLst>
                                        <p:tav tm="0">
                                          <p:val>
                                            <p:strVal val="#ppt_x"/>
                                          </p:val>
                                        </p:tav>
                                        <p:tav tm="100000">
                                          <p:val>
                                            <p:strVal val="#ppt_x"/>
                                          </p:val>
                                        </p:tav>
                                      </p:tavLst>
                                    </p:anim>
                                    <p:anim calcmode="lin" valueType="num">
                                      <p:cBhvr>
                                        <p:cTn id="92" dur="1000" fill="hold"/>
                                        <p:tgtEl>
                                          <p:spTgt spid="27"/>
                                        </p:tgtEl>
                                        <p:attrNameLst>
                                          <p:attrName>ppt_y</p:attrName>
                                        </p:attrNameLst>
                                      </p:cBhvr>
                                      <p:tavLst>
                                        <p:tav tm="0">
                                          <p:val>
                                            <p:strVal val="#ppt_y+.1"/>
                                          </p:val>
                                        </p:tav>
                                        <p:tav tm="100000">
                                          <p:val>
                                            <p:strVal val="#ppt_y"/>
                                          </p:val>
                                        </p:tav>
                                      </p:tavLst>
                                    </p:anim>
                                  </p:childTnLst>
                                </p:cTn>
                              </p:par>
                            </p:childTnLst>
                          </p:cTn>
                        </p:par>
                        <p:par>
                          <p:cTn id="93" fill="hold">
                            <p:stCondLst>
                              <p:cond delay="11000"/>
                            </p:stCondLst>
                            <p:childTnLst>
                              <p:par>
                                <p:cTn id="94" presetID="31" presetClass="entr" presetSubtype="0" fill="hold" nodeType="afterEffect">
                                  <p:stCondLst>
                                    <p:cond delay="0"/>
                                  </p:stCondLst>
                                  <p:childTnLst>
                                    <p:set>
                                      <p:cBhvr>
                                        <p:cTn id="95" dur="1" fill="hold">
                                          <p:stCondLst>
                                            <p:cond delay="0"/>
                                          </p:stCondLst>
                                        </p:cTn>
                                        <p:tgtEl>
                                          <p:spTgt spid="48"/>
                                        </p:tgtEl>
                                        <p:attrNameLst>
                                          <p:attrName>style.visibility</p:attrName>
                                        </p:attrNameLst>
                                      </p:cBhvr>
                                      <p:to>
                                        <p:strVal val="visible"/>
                                      </p:to>
                                    </p:set>
                                    <p:anim calcmode="lin" valueType="num">
                                      <p:cBhvr>
                                        <p:cTn id="96" dur="1000" fill="hold"/>
                                        <p:tgtEl>
                                          <p:spTgt spid="48"/>
                                        </p:tgtEl>
                                        <p:attrNameLst>
                                          <p:attrName>ppt_w</p:attrName>
                                        </p:attrNameLst>
                                      </p:cBhvr>
                                      <p:tavLst>
                                        <p:tav tm="0">
                                          <p:val>
                                            <p:fltVal val="0"/>
                                          </p:val>
                                        </p:tav>
                                        <p:tav tm="100000">
                                          <p:val>
                                            <p:strVal val="#ppt_w"/>
                                          </p:val>
                                        </p:tav>
                                      </p:tavLst>
                                    </p:anim>
                                    <p:anim calcmode="lin" valueType="num">
                                      <p:cBhvr>
                                        <p:cTn id="97" dur="1000" fill="hold"/>
                                        <p:tgtEl>
                                          <p:spTgt spid="48"/>
                                        </p:tgtEl>
                                        <p:attrNameLst>
                                          <p:attrName>ppt_h</p:attrName>
                                        </p:attrNameLst>
                                      </p:cBhvr>
                                      <p:tavLst>
                                        <p:tav tm="0">
                                          <p:val>
                                            <p:fltVal val="0"/>
                                          </p:val>
                                        </p:tav>
                                        <p:tav tm="100000">
                                          <p:val>
                                            <p:strVal val="#ppt_h"/>
                                          </p:val>
                                        </p:tav>
                                      </p:tavLst>
                                    </p:anim>
                                    <p:anim calcmode="lin" valueType="num">
                                      <p:cBhvr>
                                        <p:cTn id="98" dur="1000" fill="hold"/>
                                        <p:tgtEl>
                                          <p:spTgt spid="48"/>
                                        </p:tgtEl>
                                        <p:attrNameLst>
                                          <p:attrName>style.rotation</p:attrName>
                                        </p:attrNameLst>
                                      </p:cBhvr>
                                      <p:tavLst>
                                        <p:tav tm="0">
                                          <p:val>
                                            <p:fltVal val="90"/>
                                          </p:val>
                                        </p:tav>
                                        <p:tav tm="100000">
                                          <p:val>
                                            <p:fltVal val="0"/>
                                          </p:val>
                                        </p:tav>
                                      </p:tavLst>
                                    </p:anim>
                                    <p:animEffect transition="in" filter="fade">
                                      <p:cBhvr>
                                        <p:cTn id="99" dur="1000"/>
                                        <p:tgtEl>
                                          <p:spTgt spid="48"/>
                                        </p:tgtEl>
                                      </p:cBhvr>
                                    </p:animEffect>
                                  </p:childTnLst>
                                </p:cTn>
                              </p:par>
                            </p:childTnLst>
                          </p:cTn>
                        </p:par>
                        <p:par>
                          <p:cTn id="100" fill="hold">
                            <p:stCondLst>
                              <p:cond delay="12000"/>
                            </p:stCondLst>
                            <p:childTnLst>
                              <p:par>
                                <p:cTn id="101" presetID="42" presetClass="entr" presetSubtype="0" fill="hold" grpId="0" nodeType="afterEffect">
                                  <p:stCondLst>
                                    <p:cond delay="0"/>
                                  </p:stCondLst>
                                  <p:childTnLst>
                                    <p:set>
                                      <p:cBhvr>
                                        <p:cTn id="102" dur="1" fill="hold">
                                          <p:stCondLst>
                                            <p:cond delay="0"/>
                                          </p:stCondLst>
                                        </p:cTn>
                                        <p:tgtEl>
                                          <p:spTgt spid="23"/>
                                        </p:tgtEl>
                                        <p:attrNameLst>
                                          <p:attrName>style.visibility</p:attrName>
                                        </p:attrNameLst>
                                      </p:cBhvr>
                                      <p:to>
                                        <p:strVal val="visible"/>
                                      </p:to>
                                    </p:set>
                                    <p:animEffect transition="in" filter="fade">
                                      <p:cBhvr>
                                        <p:cTn id="103" dur="1000"/>
                                        <p:tgtEl>
                                          <p:spTgt spid="23"/>
                                        </p:tgtEl>
                                      </p:cBhvr>
                                    </p:animEffect>
                                    <p:anim calcmode="lin" valueType="num">
                                      <p:cBhvr>
                                        <p:cTn id="104" dur="1000" fill="hold"/>
                                        <p:tgtEl>
                                          <p:spTgt spid="23"/>
                                        </p:tgtEl>
                                        <p:attrNameLst>
                                          <p:attrName>ppt_x</p:attrName>
                                        </p:attrNameLst>
                                      </p:cBhvr>
                                      <p:tavLst>
                                        <p:tav tm="0">
                                          <p:val>
                                            <p:strVal val="#ppt_x"/>
                                          </p:val>
                                        </p:tav>
                                        <p:tav tm="100000">
                                          <p:val>
                                            <p:strVal val="#ppt_x"/>
                                          </p:val>
                                        </p:tav>
                                      </p:tavLst>
                                    </p:anim>
                                    <p:anim calcmode="lin" valueType="num">
                                      <p:cBhvr>
                                        <p:cTn id="105"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25" grpId="0"/>
      <p:bldP spid="26" grpId="0"/>
      <p:bldP spid="27" grpId="0"/>
      <p:bldP spid="28" grpId="0"/>
      <p:bldP spid="22" grpId="0" animBg="1"/>
      <p:bldP spid="42" grpId="0" animBg="1"/>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57CCC6"/>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56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4C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EAAC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6AB3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39AEA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FF746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4CC8EC"/>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F4C95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0" y="3087314"/>
              <a:ext cx="4145545" cy="274574"/>
            </a:xfrm>
            <a:prstGeom prst="rect">
              <a:avLst/>
            </a:prstGeom>
            <a:noFill/>
            <a:ln w="6350">
              <a:noFill/>
            </a:ln>
            <a:effectLst/>
          </p:spPr>
          <p:txBody>
            <a:bodyPr wrap="square" anchor="ctr" anchorCtr="1">
              <a:spAutoFit/>
            </a:bodyPr>
            <a:lstStyle/>
            <a:p>
              <a:pPr algn="ctr" defTabSz="1450940"/>
              <a:r>
                <a:rPr lang="en-US" dirty="0">
                  <a:solidFill>
                    <a:srgbClr val="FF7467"/>
                  </a:solidFill>
                  <a:latin typeface="Bernard MT Condensed" panose="02050806060905020404" pitchFamily="18"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1" y="3087314"/>
              <a:ext cx="4235494" cy="274574"/>
            </a:xfrm>
            <a:prstGeom prst="rect">
              <a:avLst/>
            </a:prstGeom>
            <a:noFill/>
            <a:ln w="6350">
              <a:noFill/>
            </a:ln>
            <a:effectLst/>
          </p:spPr>
          <p:txBody>
            <a:bodyPr wrap="square" anchor="ctr" anchorCtr="1">
              <a:spAutoFit/>
            </a:bodyPr>
            <a:lstStyle/>
            <a:p>
              <a:pPr algn="ctr" defTabSz="1450940"/>
              <a:r>
                <a:rPr lang="en-US" dirty="0">
                  <a:solidFill>
                    <a:srgbClr val="F4C956"/>
                  </a:solidFill>
                  <a:latin typeface="Bernard MT Condensed" panose="02050806060905020404" pitchFamily="18" charset="0"/>
                  <a:ea typeface="Open Sans" pitchFamily="34" charset="0"/>
                  <a:cs typeface="Open Sans" pitchFamily="34" charset="0"/>
                </a:rPr>
                <a:t>Lorem Ipsum</a:t>
              </a:r>
            </a:p>
          </p:txBody>
        </p:sp>
      </p:grpSp>
      <p:grpSp>
        <p:nvGrpSpPr>
          <p:cNvPr id="82" name="Group 81"/>
          <p:cNvGrpSpPr/>
          <p:nvPr/>
        </p:nvGrpSpPr>
        <p:grpSpPr>
          <a:xfrm>
            <a:off x="269593" y="2626983"/>
            <a:ext cx="3334297" cy="1524607"/>
            <a:chOff x="1864855" y="3080505"/>
            <a:chExt cx="4623863"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2039745" y="3080505"/>
              <a:ext cx="4448973" cy="274574"/>
            </a:xfrm>
            <a:prstGeom prst="rect">
              <a:avLst/>
            </a:prstGeom>
            <a:noFill/>
            <a:ln w="6350">
              <a:noFill/>
            </a:ln>
            <a:effectLst/>
          </p:spPr>
          <p:txBody>
            <a:bodyPr wrap="square" anchor="ctr" anchorCtr="1">
              <a:spAutoFit/>
            </a:bodyPr>
            <a:lstStyle/>
            <a:p>
              <a:pPr algn="r" defTabSz="1450940"/>
              <a:r>
                <a:rPr lang="en-US" dirty="0">
                  <a:solidFill>
                    <a:srgbClr val="4CC8EC"/>
                  </a:solidFill>
                  <a:latin typeface="Bernard MT Condensed" panose="02050806060905020404" pitchFamily="18"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028380" y="3080505"/>
              <a:ext cx="4305764" cy="274574"/>
            </a:xfrm>
            <a:prstGeom prst="rect">
              <a:avLst/>
            </a:prstGeom>
            <a:noFill/>
            <a:ln w="6350">
              <a:noFill/>
            </a:ln>
            <a:effectLst/>
          </p:spPr>
          <p:txBody>
            <a:bodyPr wrap="square" anchor="ctr" anchorCtr="1">
              <a:spAutoFit/>
            </a:bodyPr>
            <a:lstStyle/>
            <a:p>
              <a:pPr algn="ctr" defTabSz="1450940"/>
              <a:r>
                <a:rPr lang="en-US" dirty="0">
                  <a:solidFill>
                    <a:srgbClr val="57CCC6"/>
                  </a:solidFill>
                  <a:latin typeface="Bernard MT Condensed" panose="02050806060905020404" pitchFamily="18"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5" name="Group 44"/>
          <p:cNvGrpSpPr/>
          <p:nvPr/>
        </p:nvGrpSpPr>
        <p:grpSpPr>
          <a:xfrm>
            <a:off x="370046" y="304456"/>
            <a:ext cx="5845156" cy="1077095"/>
            <a:chOff x="587022" y="976809"/>
            <a:chExt cx="5845156" cy="1077095"/>
          </a:xfrm>
        </p:grpSpPr>
        <p:sp>
          <p:nvSpPr>
            <p:cNvPr id="49" name="TextBox 48"/>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53" name="TextBox 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9585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LOREM IPSUM DOLOR</a:t>
            </a:r>
            <a:endParaRPr lang="en-US" sz="20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4CC8EC">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7467">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7467"/>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4CC8EC"/>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928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endParaRPr lang="en-US" sz="1600" b="1" dirty="0">
              <a:solidFill>
                <a:srgbClr val="FF74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endParaRPr lang="en-US" sz="1600" b="1" dirty="0">
              <a:solidFill>
                <a:srgbClr val="F4C95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endParaRPr lang="en-US" sz="1600" b="1" dirty="0">
              <a:solidFill>
                <a:srgbClr val="4CC8EC"/>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endParaRPr lang="en-US" sz="1600" b="1" dirty="0">
              <a:solidFill>
                <a:srgbClr val="57CCC6"/>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1600" b="1" dirty="0">
              <a:solidFill>
                <a:srgbClr val="FF9285"/>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7467"/>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4CC8EC"/>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FF7467"/>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4CC8EC"/>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1" name="Picture 30">
            <a:hlinkClick r:id="rId6"/>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23614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60DC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solidFill>
              <a:schemeClr val="bg2">
                <a:lumMod val="25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81172" y="2276815"/>
              <a:ext cx="868681" cy="868680"/>
            </a:xfrm>
            <a:prstGeom prst="ellipse">
              <a:avLst/>
            </a:prstGeom>
            <a:solidFill>
              <a:schemeClr val="bg2">
                <a:lumMod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solidFill>
              <a:schemeClr val="bg2">
                <a:lumMod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70691" y="2483829"/>
              <a:ext cx="1645920" cy="1645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4CC8EC">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5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21103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F746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CC8EC"/>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F4C95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57CCC6"/>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2914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31" grpId="0" animBg="1"/>
      <p:bldP spid="32" grpId="0"/>
      <p:bldP spid="33" grpId="0" animBg="1"/>
      <p:bldP spid="34" grpId="0" animBg="1"/>
      <p:bldP spid="35" grpId="0" animBg="1"/>
      <p:bldP spid="36" grpId="0" animBg="1"/>
      <p:bldP spid="37" grpId="0" animBg="1"/>
      <p:bldP spid="38" grpId="0"/>
      <p:bldP spid="39"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7467"/>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4CC8EC"/>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F4C956"/>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57CCC6"/>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FF9285"/>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41185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65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FF928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solidFill>
            <a:schemeClr val="tx1">
              <a:alpha val="50000"/>
            </a:schemeClr>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3200" dirty="0">
                <a:solidFill>
                  <a:schemeClr val="bg1"/>
                </a:solidFill>
                <a:latin typeface="Bernard MT Condensed" panose="02050806060905020404" pitchFamily="18" charset="0"/>
              </a:rPr>
              <a:t>Please Support SageFox Free</a:t>
            </a:r>
            <a:r>
              <a:rPr lang="en-US" sz="3200" baseline="0" dirty="0">
                <a:solidFill>
                  <a:schemeClr val="bg1"/>
                </a:solidFill>
                <a:latin typeface="Bernard MT Condensed" panose="02050806060905020404" pitchFamily="18" charset="0"/>
              </a:rPr>
              <a:t> PowerPoint</a:t>
            </a:r>
            <a:endParaRPr lang="en-US" sz="3200" dirty="0">
              <a:solidFill>
                <a:schemeClr val="bg1"/>
              </a:solidFill>
              <a:latin typeface="Bernard MT Condensed" panose="02050806060905020404" pitchFamily="18"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FF7467"/>
                  </a:solidFill>
                  <a:latin typeface="Bernard MT Condensed" panose="02050806060905020404" pitchFamily="18" charset="0"/>
                </a:rPr>
                <a:t>01</a:t>
              </a:r>
            </a:p>
            <a:p>
              <a:pPr algn="ctr"/>
              <a:r>
                <a:rPr lang="en-US" sz="1000" b="1" dirty="0">
                  <a:solidFill>
                    <a:srgbClr val="FF7467"/>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4CC8EC"/>
                  </a:solidFill>
                  <a:latin typeface="Bernard MT Condensed" panose="02050806060905020404" pitchFamily="18" charset="0"/>
                </a:rPr>
                <a:t>02</a:t>
              </a:r>
            </a:p>
            <a:p>
              <a:pPr algn="ctr"/>
              <a:r>
                <a:rPr lang="en-US" sz="1000" b="1" dirty="0">
                  <a:solidFill>
                    <a:srgbClr val="4CC8EC"/>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FF746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FF746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4CC8EC"/>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4CC8EC"/>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F4C956"/>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F4C956"/>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FF746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CC8EC"/>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F4C95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57CCC6"/>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1875</TotalTime>
  <Words>9432</Words>
  <Application>Microsoft Office PowerPoint</Application>
  <PresentationFormat>Widescreen</PresentationFormat>
  <Paragraphs>1241</Paragraphs>
  <Slides>62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62</vt:i4>
      </vt:variant>
    </vt:vector>
  </HeadingPairs>
  <TitlesOfParts>
    <vt:vector size="74" baseType="lpstr">
      <vt:lpstr>Arial</vt:lpstr>
      <vt:lpstr>Bernard MT Condensed</vt:lpstr>
      <vt:lpstr>Calibri</vt:lpstr>
      <vt:lpstr>Calibri Light</vt:lpstr>
      <vt:lpstr>Candara</vt:lpstr>
      <vt:lpstr>Estrangelo Edessa</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659</cp:revision>
  <dcterms:created xsi:type="dcterms:W3CDTF">2016-09-28T22:08:47Z</dcterms:created>
  <dcterms:modified xsi:type="dcterms:W3CDTF">2019-05-27T19:06:30Z</dcterms:modified>
</cp:coreProperties>
</file>