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097784" y="14257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2019-01-26T17:18:25Z</dcterms:modified>
</cp:coreProperties>
</file>