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798925" y="353468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99043" y="378242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2019-01-23T18:14:30Z</dcterms:modified>
</cp:coreProperties>
</file>