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8"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502358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502561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516277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2019-01-12T00:05:13Z</dcterms:modified>
</cp:coreProperties>
</file>