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76" r:id="rId3"/>
    <p:sldId id="377" r:id="rId4"/>
    <p:sldId id="361" r:id="rId5"/>
    <p:sldId id="362" r:id="rId6"/>
    <p:sldId id="358" r:id="rId7"/>
    <p:sldId id="360" r:id="rId8"/>
    <p:sldId id="359" r:id="rId9"/>
    <p:sldId id="363" r:id="rId10"/>
    <p:sldId id="364" r:id="rId11"/>
    <p:sldId id="365" r:id="rId12"/>
    <p:sldId id="372" r:id="rId13"/>
    <p:sldId id="373" r:id="rId14"/>
    <p:sldId id="374" r:id="rId15"/>
    <p:sldId id="375"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3563" y="233029"/>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2194037" y="4102397"/>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512</cp:revision>
  <dcterms:created xsi:type="dcterms:W3CDTF">2016-09-28T22:08:47Z</dcterms:created>
  <dcterms:modified xsi:type="dcterms:W3CDTF">2019-05-27T17:17:01Z</dcterms:modified>
</cp:coreProperties>
</file>