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0" r:id="rId3"/>
    <p:sldId id="536" r:id="rId4"/>
    <p:sldId id="537" r:id="rId5"/>
    <p:sldId id="539" r:id="rId6"/>
    <p:sldId id="538" r:id="rId7"/>
    <p:sldId id="541" r:id="rId8"/>
    <p:sldId id="542" r:id="rId9"/>
    <p:sldId id="544" r:id="rId10"/>
    <p:sldId id="543"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333969"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2018-12-30T22:15:43Z</dcterms:modified>
</cp:coreProperties>
</file>