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8" r:id="rId3"/>
    <p:sldId id="450" r:id="rId4"/>
    <p:sldId id="431" r:id="rId5"/>
    <p:sldId id="432" r:id="rId6"/>
    <p:sldId id="433" r:id="rId7"/>
    <p:sldId id="427" r:id="rId8"/>
    <p:sldId id="428" r:id="rId9"/>
    <p:sldId id="429" r:id="rId10"/>
    <p:sldId id="435" r:id="rId11"/>
    <p:sldId id="436" r:id="rId12"/>
    <p:sldId id="438" r:id="rId13"/>
    <p:sldId id="439" r:id="rId14"/>
    <p:sldId id="445" r:id="rId15"/>
    <p:sldId id="446" r:id="rId16"/>
    <p:sldId id="447" r:id="rId17"/>
    <p:sldId id="440" r:id="rId18"/>
    <p:sldId id="441" r:id="rId19"/>
    <p:sldId id="442" r:id="rId20"/>
    <p:sldId id="443" r:id="rId21"/>
    <p:sldId id="444"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194460" y="441566"/>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646</cp:revision>
  <dcterms:created xsi:type="dcterms:W3CDTF">2016-09-28T22:08:47Z</dcterms:created>
  <dcterms:modified xsi:type="dcterms:W3CDTF">2019-05-27T16:44:37Z</dcterms:modified>
</cp:coreProperties>
</file>