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398" r:id="rId4"/>
    <p:sldId id="396" r:id="rId5"/>
    <p:sldId id="395" r:id="rId6"/>
    <p:sldId id="399" r:id="rId7"/>
    <p:sldId id="401" r:id="rId8"/>
    <p:sldId id="402" r:id="rId9"/>
    <p:sldId id="400"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918953" y="4338469"/>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1718</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472</cp:revision>
  <dcterms:created xsi:type="dcterms:W3CDTF">2016-09-28T22:08:47Z</dcterms:created>
  <dcterms:modified xsi:type="dcterms:W3CDTF">2018-12-20T16:42:52Z</dcterms:modified>
</cp:coreProperties>
</file>