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36378" y="393746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2018-12-10T18:56:08Z</dcterms:modified>
</cp:coreProperties>
</file>