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1726" r:id="rId13"/>
    <p:sldId id="715" r:id="rId14"/>
    <p:sldId id="699" r:id="rId15"/>
    <p:sldId id="1760" r:id="rId16"/>
    <p:sldId id="1435" r:id="rId17"/>
    <p:sldId id="1725" r:id="rId18"/>
    <p:sldId id="1302" r:id="rId19"/>
    <p:sldId id="925" r:id="rId20"/>
    <p:sldId id="926" r:id="rId21"/>
    <p:sldId id="1540" r:id="rId22"/>
    <p:sldId id="1542" r:id="rId23"/>
    <p:sldId id="1543" r:id="rId24"/>
    <p:sldId id="1539" r:id="rId25"/>
    <p:sldId id="1336" r:id="rId26"/>
    <p:sldId id="1425" r:id="rId27"/>
    <p:sldId id="782"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4788" y="461901"/>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84906" y="709636"/>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2019-05-25T15:28:46Z</dcterms:modified>
</cp:coreProperties>
</file>