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60339" y="49523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87115" y="1942658"/>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2018-11-18T19:30:53Z</dcterms:modified>
</cp:coreProperties>
</file>