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4621" autoAdjust="0"/>
  </p:normalViewPr>
  <p:slideViewPr>
    <p:cSldViewPr snapToGrid="0">
      <p:cViewPr varScale="1">
        <p:scale>
          <a:sx n="68" d="100"/>
          <a:sy n="68" d="100"/>
        </p:scale>
        <p:origin x="60" y="9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24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82615" y="3988373"/>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2018-11-16T15:20:25Z</dcterms:modified>
</cp:coreProperties>
</file>