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009254" y="64970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2018-11-12T16:29:37Z</dcterms:modified>
</cp:coreProperties>
</file>