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1"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60" y="47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p:nvPr/>
        </p:nvGrpSpPr>
        <p:grpSpPr>
          <a:xfrm>
            <a:off x="7468930" y="1685669"/>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405297" y="4895624"/>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076650" y="56281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054204" y="44020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1910</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556</cp:revision>
  <dcterms:created xsi:type="dcterms:W3CDTF">2016-09-28T22:08:47Z</dcterms:created>
  <dcterms:modified xsi:type="dcterms:W3CDTF">2018-10-20T19:14:03Z</dcterms:modified>
</cp:coreProperties>
</file>