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29164" y="169707"/>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847464" y="491474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4380</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2019-05-23T14:37:39Z</dcterms:modified>
</cp:coreProperties>
</file>