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83" r:id="rId2"/>
    <p:sldId id="454" r:id="rId3"/>
    <p:sldId id="452" r:id="rId4"/>
    <p:sldId id="447" r:id="rId5"/>
    <p:sldId id="448" r:id="rId6"/>
    <p:sldId id="449" r:id="rId7"/>
    <p:sldId id="450" r:id="rId8"/>
    <p:sldId id="451" r:id="rId9"/>
    <p:sldId id="453" r:id="rId10"/>
    <p:sldId id="455" r:id="rId11"/>
    <p:sldId id="446"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70" r:id="rId26"/>
    <p:sldId id="471" r:id="rId27"/>
    <p:sldId id="442" r:id="rId28"/>
    <p:sldId id="445" r:id="rId29"/>
    <p:sldId id="413" r:id="rId30"/>
    <p:sldId id="422" r:id="rId31"/>
    <p:sldId id="472" r:id="rId32"/>
    <p:sldId id="469" r:id="rId33"/>
    <p:sldId id="396" r:id="rId34"/>
    <p:sldId id="397" r:id="rId35"/>
    <p:sldId id="443" r:id="rId36"/>
    <p:sldId id="338" r:id="rId37"/>
    <p:sldId id="429" r:id="rId38"/>
    <p:sldId id="384" r:id="rId39"/>
    <p:sldId id="316" r:id="rId40"/>
    <p:sldId id="399" r:id="rId41"/>
    <p:sldId id="317" r:id="rId42"/>
    <p:sldId id="318" r:id="rId43"/>
    <p:sldId id="311" r:id="rId44"/>
    <p:sldId id="310" r:id="rId45"/>
    <p:sldId id="275" r:id="rId46"/>
    <p:sldId id="367" r:id="rId47"/>
    <p:sldId id="297" r:id="rId48"/>
    <p:sldId id="314" r:id="rId49"/>
    <p:sldId id="313"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C8EC"/>
    <a:srgbClr val="4D4D4D"/>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3.jpg"/><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7.png"/><Relationship Id="rId4" Type="http://schemas.openxmlformats.org/officeDocument/2006/relationships/image" Target="../media/image16.jpg"/></Relationships>
</file>

<file path=ppt/slides/_rels/slide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35.jpg"/><Relationship Id="rId4" Type="http://schemas.openxmlformats.org/officeDocument/2006/relationships/image" Target="../media/image34.jp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2691565"/>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50000"/>
              </a:srgbClr>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July 01,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0F00232-5CBC-4BD8-800B-84EA628F15E0}"/>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4BDA5DA6-9209-43F4-A54C-8B00B63C4BF1}"/>
              </a:ext>
            </a:extLst>
          </p:cNvPr>
          <p:cNvSpPr/>
          <p:nvPr/>
        </p:nvSpPr>
        <p:spPr>
          <a:xfrm>
            <a:off x="76200" y="251415"/>
            <a:ext cx="4038600" cy="4168185"/>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88D31D5-C861-4DB4-93DE-12E38D239BF4}"/>
              </a:ext>
            </a:extLst>
          </p:cNvPr>
          <p:cNvSpPr/>
          <p:nvPr/>
        </p:nvSpPr>
        <p:spPr>
          <a:xfrm>
            <a:off x="4214647" y="251415"/>
            <a:ext cx="1881353" cy="2034586"/>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3FFEA0-8808-4513-A5FA-D300F20A4102}"/>
              </a:ext>
            </a:extLst>
          </p:cNvPr>
          <p:cNvSpPr/>
          <p:nvPr/>
        </p:nvSpPr>
        <p:spPr>
          <a:xfrm>
            <a:off x="4214647" y="2385015"/>
            <a:ext cx="1881353" cy="2034586"/>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A76A06-3BF8-4361-9B1A-3382DA6AA578}"/>
              </a:ext>
            </a:extLst>
          </p:cNvPr>
          <p:cNvSpPr/>
          <p:nvPr/>
        </p:nvSpPr>
        <p:spPr>
          <a:xfrm>
            <a:off x="76200" y="4518614"/>
            <a:ext cx="1881353" cy="203458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F364171-F07B-44E4-92B0-021B72D6730F}"/>
              </a:ext>
            </a:extLst>
          </p:cNvPr>
          <p:cNvSpPr/>
          <p:nvPr/>
        </p:nvSpPr>
        <p:spPr>
          <a:xfrm>
            <a:off x="2057400" y="4518614"/>
            <a:ext cx="4038600" cy="2034586"/>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FACBBAD-869C-484B-BC93-4B1B36E346D6}"/>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85914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500"/>
                                        <p:tgtEl>
                                          <p:spTgt spid="11"/>
                                        </p:tgtEl>
                                      </p:cBhvr>
                                    </p:animEffect>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
                                            <p:txEl>
                                              <p:pRg st="0" end="0"/>
                                            </p:txEl>
                                          </p:spTgt>
                                        </p:tgtEl>
                                        <p:attrNameLst>
                                          <p:attrName>style.visibility</p:attrName>
                                        </p:attrNameLst>
                                      </p:cBhvr>
                                      <p:to>
                                        <p:strVal val="visible"/>
                                      </p:to>
                                    </p:set>
                                    <p:animEffect transition="in" filter="fade">
                                      <p:cBhvr>
                                        <p:cTn id="35" dur="500"/>
                                        <p:tgtEl>
                                          <p:spTgt spid="13">
                                            <p:txEl>
                                              <p:pRg st="0" end="0"/>
                                            </p:txEl>
                                          </p:spTgt>
                                        </p:tgtEl>
                                      </p:cBhvr>
                                    </p:animEffect>
                                    <p:anim calcmode="lin" valueType="num">
                                      <p:cBhvr>
                                        <p:cTn id="3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7" dur="5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3">
                                            <p:txEl>
                                              <p:pRg st="2" end="2"/>
                                            </p:txEl>
                                          </p:spTgt>
                                        </p:tgtEl>
                                        <p:attrNameLst>
                                          <p:attrName>style.visibility</p:attrName>
                                        </p:attrNameLst>
                                      </p:cBhvr>
                                      <p:to>
                                        <p:strVal val="visible"/>
                                      </p:to>
                                    </p:set>
                                    <p:animEffect transition="in" filter="fade">
                                      <p:cBhvr>
                                        <p:cTn id="41" dur="500"/>
                                        <p:tgtEl>
                                          <p:spTgt spid="13">
                                            <p:txEl>
                                              <p:pRg st="2" end="2"/>
                                            </p:txEl>
                                          </p:spTgt>
                                        </p:tgtEl>
                                      </p:cBhvr>
                                    </p:animEffect>
                                    <p:anim calcmode="lin" valueType="num">
                                      <p:cBhvr>
                                        <p:cTn id="42"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3" dur="5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grpId="0" nodeType="afterEffect">
                                  <p:stCondLst>
                                    <p:cond delay="0"/>
                                  </p:stCondLst>
                                  <p:childTnLst>
                                    <p:set>
                                      <p:cBhvr>
                                        <p:cTn id="46" dur="1" fill="hold">
                                          <p:stCondLst>
                                            <p:cond delay="0"/>
                                          </p:stCondLst>
                                        </p:cTn>
                                        <p:tgtEl>
                                          <p:spTgt spid="13">
                                            <p:txEl>
                                              <p:pRg st="4" end="4"/>
                                            </p:txEl>
                                          </p:spTgt>
                                        </p:tgtEl>
                                        <p:attrNameLst>
                                          <p:attrName>style.visibility</p:attrName>
                                        </p:attrNameLst>
                                      </p:cBhvr>
                                      <p:to>
                                        <p:strVal val="visible"/>
                                      </p:to>
                                    </p:set>
                                    <p:animEffect transition="in" filter="fade">
                                      <p:cBhvr>
                                        <p:cTn id="47" dur="500"/>
                                        <p:tgtEl>
                                          <p:spTgt spid="13">
                                            <p:txEl>
                                              <p:pRg st="4" end="4"/>
                                            </p:txEl>
                                          </p:spTgt>
                                        </p:tgtEl>
                                      </p:cBhvr>
                                    </p:animEffect>
                                    <p:anim calcmode="lin" valueType="num">
                                      <p:cBhvr>
                                        <p:cTn id="48" dur="5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49" dur="5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3">
                                            <p:txEl>
                                              <p:pRg st="6" end="6"/>
                                            </p:txEl>
                                          </p:spTgt>
                                        </p:tgtEl>
                                        <p:attrNameLst>
                                          <p:attrName>style.visibility</p:attrName>
                                        </p:attrNameLst>
                                      </p:cBhvr>
                                      <p:to>
                                        <p:strVal val="visible"/>
                                      </p:to>
                                    </p:set>
                                    <p:animEffect transition="in" filter="fade">
                                      <p:cBhvr>
                                        <p:cTn id="53" dur="500"/>
                                        <p:tgtEl>
                                          <p:spTgt spid="13">
                                            <p:txEl>
                                              <p:pRg st="6" end="6"/>
                                            </p:txEl>
                                          </p:spTgt>
                                        </p:tgtEl>
                                      </p:cBhvr>
                                    </p:animEffect>
                                    <p:anim calcmode="lin" valueType="num">
                                      <p:cBhvr>
                                        <p:cTn id="54" dur="5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55" dur="5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42" presetClass="entr" presetSubtype="0" fill="hold" grpId="0" nodeType="afterEffect">
                                  <p:stCondLst>
                                    <p:cond delay="0"/>
                                  </p:stCondLst>
                                  <p:childTnLst>
                                    <p:set>
                                      <p:cBhvr>
                                        <p:cTn id="58" dur="1" fill="hold">
                                          <p:stCondLst>
                                            <p:cond delay="0"/>
                                          </p:stCondLst>
                                        </p:cTn>
                                        <p:tgtEl>
                                          <p:spTgt spid="13">
                                            <p:txEl>
                                              <p:pRg st="8" end="8"/>
                                            </p:txEl>
                                          </p:spTgt>
                                        </p:tgtEl>
                                        <p:attrNameLst>
                                          <p:attrName>style.visibility</p:attrName>
                                        </p:attrNameLst>
                                      </p:cBhvr>
                                      <p:to>
                                        <p:strVal val="visible"/>
                                      </p:to>
                                    </p:set>
                                    <p:animEffect transition="in" filter="fade">
                                      <p:cBhvr>
                                        <p:cTn id="59" dur="500"/>
                                        <p:tgtEl>
                                          <p:spTgt spid="13">
                                            <p:txEl>
                                              <p:pRg st="8" end="8"/>
                                            </p:txEl>
                                          </p:spTgt>
                                        </p:tgtEl>
                                      </p:cBhvr>
                                    </p:animEffect>
                                    <p:anim calcmode="lin" valueType="num">
                                      <p:cBhvr>
                                        <p:cTn id="60" dur="500" fill="hold"/>
                                        <p:tgtEl>
                                          <p:spTgt spid="13">
                                            <p:txEl>
                                              <p:pRg st="8" end="8"/>
                                            </p:txEl>
                                          </p:spTgt>
                                        </p:tgtEl>
                                        <p:attrNameLst>
                                          <p:attrName>ppt_x</p:attrName>
                                        </p:attrNameLst>
                                      </p:cBhvr>
                                      <p:tavLst>
                                        <p:tav tm="0">
                                          <p:val>
                                            <p:strVal val="#ppt_x"/>
                                          </p:val>
                                        </p:tav>
                                        <p:tav tm="100000">
                                          <p:val>
                                            <p:strVal val="#ppt_x"/>
                                          </p:val>
                                        </p:tav>
                                      </p:tavLst>
                                    </p:anim>
                                    <p:anim calcmode="lin" valueType="num">
                                      <p:cBhvr>
                                        <p:cTn id="61" dur="500" fill="hold"/>
                                        <p:tgtEl>
                                          <p:spTgt spid="1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9" grpId="0" animBg="1"/>
      <p:bldP spid="10" grpId="0" animBg="1"/>
      <p:bldP spid="11" grpId="0" animBg="1"/>
      <p:bldP spid="12" grpId="0" animBg="1"/>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59680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rgbClr val="505050"/>
                  </a:solidFill>
                  <a:latin typeface="Candara" panose="020E0502030303020204" pitchFamily="34" charset="0"/>
                </a:rPr>
                <a:t>LOREM IPSUM DOLOR</a:t>
              </a:r>
            </a:p>
            <a:p>
              <a:pPr algn="ctr"/>
              <a:r>
                <a:rPr lang="en-US" sz="1000" b="1" dirty="0">
                  <a:solidFill>
                    <a:srgbClr val="505050"/>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rgbClr val="505050"/>
                  </a:solidFill>
                  <a:latin typeface="Candara" panose="020E0502030303020204" pitchFamily="34" charset="0"/>
                </a:rPr>
                <a:t>Lorem ipsum dolor sit amet, consectetur adipiscing elit, sed do eiusmod.</a:t>
              </a:r>
              <a:endParaRPr lang="en-US" sz="1000" b="1" dirty="0">
                <a:solidFill>
                  <a:srgbClr val="505050"/>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CC8EC"/>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F4C95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7467"/>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57CCC6"/>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05050"/>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4CC8EC"/>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7467"/>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4CC8EC"/>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7467"/>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FF74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4CC8EC"/>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4CC8EC"/>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F4C95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4C95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57CCC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7CCC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FF928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928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7467"/>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4CC8EC"/>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57CCC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60DCF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FF9285"/>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F4C956"/>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7467"/>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9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F4C956"/>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FFE7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4CC8EC"/>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57CCC6"/>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75EA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FF9285"/>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FFC4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D7BA949-D7A3-4737-A891-61CD7A941B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8C871D3-5CB2-403F-8F65-3AE63D67C6E0}"/>
              </a:ext>
            </a:extLst>
          </p:cNvPr>
          <p:cNvSpPr>
            <a:spLocks noChangeAspect="1"/>
          </p:cNvSpPr>
          <p:nvPr/>
        </p:nvSpPr>
        <p:spPr>
          <a:xfrm>
            <a:off x="925962"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D57FBE4-1425-4463-B6D0-E3E9B3C5B5DE}"/>
              </a:ext>
            </a:extLst>
          </p:cNvPr>
          <p:cNvSpPr>
            <a:spLocks noChangeAspect="1"/>
          </p:cNvSpPr>
          <p:nvPr/>
        </p:nvSpPr>
        <p:spPr>
          <a:xfrm>
            <a:off x="1827834"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068E24C-89FD-410F-8F26-02876A744F97}"/>
              </a:ext>
            </a:extLst>
          </p:cNvPr>
          <p:cNvSpPr>
            <a:spLocks noChangeAspect="1"/>
          </p:cNvSpPr>
          <p:nvPr/>
        </p:nvSpPr>
        <p:spPr>
          <a:xfrm>
            <a:off x="697362"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 Box 10">
            <a:extLst>
              <a:ext uri="{FF2B5EF4-FFF2-40B4-BE49-F238E27FC236}">
                <a16:creationId xmlns:a16="http://schemas.microsoft.com/office/drawing/2014/main" id="{F1FC6791-1FE6-4CFE-B521-8D63029C7A84}"/>
              </a:ext>
            </a:extLst>
          </p:cNvPr>
          <p:cNvSpPr txBox="1">
            <a:spLocks noChangeArrowheads="1"/>
          </p:cNvSpPr>
          <p:nvPr/>
        </p:nvSpPr>
        <p:spPr bwMode="auto">
          <a:xfrm>
            <a:off x="2031125"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01</a:t>
            </a:r>
          </a:p>
          <a:p>
            <a:pPr algn="ctr"/>
            <a:r>
              <a:rPr lang="en-US" sz="1000" dirty="0">
                <a:solidFill>
                  <a:srgbClr val="585858"/>
                </a:solidFill>
              </a:rPr>
              <a:t>OPTION</a:t>
            </a:r>
          </a:p>
        </p:txBody>
      </p:sp>
      <p:sp>
        <p:nvSpPr>
          <p:cNvPr id="15" name="Text Box 10">
            <a:extLst>
              <a:ext uri="{FF2B5EF4-FFF2-40B4-BE49-F238E27FC236}">
                <a16:creationId xmlns:a16="http://schemas.microsoft.com/office/drawing/2014/main" id="{CD78426E-38C4-4AB4-904B-8F280B8A5DD9}"/>
              </a:ext>
            </a:extLst>
          </p:cNvPr>
          <p:cNvSpPr txBox="1">
            <a:spLocks noChangeArrowheads="1"/>
          </p:cNvSpPr>
          <p:nvPr/>
        </p:nvSpPr>
        <p:spPr bwMode="auto">
          <a:xfrm>
            <a:off x="925962"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1</a:t>
            </a:r>
          </a:p>
        </p:txBody>
      </p:sp>
      <p:sp>
        <p:nvSpPr>
          <p:cNvPr id="16" name="TextBox 15">
            <a:extLst>
              <a:ext uri="{FF2B5EF4-FFF2-40B4-BE49-F238E27FC236}">
                <a16:creationId xmlns:a16="http://schemas.microsoft.com/office/drawing/2014/main" id="{45BA2AE6-1926-4315-8C97-A7681CAB13F0}"/>
              </a:ext>
            </a:extLst>
          </p:cNvPr>
          <p:cNvSpPr txBox="1"/>
          <p:nvPr/>
        </p:nvSpPr>
        <p:spPr>
          <a:xfrm>
            <a:off x="1520322"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Oval 23">
            <a:extLst>
              <a:ext uri="{FF2B5EF4-FFF2-40B4-BE49-F238E27FC236}">
                <a16:creationId xmlns:a16="http://schemas.microsoft.com/office/drawing/2014/main" id="{1BFAD406-84EA-4E47-98E3-F999A7CC135D}"/>
              </a:ext>
            </a:extLst>
          </p:cNvPr>
          <p:cNvSpPr>
            <a:spLocks noChangeAspect="1"/>
          </p:cNvSpPr>
          <p:nvPr/>
        </p:nvSpPr>
        <p:spPr>
          <a:xfrm>
            <a:off x="5584663" y="1718082"/>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E03EBD5C-2E7A-46B2-86E0-BB92AEB3478B}"/>
              </a:ext>
            </a:extLst>
          </p:cNvPr>
          <p:cNvSpPr>
            <a:spLocks noChangeAspect="1"/>
          </p:cNvSpPr>
          <p:nvPr/>
        </p:nvSpPr>
        <p:spPr>
          <a:xfrm>
            <a:off x="6486535" y="3426392"/>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F4C95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92E353C5-86D5-403B-B7E4-BB6E6F63A28D}"/>
              </a:ext>
            </a:extLst>
          </p:cNvPr>
          <p:cNvSpPr>
            <a:spLocks noChangeAspect="1"/>
          </p:cNvSpPr>
          <p:nvPr/>
        </p:nvSpPr>
        <p:spPr>
          <a:xfrm>
            <a:off x="5356063" y="144703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37A6A4CF-2A67-4B4F-B994-5AF120B10E54}"/>
              </a:ext>
            </a:extLst>
          </p:cNvPr>
          <p:cNvSpPr txBox="1">
            <a:spLocks noChangeArrowheads="1"/>
          </p:cNvSpPr>
          <p:nvPr/>
        </p:nvSpPr>
        <p:spPr bwMode="auto">
          <a:xfrm>
            <a:off x="6689826" y="202516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03</a:t>
            </a:r>
          </a:p>
          <a:p>
            <a:pPr algn="ctr"/>
            <a:r>
              <a:rPr lang="en-US" sz="1000" dirty="0">
                <a:solidFill>
                  <a:srgbClr val="585858"/>
                </a:solidFill>
              </a:rPr>
              <a:t>OPTION</a:t>
            </a:r>
          </a:p>
        </p:txBody>
      </p:sp>
      <p:sp>
        <p:nvSpPr>
          <p:cNvPr id="29" name="Text Box 10">
            <a:extLst>
              <a:ext uri="{FF2B5EF4-FFF2-40B4-BE49-F238E27FC236}">
                <a16:creationId xmlns:a16="http://schemas.microsoft.com/office/drawing/2014/main" id="{7AA8BB71-9F1B-4FE7-A11E-4CDA3E816E8A}"/>
              </a:ext>
            </a:extLst>
          </p:cNvPr>
          <p:cNvSpPr txBox="1">
            <a:spLocks noChangeArrowheads="1"/>
          </p:cNvSpPr>
          <p:nvPr/>
        </p:nvSpPr>
        <p:spPr bwMode="auto">
          <a:xfrm>
            <a:off x="5584663" y="2012742"/>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3</a:t>
            </a:r>
          </a:p>
        </p:txBody>
      </p:sp>
      <p:sp>
        <p:nvSpPr>
          <p:cNvPr id="30" name="TextBox 29">
            <a:extLst>
              <a:ext uri="{FF2B5EF4-FFF2-40B4-BE49-F238E27FC236}">
                <a16:creationId xmlns:a16="http://schemas.microsoft.com/office/drawing/2014/main" id="{74A2FF36-BAAC-4E19-B400-E348BC79D3F4}"/>
              </a:ext>
            </a:extLst>
          </p:cNvPr>
          <p:cNvSpPr txBox="1"/>
          <p:nvPr/>
        </p:nvSpPr>
        <p:spPr>
          <a:xfrm>
            <a:off x="6179023" y="2812961"/>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2" name="Oval 31">
            <a:extLst>
              <a:ext uri="{FF2B5EF4-FFF2-40B4-BE49-F238E27FC236}">
                <a16:creationId xmlns:a16="http://schemas.microsoft.com/office/drawing/2014/main" id="{9E01F8EB-F288-4A95-8CC0-C711B24034E8}"/>
              </a:ext>
            </a:extLst>
          </p:cNvPr>
          <p:cNvSpPr>
            <a:spLocks noChangeAspect="1"/>
          </p:cNvSpPr>
          <p:nvPr/>
        </p:nvSpPr>
        <p:spPr>
          <a:xfrm>
            <a:off x="3276600"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049B70-F796-4C4D-8ED5-833257F53743}"/>
              </a:ext>
            </a:extLst>
          </p:cNvPr>
          <p:cNvSpPr>
            <a:spLocks noChangeAspect="1"/>
          </p:cNvSpPr>
          <p:nvPr/>
        </p:nvSpPr>
        <p:spPr>
          <a:xfrm>
            <a:off x="4178472"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8459186-70CA-48F1-BF3D-F10EEC3805D2}"/>
              </a:ext>
            </a:extLst>
          </p:cNvPr>
          <p:cNvSpPr>
            <a:spLocks noChangeAspect="1"/>
          </p:cNvSpPr>
          <p:nvPr/>
        </p:nvSpPr>
        <p:spPr>
          <a:xfrm>
            <a:off x="3048000"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AD629692-E85F-4CFA-B0F7-ACF184CDB2FE}"/>
              </a:ext>
            </a:extLst>
          </p:cNvPr>
          <p:cNvSpPr txBox="1">
            <a:spLocks noChangeArrowheads="1"/>
          </p:cNvSpPr>
          <p:nvPr/>
        </p:nvSpPr>
        <p:spPr bwMode="auto">
          <a:xfrm>
            <a:off x="4381763"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02</a:t>
            </a:r>
          </a:p>
          <a:p>
            <a:pPr algn="ctr"/>
            <a:r>
              <a:rPr lang="en-US" sz="1000" dirty="0">
                <a:solidFill>
                  <a:srgbClr val="585858"/>
                </a:solidFill>
              </a:rPr>
              <a:t>OPTION</a:t>
            </a:r>
          </a:p>
        </p:txBody>
      </p:sp>
      <p:sp>
        <p:nvSpPr>
          <p:cNvPr id="37" name="Text Box 10">
            <a:extLst>
              <a:ext uri="{FF2B5EF4-FFF2-40B4-BE49-F238E27FC236}">
                <a16:creationId xmlns:a16="http://schemas.microsoft.com/office/drawing/2014/main" id="{19F7433D-FBAB-410B-8143-0DA48E408964}"/>
              </a:ext>
            </a:extLst>
          </p:cNvPr>
          <p:cNvSpPr txBox="1">
            <a:spLocks noChangeArrowheads="1"/>
          </p:cNvSpPr>
          <p:nvPr/>
        </p:nvSpPr>
        <p:spPr bwMode="auto">
          <a:xfrm>
            <a:off x="3276600"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2</a:t>
            </a:r>
          </a:p>
        </p:txBody>
      </p:sp>
      <p:sp>
        <p:nvSpPr>
          <p:cNvPr id="38" name="TextBox 37">
            <a:extLst>
              <a:ext uri="{FF2B5EF4-FFF2-40B4-BE49-F238E27FC236}">
                <a16:creationId xmlns:a16="http://schemas.microsoft.com/office/drawing/2014/main" id="{B592F165-7BB9-4AC5-9574-33CB7C680F47}"/>
              </a:ext>
            </a:extLst>
          </p:cNvPr>
          <p:cNvSpPr txBox="1"/>
          <p:nvPr/>
        </p:nvSpPr>
        <p:spPr>
          <a:xfrm>
            <a:off x="3870960"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40" name="Oval 39">
            <a:extLst>
              <a:ext uri="{FF2B5EF4-FFF2-40B4-BE49-F238E27FC236}">
                <a16:creationId xmlns:a16="http://schemas.microsoft.com/office/drawing/2014/main" id="{0A65E973-D2E4-4DA3-8E99-BF0A3F71D3D1}"/>
              </a:ext>
            </a:extLst>
          </p:cNvPr>
          <p:cNvSpPr>
            <a:spLocks noChangeAspect="1"/>
          </p:cNvSpPr>
          <p:nvPr/>
        </p:nvSpPr>
        <p:spPr>
          <a:xfrm>
            <a:off x="8141519" y="4084320"/>
            <a:ext cx="2468880"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B5A4D3D7-0323-4E60-A60B-C8F6F4F85D24}"/>
              </a:ext>
            </a:extLst>
          </p:cNvPr>
          <p:cNvSpPr>
            <a:spLocks noChangeAspect="1"/>
          </p:cNvSpPr>
          <p:nvPr/>
        </p:nvSpPr>
        <p:spPr>
          <a:xfrm>
            <a:off x="9043391" y="5792630"/>
            <a:ext cx="1465452" cy="760570"/>
          </a:xfrm>
          <a:custGeom>
            <a:avLst/>
            <a:gdLst>
              <a:gd name="connsiteX0" fmla="*/ 1465452 w 1465452"/>
              <a:gd name="connsiteY0" fmla="*/ 0 h 760570"/>
              <a:gd name="connsiteX1" fmla="*/ 1463026 w 1465452"/>
              <a:gd name="connsiteY1" fmla="*/ 6630 h 760570"/>
              <a:gd name="connsiteX2" fmla="*/ 325594 w 1465452"/>
              <a:gd name="connsiteY2" fmla="*/ 760570 h 760570"/>
              <a:gd name="connsiteX3" fmla="*/ 76812 w 1465452"/>
              <a:gd name="connsiteY3" fmla="*/ 735491 h 760570"/>
              <a:gd name="connsiteX4" fmla="*/ 0 w 1465452"/>
              <a:gd name="connsiteY4" fmla="*/ 715740 h 760570"/>
              <a:gd name="connsiteX5" fmla="*/ 674 w 1465452"/>
              <a:gd name="connsiteY5" fmla="*/ 711526 h 760570"/>
              <a:gd name="connsiteX6" fmla="*/ 41829 w 1465452"/>
              <a:gd name="connsiteY6" fmla="*/ 614402 h 760570"/>
              <a:gd name="connsiteX7" fmla="*/ 220188 w 1465452"/>
              <a:gd name="connsiteY7" fmla="*/ 445065 h 760570"/>
              <a:gd name="connsiteX8" fmla="*/ 263178 w 1465452"/>
              <a:gd name="connsiteY8" fmla="*/ 434650 h 760570"/>
              <a:gd name="connsiteX9" fmla="*/ 378934 w 1465452"/>
              <a:gd name="connsiteY9" fmla="*/ 438219 h 760570"/>
              <a:gd name="connsiteX10" fmla="*/ 1417482 w 1465452"/>
              <a:gd name="connsiteY10" fmla="*/ 60803 h 760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5452" h="760570">
                <a:moveTo>
                  <a:pt x="1465452" y="0"/>
                </a:moveTo>
                <a:lnTo>
                  <a:pt x="1463026" y="6630"/>
                </a:lnTo>
                <a:cubicBezTo>
                  <a:pt x="1275628" y="449689"/>
                  <a:pt x="836916" y="760570"/>
                  <a:pt x="325594" y="760570"/>
                </a:cubicBezTo>
                <a:cubicBezTo>
                  <a:pt x="240374" y="760570"/>
                  <a:pt x="157171" y="751935"/>
                  <a:pt x="76812" y="735491"/>
                </a:cubicBezTo>
                <a:lnTo>
                  <a:pt x="0" y="715740"/>
                </a:lnTo>
                <a:lnTo>
                  <a:pt x="674" y="711526"/>
                </a:lnTo>
                <a:cubicBezTo>
                  <a:pt x="10010" y="679264"/>
                  <a:pt x="23702" y="646455"/>
                  <a:pt x="41829" y="614402"/>
                </a:cubicBezTo>
                <a:cubicBezTo>
                  <a:pt x="88442" y="531980"/>
                  <a:pt x="154450" y="472113"/>
                  <a:pt x="220188" y="445065"/>
                </a:cubicBezTo>
                <a:lnTo>
                  <a:pt x="263178" y="434650"/>
                </a:lnTo>
                <a:lnTo>
                  <a:pt x="378934" y="438219"/>
                </a:lnTo>
                <a:cubicBezTo>
                  <a:pt x="827393" y="438219"/>
                  <a:pt x="1217475" y="285609"/>
                  <a:pt x="1417482" y="60803"/>
                </a:cubicBezTo>
                <a:close/>
              </a:path>
            </a:pathLst>
          </a:custGeom>
          <a:solidFill>
            <a:srgbClr val="57CCC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6E38D1C-A012-462A-98ED-F29F37D92ADB}"/>
              </a:ext>
            </a:extLst>
          </p:cNvPr>
          <p:cNvSpPr>
            <a:spLocks noChangeAspect="1"/>
          </p:cNvSpPr>
          <p:nvPr/>
        </p:nvSpPr>
        <p:spPr>
          <a:xfrm>
            <a:off x="7912919" y="3813274"/>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0FEB1A07-B29F-41A2-BD8D-04D533461A63}"/>
              </a:ext>
            </a:extLst>
          </p:cNvPr>
          <p:cNvSpPr txBox="1">
            <a:spLocks noChangeArrowheads="1"/>
          </p:cNvSpPr>
          <p:nvPr/>
        </p:nvSpPr>
        <p:spPr bwMode="auto">
          <a:xfrm>
            <a:off x="9246682" y="439139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585858"/>
                </a:solidFill>
                <a:latin typeface="Bernard MT Condensed" panose="02050806060905020404" pitchFamily="18" charset="0"/>
              </a:rPr>
              <a:t>04</a:t>
            </a:r>
          </a:p>
          <a:p>
            <a:pPr algn="ctr"/>
            <a:r>
              <a:rPr lang="en-US" sz="1000" dirty="0">
                <a:solidFill>
                  <a:srgbClr val="585858"/>
                </a:solidFill>
              </a:rPr>
              <a:t>OPTION</a:t>
            </a:r>
          </a:p>
        </p:txBody>
      </p:sp>
      <p:sp>
        <p:nvSpPr>
          <p:cNvPr id="45" name="Text Box 10">
            <a:extLst>
              <a:ext uri="{FF2B5EF4-FFF2-40B4-BE49-F238E27FC236}">
                <a16:creationId xmlns:a16="http://schemas.microsoft.com/office/drawing/2014/main" id="{FA972082-7DD3-47B1-BE4E-D05EAFF906AC}"/>
              </a:ext>
            </a:extLst>
          </p:cNvPr>
          <p:cNvSpPr txBox="1">
            <a:spLocks noChangeArrowheads="1"/>
          </p:cNvSpPr>
          <p:nvPr/>
        </p:nvSpPr>
        <p:spPr bwMode="auto">
          <a:xfrm>
            <a:off x="8141519" y="4378980"/>
            <a:ext cx="594360" cy="800219"/>
          </a:xfrm>
          <a:prstGeom prst="rect">
            <a:avLst/>
          </a:prstGeom>
          <a:noFill/>
          <a:ln w="9525">
            <a:noFill/>
            <a:miter lim="800000"/>
            <a:headEnd/>
            <a:tailEnd/>
          </a:ln>
        </p:spPr>
        <p:txBody>
          <a:bodyPr wrap="square" lIns="60960" tIns="30480" rIns="60960" bIns="30480">
            <a:spAutoFit/>
          </a:bodyPr>
          <a:lstStyle/>
          <a:p>
            <a:pPr algn="ctr"/>
            <a:r>
              <a:rPr lang="en-US" sz="4800" b="1" dirty="0">
                <a:solidFill>
                  <a:schemeClr val="bg1"/>
                </a:solidFill>
                <a:latin typeface="Bernard MT Condensed" panose="02050806060905020404" pitchFamily="18" charset="0"/>
                <a:cs typeface="Aparajita" panose="020B0604020202020204" pitchFamily="34" charset="0"/>
              </a:rPr>
              <a:t>4</a:t>
            </a:r>
          </a:p>
        </p:txBody>
      </p:sp>
      <p:sp>
        <p:nvSpPr>
          <p:cNvPr id="46" name="TextBox 45">
            <a:extLst>
              <a:ext uri="{FF2B5EF4-FFF2-40B4-BE49-F238E27FC236}">
                <a16:creationId xmlns:a16="http://schemas.microsoft.com/office/drawing/2014/main" id="{6A211CA4-364D-461F-997C-EB871141C4AD}"/>
              </a:ext>
            </a:extLst>
          </p:cNvPr>
          <p:cNvSpPr txBox="1"/>
          <p:nvPr/>
        </p:nvSpPr>
        <p:spPr>
          <a:xfrm>
            <a:off x="8735879" y="5179199"/>
            <a:ext cx="1707406" cy="1261884"/>
          </a:xfrm>
          <a:prstGeom prst="rect">
            <a:avLst/>
          </a:prstGeom>
          <a:noFill/>
        </p:spPr>
        <p:txBody>
          <a:bodyPr wrap="square" rtlCol="0">
            <a:spAutoFit/>
          </a:bodyPr>
          <a:lstStyle/>
          <a:p>
            <a:pPr algn="ctr"/>
            <a:r>
              <a:rPr lang="en-US" sz="1100" dirty="0">
                <a:solidFill>
                  <a:srgbClr val="585858"/>
                </a:solidFill>
                <a:latin typeface="Candara" panose="020E0502030303020204" pitchFamily="34" charset="0"/>
              </a:rPr>
              <a:t>Lorem ipsum dolor sit amet, consectetur adipiscing elit, sed do eiusmod tempor incididunt ut labore. </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0726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dissolve">
                                      <p:cBhvr>
                                        <p:cTn id="20" dur="1000"/>
                                        <p:tgtEl>
                                          <p:spTgt spid="15"/>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1000"/>
                                        <p:tgtEl>
                                          <p:spTgt spid="1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up)">
                                      <p:cBhvr>
                                        <p:cTn id="33" dur="1000"/>
                                        <p:tgtEl>
                                          <p:spTgt spid="1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1000" fill="hold"/>
                                        <p:tgtEl>
                                          <p:spTgt spid="32"/>
                                        </p:tgtEl>
                                        <p:attrNameLst>
                                          <p:attrName>ppt_w</p:attrName>
                                        </p:attrNameLst>
                                      </p:cBhvr>
                                      <p:tavLst>
                                        <p:tav tm="0">
                                          <p:val>
                                            <p:fltVal val="0"/>
                                          </p:val>
                                        </p:tav>
                                        <p:tav tm="100000">
                                          <p:val>
                                            <p:strVal val="#ppt_w"/>
                                          </p:val>
                                        </p:tav>
                                      </p:tavLst>
                                    </p:anim>
                                    <p:anim calcmode="lin" valueType="num">
                                      <p:cBhvr>
                                        <p:cTn id="38" dur="1000" fill="hold"/>
                                        <p:tgtEl>
                                          <p:spTgt spid="32"/>
                                        </p:tgtEl>
                                        <p:attrNameLst>
                                          <p:attrName>ppt_h</p:attrName>
                                        </p:attrNameLst>
                                      </p:cBhvr>
                                      <p:tavLst>
                                        <p:tav tm="0">
                                          <p:val>
                                            <p:fltVal val="0"/>
                                          </p:val>
                                        </p:tav>
                                        <p:tav tm="100000">
                                          <p:val>
                                            <p:strVal val="#ppt_h"/>
                                          </p:val>
                                        </p:tav>
                                      </p:tavLst>
                                    </p:anim>
                                    <p:animEffect transition="in" filter="fade">
                                      <p:cBhvr>
                                        <p:cTn id="39" dur="1000"/>
                                        <p:tgtEl>
                                          <p:spTgt spid="32"/>
                                        </p:tgtEl>
                                      </p:cBhvr>
                                    </p:animEffect>
                                  </p:childTnLst>
                                </p:cTn>
                              </p:par>
                            </p:childTnLst>
                          </p:cTn>
                        </p:par>
                        <p:par>
                          <p:cTn id="40" fill="hold">
                            <p:stCondLst>
                              <p:cond delay="5500"/>
                            </p:stCondLst>
                            <p:childTnLst>
                              <p:par>
                                <p:cTn id="41" presetID="9"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dissolve">
                                      <p:cBhvr>
                                        <p:cTn id="43" dur="1000"/>
                                        <p:tgtEl>
                                          <p:spTgt spid="3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37"/>
                                        </p:tgtEl>
                                        <p:attrNameLst>
                                          <p:attrName>style.visibility</p:attrName>
                                        </p:attrNameLst>
                                      </p:cBhvr>
                                      <p:to>
                                        <p:strVal val="visible"/>
                                      </p:to>
                                    </p:set>
                                    <p:animEffect transition="in" filter="dissolve">
                                      <p:cBhvr>
                                        <p:cTn id="46" dur="1000"/>
                                        <p:tgtEl>
                                          <p:spTgt spid="3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dissolve">
                                      <p:cBhvr>
                                        <p:cTn id="49" dur="1000"/>
                                        <p:tgtEl>
                                          <p:spTgt spid="34"/>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fade">
                                      <p:cBhvr>
                                        <p:cTn id="53" dur="1000"/>
                                        <p:tgtEl>
                                          <p:spTgt spid="36"/>
                                        </p:tgtEl>
                                      </p:cBhvr>
                                    </p:animEffect>
                                    <p:anim calcmode="lin" valueType="num">
                                      <p:cBhvr>
                                        <p:cTn id="54" dur="1000" fill="hold"/>
                                        <p:tgtEl>
                                          <p:spTgt spid="36"/>
                                        </p:tgtEl>
                                        <p:attrNameLst>
                                          <p:attrName>ppt_x</p:attrName>
                                        </p:attrNameLst>
                                      </p:cBhvr>
                                      <p:tavLst>
                                        <p:tav tm="0">
                                          <p:val>
                                            <p:strVal val="#ppt_x"/>
                                          </p:val>
                                        </p:tav>
                                        <p:tav tm="100000">
                                          <p:val>
                                            <p:strVal val="#ppt_x"/>
                                          </p:val>
                                        </p:tav>
                                      </p:tavLst>
                                    </p:anim>
                                    <p:anim calcmode="lin" valueType="num">
                                      <p:cBhvr>
                                        <p:cTn id="55" dur="1000" fill="hold"/>
                                        <p:tgtEl>
                                          <p:spTgt spid="36"/>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up)">
                                      <p:cBhvr>
                                        <p:cTn id="59" dur="1000"/>
                                        <p:tgtEl>
                                          <p:spTgt spid="38"/>
                                        </p:tgtEl>
                                      </p:cBhvr>
                                    </p:animEffect>
                                  </p:childTnLst>
                                </p:cTn>
                              </p:par>
                            </p:childTnLst>
                          </p:cTn>
                        </p:par>
                        <p:par>
                          <p:cTn id="60" fill="hold">
                            <p:stCondLst>
                              <p:cond delay="85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1000" fill="hold"/>
                                        <p:tgtEl>
                                          <p:spTgt spid="24"/>
                                        </p:tgtEl>
                                        <p:attrNameLst>
                                          <p:attrName>ppt_w</p:attrName>
                                        </p:attrNameLst>
                                      </p:cBhvr>
                                      <p:tavLst>
                                        <p:tav tm="0">
                                          <p:val>
                                            <p:fltVal val="0"/>
                                          </p:val>
                                        </p:tav>
                                        <p:tav tm="100000">
                                          <p:val>
                                            <p:strVal val="#ppt_w"/>
                                          </p:val>
                                        </p:tav>
                                      </p:tavLst>
                                    </p:anim>
                                    <p:anim calcmode="lin" valueType="num">
                                      <p:cBhvr>
                                        <p:cTn id="64" dur="1000" fill="hold"/>
                                        <p:tgtEl>
                                          <p:spTgt spid="24"/>
                                        </p:tgtEl>
                                        <p:attrNameLst>
                                          <p:attrName>ppt_h</p:attrName>
                                        </p:attrNameLst>
                                      </p:cBhvr>
                                      <p:tavLst>
                                        <p:tav tm="0">
                                          <p:val>
                                            <p:fltVal val="0"/>
                                          </p:val>
                                        </p:tav>
                                        <p:tav tm="100000">
                                          <p:val>
                                            <p:strVal val="#ppt_h"/>
                                          </p:val>
                                        </p:tav>
                                      </p:tavLst>
                                    </p:anim>
                                    <p:animEffect transition="in" filter="fade">
                                      <p:cBhvr>
                                        <p:cTn id="65" dur="1000"/>
                                        <p:tgtEl>
                                          <p:spTgt spid="24"/>
                                        </p:tgtEl>
                                      </p:cBhvr>
                                    </p:animEffect>
                                  </p:childTnLst>
                                </p:cTn>
                              </p:par>
                            </p:childTnLst>
                          </p:cTn>
                        </p:par>
                        <p:par>
                          <p:cTn id="66" fill="hold">
                            <p:stCondLst>
                              <p:cond delay="9500"/>
                            </p:stCondLst>
                            <p:childTnLst>
                              <p:par>
                                <p:cTn id="67" presetID="9"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dissolve">
                                      <p:cBhvr>
                                        <p:cTn id="69" dur="1000"/>
                                        <p:tgtEl>
                                          <p:spTgt spid="27"/>
                                        </p:tgtEl>
                                      </p:cBhvr>
                                    </p:animEffect>
                                  </p:childTnLst>
                                </p:cTn>
                              </p:par>
                              <p:par>
                                <p:cTn id="70" presetID="9" presetClass="entr" presetSubtype="0" fill="hold" grpId="0" nodeType="with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dissolve">
                                      <p:cBhvr>
                                        <p:cTn id="72" dur="1000"/>
                                        <p:tgtEl>
                                          <p:spTgt spid="29"/>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dissolve">
                                      <p:cBhvr>
                                        <p:cTn id="75" dur="1000"/>
                                        <p:tgtEl>
                                          <p:spTgt spid="26"/>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fade">
                                      <p:cBhvr>
                                        <p:cTn id="79" dur="1000"/>
                                        <p:tgtEl>
                                          <p:spTgt spid="28"/>
                                        </p:tgtEl>
                                      </p:cBhvr>
                                    </p:animEffect>
                                    <p:anim calcmode="lin" valueType="num">
                                      <p:cBhvr>
                                        <p:cTn id="80" dur="1000" fill="hold"/>
                                        <p:tgtEl>
                                          <p:spTgt spid="28"/>
                                        </p:tgtEl>
                                        <p:attrNameLst>
                                          <p:attrName>ppt_x</p:attrName>
                                        </p:attrNameLst>
                                      </p:cBhvr>
                                      <p:tavLst>
                                        <p:tav tm="0">
                                          <p:val>
                                            <p:strVal val="#ppt_x"/>
                                          </p:val>
                                        </p:tav>
                                        <p:tav tm="100000">
                                          <p:val>
                                            <p:strVal val="#ppt_x"/>
                                          </p:val>
                                        </p:tav>
                                      </p:tavLst>
                                    </p:anim>
                                    <p:anim calcmode="lin" valueType="num">
                                      <p:cBhvr>
                                        <p:cTn id="81" dur="1000" fill="hold"/>
                                        <p:tgtEl>
                                          <p:spTgt spid="28"/>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1" fill="hold" grpId="0"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1000"/>
                                        <p:tgtEl>
                                          <p:spTgt spid="30"/>
                                        </p:tgtEl>
                                      </p:cBhvr>
                                    </p:animEffect>
                                  </p:childTnLst>
                                </p:cTn>
                              </p:par>
                            </p:childTnLst>
                          </p:cTn>
                        </p:par>
                        <p:par>
                          <p:cTn id="86" fill="hold">
                            <p:stCondLst>
                              <p:cond delay="12500"/>
                            </p:stCondLst>
                            <p:childTnLst>
                              <p:par>
                                <p:cTn id="87" presetID="53" presetClass="entr" presetSubtype="16"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 calcmode="lin" valueType="num">
                                      <p:cBhvr>
                                        <p:cTn id="89" dur="1000" fill="hold"/>
                                        <p:tgtEl>
                                          <p:spTgt spid="40"/>
                                        </p:tgtEl>
                                        <p:attrNameLst>
                                          <p:attrName>ppt_w</p:attrName>
                                        </p:attrNameLst>
                                      </p:cBhvr>
                                      <p:tavLst>
                                        <p:tav tm="0">
                                          <p:val>
                                            <p:fltVal val="0"/>
                                          </p:val>
                                        </p:tav>
                                        <p:tav tm="100000">
                                          <p:val>
                                            <p:strVal val="#ppt_w"/>
                                          </p:val>
                                        </p:tav>
                                      </p:tavLst>
                                    </p:anim>
                                    <p:anim calcmode="lin" valueType="num">
                                      <p:cBhvr>
                                        <p:cTn id="90" dur="1000" fill="hold"/>
                                        <p:tgtEl>
                                          <p:spTgt spid="40"/>
                                        </p:tgtEl>
                                        <p:attrNameLst>
                                          <p:attrName>ppt_h</p:attrName>
                                        </p:attrNameLst>
                                      </p:cBhvr>
                                      <p:tavLst>
                                        <p:tav tm="0">
                                          <p:val>
                                            <p:fltVal val="0"/>
                                          </p:val>
                                        </p:tav>
                                        <p:tav tm="100000">
                                          <p:val>
                                            <p:strVal val="#ppt_h"/>
                                          </p:val>
                                        </p:tav>
                                      </p:tavLst>
                                    </p:anim>
                                    <p:animEffect transition="in" filter="fade">
                                      <p:cBhvr>
                                        <p:cTn id="91" dur="1000"/>
                                        <p:tgtEl>
                                          <p:spTgt spid="40"/>
                                        </p:tgtEl>
                                      </p:cBhvr>
                                    </p:animEffect>
                                  </p:childTnLst>
                                </p:cTn>
                              </p:par>
                            </p:childTnLst>
                          </p:cTn>
                        </p:par>
                        <p:par>
                          <p:cTn id="92" fill="hold">
                            <p:stCondLst>
                              <p:cond delay="13500"/>
                            </p:stCondLst>
                            <p:childTnLst>
                              <p:par>
                                <p:cTn id="93" presetID="9" presetClass="entr" presetSubtype="0" fill="hold" grpId="0" nodeType="afterEffect">
                                  <p:stCondLst>
                                    <p:cond delay="0"/>
                                  </p:stCondLst>
                                  <p:childTnLst>
                                    <p:set>
                                      <p:cBhvr>
                                        <p:cTn id="94" dur="1" fill="hold">
                                          <p:stCondLst>
                                            <p:cond delay="0"/>
                                          </p:stCondLst>
                                        </p:cTn>
                                        <p:tgtEl>
                                          <p:spTgt spid="43"/>
                                        </p:tgtEl>
                                        <p:attrNameLst>
                                          <p:attrName>style.visibility</p:attrName>
                                        </p:attrNameLst>
                                      </p:cBhvr>
                                      <p:to>
                                        <p:strVal val="visible"/>
                                      </p:to>
                                    </p:set>
                                    <p:animEffect transition="in" filter="dissolve">
                                      <p:cBhvr>
                                        <p:cTn id="95" dur="1000"/>
                                        <p:tgtEl>
                                          <p:spTgt spid="4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dissolve">
                                      <p:cBhvr>
                                        <p:cTn id="98" dur="1000"/>
                                        <p:tgtEl>
                                          <p:spTgt spid="45"/>
                                        </p:tgtEl>
                                      </p:cBhvr>
                                    </p:animEffect>
                                  </p:childTnLst>
                                </p:cTn>
                              </p:par>
                              <p:par>
                                <p:cTn id="99" presetID="9" presetClass="entr" presetSubtype="0" fill="hold" grpId="0" nodeType="with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dissolve">
                                      <p:cBhvr>
                                        <p:cTn id="101" dur="1000"/>
                                        <p:tgtEl>
                                          <p:spTgt spid="42"/>
                                        </p:tgtEl>
                                      </p:cBhvr>
                                    </p:animEffect>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1000"/>
                                        <p:tgtEl>
                                          <p:spTgt spid="44"/>
                                        </p:tgtEl>
                                      </p:cBhvr>
                                    </p:animEffect>
                                    <p:anim calcmode="lin" valueType="num">
                                      <p:cBhvr>
                                        <p:cTn id="106" dur="1000" fill="hold"/>
                                        <p:tgtEl>
                                          <p:spTgt spid="44"/>
                                        </p:tgtEl>
                                        <p:attrNameLst>
                                          <p:attrName>ppt_x</p:attrName>
                                        </p:attrNameLst>
                                      </p:cBhvr>
                                      <p:tavLst>
                                        <p:tav tm="0">
                                          <p:val>
                                            <p:strVal val="#ppt_x"/>
                                          </p:val>
                                        </p:tav>
                                        <p:tav tm="100000">
                                          <p:val>
                                            <p:strVal val="#ppt_x"/>
                                          </p:val>
                                        </p:tav>
                                      </p:tavLst>
                                    </p:anim>
                                    <p:anim calcmode="lin" valueType="num">
                                      <p:cBhvr>
                                        <p:cTn id="107" dur="1000" fill="hold"/>
                                        <p:tgtEl>
                                          <p:spTgt spid="4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22" presetClass="entr" presetSubtype="1"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up)">
                                      <p:cBhvr>
                                        <p:cTn id="1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2" grpId="0" animBg="1"/>
      <p:bldP spid="13" grpId="0" animBg="1"/>
      <p:bldP spid="14" grpId="0"/>
      <p:bldP spid="15" grpId="0"/>
      <p:bldP spid="16" grpId="0"/>
      <p:bldP spid="24" grpId="0" animBg="1"/>
      <p:bldP spid="26" grpId="0" animBg="1"/>
      <p:bldP spid="27" grpId="0" animBg="1"/>
      <p:bldP spid="28" grpId="0"/>
      <p:bldP spid="29" grpId="0"/>
      <p:bldP spid="30" grpId="0"/>
      <p:bldP spid="32" grpId="0" animBg="1"/>
      <p:bldP spid="34" grpId="0" animBg="1"/>
      <p:bldP spid="35" grpId="0" animBg="1"/>
      <p:bldP spid="36" grpId="0"/>
      <p:bldP spid="37" grpId="0"/>
      <p:bldP spid="38" grpId="0"/>
      <p:bldP spid="40" grpId="0" animBg="1"/>
      <p:bldP spid="42" grpId="0" animBg="1"/>
      <p:bldP spid="43" grpId="0" animBg="1"/>
      <p:bldP spid="44"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rgbClr val="585858"/>
                  </a:solidFill>
                </a:rPr>
                <a:t>Lorem Ipsum</a:t>
              </a:r>
            </a:p>
            <a:p>
              <a:endParaRPr lang="en-US" sz="2000" dirty="0">
                <a:solidFill>
                  <a:srgbClr val="585858"/>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02547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25214"/>
            <a:chOff x="4639176" y="6076583"/>
            <a:chExt cx="1091773" cy="425214"/>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rgbClr val="636363"/>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rgbClr val="636363"/>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rgbClr val="636363"/>
              </a:solidFill>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rgbClr val="636363"/>
                </a:solidFill>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61</a:t>
            </a:r>
            <a:r>
              <a:rPr lang="en-US" sz="2200" dirty="0">
                <a:solidFill>
                  <a:srgbClr val="636363"/>
                </a:solidFill>
              </a:rPr>
              <a:t>%</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43</a:t>
            </a:r>
            <a:r>
              <a:rPr lang="en-US" sz="2200" dirty="0">
                <a:solidFill>
                  <a:srgbClr val="636363"/>
                </a:solidFill>
              </a:rPr>
              <a:t>%</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23</a:t>
            </a:r>
            <a:r>
              <a:rPr lang="en-US" sz="2200" dirty="0">
                <a:solidFill>
                  <a:srgbClr val="636363"/>
                </a:solidFill>
              </a:rPr>
              <a:t>%</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39</a:t>
            </a:r>
            <a:r>
              <a:rPr lang="en-US" sz="2200" dirty="0">
                <a:solidFill>
                  <a:srgbClr val="636363"/>
                </a:solidFill>
              </a:rPr>
              <a:t>%</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636363"/>
                </a:solidFill>
              </a:rPr>
              <a:t>57</a:t>
            </a:r>
            <a:r>
              <a:rPr lang="en-US" sz="2200" dirty="0">
                <a:solidFill>
                  <a:srgbClr val="636363"/>
                </a:solidFill>
              </a:rPr>
              <a:t>%</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25214"/>
            <a:chOff x="4639176" y="6076583"/>
            <a:chExt cx="1091773" cy="425214"/>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25214"/>
            <a:chOff x="4639176" y="6076583"/>
            <a:chExt cx="1091773" cy="425214"/>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spTree>
    <p:extLst>
      <p:ext uri="{BB962C8B-B14F-4D97-AF65-F5344CB8AC3E}">
        <p14:creationId xmlns:p14="http://schemas.microsoft.com/office/powerpoint/2010/main" val="1812547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447579" y="2115058"/>
            <a:ext cx="2743200"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447579"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361517"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447579"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447579"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447579"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447579"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224819"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$99</a:t>
            </a:r>
          </a:p>
          <a:p>
            <a:pPr algn="ctr"/>
            <a:r>
              <a:rPr lang="en-US" sz="1200" b="1" dirty="0"/>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3283088" y="2115058"/>
            <a:ext cx="2743200"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3283088"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3197026"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3283088"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3283088"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3283088"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3283088"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4060328"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$135</a:t>
            </a:r>
          </a:p>
          <a:p>
            <a:pPr algn="ctr"/>
            <a:r>
              <a:rPr lang="en-US" sz="1200" b="1" dirty="0"/>
              <a:t>Month</a:t>
            </a:r>
            <a:endParaRPr lang="en-US" sz="1200" dirty="0"/>
          </a:p>
        </p:txBody>
      </p:sp>
      <p:sp>
        <p:nvSpPr>
          <p:cNvPr id="95" name="Rectangle 94">
            <a:extLst>
              <a:ext uri="{FF2B5EF4-FFF2-40B4-BE49-F238E27FC236}">
                <a16:creationId xmlns:a16="http://schemas.microsoft.com/office/drawing/2014/main" id="{627002EA-75EB-4499-9F60-95B829ED618C}"/>
              </a:ext>
            </a:extLst>
          </p:cNvPr>
          <p:cNvSpPr/>
          <p:nvPr/>
        </p:nvSpPr>
        <p:spPr>
          <a:xfrm>
            <a:off x="6123108" y="2112275"/>
            <a:ext cx="2743200"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6123108"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6037046"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6123108"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6123108"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6123108"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6123108"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90034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$219</a:t>
            </a:r>
          </a:p>
          <a:p>
            <a:pPr algn="ctr"/>
            <a:r>
              <a:rPr lang="en-US" sz="1200" b="1" dirty="0"/>
              <a:t>Month</a:t>
            </a:r>
            <a:endParaRPr lang="en-US" sz="1200" dirty="0"/>
          </a:p>
        </p:txBody>
      </p:sp>
      <p:sp>
        <p:nvSpPr>
          <p:cNvPr id="110" name="Rectangle 109">
            <a:extLst>
              <a:ext uri="{FF2B5EF4-FFF2-40B4-BE49-F238E27FC236}">
                <a16:creationId xmlns:a16="http://schemas.microsoft.com/office/drawing/2014/main" id="{8D9318C3-142E-4F39-B5DA-516A5D8B4B02}"/>
              </a:ext>
            </a:extLst>
          </p:cNvPr>
          <p:cNvSpPr/>
          <p:nvPr/>
        </p:nvSpPr>
        <p:spPr>
          <a:xfrm>
            <a:off x="8963128" y="2112275"/>
            <a:ext cx="2743200" cy="93844"/>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963128"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877066"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963128"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a:t>
              </a:r>
              <a:r>
                <a:rPr lang="en-US" sz="1400" b="1" dirty="0" err="1">
                  <a:solidFill>
                    <a:schemeClr val="bg2">
                      <a:lumMod val="10000"/>
                    </a:schemeClr>
                  </a:solidFill>
                </a:rPr>
                <a:t>Gbps</a:t>
              </a:r>
              <a:r>
                <a:rPr lang="en-US" sz="1400" b="1" dirty="0">
                  <a:solidFill>
                    <a:schemeClr val="bg2">
                      <a:lumMod val="10000"/>
                    </a:schemeClr>
                  </a:solidFill>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963128"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963128"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963128"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740368"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t>$279</a:t>
            </a:r>
          </a:p>
          <a:p>
            <a:pPr algn="ctr"/>
            <a:r>
              <a:rPr lang="en-US" sz="1200" b="1" dirty="0"/>
              <a:t>Month</a:t>
            </a:r>
            <a:endParaRPr lang="en-US" sz="1200" dirty="0"/>
          </a:p>
        </p:txBody>
      </p:sp>
    </p:spTree>
    <p:extLst>
      <p:ext uri="{BB962C8B-B14F-4D97-AF65-F5344CB8AC3E}">
        <p14:creationId xmlns:p14="http://schemas.microsoft.com/office/powerpoint/2010/main" val="188593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4C95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204229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a:solidFill>
            <a:srgbClr val="57CCC6"/>
          </a:solidFill>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a:solidFill>
            <a:srgbClr val="F4C956"/>
          </a:solidFill>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E77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a:solidFill>
            <a:srgbClr val="4CC8EC"/>
          </a:solidFill>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6AE6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a:solidFill>
            <a:srgbClr val="FF7467"/>
          </a:solidFill>
        </p:grpSpPr>
        <p:sp>
          <p:nvSpPr>
            <p:cNvPr id="32" name="Freeform: Shape 31">
              <a:extLst>
                <a:ext uri="{FF2B5EF4-FFF2-40B4-BE49-F238E27FC236}">
                  <a16:creationId xmlns:a16="http://schemas.microsoft.com/office/drawing/2014/main" id="{E5A97EF4-2812-4EE0-BA63-BB760A2BF9A5}"/>
                </a:ext>
              </a:extLst>
            </p:cNvPr>
            <p:cNvSpPr/>
            <p:nvPr/>
          </p:nvSpPr>
          <p:spPr>
            <a:xfrm>
              <a:off x="4233879"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rgbClr val="FF9C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F7467"/>
                </a:solidFill>
              </a:rPr>
              <a:t>LOREM IPSUM</a:t>
            </a:r>
          </a:p>
          <a:p>
            <a:pPr defTabSz="1219170">
              <a:spcBef>
                <a:spcPct val="20000"/>
              </a:spcBef>
              <a:defRPr/>
            </a:pPr>
            <a:r>
              <a:rPr lang="en-US" sz="1200" dirty="0">
                <a:solidFill>
                  <a:schemeClr val="bg1"/>
                </a:solidFill>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rgbClr val="636363"/>
                </a:solidFill>
              </a:rPr>
              <a:t>$4,567</a:t>
            </a:r>
          </a:p>
          <a:p>
            <a:pPr algn="ctr" defTabSz="1219170">
              <a:spcBef>
                <a:spcPct val="20000"/>
              </a:spcBef>
              <a:defRPr/>
            </a:pPr>
            <a:r>
              <a:rPr lang="en-US" sz="1200" dirty="0">
                <a:solidFill>
                  <a:srgbClr val="636363"/>
                </a:solidFill>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rPr>
              <a:t>Lorem ipsum dolor sit amet, cons ectetur adipiscing elit, sed do</a:t>
            </a:r>
          </a:p>
        </p:txBody>
      </p:sp>
    </p:spTree>
    <p:extLst>
      <p:ext uri="{BB962C8B-B14F-4D97-AF65-F5344CB8AC3E}">
        <p14:creationId xmlns:p14="http://schemas.microsoft.com/office/powerpoint/2010/main" val="85549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rgbClr val="585858"/>
                </a:solidFill>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rgbClr val="585858"/>
                </a:solidFill>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rgbClr val="585858"/>
                </a:solidFill>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3441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a:effectLst/>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a:effectLst/>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a:effectLst/>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a:effectLst/>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D6AB38"/>
                  </a:gs>
                  <a:gs pos="48000">
                    <a:srgbClr val="F4C956"/>
                  </a:gs>
                  <a:gs pos="100000">
                    <a:srgbClr val="FFE774"/>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D6AB38"/>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a:effectLst/>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E15649"/>
                </a:gs>
                <a:gs pos="48000">
                  <a:srgbClr val="FF7467"/>
                </a:gs>
                <a:gs pos="100000">
                  <a:srgbClr val="FF9285"/>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FF7467"/>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62753" y="1871198"/>
            <a:ext cx="762000" cy="2012740"/>
            <a:chOff x="3857964" y="1887315"/>
            <a:chExt cx="762000" cy="2012740"/>
          </a:xfrm>
          <a:effectLst/>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gradFill flip="none" rotWithShape="1">
              <a:gsLst>
                <a:gs pos="0">
                  <a:srgbClr val="2EAACE"/>
                </a:gs>
                <a:gs pos="48000">
                  <a:srgbClr val="4CC8EC"/>
                </a:gs>
                <a:gs pos="100000">
                  <a:srgbClr val="6AE6F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2EAACE"/>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a:effectLst/>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1000">
                  <a:srgbClr val="B88D1A"/>
                </a:gs>
                <a:gs pos="48000">
                  <a:srgbClr val="D6AB38"/>
                </a:gs>
                <a:gs pos="100000">
                  <a:srgbClr val="F4C956"/>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B88D1A"/>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a:effectLst/>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a:effectLst/>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2" name="Group 1">
            <a:extLst>
              <a:ext uri="{FF2B5EF4-FFF2-40B4-BE49-F238E27FC236}">
                <a16:creationId xmlns:a16="http://schemas.microsoft.com/office/drawing/2014/main" id="{CD45D814-FD44-4311-9F45-9A73F910CF52}"/>
              </a:ext>
            </a:extLst>
          </p:cNvPr>
          <p:cNvGrpSpPr/>
          <p:nvPr/>
        </p:nvGrpSpPr>
        <p:grpSpPr>
          <a:xfrm>
            <a:off x="1842838" y="1895328"/>
            <a:ext cx="762000" cy="1142518"/>
            <a:chOff x="919381" y="1960971"/>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919381" y="1960971"/>
              <a:ext cx="762000" cy="1142518"/>
              <a:chOff x="533400" y="3199077"/>
              <a:chExt cx="762000" cy="1142518"/>
            </a:xfrm>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gradFill flip="none" rotWithShape="1">
                <a:gsLst>
                  <a:gs pos="0">
                    <a:srgbClr val="2EAACE"/>
                  </a:gs>
                  <a:gs pos="48000">
                    <a:srgbClr val="4CC8EC"/>
                  </a:gs>
                  <a:gs pos="100000">
                    <a:srgbClr val="6AE6FF"/>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gradFill flip="none" rotWithShape="1">
                <a:gsLst>
                  <a:gs pos="0">
                    <a:schemeClr val="accent3">
                      <a:lumMod val="0"/>
                      <a:lumOff val="100000"/>
                    </a:schemeClr>
                  </a:gs>
                  <a:gs pos="35000">
                    <a:schemeClr val="accent3">
                      <a:lumMod val="0"/>
                      <a:lumOff val="100000"/>
                    </a:schemeClr>
                  </a:gs>
                  <a:gs pos="100000">
                    <a:srgbClr val="4CC8EC"/>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957481" y="227379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a:effectLst/>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a:effectLst/>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a:effectLst/>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a:effectLst/>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a:effectLst/>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a:effectLst/>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1000"/>
                                        <p:tgtEl>
                                          <p:spTgt spid="56"/>
                                        </p:tgtEl>
                                      </p:cBhvr>
                                    </p:animEffect>
                                    <p:anim calcmode="lin" valueType="num">
                                      <p:cBhvr>
                                        <p:cTn id="53" dur="1000" fill="hold"/>
                                        <p:tgtEl>
                                          <p:spTgt spid="56"/>
                                        </p:tgtEl>
                                        <p:attrNameLst>
                                          <p:attrName>ppt_x</p:attrName>
                                        </p:attrNameLst>
                                      </p:cBhvr>
                                      <p:tavLst>
                                        <p:tav tm="0">
                                          <p:val>
                                            <p:strVal val="#ppt_x"/>
                                          </p:val>
                                        </p:tav>
                                        <p:tav tm="100000">
                                          <p:val>
                                            <p:strVal val="#ppt_x"/>
                                          </p:val>
                                        </p:tav>
                                      </p:tavLst>
                                    </p:anim>
                                    <p:anim calcmode="lin" valueType="num">
                                      <p:cBhvr>
                                        <p:cTn id="54" dur="1000" fill="hold"/>
                                        <p:tgtEl>
                                          <p:spTgt spid="56"/>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4" fill="hold" nodeType="after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wipe(down)">
                                      <p:cBhvr>
                                        <p:cTn id="58" dur="500"/>
                                        <p:tgtEl>
                                          <p:spTgt spid="59"/>
                                        </p:tgtEl>
                                      </p:cBhvr>
                                    </p:animEffect>
                                  </p:childTnLst>
                                </p:cTn>
                              </p:par>
                            </p:childTnLst>
                          </p:cTn>
                        </p:par>
                        <p:par>
                          <p:cTn id="59" fill="hold">
                            <p:stCondLst>
                              <p:cond delay="8500"/>
                            </p:stCondLst>
                            <p:childTnLst>
                              <p:par>
                                <p:cTn id="60" presetID="2" presetClass="entr" presetSubtype="2"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 calcmode="lin" valueType="num">
                                      <p:cBhvr additive="base">
                                        <p:cTn id="62" dur="1000" fill="hold"/>
                                        <p:tgtEl>
                                          <p:spTgt spid="53"/>
                                        </p:tgtEl>
                                        <p:attrNameLst>
                                          <p:attrName>ppt_x</p:attrName>
                                        </p:attrNameLst>
                                      </p:cBhvr>
                                      <p:tavLst>
                                        <p:tav tm="0">
                                          <p:val>
                                            <p:strVal val="1+#ppt_w/2"/>
                                          </p:val>
                                        </p:tav>
                                        <p:tav tm="100000">
                                          <p:val>
                                            <p:strVal val="#ppt_x"/>
                                          </p:val>
                                        </p:tav>
                                      </p:tavLst>
                                    </p:anim>
                                    <p:anim calcmode="lin" valueType="num">
                                      <p:cBhvr additive="base">
                                        <p:cTn id="63" dur="1000" fill="hold"/>
                                        <p:tgtEl>
                                          <p:spTgt spid="53"/>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83"/>
                                        </p:tgtEl>
                                        <p:attrNameLst>
                                          <p:attrName>style.visibility</p:attrName>
                                        </p:attrNameLst>
                                      </p:cBhvr>
                                      <p:to>
                                        <p:strVal val="visible"/>
                                      </p:to>
                                    </p:set>
                                    <p:anim calcmode="lin" valueType="num">
                                      <p:cBhvr additive="base">
                                        <p:cTn id="66" dur="1000" fill="hold"/>
                                        <p:tgtEl>
                                          <p:spTgt spid="83"/>
                                        </p:tgtEl>
                                        <p:attrNameLst>
                                          <p:attrName>ppt_x</p:attrName>
                                        </p:attrNameLst>
                                      </p:cBhvr>
                                      <p:tavLst>
                                        <p:tav tm="0">
                                          <p:val>
                                            <p:strVal val="1+#ppt_w/2"/>
                                          </p:val>
                                        </p:tav>
                                        <p:tav tm="100000">
                                          <p:val>
                                            <p:strVal val="#ppt_x"/>
                                          </p:val>
                                        </p:tav>
                                      </p:tavLst>
                                    </p:anim>
                                    <p:anim calcmode="lin" valueType="num">
                                      <p:cBhvr additive="base">
                                        <p:cTn id="67" dur="1000" fill="hold"/>
                                        <p:tgtEl>
                                          <p:spTgt spid="83"/>
                                        </p:tgtEl>
                                        <p:attrNameLst>
                                          <p:attrName>ppt_y</p:attrName>
                                        </p:attrNameLst>
                                      </p:cBhvr>
                                      <p:tavLst>
                                        <p:tav tm="0">
                                          <p:val>
                                            <p:strVal val="#ppt_y"/>
                                          </p:val>
                                        </p:tav>
                                        <p:tav tm="100000">
                                          <p:val>
                                            <p:strVal val="#ppt_y"/>
                                          </p:val>
                                        </p:tav>
                                      </p:tavLst>
                                    </p:anim>
                                  </p:childTnLst>
                                </p:cTn>
                              </p:par>
                            </p:childTnLst>
                          </p:cTn>
                        </p:par>
                        <p:par>
                          <p:cTn id="68" fill="hold">
                            <p:stCondLst>
                              <p:cond delay="9500"/>
                            </p:stCondLst>
                            <p:childTnLst>
                              <p:par>
                                <p:cTn id="69" presetID="42" presetClass="entr" presetSubtype="0"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42" presetClass="entr" presetSubtype="0" fill="hold" nodeType="afterEffect">
                                  <p:stCondLst>
                                    <p:cond delay="0"/>
                                  </p:stCondLst>
                                  <p:childTnLst>
                                    <p:set>
                                      <p:cBhvr>
                                        <p:cTn id="76" dur="1" fill="hold">
                                          <p:stCondLst>
                                            <p:cond delay="0"/>
                                          </p:stCondLst>
                                        </p:cTn>
                                        <p:tgtEl>
                                          <p:spTgt spid="71"/>
                                        </p:tgtEl>
                                        <p:attrNameLst>
                                          <p:attrName>style.visibility</p:attrName>
                                        </p:attrNameLst>
                                      </p:cBhvr>
                                      <p:to>
                                        <p:strVal val="visible"/>
                                      </p:to>
                                    </p:set>
                                    <p:animEffect transition="in" filter="fade">
                                      <p:cBhvr>
                                        <p:cTn id="77" dur="1000"/>
                                        <p:tgtEl>
                                          <p:spTgt spid="71"/>
                                        </p:tgtEl>
                                      </p:cBhvr>
                                    </p:animEffect>
                                    <p:anim calcmode="lin" valueType="num">
                                      <p:cBhvr>
                                        <p:cTn id="78" dur="1000" fill="hold"/>
                                        <p:tgtEl>
                                          <p:spTgt spid="71"/>
                                        </p:tgtEl>
                                        <p:attrNameLst>
                                          <p:attrName>ppt_x</p:attrName>
                                        </p:attrNameLst>
                                      </p:cBhvr>
                                      <p:tavLst>
                                        <p:tav tm="0">
                                          <p:val>
                                            <p:strVal val="#ppt_x"/>
                                          </p:val>
                                        </p:tav>
                                        <p:tav tm="100000">
                                          <p:val>
                                            <p:strVal val="#ppt_x"/>
                                          </p:val>
                                        </p:tav>
                                      </p:tavLst>
                                    </p:anim>
                                    <p:anim calcmode="lin" valueType="num">
                                      <p:cBhvr>
                                        <p:cTn id="79" dur="1000" fill="hold"/>
                                        <p:tgtEl>
                                          <p:spTgt spid="71"/>
                                        </p:tgtEl>
                                        <p:attrNameLst>
                                          <p:attrName>ppt_y</p:attrName>
                                        </p:attrNameLst>
                                      </p:cBhvr>
                                      <p:tavLst>
                                        <p:tav tm="0">
                                          <p:val>
                                            <p:strVal val="#ppt_y+.1"/>
                                          </p:val>
                                        </p:tav>
                                        <p:tav tm="100000">
                                          <p:val>
                                            <p:strVal val="#ppt_y"/>
                                          </p:val>
                                        </p:tav>
                                      </p:tavLst>
                                    </p:anim>
                                  </p:childTnLst>
                                </p:cTn>
                              </p:par>
                            </p:childTnLst>
                          </p:cTn>
                        </p:par>
                        <p:par>
                          <p:cTn id="80" fill="hold">
                            <p:stCondLst>
                              <p:cond delay="11500"/>
                            </p:stCondLst>
                            <p:childTnLst>
                              <p:par>
                                <p:cTn id="81" presetID="22" presetClass="entr" presetSubtype="4" fill="hold" nodeType="afterEffect">
                                  <p:stCondLst>
                                    <p:cond delay="0"/>
                                  </p:stCondLst>
                                  <p:childTnLst>
                                    <p:set>
                                      <p:cBhvr>
                                        <p:cTn id="82" dur="1" fill="hold">
                                          <p:stCondLst>
                                            <p:cond delay="0"/>
                                          </p:stCondLst>
                                        </p:cTn>
                                        <p:tgtEl>
                                          <p:spTgt spid="88"/>
                                        </p:tgtEl>
                                        <p:attrNameLst>
                                          <p:attrName>style.visibility</p:attrName>
                                        </p:attrNameLst>
                                      </p:cBhvr>
                                      <p:to>
                                        <p:strVal val="visible"/>
                                      </p:to>
                                    </p:set>
                                    <p:animEffect transition="in" filter="wipe(down)">
                                      <p:cBhvr>
                                        <p:cTn id="83" dur="500"/>
                                        <p:tgtEl>
                                          <p:spTgt spid="88"/>
                                        </p:tgtEl>
                                      </p:cBhvr>
                                    </p:animEffect>
                                  </p:childTnLst>
                                </p:cTn>
                              </p:par>
                            </p:childTnLst>
                          </p:cTn>
                        </p:par>
                        <p:par>
                          <p:cTn id="84" fill="hold">
                            <p:stCondLst>
                              <p:cond delay="12000"/>
                            </p:stCondLst>
                            <p:childTnLst>
                              <p:par>
                                <p:cTn id="85" presetID="42" presetClass="entr" presetSubtype="0" fill="hold"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childTnLst>
                          </p:cTn>
                        </p:par>
                        <p:par>
                          <p:cTn id="90" fill="hold">
                            <p:stCondLst>
                              <p:cond delay="13000"/>
                            </p:stCondLst>
                            <p:childTnLst>
                              <p:par>
                                <p:cTn id="91" presetID="22" presetClass="entr" presetSubtype="4"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wipe(down)">
                                      <p:cBhvr>
                                        <p:cTn id="93" dur="500"/>
                                        <p:tgtEl>
                                          <p:spTgt spid="87"/>
                                        </p:tgtEl>
                                      </p:cBhvr>
                                    </p:animEffect>
                                  </p:childTnLst>
                                </p:cTn>
                              </p:par>
                            </p:childTnLst>
                          </p:cTn>
                        </p:par>
                        <p:par>
                          <p:cTn id="94" fill="hold">
                            <p:stCondLst>
                              <p:cond delay="13500"/>
                            </p:stCondLst>
                            <p:childTnLst>
                              <p:par>
                                <p:cTn id="95" presetID="42" presetClass="entr" presetSubtype="0"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Effect transition="in" filter="fade">
                                      <p:cBhvr>
                                        <p:cTn id="97" dur="1000"/>
                                        <p:tgtEl>
                                          <p:spTgt spid="79"/>
                                        </p:tgtEl>
                                      </p:cBhvr>
                                    </p:animEffect>
                                    <p:anim calcmode="lin" valueType="num">
                                      <p:cBhvr>
                                        <p:cTn id="98" dur="1000" fill="hold"/>
                                        <p:tgtEl>
                                          <p:spTgt spid="79"/>
                                        </p:tgtEl>
                                        <p:attrNameLst>
                                          <p:attrName>ppt_x</p:attrName>
                                        </p:attrNameLst>
                                      </p:cBhvr>
                                      <p:tavLst>
                                        <p:tav tm="0">
                                          <p:val>
                                            <p:strVal val="#ppt_x"/>
                                          </p:val>
                                        </p:tav>
                                        <p:tav tm="100000">
                                          <p:val>
                                            <p:strVal val="#ppt_x"/>
                                          </p:val>
                                        </p:tav>
                                      </p:tavLst>
                                    </p:anim>
                                    <p:anim calcmode="lin" valueType="num">
                                      <p:cBhvr>
                                        <p:cTn id="99" dur="1000" fill="hold"/>
                                        <p:tgtEl>
                                          <p:spTgt spid="79"/>
                                        </p:tgtEl>
                                        <p:attrNameLst>
                                          <p:attrName>ppt_y</p:attrName>
                                        </p:attrNameLst>
                                      </p:cBhvr>
                                      <p:tavLst>
                                        <p:tav tm="0">
                                          <p:val>
                                            <p:strVal val="#ppt_y+.1"/>
                                          </p:val>
                                        </p:tav>
                                        <p:tav tm="100000">
                                          <p:val>
                                            <p:strVal val="#ppt_y"/>
                                          </p:val>
                                        </p:tav>
                                      </p:tavLst>
                                    </p:anim>
                                  </p:childTnLst>
                                </p:cTn>
                              </p:par>
                            </p:childTnLst>
                          </p:cTn>
                        </p:par>
                        <p:par>
                          <p:cTn id="100" fill="hold">
                            <p:stCondLst>
                              <p:cond delay="14500"/>
                            </p:stCondLst>
                            <p:childTnLst>
                              <p:par>
                                <p:cTn id="101" presetID="22" presetClass="entr" presetSubtype="4"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Effect transition="in" filter="wipe(down)">
                                      <p:cBhvr>
                                        <p:cTn id="10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FF9285"/>
              </a:solidFill>
              <a:ln>
                <a:noFill/>
              </a:ln>
              <a:effectLst>
                <a:outerShdw blurRad="127000" sx="102000" sy="102000" algn="c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FF9285"/>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C918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5EAE4"/>
                  </a:gs>
                  <a:gs pos="17000">
                    <a:srgbClr val="39AEA8"/>
                  </a:gs>
                  <a:gs pos="0">
                    <a:srgbClr val="1B908A"/>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94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4000">
                    <a:srgbClr val="FFF17E"/>
                  </a:gs>
                  <a:gs pos="17000">
                    <a:srgbClr val="D6AB38"/>
                  </a:gs>
                  <a:gs pos="0">
                    <a:srgbClr val="B98E1B"/>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28EB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AE6FF"/>
                  </a:gs>
                  <a:gs pos="17000">
                    <a:srgbClr val="2EAACE"/>
                  </a:gs>
                  <a:gs pos="0">
                    <a:srgbClr val="108CB0"/>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CC8EC"/>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A3F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9C8F"/>
                  </a:gs>
                  <a:gs pos="17000">
                    <a:srgbClr val="E15649"/>
                  </a:gs>
                  <a:gs pos="0">
                    <a:srgbClr val="C3382B"/>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7467"/>
                </a:solidFill>
                <a:latin typeface="Candara" panose="020E0502030303020204" pitchFamily="34" charset="0"/>
              </a:rPr>
              <a:t>LOREM IPSUM DOLOR</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22" presetClass="entr" presetSubtype="4"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wipe(down)">
                                      <p:cBhvr>
                                        <p:cTn id="50" dur="1000"/>
                                        <p:tgtEl>
                                          <p:spTgt spid="6"/>
                                        </p:tgtEl>
                                      </p:cBhvr>
                                    </p:animEffect>
                                  </p:childTnLst>
                                </p:cTn>
                              </p:par>
                            </p:childTnLst>
                          </p:cTn>
                        </p:par>
                        <p:par>
                          <p:cTn id="51" fill="hold">
                            <p:stCondLst>
                              <p:cond delay="5250"/>
                            </p:stCondLst>
                            <p:childTnLst>
                              <p:par>
                                <p:cTn id="52" presetID="22" presetClass="entr" presetSubtype="1"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wipe(up)">
                                      <p:cBhvr>
                                        <p:cTn id="54" dur="500"/>
                                        <p:tgtEl>
                                          <p:spTgt spid="24"/>
                                        </p:tgtEl>
                                      </p:cBhvr>
                                    </p:animEffect>
                                  </p:childTnLst>
                                </p:cTn>
                              </p:par>
                            </p:childTnLst>
                          </p:cTn>
                        </p:par>
                        <p:par>
                          <p:cTn id="55" fill="hold">
                            <p:stCondLst>
                              <p:cond delay="5750"/>
                            </p:stCondLst>
                            <p:childTnLst>
                              <p:par>
                                <p:cTn id="56" presetID="22" presetClass="entr" presetSubtype="8"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Effect transition="in" filter="wipe(left)">
                                      <p:cBhvr>
                                        <p:cTn id="58" dur="500"/>
                                        <p:tgtEl>
                                          <p:spTgt spid="42"/>
                                        </p:tgtEl>
                                      </p:cBhvr>
                                    </p:animEffect>
                                  </p:childTnLst>
                                </p:cTn>
                              </p:par>
                            </p:childTnLst>
                          </p:cTn>
                        </p:par>
                        <p:par>
                          <p:cTn id="59" fill="hold">
                            <p:stCondLst>
                              <p:cond delay="6250"/>
                            </p:stCondLst>
                            <p:childTnLst>
                              <p:par>
                                <p:cTn id="60" presetID="22" presetClass="entr" presetSubtype="4"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1000"/>
                                        <p:tgtEl>
                                          <p:spTgt spid="7"/>
                                        </p:tgtEl>
                                      </p:cBhvr>
                                    </p:animEffect>
                                  </p:childTnLst>
                                </p:cTn>
                              </p:par>
                            </p:childTnLst>
                          </p:cTn>
                        </p:par>
                        <p:par>
                          <p:cTn id="63" fill="hold">
                            <p:stCondLst>
                              <p:cond delay="7250"/>
                            </p:stCondLst>
                            <p:childTnLst>
                              <p:par>
                                <p:cTn id="64" presetID="22" presetClass="entr" presetSubtype="1" fill="hold" grpId="0" nodeType="after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wipe(up)">
                                      <p:cBhvr>
                                        <p:cTn id="66" dur="500"/>
                                        <p:tgtEl>
                                          <p:spTgt spid="20"/>
                                        </p:tgtEl>
                                      </p:cBhvr>
                                    </p:animEffect>
                                  </p:childTnLst>
                                </p:cTn>
                              </p:par>
                            </p:childTnLst>
                          </p:cTn>
                        </p:par>
                        <p:par>
                          <p:cTn id="67" fill="hold">
                            <p:stCondLst>
                              <p:cond delay="7750"/>
                            </p:stCondLst>
                            <p:childTnLst>
                              <p:par>
                                <p:cTn id="68" presetID="22" presetClass="entr" presetSubtype="8" fill="hold" grpId="0" nodeType="afterEffect">
                                  <p:stCondLst>
                                    <p:cond delay="0"/>
                                  </p:stCondLst>
                                  <p:childTnLst>
                                    <p:set>
                                      <p:cBhvr>
                                        <p:cTn id="69" dur="1" fill="hold">
                                          <p:stCondLst>
                                            <p:cond delay="0"/>
                                          </p:stCondLst>
                                        </p:cTn>
                                        <p:tgtEl>
                                          <p:spTgt spid="45"/>
                                        </p:tgtEl>
                                        <p:attrNameLst>
                                          <p:attrName>style.visibility</p:attrName>
                                        </p:attrNameLst>
                                      </p:cBhvr>
                                      <p:to>
                                        <p:strVal val="visible"/>
                                      </p:to>
                                    </p:set>
                                    <p:animEffect transition="in" filter="wipe(left)">
                                      <p:cBhvr>
                                        <p:cTn id="70" dur="500"/>
                                        <p:tgtEl>
                                          <p:spTgt spid="45"/>
                                        </p:tgtEl>
                                      </p:cBhvr>
                                    </p:animEffect>
                                  </p:childTnLst>
                                </p:cTn>
                              </p:par>
                            </p:childTnLst>
                          </p:cTn>
                        </p:par>
                        <p:par>
                          <p:cTn id="71" fill="hold">
                            <p:stCondLst>
                              <p:cond delay="8250"/>
                            </p:stCondLst>
                            <p:childTnLst>
                              <p:par>
                                <p:cTn id="72" presetID="22" presetClass="entr" presetSubtype="4" fill="hold" nodeType="afterEffect">
                                  <p:stCondLst>
                                    <p:cond delay="0"/>
                                  </p:stCondLst>
                                  <p:childTnLst>
                                    <p:set>
                                      <p:cBhvr>
                                        <p:cTn id="73" dur="1" fill="hold">
                                          <p:stCondLst>
                                            <p:cond delay="0"/>
                                          </p:stCondLst>
                                        </p:cTn>
                                        <p:tgtEl>
                                          <p:spTgt spid="9"/>
                                        </p:tgtEl>
                                        <p:attrNameLst>
                                          <p:attrName>style.visibility</p:attrName>
                                        </p:attrNameLst>
                                      </p:cBhvr>
                                      <p:to>
                                        <p:strVal val="visible"/>
                                      </p:to>
                                    </p:set>
                                    <p:animEffect transition="in" filter="wipe(down)">
                                      <p:cBhvr>
                                        <p:cTn id="74" dur="750"/>
                                        <p:tgtEl>
                                          <p:spTgt spid="9"/>
                                        </p:tgtEl>
                                      </p:cBhvr>
                                    </p:animEffect>
                                  </p:childTnLst>
                                </p:cTn>
                              </p:par>
                            </p:childTnLst>
                          </p:cTn>
                        </p:par>
                        <p:par>
                          <p:cTn id="75" fill="hold">
                            <p:stCondLst>
                              <p:cond delay="9000"/>
                            </p:stCondLst>
                            <p:childTnLst>
                              <p:par>
                                <p:cTn id="76" presetID="22" presetClass="entr" presetSubtype="1" fill="hold" grpId="0" nodeType="afterEffect">
                                  <p:stCondLst>
                                    <p:cond delay="0"/>
                                  </p:stCondLst>
                                  <p:childTnLst>
                                    <p:set>
                                      <p:cBhvr>
                                        <p:cTn id="77" dur="1" fill="hold">
                                          <p:stCondLst>
                                            <p:cond delay="0"/>
                                          </p:stCondLst>
                                        </p:cTn>
                                        <p:tgtEl>
                                          <p:spTgt spid="16"/>
                                        </p:tgtEl>
                                        <p:attrNameLst>
                                          <p:attrName>style.visibility</p:attrName>
                                        </p:attrNameLst>
                                      </p:cBhvr>
                                      <p:to>
                                        <p:strVal val="visible"/>
                                      </p:to>
                                    </p:set>
                                    <p:animEffect transition="in" filter="wipe(up)">
                                      <p:cBhvr>
                                        <p:cTn id="78" dur="500"/>
                                        <p:tgtEl>
                                          <p:spTgt spid="16"/>
                                        </p:tgtEl>
                                      </p:cBhvr>
                                    </p:animEffect>
                                  </p:childTnLst>
                                </p:cTn>
                              </p:par>
                            </p:childTnLst>
                          </p:cTn>
                        </p:par>
                        <p:par>
                          <p:cTn id="79" fill="hold">
                            <p:stCondLst>
                              <p:cond delay="9500"/>
                            </p:stCondLst>
                            <p:childTnLst>
                              <p:par>
                                <p:cTn id="80" presetID="22" presetClass="entr" presetSubtype="8" fill="hold" grpId="0" nodeType="afterEffect">
                                  <p:stCondLst>
                                    <p:cond delay="0"/>
                                  </p:stCondLst>
                                  <p:childTnLst>
                                    <p:set>
                                      <p:cBhvr>
                                        <p:cTn id="81" dur="1" fill="hold">
                                          <p:stCondLst>
                                            <p:cond delay="0"/>
                                          </p:stCondLst>
                                        </p:cTn>
                                        <p:tgtEl>
                                          <p:spTgt spid="44"/>
                                        </p:tgtEl>
                                        <p:attrNameLst>
                                          <p:attrName>style.visibility</p:attrName>
                                        </p:attrNameLst>
                                      </p:cBhvr>
                                      <p:to>
                                        <p:strVal val="visible"/>
                                      </p:to>
                                    </p:set>
                                    <p:animEffect transition="in" filter="wipe(left)">
                                      <p:cBhvr>
                                        <p:cTn id="82" dur="500"/>
                                        <p:tgtEl>
                                          <p:spTgt spid="44"/>
                                        </p:tgtEl>
                                      </p:cBhvr>
                                    </p:animEffect>
                                  </p:childTnLst>
                                </p:cTn>
                              </p:par>
                            </p:childTnLst>
                          </p:cTn>
                        </p:par>
                        <p:par>
                          <p:cTn id="83" fill="hold">
                            <p:stCondLst>
                              <p:cond delay="10000"/>
                            </p:stCondLst>
                            <p:childTnLst>
                              <p:par>
                                <p:cTn id="84" presetID="22" presetClass="entr" presetSubtype="4"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down)">
                                      <p:cBhvr>
                                        <p:cTn id="86" dur="1000"/>
                                        <p:tgtEl>
                                          <p:spTgt spid="11"/>
                                        </p:tgtEl>
                                      </p:cBhvr>
                                    </p:animEffect>
                                  </p:childTnLst>
                                </p:cTn>
                              </p:par>
                            </p:childTnLst>
                          </p:cTn>
                        </p:par>
                        <p:par>
                          <p:cTn id="87" fill="hold">
                            <p:stCondLst>
                              <p:cond delay="11000"/>
                            </p:stCondLst>
                            <p:childTnLst>
                              <p:par>
                                <p:cTn id="88" presetID="22" presetClass="entr" presetSubtype="1" fill="hold" grpId="0" nodeType="afterEffect">
                                  <p:stCondLst>
                                    <p:cond delay="0"/>
                                  </p:stCondLst>
                                  <p:childTnLst>
                                    <p:set>
                                      <p:cBhvr>
                                        <p:cTn id="89" dur="1" fill="hold">
                                          <p:stCondLst>
                                            <p:cond delay="0"/>
                                          </p:stCondLst>
                                        </p:cTn>
                                        <p:tgtEl>
                                          <p:spTgt spid="10"/>
                                        </p:tgtEl>
                                        <p:attrNameLst>
                                          <p:attrName>style.visibility</p:attrName>
                                        </p:attrNameLst>
                                      </p:cBhvr>
                                      <p:to>
                                        <p:strVal val="visible"/>
                                      </p:to>
                                    </p:set>
                                    <p:animEffect transition="in" filter="wipe(up)">
                                      <p:cBhvr>
                                        <p:cTn id="90" dur="500"/>
                                        <p:tgtEl>
                                          <p:spTgt spid="10"/>
                                        </p:tgtEl>
                                      </p:cBhvr>
                                    </p:animEffect>
                                  </p:childTnLst>
                                </p:cTn>
                              </p:par>
                            </p:childTnLst>
                          </p:cTn>
                        </p:par>
                        <p:par>
                          <p:cTn id="91" fill="hold">
                            <p:stCondLst>
                              <p:cond delay="11500"/>
                            </p:stCondLst>
                            <p:childTnLst>
                              <p:par>
                                <p:cTn id="92" presetID="22" presetClass="entr" presetSubtype="8" fill="hold" grpId="0" nodeType="after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left)">
                                      <p:cBhvr>
                                        <p:cTn id="94" dur="500"/>
                                        <p:tgtEl>
                                          <p:spTgt spid="43"/>
                                        </p:tgtEl>
                                      </p:cBhvr>
                                    </p:animEffect>
                                  </p:childTnLst>
                                </p:cTn>
                              </p:par>
                            </p:childTnLst>
                          </p:cTn>
                        </p:par>
                        <p:par>
                          <p:cTn id="95" fill="hold">
                            <p:stCondLst>
                              <p:cond delay="12000"/>
                            </p:stCondLst>
                            <p:childTnLst>
                              <p:par>
                                <p:cTn id="96" presetID="22" presetClass="entr" presetSubtype="4"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wipe(down)">
                                      <p:cBhvr>
                                        <p:cTn id="98" dur="500"/>
                                        <p:tgtEl>
                                          <p:spTgt spid="13"/>
                                        </p:tgtEl>
                                      </p:cBhvr>
                                    </p:animEffect>
                                  </p:childTnLst>
                                </p:cTn>
                              </p:par>
                            </p:childTnLst>
                          </p:cTn>
                        </p:par>
                        <p:par>
                          <p:cTn id="99" fill="hold">
                            <p:stCondLst>
                              <p:cond delay="12500"/>
                            </p:stCondLst>
                            <p:childTnLst>
                              <p:par>
                                <p:cTn id="100" presetID="42" presetClass="entr" presetSubtype="0" fill="hold" grpId="0" nodeType="after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000"/>
                                        <p:tgtEl>
                                          <p:spTgt spid="46"/>
                                        </p:tgtEl>
                                      </p:cBhvr>
                                    </p:animEffect>
                                    <p:anim calcmode="lin" valueType="num">
                                      <p:cBhvr>
                                        <p:cTn id="103" dur="1000" fill="hold"/>
                                        <p:tgtEl>
                                          <p:spTgt spid="46"/>
                                        </p:tgtEl>
                                        <p:attrNameLst>
                                          <p:attrName>ppt_x</p:attrName>
                                        </p:attrNameLst>
                                      </p:cBhvr>
                                      <p:tavLst>
                                        <p:tav tm="0">
                                          <p:val>
                                            <p:strVal val="#ppt_x"/>
                                          </p:val>
                                        </p:tav>
                                        <p:tav tm="100000">
                                          <p:val>
                                            <p:strVal val="#ppt_x"/>
                                          </p:val>
                                        </p:tav>
                                      </p:tavLst>
                                    </p:anim>
                                    <p:anim calcmode="lin" valueType="num">
                                      <p:cBhvr>
                                        <p:cTn id="104"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F7467"/>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CC8EC"/>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F4C95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57CCC6"/>
            </a:solidFill>
            <a:ln>
              <a:noFill/>
            </a:ln>
            <a:effectLst>
              <a:outerShdw blurRad="190500" dist="228600" dir="270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C8EC"/>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rgbClr val="FF7467"/>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F7467"/>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4CC8EC"/>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F4C956"/>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rgbClr val="57CCC6"/>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4CC8EC"/>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7467"/>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4CC8EC"/>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68580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60DCFF"/>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60DC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rect">
              <a:fillToRect l="100000" t="100000"/>
            </a:path>
            <a:tileRect r="-100000" b="-10000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60DCF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1632</TotalTime>
  <Words>8152</Words>
  <Application>Microsoft Office PowerPoint</Application>
  <PresentationFormat>Widescreen</PresentationFormat>
  <Paragraphs>1017</Paragraphs>
  <Slides>55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55</vt:i4>
      </vt:variant>
    </vt:vector>
  </HeadingPairs>
  <TitlesOfParts>
    <vt:vector size="67" baseType="lpstr">
      <vt:lpstr>Aparajita</vt:lpstr>
      <vt:lpstr>Arial</vt:lpstr>
      <vt:lpstr>Bernard MT Condensed</vt:lpstr>
      <vt:lpstr>Britannic Bold</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430</cp:revision>
  <dcterms:created xsi:type="dcterms:W3CDTF">2016-09-28T22:08:47Z</dcterms:created>
  <dcterms:modified xsi:type="dcterms:W3CDTF">2018-09-02T22:45:50Z</dcterms:modified>
</cp:coreProperties>
</file>