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2000" b="-7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2000" b="-7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2018-09-02T21:52:11Z</dcterms:modified>
</cp:coreProperties>
</file>