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573" r:id="rId2"/>
    <p:sldId id="627" r:id="rId3"/>
    <p:sldId id="628" r:id="rId4"/>
    <p:sldId id="629" r:id="rId5"/>
    <p:sldId id="630" r:id="rId6"/>
    <p:sldId id="631" r:id="rId7"/>
    <p:sldId id="632" r:id="rId8"/>
    <p:sldId id="633" r:id="rId9"/>
    <p:sldId id="634" r:id="rId10"/>
    <p:sldId id="635" r:id="rId11"/>
    <p:sldId id="636" r:id="rId12"/>
    <p:sldId id="637" r:id="rId13"/>
    <p:sldId id="638" r:id="rId14"/>
    <p:sldId id="639" r:id="rId15"/>
    <p:sldId id="640" r:id="rId16"/>
    <p:sldId id="641" r:id="rId17"/>
    <p:sldId id="642" r:id="rId18"/>
    <p:sldId id="643" r:id="rId19"/>
    <p:sldId id="644" r:id="rId20"/>
    <p:sldId id="649" r:id="rId21"/>
    <p:sldId id="650" r:id="rId22"/>
    <p:sldId id="651" r:id="rId23"/>
    <p:sldId id="652" r:id="rId24"/>
    <p:sldId id="653" r:id="rId25"/>
    <p:sldId id="654" r:id="rId26"/>
    <p:sldId id="656" r:id="rId27"/>
    <p:sldId id="655" r:id="rId28"/>
    <p:sldId id="645" r:id="rId29"/>
    <p:sldId id="646" r:id="rId30"/>
    <p:sldId id="647" r:id="rId31"/>
    <p:sldId id="648" r:id="rId32"/>
    <p:sldId id="587" r:id="rId33"/>
    <p:sldId id="601" r:id="rId34"/>
    <p:sldId id="575" r:id="rId35"/>
    <p:sldId id="551" r:id="rId36"/>
    <p:sldId id="359" r:id="rId37"/>
    <p:sldId id="623" r:id="rId38"/>
    <p:sldId id="578" r:id="rId39"/>
    <p:sldId id="598" r:id="rId40"/>
    <p:sldId id="626" r:id="rId41"/>
    <p:sldId id="351" r:id="rId42"/>
    <p:sldId id="355" r:id="rId43"/>
    <p:sldId id="356" r:id="rId44"/>
    <p:sldId id="357" r:id="rId45"/>
    <p:sldId id="358" r:id="rId46"/>
    <p:sldId id="459" r:id="rId47"/>
    <p:sldId id="505" r:id="rId48"/>
    <p:sldId id="360" r:id="rId49"/>
    <p:sldId id="276" r:id="rId50"/>
    <p:sldId id="277" r:id="rId51"/>
    <p:sldId id="278" r:id="rId52"/>
    <p:sldId id="279" r:id="rId53"/>
    <p:sldId id="280" r:id="rId54"/>
    <p:sldId id="281" r:id="rId55"/>
    <p:sldId id="282"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FE4A1E"/>
    <a:srgbClr val="7A7A7A"/>
    <a:srgbClr val="5C9AD3"/>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14" y="47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7/2/2018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956604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7/2/2018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7/2/2018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7/2/2018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33292839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027458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7/2/2018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7/2/2018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7/2/2018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7/2/2018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7/2/2018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7/2/2018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7/2/2018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7/2/2018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7/2/2018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tooltip="Free PowerPoin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90" r:id="rId15"/>
    <p:sldLayoutId id="2147483692" r:id="rId16"/>
    <p:sldLayoutId id="2147483693" r:id="rId17"/>
    <p:sldLayoutId id="214748369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jpg"/><Relationship Id="rId5" Type="http://schemas.openxmlformats.org/officeDocument/2006/relationships/image" Target="../media/image12.jpg"/><Relationship Id="rId4" Type="http://schemas.openxmlformats.org/officeDocument/2006/relationships/image" Target="../media/image13.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7.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0.jpg"/><Relationship Id="rId4" Type="http://schemas.openxmlformats.org/officeDocument/2006/relationships/image" Target="../media/image19.jp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26.png"/></Relationships>
</file>

<file path=ppt/slides/_rels/slide33.xml.rels><?xml version="1.0" encoding="UTF-8" standalone="yes"?>
<Relationships xmlns="http://schemas.openxmlformats.org/package/2006/relationships"><Relationship Id="rId3" Type="http://schemas.openxmlformats.org/officeDocument/2006/relationships/image" Target="../media/image27.jpg"/><Relationship Id="rId7"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0.jpg"/></Relationships>
</file>

<file path=ppt/slides/_rels/slide39.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21.jp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36.png"/><Relationship Id="rId5" Type="http://schemas.openxmlformats.org/officeDocument/2006/relationships/hyperlink" Target="http://powerpoint.sage-fox.com/" TargetMode="External"/><Relationship Id="rId4" Type="http://schemas.openxmlformats.org/officeDocument/2006/relationships/image" Target="../media/image21.jpg"/></Relationships>
</file>

<file path=ppt/slides/_rels/slide42.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5.jpg"/><Relationship Id="rId4" Type="http://schemas.openxmlformats.org/officeDocument/2006/relationships/image" Target="../media/image38.jp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8.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F6D59712-6C23-47BD-B6C4-69E0A35F46A1}"/>
              </a:ext>
            </a:extLst>
          </p:cNvPr>
          <p:cNvGrpSpPr>
            <a:grpSpLocks noChangeAspect="1"/>
          </p:cNvGrpSpPr>
          <p:nvPr/>
        </p:nvGrpSpPr>
        <p:grpSpPr>
          <a:xfrm>
            <a:off x="5654290" y="477907"/>
            <a:ext cx="6035040" cy="2066500"/>
            <a:chOff x="3055171" y="1968649"/>
            <a:chExt cx="6628941" cy="2269864"/>
          </a:xfrm>
        </p:grpSpPr>
        <p:sp>
          <p:nvSpPr>
            <p:cNvPr id="25" name="Rounded Rectangle 21">
              <a:extLst>
                <a:ext uri="{FF2B5EF4-FFF2-40B4-BE49-F238E27FC236}">
                  <a16:creationId xmlns:a16="http://schemas.microsoft.com/office/drawing/2014/main" id="{438EFC8B-8EFD-4B79-9D17-257B90D76923}"/>
                </a:ext>
              </a:extLst>
            </p:cNvPr>
            <p:cNvSpPr/>
            <p:nvPr/>
          </p:nvSpPr>
          <p:spPr>
            <a:xfrm>
              <a:off x="3055171" y="1968649"/>
              <a:ext cx="6628941" cy="2269864"/>
            </a:xfrm>
            <a:prstGeom prst="roundRect">
              <a:avLst>
                <a:gd name="adj" fmla="val 4263"/>
              </a:avLst>
            </a:prstGeom>
            <a:solidFill>
              <a:srgbClr val="44546B">
                <a:alpha val="50000"/>
              </a:srgbClr>
            </a:solidFill>
            <a:ln w="63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521ACE2B-310E-4DD5-B9A4-407D1EA71328}"/>
                </a:ext>
              </a:extLst>
            </p:cNvPr>
            <p:cNvGrpSpPr/>
            <p:nvPr/>
          </p:nvGrpSpPr>
          <p:grpSpPr>
            <a:xfrm>
              <a:off x="5489968" y="3395327"/>
              <a:ext cx="3931953" cy="640080"/>
              <a:chOff x="7524491" y="5947791"/>
              <a:chExt cx="3931953" cy="640080"/>
            </a:xfrm>
          </p:grpSpPr>
          <p:grpSp>
            <p:nvGrpSpPr>
              <p:cNvPr id="28" name="Group 27">
                <a:extLst>
                  <a:ext uri="{FF2B5EF4-FFF2-40B4-BE49-F238E27FC236}">
                    <a16:creationId xmlns:a16="http://schemas.microsoft.com/office/drawing/2014/main" id="{73BE4FF6-F683-449D-8979-7C281B1C0AFD}"/>
                  </a:ext>
                </a:extLst>
              </p:cNvPr>
              <p:cNvGrpSpPr/>
              <p:nvPr/>
            </p:nvGrpSpPr>
            <p:grpSpPr>
              <a:xfrm>
                <a:off x="7524491" y="6356316"/>
                <a:ext cx="3930105" cy="91440"/>
                <a:chOff x="6447606" y="3817143"/>
                <a:chExt cx="2620070" cy="91440"/>
              </a:xfrm>
            </p:grpSpPr>
            <p:sp>
              <p:nvSpPr>
                <p:cNvPr id="35" name="Rectangle 34">
                  <a:extLst>
                    <a:ext uri="{FF2B5EF4-FFF2-40B4-BE49-F238E27FC236}">
                      <a16:creationId xmlns:a16="http://schemas.microsoft.com/office/drawing/2014/main" id="{C6818997-FCEF-4D21-A1CF-A457AAEA8EA2}"/>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8355E908-B681-4054-A6D6-4EA1BB10476D}"/>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287B9EFA-3972-4521-9BDC-531CA27D0749}"/>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2F6F0DC7-2324-42FD-BBD0-99EF123370E3}"/>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B55F27DF-E452-466C-BA49-1BF25110744E}"/>
                  </a:ext>
                </a:extLst>
              </p:cNvPr>
              <p:cNvGrpSpPr/>
              <p:nvPr/>
            </p:nvGrpSpPr>
            <p:grpSpPr>
              <a:xfrm>
                <a:off x="7525717" y="5947791"/>
                <a:ext cx="3930727" cy="640080"/>
                <a:chOff x="6120103" y="5968686"/>
                <a:chExt cx="3930727" cy="640080"/>
              </a:xfrm>
            </p:grpSpPr>
            <p:grpSp>
              <p:nvGrpSpPr>
                <p:cNvPr id="30" name="Group 29">
                  <a:extLst>
                    <a:ext uri="{FF2B5EF4-FFF2-40B4-BE49-F238E27FC236}">
                      <a16:creationId xmlns:a16="http://schemas.microsoft.com/office/drawing/2014/main" id="{1C0510E7-A9D1-4176-B959-000673CA68F5}"/>
                    </a:ext>
                  </a:extLst>
                </p:cNvPr>
                <p:cNvGrpSpPr>
                  <a:grpSpLocks noChangeAspect="1"/>
                </p:cNvGrpSpPr>
                <p:nvPr/>
              </p:nvGrpSpPr>
              <p:grpSpPr>
                <a:xfrm>
                  <a:off x="6120103" y="6092300"/>
                  <a:ext cx="3930727" cy="304258"/>
                  <a:chOff x="6361219" y="5811310"/>
                  <a:chExt cx="4492260" cy="347723"/>
                </a:xfrm>
              </p:grpSpPr>
              <p:sp>
                <p:nvSpPr>
                  <p:cNvPr id="33" name="Rounded Rectangle 9">
                    <a:extLst>
                      <a:ext uri="{FF2B5EF4-FFF2-40B4-BE49-F238E27FC236}">
                        <a16:creationId xmlns:a16="http://schemas.microsoft.com/office/drawing/2014/main" id="{A1E8ECE9-224C-4FB5-9986-3A23074DC42F}"/>
                      </a:ext>
                    </a:extLst>
                  </p:cNvPr>
                  <p:cNvSpPr/>
                  <p:nvPr/>
                </p:nvSpPr>
                <p:spPr>
                  <a:xfrm>
                    <a:off x="6361219" y="5869472"/>
                    <a:ext cx="4492260" cy="261257"/>
                  </a:xfrm>
                  <a:prstGeom prst="rect">
                    <a:avLst/>
                  </a:prstGeom>
                  <a:solidFill>
                    <a:schemeClr val="tx1">
                      <a:alpha val="2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TextBox 33">
                    <a:hlinkClick r:id="rId3"/>
                    <a:extLst>
                      <a:ext uri="{FF2B5EF4-FFF2-40B4-BE49-F238E27FC236}">
                        <a16:creationId xmlns:a16="http://schemas.microsoft.com/office/drawing/2014/main" id="{60D95A37-587A-4D79-BB8C-2203D61BF5AB}"/>
                      </a:ext>
                    </a:extLst>
                  </p:cNvPr>
                  <p:cNvSpPr txBox="1">
                    <a:spLocks/>
                  </p:cNvSpPr>
                  <p:nvPr/>
                </p:nvSpPr>
                <p:spPr>
                  <a:xfrm>
                    <a:off x="6422286" y="5811310"/>
                    <a:ext cx="2869672" cy="34772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June 02, 2019</a:t>
                    </a:r>
                  </a:p>
                </p:txBody>
              </p:sp>
            </p:grpSp>
            <p:sp>
              <p:nvSpPr>
                <p:cNvPr id="31" name="Oval 30">
                  <a:extLst>
                    <a:ext uri="{FF2B5EF4-FFF2-40B4-BE49-F238E27FC236}">
                      <a16:creationId xmlns:a16="http://schemas.microsoft.com/office/drawing/2014/main" id="{AA57B58F-E3DC-44BA-8B0E-129DCDBB4BFC}"/>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7" name="TextBox 26">
              <a:extLst>
                <a:ext uri="{FF2B5EF4-FFF2-40B4-BE49-F238E27FC236}">
                  <a16:creationId xmlns:a16="http://schemas.microsoft.com/office/drawing/2014/main" id="{ED36BC86-A091-4D3B-9822-7318D60FB3EB}"/>
                </a:ext>
              </a:extLst>
            </p:cNvPr>
            <p:cNvSpPr txBox="1"/>
            <p:nvPr/>
          </p:nvSpPr>
          <p:spPr>
            <a:xfrm>
              <a:off x="3167372" y="2094942"/>
              <a:ext cx="6349149"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Oval 8">
            <a:extLst>
              <a:ext uri="{FF2B5EF4-FFF2-40B4-BE49-F238E27FC236}">
                <a16:creationId xmlns:a16="http://schemas.microsoft.com/office/drawing/2014/main" id="{0C199D99-7C16-4817-A2CE-C5204CEF04E0}"/>
              </a:ext>
            </a:extLst>
          </p:cNvPr>
          <p:cNvSpPr>
            <a:spLocks noChangeAspect="1"/>
          </p:cNvSpPr>
          <p:nvPr/>
        </p:nvSpPr>
        <p:spPr>
          <a:xfrm>
            <a:off x="2667000" y="3962400"/>
            <a:ext cx="1097280" cy="109728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3F47FE8-B18D-412F-9D30-D2346982CA65}"/>
              </a:ext>
            </a:extLst>
          </p:cNvPr>
          <p:cNvSpPr>
            <a:spLocks noChangeAspect="1"/>
          </p:cNvSpPr>
          <p:nvPr/>
        </p:nvSpPr>
        <p:spPr>
          <a:xfrm>
            <a:off x="2657856" y="3943587"/>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104035A-903C-494A-9F93-468C33C96D20}"/>
              </a:ext>
            </a:extLst>
          </p:cNvPr>
          <p:cNvSpPr>
            <a:spLocks noChangeAspect="1"/>
          </p:cNvSpPr>
          <p:nvPr/>
        </p:nvSpPr>
        <p:spPr>
          <a:xfrm>
            <a:off x="2529840" y="3825240"/>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a:extLst>
              <a:ext uri="{FF2B5EF4-FFF2-40B4-BE49-F238E27FC236}">
                <a16:creationId xmlns:a16="http://schemas.microsoft.com/office/drawing/2014/main" id="{DBCB49EE-4AC8-4FF7-81D8-6B3085498F97}"/>
              </a:ext>
            </a:extLst>
          </p:cNvPr>
          <p:cNvSpPr txBox="1">
            <a:spLocks noChangeArrowheads="1"/>
          </p:cNvSpPr>
          <p:nvPr/>
        </p:nvSpPr>
        <p:spPr bwMode="auto">
          <a:xfrm>
            <a:off x="2857500" y="3927292"/>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13" name="Freeform 39">
            <a:extLst>
              <a:ext uri="{FF2B5EF4-FFF2-40B4-BE49-F238E27FC236}">
                <a16:creationId xmlns:a16="http://schemas.microsoft.com/office/drawing/2014/main" id="{66095CF1-A042-4E09-88EB-A11E9C698DF8}"/>
              </a:ext>
            </a:extLst>
          </p:cNvPr>
          <p:cNvSpPr>
            <a:spLocks noChangeAspect="1" noEditPoints="1"/>
          </p:cNvSpPr>
          <p:nvPr/>
        </p:nvSpPr>
        <p:spPr bwMode="auto">
          <a:xfrm>
            <a:off x="3057004" y="456528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Oval 13">
            <a:extLst>
              <a:ext uri="{FF2B5EF4-FFF2-40B4-BE49-F238E27FC236}">
                <a16:creationId xmlns:a16="http://schemas.microsoft.com/office/drawing/2014/main" id="{A84628EB-CB83-46BF-A868-91A6AFB184A4}"/>
              </a:ext>
            </a:extLst>
          </p:cNvPr>
          <p:cNvSpPr>
            <a:spLocks noChangeAspect="1"/>
          </p:cNvSpPr>
          <p:nvPr/>
        </p:nvSpPr>
        <p:spPr>
          <a:xfrm>
            <a:off x="3543300" y="2386575"/>
            <a:ext cx="1097280" cy="109728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5F4637DB-3C8D-4B7A-94E9-4799CBF79803}"/>
              </a:ext>
            </a:extLst>
          </p:cNvPr>
          <p:cNvSpPr>
            <a:spLocks noChangeAspect="1"/>
          </p:cNvSpPr>
          <p:nvPr/>
        </p:nvSpPr>
        <p:spPr>
          <a:xfrm>
            <a:off x="3534156"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87CB0F6-8285-446C-8802-D692A013DD18}"/>
              </a:ext>
            </a:extLst>
          </p:cNvPr>
          <p:cNvSpPr>
            <a:spLocks noChangeAspect="1"/>
          </p:cNvSpPr>
          <p:nvPr/>
        </p:nvSpPr>
        <p:spPr>
          <a:xfrm>
            <a:off x="3406140"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6CADB0BA-AB47-4CF5-9CC9-44540FE9BC75}"/>
              </a:ext>
            </a:extLst>
          </p:cNvPr>
          <p:cNvSpPr txBox="1">
            <a:spLocks noChangeArrowheads="1"/>
          </p:cNvSpPr>
          <p:nvPr/>
        </p:nvSpPr>
        <p:spPr bwMode="auto">
          <a:xfrm>
            <a:off x="3733800"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18" name="Oval 17">
            <a:extLst>
              <a:ext uri="{FF2B5EF4-FFF2-40B4-BE49-F238E27FC236}">
                <a16:creationId xmlns:a16="http://schemas.microsoft.com/office/drawing/2014/main" id="{6C4303BD-4F46-4E5E-847D-677C1FF80C66}"/>
              </a:ext>
            </a:extLst>
          </p:cNvPr>
          <p:cNvSpPr>
            <a:spLocks noChangeAspect="1"/>
          </p:cNvSpPr>
          <p:nvPr/>
        </p:nvSpPr>
        <p:spPr>
          <a:xfrm>
            <a:off x="5320067" y="1584074"/>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AC64E-532F-481A-A5D9-38D4ECDAC0F8}"/>
              </a:ext>
            </a:extLst>
          </p:cNvPr>
          <p:cNvSpPr>
            <a:spLocks noChangeAspect="1"/>
          </p:cNvSpPr>
          <p:nvPr/>
        </p:nvSpPr>
        <p:spPr>
          <a:xfrm>
            <a:off x="5310923" y="156526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692BC6-0D7F-4500-91E8-CB90ACE2DCAC}"/>
              </a:ext>
            </a:extLst>
          </p:cNvPr>
          <p:cNvSpPr>
            <a:spLocks noChangeAspect="1"/>
          </p:cNvSpPr>
          <p:nvPr/>
        </p:nvSpPr>
        <p:spPr>
          <a:xfrm>
            <a:off x="5182907" y="144691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10D864C4-3821-4CA8-A59B-4F3D9B0FC3A5}"/>
              </a:ext>
            </a:extLst>
          </p:cNvPr>
          <p:cNvSpPr txBox="1">
            <a:spLocks noChangeArrowheads="1"/>
          </p:cNvSpPr>
          <p:nvPr/>
        </p:nvSpPr>
        <p:spPr bwMode="auto">
          <a:xfrm>
            <a:off x="5510567" y="154896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22" name="Oval 21">
            <a:extLst>
              <a:ext uri="{FF2B5EF4-FFF2-40B4-BE49-F238E27FC236}">
                <a16:creationId xmlns:a16="http://schemas.microsoft.com/office/drawing/2014/main" id="{B58FA423-1818-4225-AEF9-EE41EE35E5A0}"/>
              </a:ext>
            </a:extLst>
          </p:cNvPr>
          <p:cNvSpPr>
            <a:spLocks noChangeAspect="1"/>
          </p:cNvSpPr>
          <p:nvPr/>
        </p:nvSpPr>
        <p:spPr>
          <a:xfrm>
            <a:off x="7340778" y="2386575"/>
            <a:ext cx="1097280" cy="109728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E455D266-6FF1-479A-84CF-9AB2BC340801}"/>
              </a:ext>
            </a:extLst>
          </p:cNvPr>
          <p:cNvSpPr>
            <a:spLocks noChangeAspect="1"/>
          </p:cNvSpPr>
          <p:nvPr/>
        </p:nvSpPr>
        <p:spPr>
          <a:xfrm>
            <a:off x="7331634"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861080A-90C7-4B8C-BB3E-B5EFD3B52C4C}"/>
              </a:ext>
            </a:extLst>
          </p:cNvPr>
          <p:cNvSpPr>
            <a:spLocks noChangeAspect="1"/>
          </p:cNvSpPr>
          <p:nvPr/>
        </p:nvSpPr>
        <p:spPr>
          <a:xfrm>
            <a:off x="7203618"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DE2E898-BC2C-42F9-A918-71D6142E792B}"/>
              </a:ext>
            </a:extLst>
          </p:cNvPr>
          <p:cNvSpPr txBox="1">
            <a:spLocks noChangeArrowheads="1"/>
          </p:cNvSpPr>
          <p:nvPr/>
        </p:nvSpPr>
        <p:spPr bwMode="auto">
          <a:xfrm>
            <a:off x="7531278"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26" name="Oval 25">
            <a:extLst>
              <a:ext uri="{FF2B5EF4-FFF2-40B4-BE49-F238E27FC236}">
                <a16:creationId xmlns:a16="http://schemas.microsoft.com/office/drawing/2014/main" id="{5FED1097-0780-4121-BA12-D5241413ABC2}"/>
              </a:ext>
            </a:extLst>
          </p:cNvPr>
          <p:cNvSpPr>
            <a:spLocks noChangeAspect="1"/>
          </p:cNvSpPr>
          <p:nvPr/>
        </p:nvSpPr>
        <p:spPr>
          <a:xfrm>
            <a:off x="8064025" y="3948039"/>
            <a:ext cx="1097280" cy="1097280"/>
          </a:xfrm>
          <a:prstGeom prst="ellipse">
            <a:avLst/>
          </a:pr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58965B-BD27-44CA-9943-E81F3A874173}"/>
              </a:ext>
            </a:extLst>
          </p:cNvPr>
          <p:cNvSpPr>
            <a:spLocks noChangeAspect="1"/>
          </p:cNvSpPr>
          <p:nvPr/>
        </p:nvSpPr>
        <p:spPr>
          <a:xfrm>
            <a:off x="8054881" y="392922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B0A488D9-8249-4E8A-9DDF-1EC037B76339}"/>
              </a:ext>
            </a:extLst>
          </p:cNvPr>
          <p:cNvSpPr>
            <a:spLocks noChangeAspect="1"/>
          </p:cNvSpPr>
          <p:nvPr/>
        </p:nvSpPr>
        <p:spPr>
          <a:xfrm>
            <a:off x="7926865" y="381087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AB4B3E72-3BDF-4827-A6C0-EC803601FDDD}"/>
              </a:ext>
            </a:extLst>
          </p:cNvPr>
          <p:cNvSpPr txBox="1">
            <a:spLocks noChangeArrowheads="1"/>
          </p:cNvSpPr>
          <p:nvPr/>
        </p:nvSpPr>
        <p:spPr bwMode="auto">
          <a:xfrm>
            <a:off x="8254525" y="391293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30" name="Freeform 37">
            <a:extLst>
              <a:ext uri="{FF2B5EF4-FFF2-40B4-BE49-F238E27FC236}">
                <a16:creationId xmlns:a16="http://schemas.microsoft.com/office/drawing/2014/main" id="{0280A271-F9C6-4DEF-A5F2-AF95DFF5506A}"/>
              </a:ext>
            </a:extLst>
          </p:cNvPr>
          <p:cNvSpPr>
            <a:spLocks noChangeAspect="1" noEditPoints="1"/>
          </p:cNvSpPr>
          <p:nvPr/>
        </p:nvSpPr>
        <p:spPr bwMode="auto">
          <a:xfrm>
            <a:off x="3914500" y="300075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Freeform 41">
            <a:extLst>
              <a:ext uri="{FF2B5EF4-FFF2-40B4-BE49-F238E27FC236}">
                <a16:creationId xmlns:a16="http://schemas.microsoft.com/office/drawing/2014/main" id="{F34B8604-2CA5-4D4A-9E9A-67B13BC38AE3}"/>
              </a:ext>
            </a:extLst>
          </p:cNvPr>
          <p:cNvSpPr>
            <a:spLocks noChangeAspect="1" noEditPoints="1"/>
          </p:cNvSpPr>
          <p:nvPr/>
        </p:nvSpPr>
        <p:spPr bwMode="auto">
          <a:xfrm>
            <a:off x="8345470" y="456242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Freeform 101">
            <a:extLst>
              <a:ext uri="{FF2B5EF4-FFF2-40B4-BE49-F238E27FC236}">
                <a16:creationId xmlns:a16="http://schemas.microsoft.com/office/drawing/2014/main" id="{6AE88451-7937-4A6C-8589-321274F43A50}"/>
              </a:ext>
            </a:extLst>
          </p:cNvPr>
          <p:cNvSpPr>
            <a:spLocks noChangeAspect="1" noEditPoints="1"/>
          </p:cNvSpPr>
          <p:nvPr/>
        </p:nvSpPr>
        <p:spPr bwMode="auto">
          <a:xfrm>
            <a:off x="5636367" y="21907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91">
            <a:extLst>
              <a:ext uri="{FF2B5EF4-FFF2-40B4-BE49-F238E27FC236}">
                <a16:creationId xmlns:a16="http://schemas.microsoft.com/office/drawing/2014/main" id="{079E4054-0C8F-46CD-A9BE-0B5BA49C2748}"/>
              </a:ext>
            </a:extLst>
          </p:cNvPr>
          <p:cNvSpPr>
            <a:spLocks noChangeAspect="1" noEditPoints="1"/>
          </p:cNvSpPr>
          <p:nvPr/>
        </p:nvSpPr>
        <p:spPr bwMode="auto">
          <a:xfrm>
            <a:off x="7691298" y="299041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0">
            <a:extLst>
              <a:ext uri="{FF2B5EF4-FFF2-40B4-BE49-F238E27FC236}">
                <a16:creationId xmlns:a16="http://schemas.microsoft.com/office/drawing/2014/main" id="{0B69CCE7-1849-4E34-AB46-6E1F19FFE834}"/>
              </a:ext>
            </a:extLst>
          </p:cNvPr>
          <p:cNvSpPr>
            <a:spLocks noChangeAspect="1"/>
          </p:cNvSpPr>
          <p:nvPr/>
        </p:nvSpPr>
        <p:spPr>
          <a:xfrm rot="16200000">
            <a:off x="5074533" y="2411044"/>
            <a:ext cx="1741407" cy="3444289"/>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chemeClr val="bg1">
              <a:lumMod val="65000"/>
            </a:schemeClr>
          </a:soli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C56CADE0-82E6-4C07-933F-5EBF581F32C9}"/>
              </a:ext>
            </a:extLst>
          </p:cNvPr>
          <p:cNvGrpSpPr>
            <a:grpSpLocks noChangeAspect="1"/>
          </p:cNvGrpSpPr>
          <p:nvPr/>
        </p:nvGrpSpPr>
        <p:grpSpPr>
          <a:xfrm>
            <a:off x="4120715" y="4745302"/>
            <a:ext cx="274320" cy="274320"/>
            <a:chOff x="10047732" y="908133"/>
            <a:chExt cx="1280160" cy="1280160"/>
          </a:xfrm>
        </p:grpSpPr>
        <p:sp>
          <p:nvSpPr>
            <p:cNvPr id="51" name="Oval 50">
              <a:extLst>
                <a:ext uri="{FF2B5EF4-FFF2-40B4-BE49-F238E27FC236}">
                  <a16:creationId xmlns:a16="http://schemas.microsoft.com/office/drawing/2014/main" id="{F6F252BD-32CE-4221-9A5B-25487823DB14}"/>
                </a:ext>
              </a:extLst>
            </p:cNvPr>
            <p:cNvSpPr>
              <a:spLocks noChangeAspect="1"/>
            </p:cNvSpPr>
            <p:nvPr/>
          </p:nvSpPr>
          <p:spPr>
            <a:xfrm>
              <a:off x="10367772" y="1228173"/>
              <a:ext cx="640080" cy="640080"/>
            </a:xfrm>
            <a:prstGeom prst="ellipse">
              <a:avLst/>
            </a:prstGeom>
            <a:solidFill>
              <a:srgbClr val="00B0F0"/>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8FF08AE8-C253-4D52-A89D-6395E48DEA4C}"/>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00B0F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3" name="Group 52">
            <a:extLst>
              <a:ext uri="{FF2B5EF4-FFF2-40B4-BE49-F238E27FC236}">
                <a16:creationId xmlns:a16="http://schemas.microsoft.com/office/drawing/2014/main" id="{066E2B5D-2B9B-4352-931D-86E95ABDF23E}"/>
              </a:ext>
            </a:extLst>
          </p:cNvPr>
          <p:cNvGrpSpPr>
            <a:grpSpLocks noChangeAspect="1"/>
          </p:cNvGrpSpPr>
          <p:nvPr/>
        </p:nvGrpSpPr>
        <p:grpSpPr>
          <a:xfrm>
            <a:off x="4674377" y="3564643"/>
            <a:ext cx="274320" cy="274320"/>
            <a:chOff x="10047732" y="908133"/>
            <a:chExt cx="1280160" cy="1280160"/>
          </a:xfrm>
        </p:grpSpPr>
        <p:sp>
          <p:nvSpPr>
            <p:cNvPr id="54" name="Oval 53">
              <a:extLst>
                <a:ext uri="{FF2B5EF4-FFF2-40B4-BE49-F238E27FC236}">
                  <a16:creationId xmlns:a16="http://schemas.microsoft.com/office/drawing/2014/main" id="{6D84C516-36B8-472B-B3E6-2EDEFDAFACBF}"/>
                </a:ext>
              </a:extLst>
            </p:cNvPr>
            <p:cNvSpPr>
              <a:spLocks noChangeAspect="1"/>
            </p:cNvSpPr>
            <p:nvPr/>
          </p:nvSpPr>
          <p:spPr>
            <a:xfrm>
              <a:off x="10367772" y="1228173"/>
              <a:ext cx="640080" cy="640080"/>
            </a:xfrm>
            <a:prstGeom prst="ellipse">
              <a:avLst/>
            </a:prstGeom>
            <a:solidFill>
              <a:srgbClr val="ED7D31"/>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B01176C7-3513-4260-A852-1AED4AE1ED11}"/>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ED7D3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6" name="Group 55">
            <a:extLst>
              <a:ext uri="{FF2B5EF4-FFF2-40B4-BE49-F238E27FC236}">
                <a16:creationId xmlns:a16="http://schemas.microsoft.com/office/drawing/2014/main" id="{20E14328-AFF2-4C67-BAA9-AA6BDDB91A88}"/>
              </a:ext>
            </a:extLst>
          </p:cNvPr>
          <p:cNvGrpSpPr>
            <a:grpSpLocks noChangeAspect="1"/>
          </p:cNvGrpSpPr>
          <p:nvPr/>
        </p:nvGrpSpPr>
        <p:grpSpPr>
          <a:xfrm>
            <a:off x="5745480" y="3109594"/>
            <a:ext cx="274320" cy="274320"/>
            <a:chOff x="10047732" y="908133"/>
            <a:chExt cx="1280160" cy="1280160"/>
          </a:xfrm>
        </p:grpSpPr>
        <p:sp>
          <p:nvSpPr>
            <p:cNvPr id="57" name="Oval 56">
              <a:extLst>
                <a:ext uri="{FF2B5EF4-FFF2-40B4-BE49-F238E27FC236}">
                  <a16:creationId xmlns:a16="http://schemas.microsoft.com/office/drawing/2014/main" id="{FEB08850-C62A-4382-B30B-95CFB259B341}"/>
                </a:ext>
              </a:extLst>
            </p:cNvPr>
            <p:cNvSpPr>
              <a:spLocks noChangeAspect="1"/>
            </p:cNvSpPr>
            <p:nvPr/>
          </p:nvSpPr>
          <p:spPr>
            <a:xfrm>
              <a:off x="10367772" y="1228173"/>
              <a:ext cx="640080" cy="640080"/>
            </a:xfrm>
            <a:prstGeom prst="ellipse">
              <a:avLst/>
            </a:prstGeom>
            <a:solidFill>
              <a:srgbClr val="548235"/>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Shape 57">
              <a:extLst>
                <a:ext uri="{FF2B5EF4-FFF2-40B4-BE49-F238E27FC236}">
                  <a16:creationId xmlns:a16="http://schemas.microsoft.com/office/drawing/2014/main" id="{C5D54976-59F7-4566-83C4-595D955EBE2E}"/>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548235"/>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9" name="Group 58">
            <a:extLst>
              <a:ext uri="{FF2B5EF4-FFF2-40B4-BE49-F238E27FC236}">
                <a16:creationId xmlns:a16="http://schemas.microsoft.com/office/drawing/2014/main" id="{9C7C5B40-7DD7-4570-B87B-6CA32CCA8D4C}"/>
              </a:ext>
            </a:extLst>
          </p:cNvPr>
          <p:cNvGrpSpPr>
            <a:grpSpLocks noChangeAspect="1"/>
          </p:cNvGrpSpPr>
          <p:nvPr/>
        </p:nvGrpSpPr>
        <p:grpSpPr>
          <a:xfrm>
            <a:off x="6890966" y="3564643"/>
            <a:ext cx="274320" cy="274320"/>
            <a:chOff x="10047732" y="908133"/>
            <a:chExt cx="1280160" cy="1280160"/>
          </a:xfrm>
        </p:grpSpPr>
        <p:sp>
          <p:nvSpPr>
            <p:cNvPr id="60" name="Oval 59">
              <a:extLst>
                <a:ext uri="{FF2B5EF4-FFF2-40B4-BE49-F238E27FC236}">
                  <a16:creationId xmlns:a16="http://schemas.microsoft.com/office/drawing/2014/main" id="{587CDC48-4F09-4F1F-8153-92C6EB9684AD}"/>
                </a:ext>
              </a:extLst>
            </p:cNvPr>
            <p:cNvSpPr>
              <a:spLocks noChangeAspect="1"/>
            </p:cNvSpPr>
            <p:nvPr/>
          </p:nvSpPr>
          <p:spPr>
            <a:xfrm>
              <a:off x="10367772" y="1228173"/>
              <a:ext cx="640080" cy="640080"/>
            </a:xfrm>
            <a:prstGeom prst="ellipse">
              <a:avLst/>
            </a:prstGeom>
            <a:solidFill>
              <a:srgbClr val="FFC000"/>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277692C4-6BA5-4B1F-8761-8E2F05FC8689}"/>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FFC00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62" name="Group 61">
            <a:extLst>
              <a:ext uri="{FF2B5EF4-FFF2-40B4-BE49-F238E27FC236}">
                <a16:creationId xmlns:a16="http://schemas.microsoft.com/office/drawing/2014/main" id="{ADCF8AC7-0797-495B-8312-27FC42374E14}"/>
              </a:ext>
            </a:extLst>
          </p:cNvPr>
          <p:cNvGrpSpPr>
            <a:grpSpLocks noChangeAspect="1"/>
          </p:cNvGrpSpPr>
          <p:nvPr/>
        </p:nvGrpSpPr>
        <p:grpSpPr>
          <a:xfrm>
            <a:off x="7495438" y="4745302"/>
            <a:ext cx="274320" cy="274320"/>
            <a:chOff x="10047732" y="908133"/>
            <a:chExt cx="1280160" cy="1280160"/>
          </a:xfrm>
        </p:grpSpPr>
        <p:sp>
          <p:nvSpPr>
            <p:cNvPr id="63" name="Oval 62">
              <a:extLst>
                <a:ext uri="{FF2B5EF4-FFF2-40B4-BE49-F238E27FC236}">
                  <a16:creationId xmlns:a16="http://schemas.microsoft.com/office/drawing/2014/main" id="{5C63B9FC-5397-434C-A86F-D3AB3E74BE77}"/>
                </a:ext>
              </a:extLst>
            </p:cNvPr>
            <p:cNvSpPr>
              <a:spLocks noChangeAspect="1"/>
            </p:cNvSpPr>
            <p:nvPr/>
          </p:nvSpPr>
          <p:spPr>
            <a:xfrm>
              <a:off x="10367772" y="1228173"/>
              <a:ext cx="640080" cy="640080"/>
            </a:xfrm>
            <a:prstGeom prst="ellipse">
              <a:avLst/>
            </a:prstGeom>
            <a:solidFill>
              <a:srgbClr val="3E64A6"/>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42E53F23-5E04-4880-B691-077AA7C35B43}"/>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3E64A6"/>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66" name="TextBox 65">
            <a:extLst>
              <a:ext uri="{FF2B5EF4-FFF2-40B4-BE49-F238E27FC236}">
                <a16:creationId xmlns:a16="http://schemas.microsoft.com/office/drawing/2014/main" id="{B5912784-6497-40A6-A619-4E0736BA2ACF}"/>
              </a:ext>
            </a:extLst>
          </p:cNvPr>
          <p:cNvSpPr txBox="1"/>
          <p:nvPr/>
        </p:nvSpPr>
        <p:spPr>
          <a:xfrm>
            <a:off x="366316" y="1940452"/>
            <a:ext cx="2878107" cy="1692771"/>
          </a:xfrm>
          <a:prstGeom prst="rect">
            <a:avLst/>
          </a:prstGeom>
          <a:noFill/>
        </p:spPr>
        <p:txBody>
          <a:bodyPr wrap="square" rtlCol="0">
            <a:spAutoFit/>
          </a:bodyPr>
          <a:lstStyle/>
          <a:p>
            <a:pPr algn="ctr" defTabSz="1219170">
              <a:spcBef>
                <a:spcPct val="20000"/>
              </a:spcBef>
              <a:defRPr/>
            </a:pPr>
            <a:r>
              <a:rPr lang="en-US" sz="1500" b="1" dirty="0">
                <a:solidFill>
                  <a:srgbClr val="5C9AD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7" name="TextBox 66">
            <a:extLst>
              <a:ext uri="{FF2B5EF4-FFF2-40B4-BE49-F238E27FC236}">
                <a16:creationId xmlns:a16="http://schemas.microsoft.com/office/drawing/2014/main" id="{D2D2FFB5-F131-4206-8FDD-C398D37D07C8}"/>
              </a:ext>
            </a:extLst>
          </p:cNvPr>
          <p:cNvSpPr txBox="1"/>
          <p:nvPr/>
        </p:nvSpPr>
        <p:spPr>
          <a:xfrm>
            <a:off x="6411100" y="538931"/>
            <a:ext cx="4776434" cy="1077218"/>
          </a:xfrm>
          <a:prstGeom prst="rect">
            <a:avLst/>
          </a:prstGeom>
          <a:noFill/>
        </p:spPr>
        <p:txBody>
          <a:bodyPr wrap="square" rtlCol="0">
            <a:spAutoFit/>
          </a:bodyPr>
          <a:lstStyle/>
          <a:p>
            <a:pPr defTabSz="1219170">
              <a:spcBef>
                <a:spcPct val="20000"/>
              </a:spcBef>
              <a:defRPr/>
            </a:pPr>
            <a:r>
              <a:rPr lang="en-US" sz="1500" b="1" dirty="0">
                <a:solidFill>
                  <a:srgbClr val="44546B"/>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8" name="TextBox 67">
            <a:extLst>
              <a:ext uri="{FF2B5EF4-FFF2-40B4-BE49-F238E27FC236}">
                <a16:creationId xmlns:a16="http://schemas.microsoft.com/office/drawing/2014/main" id="{7907B1F3-653B-485B-86A2-73768243FA72}"/>
              </a:ext>
            </a:extLst>
          </p:cNvPr>
          <p:cNvSpPr txBox="1"/>
          <p:nvPr/>
        </p:nvSpPr>
        <p:spPr>
          <a:xfrm>
            <a:off x="8801422" y="1871872"/>
            <a:ext cx="2878107" cy="1692771"/>
          </a:xfrm>
          <a:prstGeom prst="rect">
            <a:avLst/>
          </a:prstGeom>
          <a:noFill/>
        </p:spPr>
        <p:txBody>
          <a:bodyPr wrap="square" rtlCol="0">
            <a:spAutoFit/>
          </a:bodyPr>
          <a:lstStyle/>
          <a:p>
            <a:pPr algn="ctr" defTabSz="1219170">
              <a:spcBef>
                <a:spcPct val="20000"/>
              </a:spcBef>
              <a:defRPr/>
            </a:pPr>
            <a:r>
              <a:rPr lang="en-US" sz="1500" b="1" dirty="0">
                <a:solidFill>
                  <a:srgbClr val="7A7A7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B56525AA-0980-48E7-A234-B9A472AF478B}"/>
              </a:ext>
            </a:extLst>
          </p:cNvPr>
          <p:cNvSpPr txBox="1"/>
          <p:nvPr/>
        </p:nvSpPr>
        <p:spPr>
          <a:xfrm>
            <a:off x="9085293" y="4648231"/>
            <a:ext cx="2878107" cy="1692771"/>
          </a:xfrm>
          <a:prstGeom prst="rect">
            <a:avLst/>
          </a:prstGeom>
          <a:noFill/>
        </p:spPr>
        <p:txBody>
          <a:bodyPr wrap="square" rtlCol="0">
            <a:spAutoFit/>
          </a:bodyPr>
          <a:lstStyle/>
          <a:p>
            <a:pPr algn="ctr" defTabSz="1219170">
              <a:spcBef>
                <a:spcPct val="20000"/>
              </a:spcBef>
              <a:defRPr/>
            </a:pPr>
            <a:r>
              <a:rPr lang="en-US" sz="1500" b="1" dirty="0">
                <a:solidFill>
                  <a:srgbClr val="93939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AD6750D9-67A2-4074-B219-73E034088055}"/>
              </a:ext>
            </a:extLst>
          </p:cNvPr>
          <p:cNvSpPr txBox="1"/>
          <p:nvPr/>
        </p:nvSpPr>
        <p:spPr>
          <a:xfrm>
            <a:off x="-16105" y="4687685"/>
            <a:ext cx="2878107" cy="1692771"/>
          </a:xfrm>
          <a:prstGeom prst="rect">
            <a:avLst/>
          </a:prstGeom>
          <a:noFill/>
        </p:spPr>
        <p:txBody>
          <a:bodyPr wrap="square" rtlCol="0">
            <a:spAutoFit/>
          </a:bodyPr>
          <a:lstStyle/>
          <a:p>
            <a:pPr algn="ctr" defTabSz="1219170">
              <a:spcBef>
                <a:spcPct val="20000"/>
              </a:spcBef>
              <a:defRPr/>
            </a:pPr>
            <a:r>
              <a:rPr lang="en-US" sz="1500" b="1" dirty="0">
                <a:solidFill>
                  <a:srgbClr val="FE4A1E"/>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Oval 70">
            <a:extLst>
              <a:ext uri="{FF2B5EF4-FFF2-40B4-BE49-F238E27FC236}">
                <a16:creationId xmlns:a16="http://schemas.microsoft.com/office/drawing/2014/main" id="{E4252C48-52B6-4BC3-80AE-B94E0DACB15F}"/>
              </a:ext>
            </a:extLst>
          </p:cNvPr>
          <p:cNvSpPr>
            <a:spLocks noChangeAspect="1"/>
          </p:cNvSpPr>
          <p:nvPr/>
        </p:nvSpPr>
        <p:spPr>
          <a:xfrm rot="10800000">
            <a:off x="4794677" y="3711117"/>
            <a:ext cx="2286000" cy="2286000"/>
          </a:xfrm>
          <a:prstGeom prst="ellipse">
            <a:avLst/>
          </a:prstGeom>
          <a:solidFill>
            <a:srgbClr val="0E0F11">
              <a:alpha val="60000"/>
            </a:srgbClr>
          </a:soli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 Box 10">
            <a:extLst>
              <a:ext uri="{FF2B5EF4-FFF2-40B4-BE49-F238E27FC236}">
                <a16:creationId xmlns:a16="http://schemas.microsoft.com/office/drawing/2014/main" id="{10103EC2-0E13-4DF0-9B18-960D145DC442}"/>
              </a:ext>
            </a:extLst>
          </p:cNvPr>
          <p:cNvSpPr txBox="1">
            <a:spLocks noChangeArrowheads="1"/>
          </p:cNvSpPr>
          <p:nvPr/>
        </p:nvSpPr>
        <p:spPr bwMode="auto">
          <a:xfrm rot="18429617">
            <a:off x="4901430" y="4141904"/>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chemeClr val="bg1"/>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709904E1-92C4-4E4D-A8BA-170735BC7D2A}"/>
              </a:ext>
            </a:extLst>
          </p:cNvPr>
          <p:cNvSpPr txBox="1">
            <a:spLocks noChangeArrowheads="1"/>
          </p:cNvSpPr>
          <p:nvPr/>
        </p:nvSpPr>
        <p:spPr bwMode="auto">
          <a:xfrm rot="7654289">
            <a:off x="5586797" y="4691132"/>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chemeClr val="bg1"/>
                </a:solidFill>
                <a:latin typeface="Candara" panose="020E0502030303020204" pitchFamily="34" charset="0"/>
              </a:rPr>
              <a:t>LOREM IPSUM</a:t>
            </a:r>
          </a:p>
        </p:txBody>
      </p:sp>
      <p:sp>
        <p:nvSpPr>
          <p:cNvPr id="75" name="Freeform 171">
            <a:extLst>
              <a:ext uri="{FF2B5EF4-FFF2-40B4-BE49-F238E27FC236}">
                <a16:creationId xmlns:a16="http://schemas.microsoft.com/office/drawing/2014/main" id="{D9843F14-4517-4EE4-AAE8-5A321E95C7BD}"/>
              </a:ext>
            </a:extLst>
          </p:cNvPr>
          <p:cNvSpPr>
            <a:spLocks noChangeAspect="1" noEditPoints="1"/>
          </p:cNvSpPr>
          <p:nvPr/>
        </p:nvSpPr>
        <p:spPr bwMode="auto">
          <a:xfrm>
            <a:off x="5596817" y="4525425"/>
            <a:ext cx="614200"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688367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animEffect transition="in" filter="fade">
                                      <p:cBhvr>
                                        <p:cTn id="13" dur="500"/>
                                        <p:tgtEl>
                                          <p:spTgt spid="7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000"/>
                            </p:stCondLst>
                            <p:childTnLst>
                              <p:par>
                                <p:cTn id="20" presetID="31" presetClass="entr" presetSubtype="0" fill="hold" grpId="0" nodeType="afterEffect">
                                  <p:stCondLst>
                                    <p:cond delay="0"/>
                                  </p:stCondLst>
                                  <p:childTnLst>
                                    <p:set>
                                      <p:cBhvr>
                                        <p:cTn id="21" dur="1" fill="hold">
                                          <p:stCondLst>
                                            <p:cond delay="0"/>
                                          </p:stCondLst>
                                        </p:cTn>
                                        <p:tgtEl>
                                          <p:spTgt spid="72"/>
                                        </p:tgtEl>
                                        <p:attrNameLst>
                                          <p:attrName>style.visibility</p:attrName>
                                        </p:attrNameLst>
                                      </p:cBhvr>
                                      <p:to>
                                        <p:strVal val="visible"/>
                                      </p:to>
                                    </p:set>
                                    <p:anim calcmode="lin" valueType="num">
                                      <p:cBhvr>
                                        <p:cTn id="22" dur="1000" fill="hold"/>
                                        <p:tgtEl>
                                          <p:spTgt spid="72"/>
                                        </p:tgtEl>
                                        <p:attrNameLst>
                                          <p:attrName>ppt_w</p:attrName>
                                        </p:attrNameLst>
                                      </p:cBhvr>
                                      <p:tavLst>
                                        <p:tav tm="0">
                                          <p:val>
                                            <p:fltVal val="0"/>
                                          </p:val>
                                        </p:tav>
                                        <p:tav tm="100000">
                                          <p:val>
                                            <p:strVal val="#ppt_w"/>
                                          </p:val>
                                        </p:tav>
                                      </p:tavLst>
                                    </p:anim>
                                    <p:anim calcmode="lin" valueType="num">
                                      <p:cBhvr>
                                        <p:cTn id="23" dur="1000" fill="hold"/>
                                        <p:tgtEl>
                                          <p:spTgt spid="72"/>
                                        </p:tgtEl>
                                        <p:attrNameLst>
                                          <p:attrName>ppt_h</p:attrName>
                                        </p:attrNameLst>
                                      </p:cBhvr>
                                      <p:tavLst>
                                        <p:tav tm="0">
                                          <p:val>
                                            <p:fltVal val="0"/>
                                          </p:val>
                                        </p:tav>
                                        <p:tav tm="100000">
                                          <p:val>
                                            <p:strVal val="#ppt_h"/>
                                          </p:val>
                                        </p:tav>
                                      </p:tavLst>
                                    </p:anim>
                                    <p:anim calcmode="lin" valueType="num">
                                      <p:cBhvr>
                                        <p:cTn id="24" dur="1000" fill="hold"/>
                                        <p:tgtEl>
                                          <p:spTgt spid="72"/>
                                        </p:tgtEl>
                                        <p:attrNameLst>
                                          <p:attrName>style.rotation</p:attrName>
                                        </p:attrNameLst>
                                      </p:cBhvr>
                                      <p:tavLst>
                                        <p:tav tm="0">
                                          <p:val>
                                            <p:fltVal val="90"/>
                                          </p:val>
                                        </p:tav>
                                        <p:tav tm="100000">
                                          <p:val>
                                            <p:fltVal val="0"/>
                                          </p:val>
                                        </p:tav>
                                      </p:tavLst>
                                    </p:anim>
                                    <p:animEffect transition="in" filter="fade">
                                      <p:cBhvr>
                                        <p:cTn id="25" dur="1000"/>
                                        <p:tgtEl>
                                          <p:spTgt spid="72"/>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73"/>
                                        </p:tgtEl>
                                        <p:attrNameLst>
                                          <p:attrName>style.visibility</p:attrName>
                                        </p:attrNameLst>
                                      </p:cBhvr>
                                      <p:to>
                                        <p:strVal val="visible"/>
                                      </p:to>
                                    </p:set>
                                    <p:anim calcmode="lin" valueType="num">
                                      <p:cBhvr>
                                        <p:cTn id="28" dur="1000" fill="hold"/>
                                        <p:tgtEl>
                                          <p:spTgt spid="73"/>
                                        </p:tgtEl>
                                        <p:attrNameLst>
                                          <p:attrName>ppt_w</p:attrName>
                                        </p:attrNameLst>
                                      </p:cBhvr>
                                      <p:tavLst>
                                        <p:tav tm="0">
                                          <p:val>
                                            <p:fltVal val="0"/>
                                          </p:val>
                                        </p:tav>
                                        <p:tav tm="100000">
                                          <p:val>
                                            <p:strVal val="#ppt_w"/>
                                          </p:val>
                                        </p:tav>
                                      </p:tavLst>
                                    </p:anim>
                                    <p:anim calcmode="lin" valueType="num">
                                      <p:cBhvr>
                                        <p:cTn id="29" dur="1000" fill="hold"/>
                                        <p:tgtEl>
                                          <p:spTgt spid="73"/>
                                        </p:tgtEl>
                                        <p:attrNameLst>
                                          <p:attrName>ppt_h</p:attrName>
                                        </p:attrNameLst>
                                      </p:cBhvr>
                                      <p:tavLst>
                                        <p:tav tm="0">
                                          <p:val>
                                            <p:fltVal val="0"/>
                                          </p:val>
                                        </p:tav>
                                        <p:tav tm="100000">
                                          <p:val>
                                            <p:strVal val="#ppt_h"/>
                                          </p:val>
                                        </p:tav>
                                      </p:tavLst>
                                    </p:anim>
                                    <p:anim calcmode="lin" valueType="num">
                                      <p:cBhvr>
                                        <p:cTn id="30" dur="1000" fill="hold"/>
                                        <p:tgtEl>
                                          <p:spTgt spid="73"/>
                                        </p:tgtEl>
                                        <p:attrNameLst>
                                          <p:attrName>style.rotation</p:attrName>
                                        </p:attrNameLst>
                                      </p:cBhvr>
                                      <p:tavLst>
                                        <p:tav tm="0">
                                          <p:val>
                                            <p:fltVal val="90"/>
                                          </p:val>
                                        </p:tav>
                                        <p:tav tm="100000">
                                          <p:val>
                                            <p:fltVal val="0"/>
                                          </p:val>
                                        </p:tav>
                                      </p:tavLst>
                                    </p:anim>
                                    <p:animEffect transition="in" filter="fade">
                                      <p:cBhvr>
                                        <p:cTn id="31" dur="1000"/>
                                        <p:tgtEl>
                                          <p:spTgt spid="73"/>
                                        </p:tgtEl>
                                      </p:cBhvr>
                                    </p:animEffect>
                                  </p:childTnLst>
                                </p:cTn>
                              </p:par>
                            </p:childTnLst>
                          </p:cTn>
                        </p:par>
                        <p:par>
                          <p:cTn id="32" fill="hold">
                            <p:stCondLst>
                              <p:cond delay="2000"/>
                            </p:stCondLst>
                            <p:childTnLst>
                              <p:par>
                                <p:cTn id="33" presetID="42" presetClass="entr" presetSubtype="0"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1000" fill="hold"/>
                                        <p:tgtEl>
                                          <p:spTgt spid="38"/>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52"/>
                                        </p:tgtEl>
                                        <p:attrNameLst>
                                          <p:attrName>style.visibility</p:attrName>
                                        </p:attrNameLst>
                                      </p:cBhvr>
                                      <p:to>
                                        <p:strVal val="visible"/>
                                      </p:to>
                                    </p:set>
                                    <p:anim calcmode="lin" valueType="num">
                                      <p:cBhvr>
                                        <p:cTn id="41" dur="500" fill="hold"/>
                                        <p:tgtEl>
                                          <p:spTgt spid="52"/>
                                        </p:tgtEl>
                                        <p:attrNameLst>
                                          <p:attrName>ppt_w</p:attrName>
                                        </p:attrNameLst>
                                      </p:cBhvr>
                                      <p:tavLst>
                                        <p:tav tm="0">
                                          <p:val>
                                            <p:fltVal val="0"/>
                                          </p:val>
                                        </p:tav>
                                        <p:tav tm="100000">
                                          <p:val>
                                            <p:strVal val="#ppt_w"/>
                                          </p:val>
                                        </p:tav>
                                      </p:tavLst>
                                    </p:anim>
                                    <p:anim calcmode="lin" valueType="num">
                                      <p:cBhvr>
                                        <p:cTn id="42" dur="500" fill="hold"/>
                                        <p:tgtEl>
                                          <p:spTgt spid="52"/>
                                        </p:tgtEl>
                                        <p:attrNameLst>
                                          <p:attrName>ppt_h</p:attrName>
                                        </p:attrNameLst>
                                      </p:cBhvr>
                                      <p:tavLst>
                                        <p:tav tm="0">
                                          <p:val>
                                            <p:fltVal val="0"/>
                                          </p:val>
                                        </p:tav>
                                        <p:tav tm="100000">
                                          <p:val>
                                            <p:strVal val="#ppt_h"/>
                                          </p:val>
                                        </p:tav>
                                      </p:tavLst>
                                    </p:anim>
                                    <p:animEffect transition="in" filter="fade">
                                      <p:cBhvr>
                                        <p:cTn id="43" dur="500"/>
                                        <p:tgtEl>
                                          <p:spTgt spid="52"/>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
                                        </p:tgtEl>
                                        <p:attrNameLst>
                                          <p:attrName>style.visibility</p:attrName>
                                        </p:attrNameLst>
                                      </p:cBhvr>
                                      <p:to>
                                        <p:strVal val="visible"/>
                                      </p:to>
                                    </p:set>
                                    <p:anim calcmode="lin" valueType="num">
                                      <p:cBhvr>
                                        <p:cTn id="52" dur="500" fill="hold"/>
                                        <p:tgtEl>
                                          <p:spTgt spid="9"/>
                                        </p:tgtEl>
                                        <p:attrNameLst>
                                          <p:attrName>ppt_w</p:attrName>
                                        </p:attrNameLst>
                                      </p:cBhvr>
                                      <p:tavLst>
                                        <p:tav tm="0">
                                          <p:val>
                                            <p:fltVal val="0"/>
                                          </p:val>
                                        </p:tav>
                                        <p:tav tm="100000">
                                          <p:val>
                                            <p:strVal val="#ppt_w"/>
                                          </p:val>
                                        </p:tav>
                                      </p:tavLst>
                                    </p:anim>
                                    <p:anim calcmode="lin" valueType="num">
                                      <p:cBhvr>
                                        <p:cTn id="53" dur="500" fill="hold"/>
                                        <p:tgtEl>
                                          <p:spTgt spid="9"/>
                                        </p:tgtEl>
                                        <p:attrNameLst>
                                          <p:attrName>ppt_h</p:attrName>
                                        </p:attrNameLst>
                                      </p:cBhvr>
                                      <p:tavLst>
                                        <p:tav tm="0">
                                          <p:val>
                                            <p:fltVal val="0"/>
                                          </p:val>
                                        </p:tav>
                                        <p:tav tm="100000">
                                          <p:val>
                                            <p:strVal val="#ppt_h"/>
                                          </p:val>
                                        </p:tav>
                                      </p:tavLst>
                                    </p:anim>
                                    <p:animEffect transition="in" filter="fade">
                                      <p:cBhvr>
                                        <p:cTn id="54" dur="500"/>
                                        <p:tgtEl>
                                          <p:spTgt spid="9"/>
                                        </p:tgtEl>
                                      </p:cBhvr>
                                    </p:animEffect>
                                  </p:childTnLst>
                                </p:cTn>
                              </p:par>
                            </p:childTnLst>
                          </p:cTn>
                        </p:par>
                        <p:par>
                          <p:cTn id="55" fill="hold">
                            <p:stCondLst>
                              <p:cond delay="4000"/>
                            </p:stCondLst>
                            <p:childTnLst>
                              <p:par>
                                <p:cTn id="56" presetID="22" presetClass="entr" presetSubtype="1" fill="hold" grpId="0" nodeType="after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wipe(up)">
                                      <p:cBhvr>
                                        <p:cTn id="58" dur="500"/>
                                        <p:tgtEl>
                                          <p:spTgt spid="10"/>
                                        </p:tgtEl>
                                      </p:cBhvr>
                                    </p:animEffect>
                                  </p:childTnLst>
                                </p:cTn>
                              </p:par>
                              <p:par>
                                <p:cTn id="59" presetID="22" presetClass="entr" presetSubtype="1"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wipe(up)">
                                      <p:cBhvr>
                                        <p:cTn id="61" dur="500"/>
                                        <p:tgtEl>
                                          <p:spTgt spid="12"/>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par>
                          <p:cTn id="68" fill="hold">
                            <p:stCondLst>
                              <p:cond delay="5000"/>
                            </p:stCondLst>
                            <p:childTnLst>
                              <p:par>
                                <p:cTn id="69" presetID="42" presetClass="entr" presetSubtype="0"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fade">
                                      <p:cBhvr>
                                        <p:cTn id="71" dur="1000"/>
                                        <p:tgtEl>
                                          <p:spTgt spid="70"/>
                                        </p:tgtEl>
                                      </p:cBhvr>
                                    </p:animEffect>
                                    <p:anim calcmode="lin" valueType="num">
                                      <p:cBhvr>
                                        <p:cTn id="72" dur="1000" fill="hold"/>
                                        <p:tgtEl>
                                          <p:spTgt spid="70"/>
                                        </p:tgtEl>
                                        <p:attrNameLst>
                                          <p:attrName>ppt_x</p:attrName>
                                        </p:attrNameLst>
                                      </p:cBhvr>
                                      <p:tavLst>
                                        <p:tav tm="0">
                                          <p:val>
                                            <p:strVal val="#ppt_x"/>
                                          </p:val>
                                        </p:tav>
                                        <p:tav tm="100000">
                                          <p:val>
                                            <p:strVal val="#ppt_x"/>
                                          </p:val>
                                        </p:tav>
                                      </p:tavLst>
                                    </p:anim>
                                    <p:anim calcmode="lin" valueType="num">
                                      <p:cBhvr>
                                        <p:cTn id="73" dur="1000" fill="hold"/>
                                        <p:tgtEl>
                                          <p:spTgt spid="70"/>
                                        </p:tgtEl>
                                        <p:attrNameLst>
                                          <p:attrName>ppt_y</p:attrName>
                                        </p:attrNameLst>
                                      </p:cBhvr>
                                      <p:tavLst>
                                        <p:tav tm="0">
                                          <p:val>
                                            <p:strVal val="#ppt_y+.1"/>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53"/>
                                        </p:tgtEl>
                                        <p:attrNameLst>
                                          <p:attrName>style.visibility</p:attrName>
                                        </p:attrNameLst>
                                      </p:cBhvr>
                                      <p:to>
                                        <p:strVal val="visible"/>
                                      </p:to>
                                    </p:set>
                                    <p:anim calcmode="lin" valueType="num">
                                      <p:cBhvr>
                                        <p:cTn id="77" dur="500" fill="hold"/>
                                        <p:tgtEl>
                                          <p:spTgt spid="53"/>
                                        </p:tgtEl>
                                        <p:attrNameLst>
                                          <p:attrName>ppt_w</p:attrName>
                                        </p:attrNameLst>
                                      </p:cBhvr>
                                      <p:tavLst>
                                        <p:tav tm="0">
                                          <p:val>
                                            <p:fltVal val="0"/>
                                          </p:val>
                                        </p:tav>
                                        <p:tav tm="100000">
                                          <p:val>
                                            <p:strVal val="#ppt_w"/>
                                          </p:val>
                                        </p:tav>
                                      </p:tavLst>
                                    </p:anim>
                                    <p:anim calcmode="lin" valueType="num">
                                      <p:cBhvr>
                                        <p:cTn id="78" dur="500" fill="hold"/>
                                        <p:tgtEl>
                                          <p:spTgt spid="53"/>
                                        </p:tgtEl>
                                        <p:attrNameLst>
                                          <p:attrName>ppt_h</p:attrName>
                                        </p:attrNameLst>
                                      </p:cBhvr>
                                      <p:tavLst>
                                        <p:tav tm="0">
                                          <p:val>
                                            <p:fltVal val="0"/>
                                          </p:val>
                                        </p:tav>
                                        <p:tav tm="100000">
                                          <p:val>
                                            <p:strVal val="#ppt_h"/>
                                          </p:val>
                                        </p:tav>
                                      </p:tavLst>
                                    </p:anim>
                                    <p:animEffect transition="in" filter="fade">
                                      <p:cBhvr>
                                        <p:cTn id="79" dur="500"/>
                                        <p:tgtEl>
                                          <p:spTgt spid="53"/>
                                        </p:tgtEl>
                                      </p:cBhvr>
                                    </p:animEffect>
                                  </p:childTnLst>
                                </p:cTn>
                              </p:par>
                            </p:childTnLst>
                          </p:cTn>
                        </p:par>
                        <p:par>
                          <p:cTn id="80" fill="hold">
                            <p:stCondLst>
                              <p:cond delay="6500"/>
                            </p:stCondLst>
                            <p:childTnLst>
                              <p:par>
                                <p:cTn id="81" presetID="53" presetClass="entr" presetSubtype="16" fill="hold" grpId="0" nodeType="after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p:cTn id="83" dur="500" fill="hold"/>
                                        <p:tgtEl>
                                          <p:spTgt spid="16"/>
                                        </p:tgtEl>
                                        <p:attrNameLst>
                                          <p:attrName>ppt_w</p:attrName>
                                        </p:attrNameLst>
                                      </p:cBhvr>
                                      <p:tavLst>
                                        <p:tav tm="0">
                                          <p:val>
                                            <p:fltVal val="0"/>
                                          </p:val>
                                        </p:tav>
                                        <p:tav tm="100000">
                                          <p:val>
                                            <p:strVal val="#ppt_w"/>
                                          </p:val>
                                        </p:tav>
                                      </p:tavLst>
                                    </p:anim>
                                    <p:anim calcmode="lin" valueType="num">
                                      <p:cBhvr>
                                        <p:cTn id="84" dur="500" fill="hold"/>
                                        <p:tgtEl>
                                          <p:spTgt spid="16"/>
                                        </p:tgtEl>
                                        <p:attrNameLst>
                                          <p:attrName>ppt_h</p:attrName>
                                        </p:attrNameLst>
                                      </p:cBhvr>
                                      <p:tavLst>
                                        <p:tav tm="0">
                                          <p:val>
                                            <p:fltVal val="0"/>
                                          </p:val>
                                        </p:tav>
                                        <p:tav tm="100000">
                                          <p:val>
                                            <p:strVal val="#ppt_h"/>
                                          </p:val>
                                        </p:tav>
                                      </p:tavLst>
                                    </p:anim>
                                    <p:animEffect transition="in" filter="fade">
                                      <p:cBhvr>
                                        <p:cTn id="85" dur="500"/>
                                        <p:tgtEl>
                                          <p:spTgt spid="16"/>
                                        </p:tgtEl>
                                      </p:cBhvr>
                                    </p:animEffect>
                                  </p:childTnLst>
                                </p:cTn>
                              </p:par>
                            </p:childTnLst>
                          </p:cTn>
                        </p:par>
                        <p:par>
                          <p:cTn id="86" fill="hold">
                            <p:stCondLst>
                              <p:cond delay="7000"/>
                            </p:stCondLst>
                            <p:childTnLst>
                              <p:par>
                                <p:cTn id="87" presetID="53" presetClass="entr" presetSubtype="16"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 calcmode="lin" valueType="num">
                                      <p:cBhvr>
                                        <p:cTn id="89" dur="500" fill="hold"/>
                                        <p:tgtEl>
                                          <p:spTgt spid="14"/>
                                        </p:tgtEl>
                                        <p:attrNameLst>
                                          <p:attrName>ppt_w</p:attrName>
                                        </p:attrNameLst>
                                      </p:cBhvr>
                                      <p:tavLst>
                                        <p:tav tm="0">
                                          <p:val>
                                            <p:fltVal val="0"/>
                                          </p:val>
                                        </p:tav>
                                        <p:tav tm="100000">
                                          <p:val>
                                            <p:strVal val="#ppt_w"/>
                                          </p:val>
                                        </p:tav>
                                      </p:tavLst>
                                    </p:anim>
                                    <p:anim calcmode="lin" valueType="num">
                                      <p:cBhvr>
                                        <p:cTn id="90" dur="500" fill="hold"/>
                                        <p:tgtEl>
                                          <p:spTgt spid="14"/>
                                        </p:tgtEl>
                                        <p:attrNameLst>
                                          <p:attrName>ppt_h</p:attrName>
                                        </p:attrNameLst>
                                      </p:cBhvr>
                                      <p:tavLst>
                                        <p:tav tm="0">
                                          <p:val>
                                            <p:fltVal val="0"/>
                                          </p:val>
                                        </p:tav>
                                        <p:tav tm="100000">
                                          <p:val>
                                            <p:strVal val="#ppt_h"/>
                                          </p:val>
                                        </p:tav>
                                      </p:tavLst>
                                    </p:anim>
                                    <p:animEffect transition="in" filter="fade">
                                      <p:cBhvr>
                                        <p:cTn id="91" dur="500"/>
                                        <p:tgtEl>
                                          <p:spTgt spid="14"/>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ipe(up)">
                                      <p:cBhvr>
                                        <p:cTn id="95" dur="500"/>
                                        <p:tgtEl>
                                          <p:spTgt spid="15"/>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7"/>
                                        </p:tgtEl>
                                        <p:attrNameLst>
                                          <p:attrName>style.visibility</p:attrName>
                                        </p:attrNameLst>
                                      </p:cBhvr>
                                      <p:to>
                                        <p:strVal val="visible"/>
                                      </p:to>
                                    </p:set>
                                    <p:animEffect transition="in" filter="wipe(up)">
                                      <p:cBhvr>
                                        <p:cTn id="98" dur="500"/>
                                        <p:tgtEl>
                                          <p:spTgt spid="17"/>
                                        </p:tgtEl>
                                      </p:cBhvr>
                                    </p:animEffect>
                                  </p:childTnLst>
                                </p:cTn>
                              </p:par>
                            </p:childTnLst>
                          </p:cTn>
                        </p:par>
                        <p:par>
                          <p:cTn id="99" fill="hold">
                            <p:stCondLst>
                              <p:cond delay="8000"/>
                            </p:stCondLst>
                            <p:childTnLst>
                              <p:par>
                                <p:cTn id="100" presetID="53" presetClass="entr" presetSubtype="16" fill="hold" grpId="0" nodeType="afterEffect">
                                  <p:stCondLst>
                                    <p:cond delay="0"/>
                                  </p:stCondLst>
                                  <p:childTnLst>
                                    <p:set>
                                      <p:cBhvr>
                                        <p:cTn id="101" dur="1" fill="hold">
                                          <p:stCondLst>
                                            <p:cond delay="0"/>
                                          </p:stCondLst>
                                        </p:cTn>
                                        <p:tgtEl>
                                          <p:spTgt spid="30"/>
                                        </p:tgtEl>
                                        <p:attrNameLst>
                                          <p:attrName>style.visibility</p:attrName>
                                        </p:attrNameLst>
                                      </p:cBhvr>
                                      <p:to>
                                        <p:strVal val="visible"/>
                                      </p:to>
                                    </p:set>
                                    <p:anim calcmode="lin" valueType="num">
                                      <p:cBhvr>
                                        <p:cTn id="102" dur="500" fill="hold"/>
                                        <p:tgtEl>
                                          <p:spTgt spid="30"/>
                                        </p:tgtEl>
                                        <p:attrNameLst>
                                          <p:attrName>ppt_w</p:attrName>
                                        </p:attrNameLst>
                                      </p:cBhvr>
                                      <p:tavLst>
                                        <p:tav tm="0">
                                          <p:val>
                                            <p:fltVal val="0"/>
                                          </p:val>
                                        </p:tav>
                                        <p:tav tm="100000">
                                          <p:val>
                                            <p:strVal val="#ppt_w"/>
                                          </p:val>
                                        </p:tav>
                                      </p:tavLst>
                                    </p:anim>
                                    <p:anim calcmode="lin" valueType="num">
                                      <p:cBhvr>
                                        <p:cTn id="103" dur="500" fill="hold"/>
                                        <p:tgtEl>
                                          <p:spTgt spid="30"/>
                                        </p:tgtEl>
                                        <p:attrNameLst>
                                          <p:attrName>ppt_h</p:attrName>
                                        </p:attrNameLst>
                                      </p:cBhvr>
                                      <p:tavLst>
                                        <p:tav tm="0">
                                          <p:val>
                                            <p:fltVal val="0"/>
                                          </p:val>
                                        </p:tav>
                                        <p:tav tm="100000">
                                          <p:val>
                                            <p:strVal val="#ppt_h"/>
                                          </p:val>
                                        </p:tav>
                                      </p:tavLst>
                                    </p:anim>
                                    <p:animEffect transition="in" filter="fade">
                                      <p:cBhvr>
                                        <p:cTn id="104" dur="500"/>
                                        <p:tgtEl>
                                          <p:spTgt spid="30"/>
                                        </p:tgtEl>
                                      </p:cBhvr>
                                    </p:animEffect>
                                  </p:childTnLst>
                                </p:cTn>
                              </p:par>
                            </p:childTnLst>
                          </p:cTn>
                        </p:par>
                        <p:par>
                          <p:cTn id="105" fill="hold">
                            <p:stCondLst>
                              <p:cond delay="8500"/>
                            </p:stCondLst>
                            <p:childTnLst>
                              <p:par>
                                <p:cTn id="106" presetID="42" presetClass="entr" presetSubtype="0" fill="hold" grpId="0" nodeType="afterEffect">
                                  <p:stCondLst>
                                    <p:cond delay="0"/>
                                  </p:stCondLst>
                                  <p:childTnLst>
                                    <p:set>
                                      <p:cBhvr>
                                        <p:cTn id="107" dur="1" fill="hold">
                                          <p:stCondLst>
                                            <p:cond delay="0"/>
                                          </p:stCondLst>
                                        </p:cTn>
                                        <p:tgtEl>
                                          <p:spTgt spid="66"/>
                                        </p:tgtEl>
                                        <p:attrNameLst>
                                          <p:attrName>style.visibility</p:attrName>
                                        </p:attrNameLst>
                                      </p:cBhvr>
                                      <p:to>
                                        <p:strVal val="visible"/>
                                      </p:to>
                                    </p:set>
                                    <p:animEffect transition="in" filter="fade">
                                      <p:cBhvr>
                                        <p:cTn id="108" dur="1000"/>
                                        <p:tgtEl>
                                          <p:spTgt spid="66"/>
                                        </p:tgtEl>
                                      </p:cBhvr>
                                    </p:animEffect>
                                    <p:anim calcmode="lin" valueType="num">
                                      <p:cBhvr>
                                        <p:cTn id="109" dur="1000" fill="hold"/>
                                        <p:tgtEl>
                                          <p:spTgt spid="66"/>
                                        </p:tgtEl>
                                        <p:attrNameLst>
                                          <p:attrName>ppt_x</p:attrName>
                                        </p:attrNameLst>
                                      </p:cBhvr>
                                      <p:tavLst>
                                        <p:tav tm="0">
                                          <p:val>
                                            <p:strVal val="#ppt_x"/>
                                          </p:val>
                                        </p:tav>
                                        <p:tav tm="100000">
                                          <p:val>
                                            <p:strVal val="#ppt_x"/>
                                          </p:val>
                                        </p:tav>
                                      </p:tavLst>
                                    </p:anim>
                                    <p:anim calcmode="lin" valueType="num">
                                      <p:cBhvr>
                                        <p:cTn id="110" dur="1000" fill="hold"/>
                                        <p:tgtEl>
                                          <p:spTgt spid="66"/>
                                        </p:tgtEl>
                                        <p:attrNameLst>
                                          <p:attrName>ppt_y</p:attrName>
                                        </p:attrNameLst>
                                      </p:cBhvr>
                                      <p:tavLst>
                                        <p:tav tm="0">
                                          <p:val>
                                            <p:strVal val="#ppt_y+.1"/>
                                          </p:val>
                                        </p:tav>
                                        <p:tav tm="100000">
                                          <p:val>
                                            <p:strVal val="#ppt_y"/>
                                          </p:val>
                                        </p:tav>
                                      </p:tavLst>
                                    </p:anim>
                                  </p:childTnLst>
                                </p:cTn>
                              </p:par>
                            </p:childTnLst>
                          </p:cTn>
                        </p:par>
                        <p:par>
                          <p:cTn id="111" fill="hold">
                            <p:stCondLst>
                              <p:cond delay="9500"/>
                            </p:stCondLst>
                            <p:childTnLst>
                              <p:par>
                                <p:cTn id="112" presetID="53" presetClass="entr" presetSubtype="16" fill="hold" nodeType="afterEffect">
                                  <p:stCondLst>
                                    <p:cond delay="0"/>
                                  </p:stCondLst>
                                  <p:childTnLst>
                                    <p:set>
                                      <p:cBhvr>
                                        <p:cTn id="113" dur="1" fill="hold">
                                          <p:stCondLst>
                                            <p:cond delay="0"/>
                                          </p:stCondLst>
                                        </p:cTn>
                                        <p:tgtEl>
                                          <p:spTgt spid="56"/>
                                        </p:tgtEl>
                                        <p:attrNameLst>
                                          <p:attrName>style.visibility</p:attrName>
                                        </p:attrNameLst>
                                      </p:cBhvr>
                                      <p:to>
                                        <p:strVal val="visible"/>
                                      </p:to>
                                    </p:set>
                                    <p:anim calcmode="lin" valueType="num">
                                      <p:cBhvr>
                                        <p:cTn id="114" dur="500" fill="hold"/>
                                        <p:tgtEl>
                                          <p:spTgt spid="56"/>
                                        </p:tgtEl>
                                        <p:attrNameLst>
                                          <p:attrName>ppt_w</p:attrName>
                                        </p:attrNameLst>
                                      </p:cBhvr>
                                      <p:tavLst>
                                        <p:tav tm="0">
                                          <p:val>
                                            <p:fltVal val="0"/>
                                          </p:val>
                                        </p:tav>
                                        <p:tav tm="100000">
                                          <p:val>
                                            <p:strVal val="#ppt_w"/>
                                          </p:val>
                                        </p:tav>
                                      </p:tavLst>
                                    </p:anim>
                                    <p:anim calcmode="lin" valueType="num">
                                      <p:cBhvr>
                                        <p:cTn id="115" dur="500" fill="hold"/>
                                        <p:tgtEl>
                                          <p:spTgt spid="56"/>
                                        </p:tgtEl>
                                        <p:attrNameLst>
                                          <p:attrName>ppt_h</p:attrName>
                                        </p:attrNameLst>
                                      </p:cBhvr>
                                      <p:tavLst>
                                        <p:tav tm="0">
                                          <p:val>
                                            <p:fltVal val="0"/>
                                          </p:val>
                                        </p:tav>
                                        <p:tav tm="100000">
                                          <p:val>
                                            <p:strVal val="#ppt_h"/>
                                          </p:val>
                                        </p:tav>
                                      </p:tavLst>
                                    </p:anim>
                                    <p:animEffect transition="in" filter="fade">
                                      <p:cBhvr>
                                        <p:cTn id="116" dur="500"/>
                                        <p:tgtEl>
                                          <p:spTgt spid="56"/>
                                        </p:tgtEl>
                                      </p:cBhvr>
                                    </p:animEffect>
                                  </p:childTnLst>
                                </p:cTn>
                              </p:par>
                            </p:childTnLst>
                          </p:cTn>
                        </p:par>
                        <p:par>
                          <p:cTn id="117" fill="hold">
                            <p:stCondLst>
                              <p:cond delay="10000"/>
                            </p:stCondLst>
                            <p:childTnLst>
                              <p:par>
                                <p:cTn id="118" presetID="53" presetClass="entr" presetSubtype="16"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 calcmode="lin" valueType="num">
                                      <p:cBhvr>
                                        <p:cTn id="120" dur="500" fill="hold"/>
                                        <p:tgtEl>
                                          <p:spTgt spid="20"/>
                                        </p:tgtEl>
                                        <p:attrNameLst>
                                          <p:attrName>ppt_w</p:attrName>
                                        </p:attrNameLst>
                                      </p:cBhvr>
                                      <p:tavLst>
                                        <p:tav tm="0">
                                          <p:val>
                                            <p:fltVal val="0"/>
                                          </p:val>
                                        </p:tav>
                                        <p:tav tm="100000">
                                          <p:val>
                                            <p:strVal val="#ppt_w"/>
                                          </p:val>
                                        </p:tav>
                                      </p:tavLst>
                                    </p:anim>
                                    <p:anim calcmode="lin" valueType="num">
                                      <p:cBhvr>
                                        <p:cTn id="121" dur="500" fill="hold"/>
                                        <p:tgtEl>
                                          <p:spTgt spid="20"/>
                                        </p:tgtEl>
                                        <p:attrNameLst>
                                          <p:attrName>ppt_h</p:attrName>
                                        </p:attrNameLst>
                                      </p:cBhvr>
                                      <p:tavLst>
                                        <p:tav tm="0">
                                          <p:val>
                                            <p:fltVal val="0"/>
                                          </p:val>
                                        </p:tav>
                                        <p:tav tm="100000">
                                          <p:val>
                                            <p:strVal val="#ppt_h"/>
                                          </p:val>
                                        </p:tav>
                                      </p:tavLst>
                                    </p:anim>
                                    <p:animEffect transition="in" filter="fade">
                                      <p:cBhvr>
                                        <p:cTn id="122" dur="500"/>
                                        <p:tgtEl>
                                          <p:spTgt spid="2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8"/>
                                        </p:tgtEl>
                                        <p:attrNameLst>
                                          <p:attrName>style.visibility</p:attrName>
                                        </p:attrNameLst>
                                      </p:cBhvr>
                                      <p:to>
                                        <p:strVal val="visible"/>
                                      </p:to>
                                    </p:set>
                                    <p:anim calcmode="lin" valueType="num">
                                      <p:cBhvr>
                                        <p:cTn id="125" dur="500" fill="hold"/>
                                        <p:tgtEl>
                                          <p:spTgt spid="18"/>
                                        </p:tgtEl>
                                        <p:attrNameLst>
                                          <p:attrName>ppt_w</p:attrName>
                                        </p:attrNameLst>
                                      </p:cBhvr>
                                      <p:tavLst>
                                        <p:tav tm="0">
                                          <p:val>
                                            <p:fltVal val="0"/>
                                          </p:val>
                                        </p:tav>
                                        <p:tav tm="100000">
                                          <p:val>
                                            <p:strVal val="#ppt_w"/>
                                          </p:val>
                                        </p:tav>
                                      </p:tavLst>
                                    </p:anim>
                                    <p:anim calcmode="lin" valueType="num">
                                      <p:cBhvr>
                                        <p:cTn id="126" dur="500" fill="hold"/>
                                        <p:tgtEl>
                                          <p:spTgt spid="18"/>
                                        </p:tgtEl>
                                        <p:attrNameLst>
                                          <p:attrName>ppt_h</p:attrName>
                                        </p:attrNameLst>
                                      </p:cBhvr>
                                      <p:tavLst>
                                        <p:tav tm="0">
                                          <p:val>
                                            <p:fltVal val="0"/>
                                          </p:val>
                                        </p:tav>
                                        <p:tav tm="100000">
                                          <p:val>
                                            <p:strVal val="#ppt_h"/>
                                          </p:val>
                                        </p:tav>
                                      </p:tavLst>
                                    </p:anim>
                                    <p:animEffect transition="in" filter="fade">
                                      <p:cBhvr>
                                        <p:cTn id="127" dur="500"/>
                                        <p:tgtEl>
                                          <p:spTgt spid="18"/>
                                        </p:tgtEl>
                                      </p:cBhvr>
                                    </p:animEffect>
                                  </p:childTnLst>
                                </p:cTn>
                              </p:par>
                            </p:childTnLst>
                          </p:cTn>
                        </p:par>
                        <p:par>
                          <p:cTn id="128" fill="hold">
                            <p:stCondLst>
                              <p:cond delay="10500"/>
                            </p:stCondLst>
                            <p:childTnLst>
                              <p:par>
                                <p:cTn id="129" presetID="22" presetClass="entr" presetSubtype="1" fill="hold" grpId="0" nodeType="afterEffect">
                                  <p:stCondLst>
                                    <p:cond delay="0"/>
                                  </p:stCondLst>
                                  <p:childTnLst>
                                    <p:set>
                                      <p:cBhvr>
                                        <p:cTn id="130" dur="1" fill="hold">
                                          <p:stCondLst>
                                            <p:cond delay="0"/>
                                          </p:stCondLst>
                                        </p:cTn>
                                        <p:tgtEl>
                                          <p:spTgt spid="19"/>
                                        </p:tgtEl>
                                        <p:attrNameLst>
                                          <p:attrName>style.visibility</p:attrName>
                                        </p:attrNameLst>
                                      </p:cBhvr>
                                      <p:to>
                                        <p:strVal val="visible"/>
                                      </p:to>
                                    </p:set>
                                    <p:animEffect transition="in" filter="wipe(up)">
                                      <p:cBhvr>
                                        <p:cTn id="131" dur="500"/>
                                        <p:tgtEl>
                                          <p:spTgt spid="19"/>
                                        </p:tgtEl>
                                      </p:cBhvr>
                                    </p:animEffect>
                                  </p:childTnLst>
                                </p:cTn>
                              </p:par>
                              <p:par>
                                <p:cTn id="132" presetID="22" presetClass="entr" presetSubtype="1" fill="hold" grpId="0" nodeType="withEffect">
                                  <p:stCondLst>
                                    <p:cond delay="0"/>
                                  </p:stCondLst>
                                  <p:childTnLst>
                                    <p:set>
                                      <p:cBhvr>
                                        <p:cTn id="133" dur="1" fill="hold">
                                          <p:stCondLst>
                                            <p:cond delay="0"/>
                                          </p:stCondLst>
                                        </p:cTn>
                                        <p:tgtEl>
                                          <p:spTgt spid="21"/>
                                        </p:tgtEl>
                                        <p:attrNameLst>
                                          <p:attrName>style.visibility</p:attrName>
                                        </p:attrNameLst>
                                      </p:cBhvr>
                                      <p:to>
                                        <p:strVal val="visible"/>
                                      </p:to>
                                    </p:set>
                                    <p:animEffect transition="in" filter="wipe(up)">
                                      <p:cBhvr>
                                        <p:cTn id="134" dur="500"/>
                                        <p:tgtEl>
                                          <p:spTgt spid="21"/>
                                        </p:tgtEl>
                                      </p:cBhvr>
                                    </p:animEffect>
                                  </p:childTnLst>
                                </p:cTn>
                              </p:par>
                            </p:childTnLst>
                          </p:cTn>
                        </p:par>
                        <p:par>
                          <p:cTn id="135" fill="hold">
                            <p:stCondLst>
                              <p:cond delay="11000"/>
                            </p:stCondLst>
                            <p:childTnLst>
                              <p:par>
                                <p:cTn id="136" presetID="53" presetClass="entr" presetSubtype="16" fill="hold" grpId="0" nodeType="afterEffect">
                                  <p:stCondLst>
                                    <p:cond delay="0"/>
                                  </p:stCondLst>
                                  <p:childTnLst>
                                    <p:set>
                                      <p:cBhvr>
                                        <p:cTn id="137" dur="1" fill="hold">
                                          <p:stCondLst>
                                            <p:cond delay="0"/>
                                          </p:stCondLst>
                                        </p:cTn>
                                        <p:tgtEl>
                                          <p:spTgt spid="32"/>
                                        </p:tgtEl>
                                        <p:attrNameLst>
                                          <p:attrName>style.visibility</p:attrName>
                                        </p:attrNameLst>
                                      </p:cBhvr>
                                      <p:to>
                                        <p:strVal val="visible"/>
                                      </p:to>
                                    </p:set>
                                    <p:anim calcmode="lin" valueType="num">
                                      <p:cBhvr>
                                        <p:cTn id="138" dur="500" fill="hold"/>
                                        <p:tgtEl>
                                          <p:spTgt spid="32"/>
                                        </p:tgtEl>
                                        <p:attrNameLst>
                                          <p:attrName>ppt_w</p:attrName>
                                        </p:attrNameLst>
                                      </p:cBhvr>
                                      <p:tavLst>
                                        <p:tav tm="0">
                                          <p:val>
                                            <p:fltVal val="0"/>
                                          </p:val>
                                        </p:tav>
                                        <p:tav tm="100000">
                                          <p:val>
                                            <p:strVal val="#ppt_w"/>
                                          </p:val>
                                        </p:tav>
                                      </p:tavLst>
                                    </p:anim>
                                    <p:anim calcmode="lin" valueType="num">
                                      <p:cBhvr>
                                        <p:cTn id="139" dur="500" fill="hold"/>
                                        <p:tgtEl>
                                          <p:spTgt spid="32"/>
                                        </p:tgtEl>
                                        <p:attrNameLst>
                                          <p:attrName>ppt_h</p:attrName>
                                        </p:attrNameLst>
                                      </p:cBhvr>
                                      <p:tavLst>
                                        <p:tav tm="0">
                                          <p:val>
                                            <p:fltVal val="0"/>
                                          </p:val>
                                        </p:tav>
                                        <p:tav tm="100000">
                                          <p:val>
                                            <p:strVal val="#ppt_h"/>
                                          </p:val>
                                        </p:tav>
                                      </p:tavLst>
                                    </p:anim>
                                    <p:animEffect transition="in" filter="fade">
                                      <p:cBhvr>
                                        <p:cTn id="140" dur="500"/>
                                        <p:tgtEl>
                                          <p:spTgt spid="32"/>
                                        </p:tgtEl>
                                      </p:cBhvr>
                                    </p:animEffect>
                                  </p:childTnLst>
                                </p:cTn>
                              </p:par>
                            </p:childTnLst>
                          </p:cTn>
                        </p:par>
                        <p:par>
                          <p:cTn id="141" fill="hold">
                            <p:stCondLst>
                              <p:cond delay="11500"/>
                            </p:stCondLst>
                            <p:childTnLst>
                              <p:par>
                                <p:cTn id="142" presetID="42" presetClass="entr" presetSubtype="0" fill="hold" grpId="0" nodeType="afterEffect">
                                  <p:stCondLst>
                                    <p:cond delay="0"/>
                                  </p:stCondLst>
                                  <p:childTnLst>
                                    <p:set>
                                      <p:cBhvr>
                                        <p:cTn id="143" dur="1" fill="hold">
                                          <p:stCondLst>
                                            <p:cond delay="0"/>
                                          </p:stCondLst>
                                        </p:cTn>
                                        <p:tgtEl>
                                          <p:spTgt spid="67"/>
                                        </p:tgtEl>
                                        <p:attrNameLst>
                                          <p:attrName>style.visibility</p:attrName>
                                        </p:attrNameLst>
                                      </p:cBhvr>
                                      <p:to>
                                        <p:strVal val="visible"/>
                                      </p:to>
                                    </p:set>
                                    <p:animEffect transition="in" filter="fade">
                                      <p:cBhvr>
                                        <p:cTn id="144" dur="1000"/>
                                        <p:tgtEl>
                                          <p:spTgt spid="67"/>
                                        </p:tgtEl>
                                      </p:cBhvr>
                                    </p:animEffect>
                                    <p:anim calcmode="lin" valueType="num">
                                      <p:cBhvr>
                                        <p:cTn id="145" dur="1000" fill="hold"/>
                                        <p:tgtEl>
                                          <p:spTgt spid="67"/>
                                        </p:tgtEl>
                                        <p:attrNameLst>
                                          <p:attrName>ppt_x</p:attrName>
                                        </p:attrNameLst>
                                      </p:cBhvr>
                                      <p:tavLst>
                                        <p:tav tm="0">
                                          <p:val>
                                            <p:strVal val="#ppt_x"/>
                                          </p:val>
                                        </p:tav>
                                        <p:tav tm="100000">
                                          <p:val>
                                            <p:strVal val="#ppt_x"/>
                                          </p:val>
                                        </p:tav>
                                      </p:tavLst>
                                    </p:anim>
                                    <p:anim calcmode="lin" valueType="num">
                                      <p:cBhvr>
                                        <p:cTn id="146" dur="1000" fill="hold"/>
                                        <p:tgtEl>
                                          <p:spTgt spid="67"/>
                                        </p:tgtEl>
                                        <p:attrNameLst>
                                          <p:attrName>ppt_y</p:attrName>
                                        </p:attrNameLst>
                                      </p:cBhvr>
                                      <p:tavLst>
                                        <p:tav tm="0">
                                          <p:val>
                                            <p:strVal val="#ppt_y+.1"/>
                                          </p:val>
                                        </p:tav>
                                        <p:tav tm="100000">
                                          <p:val>
                                            <p:strVal val="#ppt_y"/>
                                          </p:val>
                                        </p:tav>
                                      </p:tavLst>
                                    </p:anim>
                                  </p:childTnLst>
                                </p:cTn>
                              </p:par>
                            </p:childTnLst>
                          </p:cTn>
                        </p:par>
                        <p:par>
                          <p:cTn id="147" fill="hold">
                            <p:stCondLst>
                              <p:cond delay="12500"/>
                            </p:stCondLst>
                            <p:childTnLst>
                              <p:par>
                                <p:cTn id="148" presetID="53" presetClass="entr" presetSubtype="16" fill="hold" nodeType="afterEffect">
                                  <p:stCondLst>
                                    <p:cond delay="0"/>
                                  </p:stCondLst>
                                  <p:childTnLst>
                                    <p:set>
                                      <p:cBhvr>
                                        <p:cTn id="149" dur="1" fill="hold">
                                          <p:stCondLst>
                                            <p:cond delay="0"/>
                                          </p:stCondLst>
                                        </p:cTn>
                                        <p:tgtEl>
                                          <p:spTgt spid="59"/>
                                        </p:tgtEl>
                                        <p:attrNameLst>
                                          <p:attrName>style.visibility</p:attrName>
                                        </p:attrNameLst>
                                      </p:cBhvr>
                                      <p:to>
                                        <p:strVal val="visible"/>
                                      </p:to>
                                    </p:set>
                                    <p:anim calcmode="lin" valueType="num">
                                      <p:cBhvr>
                                        <p:cTn id="150" dur="500" fill="hold"/>
                                        <p:tgtEl>
                                          <p:spTgt spid="59"/>
                                        </p:tgtEl>
                                        <p:attrNameLst>
                                          <p:attrName>ppt_w</p:attrName>
                                        </p:attrNameLst>
                                      </p:cBhvr>
                                      <p:tavLst>
                                        <p:tav tm="0">
                                          <p:val>
                                            <p:fltVal val="0"/>
                                          </p:val>
                                        </p:tav>
                                        <p:tav tm="100000">
                                          <p:val>
                                            <p:strVal val="#ppt_w"/>
                                          </p:val>
                                        </p:tav>
                                      </p:tavLst>
                                    </p:anim>
                                    <p:anim calcmode="lin" valueType="num">
                                      <p:cBhvr>
                                        <p:cTn id="151" dur="500" fill="hold"/>
                                        <p:tgtEl>
                                          <p:spTgt spid="59"/>
                                        </p:tgtEl>
                                        <p:attrNameLst>
                                          <p:attrName>ppt_h</p:attrName>
                                        </p:attrNameLst>
                                      </p:cBhvr>
                                      <p:tavLst>
                                        <p:tav tm="0">
                                          <p:val>
                                            <p:fltVal val="0"/>
                                          </p:val>
                                        </p:tav>
                                        <p:tav tm="100000">
                                          <p:val>
                                            <p:strVal val="#ppt_h"/>
                                          </p:val>
                                        </p:tav>
                                      </p:tavLst>
                                    </p:anim>
                                    <p:animEffect transition="in" filter="fade">
                                      <p:cBhvr>
                                        <p:cTn id="152" dur="500"/>
                                        <p:tgtEl>
                                          <p:spTgt spid="59"/>
                                        </p:tgtEl>
                                      </p:cBhvr>
                                    </p:animEffect>
                                  </p:childTnLst>
                                </p:cTn>
                              </p:par>
                            </p:childTnLst>
                          </p:cTn>
                        </p:par>
                        <p:par>
                          <p:cTn id="153" fill="hold">
                            <p:stCondLst>
                              <p:cond delay="13000"/>
                            </p:stCondLst>
                            <p:childTnLst>
                              <p:par>
                                <p:cTn id="154" presetID="53" presetClass="entr" presetSubtype="16" fill="hold" grpId="0" nodeType="afterEffect">
                                  <p:stCondLst>
                                    <p:cond delay="0"/>
                                  </p:stCondLst>
                                  <p:childTnLst>
                                    <p:set>
                                      <p:cBhvr>
                                        <p:cTn id="155" dur="1" fill="hold">
                                          <p:stCondLst>
                                            <p:cond delay="0"/>
                                          </p:stCondLst>
                                        </p:cTn>
                                        <p:tgtEl>
                                          <p:spTgt spid="24"/>
                                        </p:tgtEl>
                                        <p:attrNameLst>
                                          <p:attrName>style.visibility</p:attrName>
                                        </p:attrNameLst>
                                      </p:cBhvr>
                                      <p:to>
                                        <p:strVal val="visible"/>
                                      </p:to>
                                    </p:set>
                                    <p:anim calcmode="lin" valueType="num">
                                      <p:cBhvr>
                                        <p:cTn id="156" dur="500" fill="hold"/>
                                        <p:tgtEl>
                                          <p:spTgt spid="24"/>
                                        </p:tgtEl>
                                        <p:attrNameLst>
                                          <p:attrName>ppt_w</p:attrName>
                                        </p:attrNameLst>
                                      </p:cBhvr>
                                      <p:tavLst>
                                        <p:tav tm="0">
                                          <p:val>
                                            <p:fltVal val="0"/>
                                          </p:val>
                                        </p:tav>
                                        <p:tav tm="100000">
                                          <p:val>
                                            <p:strVal val="#ppt_w"/>
                                          </p:val>
                                        </p:tav>
                                      </p:tavLst>
                                    </p:anim>
                                    <p:anim calcmode="lin" valueType="num">
                                      <p:cBhvr>
                                        <p:cTn id="157" dur="500" fill="hold"/>
                                        <p:tgtEl>
                                          <p:spTgt spid="24"/>
                                        </p:tgtEl>
                                        <p:attrNameLst>
                                          <p:attrName>ppt_h</p:attrName>
                                        </p:attrNameLst>
                                      </p:cBhvr>
                                      <p:tavLst>
                                        <p:tav tm="0">
                                          <p:val>
                                            <p:fltVal val="0"/>
                                          </p:val>
                                        </p:tav>
                                        <p:tav tm="100000">
                                          <p:val>
                                            <p:strVal val="#ppt_h"/>
                                          </p:val>
                                        </p:tav>
                                      </p:tavLst>
                                    </p:anim>
                                    <p:animEffect transition="in" filter="fade">
                                      <p:cBhvr>
                                        <p:cTn id="158" dur="500"/>
                                        <p:tgtEl>
                                          <p:spTgt spid="24"/>
                                        </p:tgtEl>
                                      </p:cBhvr>
                                    </p:animEffect>
                                  </p:childTnLst>
                                </p:cTn>
                              </p:par>
                              <p:par>
                                <p:cTn id="159" presetID="53" presetClass="entr" presetSubtype="16" fill="hold" grpId="0" nodeType="withEffect">
                                  <p:stCondLst>
                                    <p:cond delay="0"/>
                                  </p:stCondLst>
                                  <p:childTnLst>
                                    <p:set>
                                      <p:cBhvr>
                                        <p:cTn id="160" dur="1" fill="hold">
                                          <p:stCondLst>
                                            <p:cond delay="0"/>
                                          </p:stCondLst>
                                        </p:cTn>
                                        <p:tgtEl>
                                          <p:spTgt spid="22"/>
                                        </p:tgtEl>
                                        <p:attrNameLst>
                                          <p:attrName>style.visibility</p:attrName>
                                        </p:attrNameLst>
                                      </p:cBhvr>
                                      <p:to>
                                        <p:strVal val="visible"/>
                                      </p:to>
                                    </p:set>
                                    <p:anim calcmode="lin" valueType="num">
                                      <p:cBhvr>
                                        <p:cTn id="161" dur="500" fill="hold"/>
                                        <p:tgtEl>
                                          <p:spTgt spid="22"/>
                                        </p:tgtEl>
                                        <p:attrNameLst>
                                          <p:attrName>ppt_w</p:attrName>
                                        </p:attrNameLst>
                                      </p:cBhvr>
                                      <p:tavLst>
                                        <p:tav tm="0">
                                          <p:val>
                                            <p:fltVal val="0"/>
                                          </p:val>
                                        </p:tav>
                                        <p:tav tm="100000">
                                          <p:val>
                                            <p:strVal val="#ppt_w"/>
                                          </p:val>
                                        </p:tav>
                                      </p:tavLst>
                                    </p:anim>
                                    <p:anim calcmode="lin" valueType="num">
                                      <p:cBhvr>
                                        <p:cTn id="162" dur="500" fill="hold"/>
                                        <p:tgtEl>
                                          <p:spTgt spid="22"/>
                                        </p:tgtEl>
                                        <p:attrNameLst>
                                          <p:attrName>ppt_h</p:attrName>
                                        </p:attrNameLst>
                                      </p:cBhvr>
                                      <p:tavLst>
                                        <p:tav tm="0">
                                          <p:val>
                                            <p:fltVal val="0"/>
                                          </p:val>
                                        </p:tav>
                                        <p:tav tm="100000">
                                          <p:val>
                                            <p:strVal val="#ppt_h"/>
                                          </p:val>
                                        </p:tav>
                                      </p:tavLst>
                                    </p:anim>
                                    <p:animEffect transition="in" filter="fade">
                                      <p:cBhvr>
                                        <p:cTn id="163" dur="500"/>
                                        <p:tgtEl>
                                          <p:spTgt spid="22"/>
                                        </p:tgtEl>
                                      </p:cBhvr>
                                    </p:animEffect>
                                  </p:childTnLst>
                                </p:cTn>
                              </p:par>
                            </p:childTnLst>
                          </p:cTn>
                        </p:par>
                        <p:par>
                          <p:cTn id="164" fill="hold">
                            <p:stCondLst>
                              <p:cond delay="13500"/>
                            </p:stCondLst>
                            <p:childTnLst>
                              <p:par>
                                <p:cTn id="165" presetID="22" presetClass="entr" presetSubtype="1"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Effect transition="in" filter="wipe(up)">
                                      <p:cBhvr>
                                        <p:cTn id="167" dur="500"/>
                                        <p:tgtEl>
                                          <p:spTgt spid="23"/>
                                        </p:tgtEl>
                                      </p:cBhvr>
                                    </p:animEffect>
                                  </p:childTnLst>
                                </p:cTn>
                              </p:par>
                              <p:par>
                                <p:cTn id="168" presetID="22" presetClass="entr" presetSubtype="1" fill="hold" grpId="0" nodeType="withEffect">
                                  <p:stCondLst>
                                    <p:cond delay="0"/>
                                  </p:stCondLst>
                                  <p:childTnLst>
                                    <p:set>
                                      <p:cBhvr>
                                        <p:cTn id="169" dur="1" fill="hold">
                                          <p:stCondLst>
                                            <p:cond delay="0"/>
                                          </p:stCondLst>
                                        </p:cTn>
                                        <p:tgtEl>
                                          <p:spTgt spid="25"/>
                                        </p:tgtEl>
                                        <p:attrNameLst>
                                          <p:attrName>style.visibility</p:attrName>
                                        </p:attrNameLst>
                                      </p:cBhvr>
                                      <p:to>
                                        <p:strVal val="visible"/>
                                      </p:to>
                                    </p:set>
                                    <p:animEffect transition="in" filter="wipe(up)">
                                      <p:cBhvr>
                                        <p:cTn id="170" dur="500"/>
                                        <p:tgtEl>
                                          <p:spTgt spid="25"/>
                                        </p:tgtEl>
                                      </p:cBhvr>
                                    </p:animEffect>
                                  </p:childTnLst>
                                </p:cTn>
                              </p:par>
                            </p:childTnLst>
                          </p:cTn>
                        </p:par>
                        <p:par>
                          <p:cTn id="171" fill="hold">
                            <p:stCondLst>
                              <p:cond delay="14000"/>
                            </p:stCondLst>
                            <p:childTnLst>
                              <p:par>
                                <p:cTn id="172" presetID="53" presetClass="entr" presetSubtype="16" fill="hold" grpId="0" nodeType="afterEffect">
                                  <p:stCondLst>
                                    <p:cond delay="0"/>
                                  </p:stCondLst>
                                  <p:childTnLst>
                                    <p:set>
                                      <p:cBhvr>
                                        <p:cTn id="173" dur="1" fill="hold">
                                          <p:stCondLst>
                                            <p:cond delay="0"/>
                                          </p:stCondLst>
                                        </p:cTn>
                                        <p:tgtEl>
                                          <p:spTgt spid="33"/>
                                        </p:tgtEl>
                                        <p:attrNameLst>
                                          <p:attrName>style.visibility</p:attrName>
                                        </p:attrNameLst>
                                      </p:cBhvr>
                                      <p:to>
                                        <p:strVal val="visible"/>
                                      </p:to>
                                    </p:set>
                                    <p:anim calcmode="lin" valueType="num">
                                      <p:cBhvr>
                                        <p:cTn id="174" dur="500" fill="hold"/>
                                        <p:tgtEl>
                                          <p:spTgt spid="33"/>
                                        </p:tgtEl>
                                        <p:attrNameLst>
                                          <p:attrName>ppt_w</p:attrName>
                                        </p:attrNameLst>
                                      </p:cBhvr>
                                      <p:tavLst>
                                        <p:tav tm="0">
                                          <p:val>
                                            <p:fltVal val="0"/>
                                          </p:val>
                                        </p:tav>
                                        <p:tav tm="100000">
                                          <p:val>
                                            <p:strVal val="#ppt_w"/>
                                          </p:val>
                                        </p:tav>
                                      </p:tavLst>
                                    </p:anim>
                                    <p:anim calcmode="lin" valueType="num">
                                      <p:cBhvr>
                                        <p:cTn id="175" dur="500" fill="hold"/>
                                        <p:tgtEl>
                                          <p:spTgt spid="33"/>
                                        </p:tgtEl>
                                        <p:attrNameLst>
                                          <p:attrName>ppt_h</p:attrName>
                                        </p:attrNameLst>
                                      </p:cBhvr>
                                      <p:tavLst>
                                        <p:tav tm="0">
                                          <p:val>
                                            <p:fltVal val="0"/>
                                          </p:val>
                                        </p:tav>
                                        <p:tav tm="100000">
                                          <p:val>
                                            <p:strVal val="#ppt_h"/>
                                          </p:val>
                                        </p:tav>
                                      </p:tavLst>
                                    </p:anim>
                                    <p:animEffect transition="in" filter="fade">
                                      <p:cBhvr>
                                        <p:cTn id="176" dur="500"/>
                                        <p:tgtEl>
                                          <p:spTgt spid="33"/>
                                        </p:tgtEl>
                                      </p:cBhvr>
                                    </p:animEffect>
                                  </p:childTnLst>
                                </p:cTn>
                              </p:par>
                            </p:childTnLst>
                          </p:cTn>
                        </p:par>
                        <p:par>
                          <p:cTn id="177" fill="hold">
                            <p:stCondLst>
                              <p:cond delay="14500"/>
                            </p:stCondLst>
                            <p:childTnLst>
                              <p:par>
                                <p:cTn id="178" presetID="42" presetClass="entr" presetSubtype="0" fill="hold" grpId="0" nodeType="afterEffect">
                                  <p:stCondLst>
                                    <p:cond delay="0"/>
                                  </p:stCondLst>
                                  <p:childTnLst>
                                    <p:set>
                                      <p:cBhvr>
                                        <p:cTn id="179" dur="1" fill="hold">
                                          <p:stCondLst>
                                            <p:cond delay="0"/>
                                          </p:stCondLst>
                                        </p:cTn>
                                        <p:tgtEl>
                                          <p:spTgt spid="68"/>
                                        </p:tgtEl>
                                        <p:attrNameLst>
                                          <p:attrName>style.visibility</p:attrName>
                                        </p:attrNameLst>
                                      </p:cBhvr>
                                      <p:to>
                                        <p:strVal val="visible"/>
                                      </p:to>
                                    </p:set>
                                    <p:animEffect transition="in" filter="fade">
                                      <p:cBhvr>
                                        <p:cTn id="180" dur="1000"/>
                                        <p:tgtEl>
                                          <p:spTgt spid="68"/>
                                        </p:tgtEl>
                                      </p:cBhvr>
                                    </p:animEffect>
                                    <p:anim calcmode="lin" valueType="num">
                                      <p:cBhvr>
                                        <p:cTn id="181" dur="1000" fill="hold"/>
                                        <p:tgtEl>
                                          <p:spTgt spid="68"/>
                                        </p:tgtEl>
                                        <p:attrNameLst>
                                          <p:attrName>ppt_x</p:attrName>
                                        </p:attrNameLst>
                                      </p:cBhvr>
                                      <p:tavLst>
                                        <p:tav tm="0">
                                          <p:val>
                                            <p:strVal val="#ppt_x"/>
                                          </p:val>
                                        </p:tav>
                                        <p:tav tm="100000">
                                          <p:val>
                                            <p:strVal val="#ppt_x"/>
                                          </p:val>
                                        </p:tav>
                                      </p:tavLst>
                                    </p:anim>
                                    <p:anim calcmode="lin" valueType="num">
                                      <p:cBhvr>
                                        <p:cTn id="182" dur="1000" fill="hold"/>
                                        <p:tgtEl>
                                          <p:spTgt spid="68"/>
                                        </p:tgtEl>
                                        <p:attrNameLst>
                                          <p:attrName>ppt_y</p:attrName>
                                        </p:attrNameLst>
                                      </p:cBhvr>
                                      <p:tavLst>
                                        <p:tav tm="0">
                                          <p:val>
                                            <p:strVal val="#ppt_y+.1"/>
                                          </p:val>
                                        </p:tav>
                                        <p:tav tm="100000">
                                          <p:val>
                                            <p:strVal val="#ppt_y"/>
                                          </p:val>
                                        </p:tav>
                                      </p:tavLst>
                                    </p:anim>
                                  </p:childTnLst>
                                </p:cTn>
                              </p:par>
                            </p:childTnLst>
                          </p:cTn>
                        </p:par>
                        <p:par>
                          <p:cTn id="183" fill="hold">
                            <p:stCondLst>
                              <p:cond delay="15500"/>
                            </p:stCondLst>
                            <p:childTnLst>
                              <p:par>
                                <p:cTn id="184" presetID="53" presetClass="entr" presetSubtype="16" fill="hold" nodeType="afterEffect">
                                  <p:stCondLst>
                                    <p:cond delay="0"/>
                                  </p:stCondLst>
                                  <p:childTnLst>
                                    <p:set>
                                      <p:cBhvr>
                                        <p:cTn id="185" dur="1" fill="hold">
                                          <p:stCondLst>
                                            <p:cond delay="0"/>
                                          </p:stCondLst>
                                        </p:cTn>
                                        <p:tgtEl>
                                          <p:spTgt spid="62"/>
                                        </p:tgtEl>
                                        <p:attrNameLst>
                                          <p:attrName>style.visibility</p:attrName>
                                        </p:attrNameLst>
                                      </p:cBhvr>
                                      <p:to>
                                        <p:strVal val="visible"/>
                                      </p:to>
                                    </p:set>
                                    <p:anim calcmode="lin" valueType="num">
                                      <p:cBhvr>
                                        <p:cTn id="186" dur="500" fill="hold"/>
                                        <p:tgtEl>
                                          <p:spTgt spid="62"/>
                                        </p:tgtEl>
                                        <p:attrNameLst>
                                          <p:attrName>ppt_w</p:attrName>
                                        </p:attrNameLst>
                                      </p:cBhvr>
                                      <p:tavLst>
                                        <p:tav tm="0">
                                          <p:val>
                                            <p:fltVal val="0"/>
                                          </p:val>
                                        </p:tav>
                                        <p:tav tm="100000">
                                          <p:val>
                                            <p:strVal val="#ppt_w"/>
                                          </p:val>
                                        </p:tav>
                                      </p:tavLst>
                                    </p:anim>
                                    <p:anim calcmode="lin" valueType="num">
                                      <p:cBhvr>
                                        <p:cTn id="187" dur="500" fill="hold"/>
                                        <p:tgtEl>
                                          <p:spTgt spid="62"/>
                                        </p:tgtEl>
                                        <p:attrNameLst>
                                          <p:attrName>ppt_h</p:attrName>
                                        </p:attrNameLst>
                                      </p:cBhvr>
                                      <p:tavLst>
                                        <p:tav tm="0">
                                          <p:val>
                                            <p:fltVal val="0"/>
                                          </p:val>
                                        </p:tav>
                                        <p:tav tm="100000">
                                          <p:val>
                                            <p:strVal val="#ppt_h"/>
                                          </p:val>
                                        </p:tav>
                                      </p:tavLst>
                                    </p:anim>
                                    <p:animEffect transition="in" filter="fade">
                                      <p:cBhvr>
                                        <p:cTn id="188" dur="500"/>
                                        <p:tgtEl>
                                          <p:spTgt spid="62"/>
                                        </p:tgtEl>
                                      </p:cBhvr>
                                    </p:animEffect>
                                  </p:childTnLst>
                                </p:cTn>
                              </p:par>
                            </p:childTnLst>
                          </p:cTn>
                        </p:par>
                        <p:par>
                          <p:cTn id="189" fill="hold">
                            <p:stCondLst>
                              <p:cond delay="16000"/>
                            </p:stCondLst>
                            <p:childTnLst>
                              <p:par>
                                <p:cTn id="190" presetID="53" presetClass="entr" presetSubtype="16" fill="hold" grpId="0" nodeType="afterEffect">
                                  <p:stCondLst>
                                    <p:cond delay="0"/>
                                  </p:stCondLst>
                                  <p:childTnLst>
                                    <p:set>
                                      <p:cBhvr>
                                        <p:cTn id="191" dur="1" fill="hold">
                                          <p:stCondLst>
                                            <p:cond delay="0"/>
                                          </p:stCondLst>
                                        </p:cTn>
                                        <p:tgtEl>
                                          <p:spTgt spid="28"/>
                                        </p:tgtEl>
                                        <p:attrNameLst>
                                          <p:attrName>style.visibility</p:attrName>
                                        </p:attrNameLst>
                                      </p:cBhvr>
                                      <p:to>
                                        <p:strVal val="visible"/>
                                      </p:to>
                                    </p:set>
                                    <p:anim calcmode="lin" valueType="num">
                                      <p:cBhvr>
                                        <p:cTn id="192" dur="500" fill="hold"/>
                                        <p:tgtEl>
                                          <p:spTgt spid="28"/>
                                        </p:tgtEl>
                                        <p:attrNameLst>
                                          <p:attrName>ppt_w</p:attrName>
                                        </p:attrNameLst>
                                      </p:cBhvr>
                                      <p:tavLst>
                                        <p:tav tm="0">
                                          <p:val>
                                            <p:fltVal val="0"/>
                                          </p:val>
                                        </p:tav>
                                        <p:tav tm="100000">
                                          <p:val>
                                            <p:strVal val="#ppt_w"/>
                                          </p:val>
                                        </p:tav>
                                      </p:tavLst>
                                    </p:anim>
                                    <p:anim calcmode="lin" valueType="num">
                                      <p:cBhvr>
                                        <p:cTn id="193" dur="500" fill="hold"/>
                                        <p:tgtEl>
                                          <p:spTgt spid="28"/>
                                        </p:tgtEl>
                                        <p:attrNameLst>
                                          <p:attrName>ppt_h</p:attrName>
                                        </p:attrNameLst>
                                      </p:cBhvr>
                                      <p:tavLst>
                                        <p:tav tm="0">
                                          <p:val>
                                            <p:fltVal val="0"/>
                                          </p:val>
                                        </p:tav>
                                        <p:tav tm="100000">
                                          <p:val>
                                            <p:strVal val="#ppt_h"/>
                                          </p:val>
                                        </p:tav>
                                      </p:tavLst>
                                    </p:anim>
                                    <p:animEffect transition="in" filter="fade">
                                      <p:cBhvr>
                                        <p:cTn id="194" dur="500"/>
                                        <p:tgtEl>
                                          <p:spTgt spid="28"/>
                                        </p:tgtEl>
                                      </p:cBhvr>
                                    </p:animEffect>
                                  </p:childTnLst>
                                </p:cTn>
                              </p:par>
                              <p:par>
                                <p:cTn id="195" presetID="53" presetClass="entr" presetSubtype="16" fill="hold" grpId="0" nodeType="withEffect">
                                  <p:stCondLst>
                                    <p:cond delay="0"/>
                                  </p:stCondLst>
                                  <p:childTnLst>
                                    <p:set>
                                      <p:cBhvr>
                                        <p:cTn id="196" dur="1" fill="hold">
                                          <p:stCondLst>
                                            <p:cond delay="0"/>
                                          </p:stCondLst>
                                        </p:cTn>
                                        <p:tgtEl>
                                          <p:spTgt spid="26"/>
                                        </p:tgtEl>
                                        <p:attrNameLst>
                                          <p:attrName>style.visibility</p:attrName>
                                        </p:attrNameLst>
                                      </p:cBhvr>
                                      <p:to>
                                        <p:strVal val="visible"/>
                                      </p:to>
                                    </p:set>
                                    <p:anim calcmode="lin" valueType="num">
                                      <p:cBhvr>
                                        <p:cTn id="197" dur="500" fill="hold"/>
                                        <p:tgtEl>
                                          <p:spTgt spid="26"/>
                                        </p:tgtEl>
                                        <p:attrNameLst>
                                          <p:attrName>ppt_w</p:attrName>
                                        </p:attrNameLst>
                                      </p:cBhvr>
                                      <p:tavLst>
                                        <p:tav tm="0">
                                          <p:val>
                                            <p:fltVal val="0"/>
                                          </p:val>
                                        </p:tav>
                                        <p:tav tm="100000">
                                          <p:val>
                                            <p:strVal val="#ppt_w"/>
                                          </p:val>
                                        </p:tav>
                                      </p:tavLst>
                                    </p:anim>
                                    <p:anim calcmode="lin" valueType="num">
                                      <p:cBhvr>
                                        <p:cTn id="198" dur="500" fill="hold"/>
                                        <p:tgtEl>
                                          <p:spTgt spid="26"/>
                                        </p:tgtEl>
                                        <p:attrNameLst>
                                          <p:attrName>ppt_h</p:attrName>
                                        </p:attrNameLst>
                                      </p:cBhvr>
                                      <p:tavLst>
                                        <p:tav tm="0">
                                          <p:val>
                                            <p:fltVal val="0"/>
                                          </p:val>
                                        </p:tav>
                                        <p:tav tm="100000">
                                          <p:val>
                                            <p:strVal val="#ppt_h"/>
                                          </p:val>
                                        </p:tav>
                                      </p:tavLst>
                                    </p:anim>
                                    <p:animEffect transition="in" filter="fade">
                                      <p:cBhvr>
                                        <p:cTn id="199" dur="500"/>
                                        <p:tgtEl>
                                          <p:spTgt spid="26"/>
                                        </p:tgtEl>
                                      </p:cBhvr>
                                    </p:animEffect>
                                  </p:childTnLst>
                                </p:cTn>
                              </p:par>
                            </p:childTnLst>
                          </p:cTn>
                        </p:par>
                        <p:par>
                          <p:cTn id="200" fill="hold">
                            <p:stCondLst>
                              <p:cond delay="16500"/>
                            </p:stCondLst>
                            <p:childTnLst>
                              <p:par>
                                <p:cTn id="201" presetID="22" presetClass="entr" presetSubtype="1" fill="hold" grpId="0" nodeType="afterEffect">
                                  <p:stCondLst>
                                    <p:cond delay="0"/>
                                  </p:stCondLst>
                                  <p:childTnLst>
                                    <p:set>
                                      <p:cBhvr>
                                        <p:cTn id="202" dur="1" fill="hold">
                                          <p:stCondLst>
                                            <p:cond delay="0"/>
                                          </p:stCondLst>
                                        </p:cTn>
                                        <p:tgtEl>
                                          <p:spTgt spid="27"/>
                                        </p:tgtEl>
                                        <p:attrNameLst>
                                          <p:attrName>style.visibility</p:attrName>
                                        </p:attrNameLst>
                                      </p:cBhvr>
                                      <p:to>
                                        <p:strVal val="visible"/>
                                      </p:to>
                                    </p:set>
                                    <p:animEffect transition="in" filter="wipe(up)">
                                      <p:cBhvr>
                                        <p:cTn id="203" dur="500"/>
                                        <p:tgtEl>
                                          <p:spTgt spid="27"/>
                                        </p:tgtEl>
                                      </p:cBhvr>
                                    </p:animEffect>
                                  </p:childTnLst>
                                </p:cTn>
                              </p:par>
                              <p:par>
                                <p:cTn id="204" presetID="22" presetClass="entr" presetSubtype="1" fill="hold" grpId="0" nodeType="withEffect">
                                  <p:stCondLst>
                                    <p:cond delay="0"/>
                                  </p:stCondLst>
                                  <p:childTnLst>
                                    <p:set>
                                      <p:cBhvr>
                                        <p:cTn id="205" dur="1" fill="hold">
                                          <p:stCondLst>
                                            <p:cond delay="0"/>
                                          </p:stCondLst>
                                        </p:cTn>
                                        <p:tgtEl>
                                          <p:spTgt spid="29"/>
                                        </p:tgtEl>
                                        <p:attrNameLst>
                                          <p:attrName>style.visibility</p:attrName>
                                        </p:attrNameLst>
                                      </p:cBhvr>
                                      <p:to>
                                        <p:strVal val="visible"/>
                                      </p:to>
                                    </p:set>
                                    <p:animEffect transition="in" filter="wipe(up)">
                                      <p:cBhvr>
                                        <p:cTn id="206" dur="500"/>
                                        <p:tgtEl>
                                          <p:spTgt spid="29"/>
                                        </p:tgtEl>
                                      </p:cBhvr>
                                    </p:animEffect>
                                  </p:childTnLst>
                                </p:cTn>
                              </p:par>
                            </p:childTnLst>
                          </p:cTn>
                        </p:par>
                        <p:par>
                          <p:cTn id="207" fill="hold">
                            <p:stCondLst>
                              <p:cond delay="17000"/>
                            </p:stCondLst>
                            <p:childTnLst>
                              <p:par>
                                <p:cTn id="208" presetID="53" presetClass="entr" presetSubtype="16" fill="hold" grpId="0" nodeType="afterEffect">
                                  <p:stCondLst>
                                    <p:cond delay="0"/>
                                  </p:stCondLst>
                                  <p:childTnLst>
                                    <p:set>
                                      <p:cBhvr>
                                        <p:cTn id="209" dur="1" fill="hold">
                                          <p:stCondLst>
                                            <p:cond delay="0"/>
                                          </p:stCondLst>
                                        </p:cTn>
                                        <p:tgtEl>
                                          <p:spTgt spid="31"/>
                                        </p:tgtEl>
                                        <p:attrNameLst>
                                          <p:attrName>style.visibility</p:attrName>
                                        </p:attrNameLst>
                                      </p:cBhvr>
                                      <p:to>
                                        <p:strVal val="visible"/>
                                      </p:to>
                                    </p:set>
                                    <p:anim calcmode="lin" valueType="num">
                                      <p:cBhvr>
                                        <p:cTn id="210" dur="500" fill="hold"/>
                                        <p:tgtEl>
                                          <p:spTgt spid="31"/>
                                        </p:tgtEl>
                                        <p:attrNameLst>
                                          <p:attrName>ppt_w</p:attrName>
                                        </p:attrNameLst>
                                      </p:cBhvr>
                                      <p:tavLst>
                                        <p:tav tm="0">
                                          <p:val>
                                            <p:fltVal val="0"/>
                                          </p:val>
                                        </p:tav>
                                        <p:tav tm="100000">
                                          <p:val>
                                            <p:strVal val="#ppt_w"/>
                                          </p:val>
                                        </p:tav>
                                      </p:tavLst>
                                    </p:anim>
                                    <p:anim calcmode="lin" valueType="num">
                                      <p:cBhvr>
                                        <p:cTn id="211" dur="500" fill="hold"/>
                                        <p:tgtEl>
                                          <p:spTgt spid="31"/>
                                        </p:tgtEl>
                                        <p:attrNameLst>
                                          <p:attrName>ppt_h</p:attrName>
                                        </p:attrNameLst>
                                      </p:cBhvr>
                                      <p:tavLst>
                                        <p:tav tm="0">
                                          <p:val>
                                            <p:fltVal val="0"/>
                                          </p:val>
                                        </p:tav>
                                        <p:tav tm="100000">
                                          <p:val>
                                            <p:strVal val="#ppt_h"/>
                                          </p:val>
                                        </p:tav>
                                      </p:tavLst>
                                    </p:anim>
                                    <p:animEffect transition="in" filter="fade">
                                      <p:cBhvr>
                                        <p:cTn id="212" dur="500"/>
                                        <p:tgtEl>
                                          <p:spTgt spid="31"/>
                                        </p:tgtEl>
                                      </p:cBhvr>
                                    </p:animEffect>
                                  </p:childTnLst>
                                </p:cTn>
                              </p:par>
                            </p:childTnLst>
                          </p:cTn>
                        </p:par>
                        <p:par>
                          <p:cTn id="213" fill="hold">
                            <p:stCondLst>
                              <p:cond delay="17500"/>
                            </p:stCondLst>
                            <p:childTnLst>
                              <p:par>
                                <p:cTn id="214" presetID="42" presetClass="entr" presetSubtype="0" fill="hold" grpId="0" nodeType="afterEffect">
                                  <p:stCondLst>
                                    <p:cond delay="0"/>
                                  </p:stCondLst>
                                  <p:childTnLst>
                                    <p:set>
                                      <p:cBhvr>
                                        <p:cTn id="215" dur="1" fill="hold">
                                          <p:stCondLst>
                                            <p:cond delay="0"/>
                                          </p:stCondLst>
                                        </p:cTn>
                                        <p:tgtEl>
                                          <p:spTgt spid="69"/>
                                        </p:tgtEl>
                                        <p:attrNameLst>
                                          <p:attrName>style.visibility</p:attrName>
                                        </p:attrNameLst>
                                      </p:cBhvr>
                                      <p:to>
                                        <p:strVal val="visible"/>
                                      </p:to>
                                    </p:set>
                                    <p:animEffect transition="in" filter="fade">
                                      <p:cBhvr>
                                        <p:cTn id="216" dur="1000"/>
                                        <p:tgtEl>
                                          <p:spTgt spid="69"/>
                                        </p:tgtEl>
                                      </p:cBhvr>
                                    </p:animEffect>
                                    <p:anim calcmode="lin" valueType="num">
                                      <p:cBhvr>
                                        <p:cTn id="217" dur="1000" fill="hold"/>
                                        <p:tgtEl>
                                          <p:spTgt spid="69"/>
                                        </p:tgtEl>
                                        <p:attrNameLst>
                                          <p:attrName>ppt_x</p:attrName>
                                        </p:attrNameLst>
                                      </p:cBhvr>
                                      <p:tavLst>
                                        <p:tav tm="0">
                                          <p:val>
                                            <p:strVal val="#ppt_x"/>
                                          </p:val>
                                        </p:tav>
                                        <p:tav tm="100000">
                                          <p:val>
                                            <p:strVal val="#ppt_x"/>
                                          </p:val>
                                        </p:tav>
                                      </p:tavLst>
                                    </p:anim>
                                    <p:anim calcmode="lin" valueType="num">
                                      <p:cBhvr>
                                        <p:cTn id="218" dur="1000" fill="hold"/>
                                        <p:tgtEl>
                                          <p:spTgt spid="6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P spid="12" grpId="0"/>
      <p:bldP spid="13" grpId="0" animBg="1"/>
      <p:bldP spid="14" grpId="0" animBg="1"/>
      <p:bldP spid="15" grpId="0" animBg="1"/>
      <p:bldP spid="16" grpId="0" animBg="1"/>
      <p:bldP spid="17" grpId="0"/>
      <p:bldP spid="18" grpId="0" animBg="1"/>
      <p:bldP spid="19" grpId="0" animBg="1"/>
      <p:bldP spid="20" grpId="0" animBg="1"/>
      <p:bldP spid="21" grpId="0"/>
      <p:bldP spid="22" grpId="0" animBg="1"/>
      <p:bldP spid="23" grpId="0" animBg="1"/>
      <p:bldP spid="24" grpId="0" animBg="1"/>
      <p:bldP spid="25" grpId="0"/>
      <p:bldP spid="26" grpId="0" animBg="1"/>
      <p:bldP spid="27" grpId="0" animBg="1"/>
      <p:bldP spid="28" grpId="0" animBg="1"/>
      <p:bldP spid="29" grpId="0"/>
      <p:bldP spid="30" grpId="0" animBg="1"/>
      <p:bldP spid="31" grpId="0" animBg="1"/>
      <p:bldP spid="32" grpId="0" animBg="1"/>
      <p:bldP spid="33" grpId="0" animBg="1"/>
      <p:bldP spid="38" grpId="0" animBg="1"/>
      <p:bldP spid="66" grpId="0"/>
      <p:bldP spid="67" grpId="0"/>
      <p:bldP spid="68" grpId="0"/>
      <p:bldP spid="69" grpId="0"/>
      <p:bldP spid="70" grpId="0"/>
      <p:bldP spid="71" grpId="0" animBg="1"/>
      <p:bldP spid="72" grpId="0"/>
      <p:bldP spid="73" grpId="0"/>
      <p:bldP spid="7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118" name="Group 117">
            <a:extLst>
              <a:ext uri="{FF2B5EF4-FFF2-40B4-BE49-F238E27FC236}">
                <a16:creationId xmlns:a16="http://schemas.microsoft.com/office/drawing/2014/main" id="{10679DD9-CEE1-4505-A48B-86C68168CC6C}"/>
              </a:ext>
            </a:extLst>
          </p:cNvPr>
          <p:cNvGrpSpPr/>
          <p:nvPr/>
        </p:nvGrpSpPr>
        <p:grpSpPr>
          <a:xfrm>
            <a:off x="4876800" y="1380349"/>
            <a:ext cx="990600" cy="914400"/>
            <a:chOff x="4876800" y="1603869"/>
            <a:chExt cx="990600" cy="914400"/>
          </a:xfrm>
        </p:grpSpPr>
        <p:sp>
          <p:nvSpPr>
            <p:cNvPr id="2" name="Hexagon 1">
              <a:extLst>
                <a:ext uri="{FF2B5EF4-FFF2-40B4-BE49-F238E27FC236}">
                  <a16:creationId xmlns:a16="http://schemas.microsoft.com/office/drawing/2014/main" id="{A0F30F75-57AF-42CD-8EDE-2B9FF24D4024}"/>
                </a:ext>
              </a:extLst>
            </p:cNvPr>
            <p:cNvSpPr/>
            <p:nvPr/>
          </p:nvSpPr>
          <p:spPr>
            <a:xfrm>
              <a:off x="4876800" y="1603869"/>
              <a:ext cx="990600" cy="914400"/>
            </a:xfrm>
            <a:prstGeom prst="hexagon">
              <a:avLst>
                <a:gd name="adj" fmla="val 29598"/>
                <a:gd name="vf" fmla="val 115470"/>
              </a:avLst>
            </a:prstGeom>
            <a:solidFill>
              <a:srgbClr val="FE4A1E"/>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8E00F5CA-EF76-46A7-B17D-97D842915245}"/>
                </a:ext>
              </a:extLst>
            </p:cNvPr>
            <p:cNvSpPr txBox="1"/>
            <p:nvPr/>
          </p:nvSpPr>
          <p:spPr>
            <a:xfrm>
              <a:off x="5029200" y="1737902"/>
              <a:ext cx="664554" cy="646331"/>
            </a:xfrm>
            <a:prstGeom prst="rect">
              <a:avLst/>
            </a:prstGeom>
            <a:noFill/>
          </p:spPr>
          <p:txBody>
            <a:bodyPr wrap="square" rtlCol="0">
              <a:spAutoFit/>
            </a:bodyPr>
            <a:lstStyle/>
            <a:p>
              <a:pPr algn="ctr"/>
              <a:r>
                <a:rPr lang="en-US" sz="3600" b="1" dirty="0">
                  <a:solidFill>
                    <a:schemeClr val="bg1"/>
                  </a:solidFill>
                </a:rPr>
                <a:t>01</a:t>
              </a:r>
            </a:p>
          </p:txBody>
        </p:sp>
      </p:grpSp>
      <p:grpSp>
        <p:nvGrpSpPr>
          <p:cNvPr id="117" name="Group 116">
            <a:extLst>
              <a:ext uri="{FF2B5EF4-FFF2-40B4-BE49-F238E27FC236}">
                <a16:creationId xmlns:a16="http://schemas.microsoft.com/office/drawing/2014/main" id="{94FC4E7A-9C0B-4D80-9D9C-E26A12C92947}"/>
              </a:ext>
            </a:extLst>
          </p:cNvPr>
          <p:cNvGrpSpPr/>
          <p:nvPr/>
        </p:nvGrpSpPr>
        <p:grpSpPr>
          <a:xfrm>
            <a:off x="4038600" y="1380349"/>
            <a:ext cx="990600" cy="914400"/>
            <a:chOff x="4038600" y="1603869"/>
            <a:chExt cx="990600" cy="914400"/>
          </a:xfrm>
        </p:grpSpPr>
        <p:sp>
          <p:nvSpPr>
            <p:cNvPr id="3" name="Arrow: Chevron 2">
              <a:extLst>
                <a:ext uri="{FF2B5EF4-FFF2-40B4-BE49-F238E27FC236}">
                  <a16:creationId xmlns:a16="http://schemas.microsoft.com/office/drawing/2014/main" id="{2D222ACF-8C31-44E5-BBED-70F67C915385}"/>
                </a:ext>
              </a:extLst>
            </p:cNvPr>
            <p:cNvSpPr/>
            <p:nvPr/>
          </p:nvSpPr>
          <p:spPr>
            <a:xfrm rot="10800000">
              <a:off x="4038600" y="1603869"/>
              <a:ext cx="990600" cy="914400"/>
            </a:xfrm>
            <a:prstGeom prst="chevron">
              <a:avLst>
                <a:gd name="adj" fmla="val 29310"/>
              </a:avLst>
            </a:prstGeom>
            <a:solidFill>
              <a:srgbClr val="FE4A1E"/>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Freeform 37">
              <a:extLst>
                <a:ext uri="{FF2B5EF4-FFF2-40B4-BE49-F238E27FC236}">
                  <a16:creationId xmlns:a16="http://schemas.microsoft.com/office/drawing/2014/main" id="{6B218414-717B-43A8-998F-6B92E3FF0F15}"/>
                </a:ext>
              </a:extLst>
            </p:cNvPr>
            <p:cNvSpPr>
              <a:spLocks noChangeAspect="1" noEditPoints="1"/>
            </p:cNvSpPr>
            <p:nvPr/>
          </p:nvSpPr>
          <p:spPr bwMode="auto">
            <a:xfrm>
              <a:off x="4312347" y="187818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16" name="Group 115">
            <a:extLst>
              <a:ext uri="{FF2B5EF4-FFF2-40B4-BE49-F238E27FC236}">
                <a16:creationId xmlns:a16="http://schemas.microsoft.com/office/drawing/2014/main" id="{69C65899-FB59-43BD-910A-D3F6ADBE995A}"/>
              </a:ext>
            </a:extLst>
          </p:cNvPr>
          <p:cNvGrpSpPr/>
          <p:nvPr/>
        </p:nvGrpSpPr>
        <p:grpSpPr>
          <a:xfrm>
            <a:off x="304799" y="1380347"/>
            <a:ext cx="3886200" cy="932563"/>
            <a:chOff x="304799" y="1603867"/>
            <a:chExt cx="3886200" cy="932563"/>
          </a:xfrm>
        </p:grpSpPr>
        <p:sp>
          <p:nvSpPr>
            <p:cNvPr id="7" name="Arrow: Chevron 6">
              <a:extLst>
                <a:ext uri="{FF2B5EF4-FFF2-40B4-BE49-F238E27FC236}">
                  <a16:creationId xmlns:a16="http://schemas.microsoft.com/office/drawing/2014/main" id="{86ABA959-BE97-4606-A2BB-5BE1E268C015}"/>
                </a:ext>
              </a:extLst>
            </p:cNvPr>
            <p:cNvSpPr/>
            <p:nvPr/>
          </p:nvSpPr>
          <p:spPr>
            <a:xfrm rot="10800000">
              <a:off x="304799" y="1603869"/>
              <a:ext cx="3886200" cy="914400"/>
            </a:xfrm>
            <a:prstGeom prst="chevron">
              <a:avLst>
                <a:gd name="adj" fmla="val 29310"/>
              </a:avLst>
            </a:prstGeom>
            <a:solidFill>
              <a:srgbClr val="FE4A1E"/>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0022E63F-5A78-440D-8678-33A1931E832C}"/>
                </a:ext>
              </a:extLst>
            </p:cNvPr>
            <p:cNvSpPr txBox="1"/>
            <p:nvPr/>
          </p:nvSpPr>
          <p:spPr>
            <a:xfrm>
              <a:off x="609600" y="1603867"/>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5" name="Group 124">
            <a:extLst>
              <a:ext uri="{FF2B5EF4-FFF2-40B4-BE49-F238E27FC236}">
                <a16:creationId xmlns:a16="http://schemas.microsoft.com/office/drawing/2014/main" id="{2F30201D-3296-4D01-9686-A5DB8D0B5524}"/>
              </a:ext>
            </a:extLst>
          </p:cNvPr>
          <p:cNvGrpSpPr/>
          <p:nvPr/>
        </p:nvGrpSpPr>
        <p:grpSpPr>
          <a:xfrm>
            <a:off x="5688529" y="1908000"/>
            <a:ext cx="990600" cy="914400"/>
            <a:chOff x="5688529" y="2131520"/>
            <a:chExt cx="990600" cy="914400"/>
          </a:xfrm>
        </p:grpSpPr>
        <p:sp>
          <p:nvSpPr>
            <p:cNvPr id="19" name="Hexagon 18">
              <a:extLst>
                <a:ext uri="{FF2B5EF4-FFF2-40B4-BE49-F238E27FC236}">
                  <a16:creationId xmlns:a16="http://schemas.microsoft.com/office/drawing/2014/main" id="{6B1DEAFE-1316-4260-842D-98928B997181}"/>
                </a:ext>
              </a:extLst>
            </p:cNvPr>
            <p:cNvSpPr/>
            <p:nvPr/>
          </p:nvSpPr>
          <p:spPr>
            <a:xfrm>
              <a:off x="5688529" y="2131520"/>
              <a:ext cx="990600" cy="914400"/>
            </a:xfrm>
            <a:prstGeom prst="hexagon">
              <a:avLst>
                <a:gd name="adj" fmla="val 29598"/>
                <a:gd name="vf" fmla="val 115470"/>
              </a:avLst>
            </a:prstGeom>
            <a:solidFill>
              <a:srgbClr val="5C9AD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CF06469B-A105-428E-8062-C18951000561}"/>
                </a:ext>
              </a:extLst>
            </p:cNvPr>
            <p:cNvSpPr txBox="1"/>
            <p:nvPr/>
          </p:nvSpPr>
          <p:spPr>
            <a:xfrm>
              <a:off x="5840929" y="2265553"/>
              <a:ext cx="664554" cy="646331"/>
            </a:xfrm>
            <a:prstGeom prst="rect">
              <a:avLst/>
            </a:prstGeom>
            <a:noFill/>
          </p:spPr>
          <p:txBody>
            <a:bodyPr wrap="square" rtlCol="0">
              <a:spAutoFit/>
            </a:bodyPr>
            <a:lstStyle/>
            <a:p>
              <a:pPr algn="ctr"/>
              <a:r>
                <a:rPr lang="en-US" sz="3600" b="1" dirty="0">
                  <a:solidFill>
                    <a:schemeClr val="bg1"/>
                  </a:solidFill>
                </a:rPr>
                <a:t>02</a:t>
              </a:r>
            </a:p>
          </p:txBody>
        </p:sp>
      </p:grpSp>
      <p:grpSp>
        <p:nvGrpSpPr>
          <p:cNvPr id="127" name="Group 126">
            <a:extLst>
              <a:ext uri="{FF2B5EF4-FFF2-40B4-BE49-F238E27FC236}">
                <a16:creationId xmlns:a16="http://schemas.microsoft.com/office/drawing/2014/main" id="{5C793207-C6E3-440E-A80B-815A95A6844F}"/>
              </a:ext>
            </a:extLst>
          </p:cNvPr>
          <p:cNvGrpSpPr/>
          <p:nvPr/>
        </p:nvGrpSpPr>
        <p:grpSpPr>
          <a:xfrm>
            <a:off x="7351729" y="1908000"/>
            <a:ext cx="3886200" cy="932563"/>
            <a:chOff x="7351729" y="2131520"/>
            <a:chExt cx="3886200" cy="932563"/>
          </a:xfrm>
        </p:grpSpPr>
        <p:sp>
          <p:nvSpPr>
            <p:cNvPr id="25" name="Arrow: Chevron 24">
              <a:extLst>
                <a:ext uri="{FF2B5EF4-FFF2-40B4-BE49-F238E27FC236}">
                  <a16:creationId xmlns:a16="http://schemas.microsoft.com/office/drawing/2014/main" id="{AA00E732-54FB-4C42-8280-81E0DB42ED81}"/>
                </a:ext>
              </a:extLst>
            </p:cNvPr>
            <p:cNvSpPr/>
            <p:nvPr/>
          </p:nvSpPr>
          <p:spPr>
            <a:xfrm>
              <a:off x="7351729" y="2149681"/>
              <a:ext cx="3886200" cy="914400"/>
            </a:xfrm>
            <a:prstGeom prst="chevron">
              <a:avLst>
                <a:gd name="adj" fmla="val 29310"/>
              </a:avLst>
            </a:prstGeom>
            <a:solidFill>
              <a:srgbClr val="5C9AD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6" name="TextBox 25">
              <a:extLst>
                <a:ext uri="{FF2B5EF4-FFF2-40B4-BE49-F238E27FC236}">
                  <a16:creationId xmlns:a16="http://schemas.microsoft.com/office/drawing/2014/main" id="{D74A29C7-2808-4F69-9BA2-D7A39ED3CAE9}"/>
                </a:ext>
              </a:extLst>
            </p:cNvPr>
            <p:cNvSpPr txBox="1"/>
            <p:nvPr/>
          </p:nvSpPr>
          <p:spPr>
            <a:xfrm>
              <a:off x="7519933" y="2131520"/>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1" name="Group 120">
            <a:extLst>
              <a:ext uri="{FF2B5EF4-FFF2-40B4-BE49-F238E27FC236}">
                <a16:creationId xmlns:a16="http://schemas.microsoft.com/office/drawing/2014/main" id="{73159FA2-1DB3-4F30-9581-3BC2DA0B4CE7}"/>
              </a:ext>
            </a:extLst>
          </p:cNvPr>
          <p:cNvGrpSpPr/>
          <p:nvPr/>
        </p:nvGrpSpPr>
        <p:grpSpPr>
          <a:xfrm>
            <a:off x="4876800" y="2407271"/>
            <a:ext cx="990600" cy="914400"/>
            <a:chOff x="4876800" y="2630791"/>
            <a:chExt cx="990600" cy="914400"/>
          </a:xfrm>
        </p:grpSpPr>
        <p:sp>
          <p:nvSpPr>
            <p:cNvPr id="28" name="Hexagon 27">
              <a:extLst>
                <a:ext uri="{FF2B5EF4-FFF2-40B4-BE49-F238E27FC236}">
                  <a16:creationId xmlns:a16="http://schemas.microsoft.com/office/drawing/2014/main" id="{8B96CF90-0457-4FD6-9435-16E491D8E9D0}"/>
                </a:ext>
              </a:extLst>
            </p:cNvPr>
            <p:cNvSpPr/>
            <p:nvPr/>
          </p:nvSpPr>
          <p:spPr>
            <a:xfrm>
              <a:off x="4876800" y="2630791"/>
              <a:ext cx="990600" cy="914400"/>
            </a:xfrm>
            <a:prstGeom prst="hexagon">
              <a:avLst>
                <a:gd name="adj" fmla="val 29598"/>
                <a:gd name="vf" fmla="val 115470"/>
              </a:avLst>
            </a:prstGeom>
            <a:solidFill>
              <a:srgbClr val="44546B"/>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00D05823-30A0-4774-9194-4E7CEBABB542}"/>
                </a:ext>
              </a:extLst>
            </p:cNvPr>
            <p:cNvSpPr txBox="1"/>
            <p:nvPr/>
          </p:nvSpPr>
          <p:spPr>
            <a:xfrm>
              <a:off x="5029200" y="2764824"/>
              <a:ext cx="664554" cy="646331"/>
            </a:xfrm>
            <a:prstGeom prst="rect">
              <a:avLst/>
            </a:prstGeom>
            <a:noFill/>
          </p:spPr>
          <p:txBody>
            <a:bodyPr wrap="square" rtlCol="0">
              <a:spAutoFit/>
            </a:bodyPr>
            <a:lstStyle/>
            <a:p>
              <a:pPr algn="ctr"/>
              <a:r>
                <a:rPr lang="en-US" sz="3600" b="1" dirty="0">
                  <a:solidFill>
                    <a:schemeClr val="bg1"/>
                  </a:solidFill>
                </a:rPr>
                <a:t>03</a:t>
              </a:r>
            </a:p>
          </p:txBody>
        </p:sp>
      </p:grpSp>
      <p:grpSp>
        <p:nvGrpSpPr>
          <p:cNvPr id="119" name="Group 118">
            <a:extLst>
              <a:ext uri="{FF2B5EF4-FFF2-40B4-BE49-F238E27FC236}">
                <a16:creationId xmlns:a16="http://schemas.microsoft.com/office/drawing/2014/main" id="{990C2377-C597-4590-9C1D-93B334F4B453}"/>
              </a:ext>
            </a:extLst>
          </p:cNvPr>
          <p:cNvGrpSpPr/>
          <p:nvPr/>
        </p:nvGrpSpPr>
        <p:grpSpPr>
          <a:xfrm>
            <a:off x="304799" y="2407269"/>
            <a:ext cx="3886200" cy="932563"/>
            <a:chOff x="304799" y="2630789"/>
            <a:chExt cx="3886200" cy="932563"/>
          </a:xfrm>
        </p:grpSpPr>
        <p:sp>
          <p:nvSpPr>
            <p:cNvPr id="34" name="Arrow: Chevron 33">
              <a:extLst>
                <a:ext uri="{FF2B5EF4-FFF2-40B4-BE49-F238E27FC236}">
                  <a16:creationId xmlns:a16="http://schemas.microsoft.com/office/drawing/2014/main" id="{E6829786-2046-48F1-991E-3707BB4651F9}"/>
                </a:ext>
              </a:extLst>
            </p:cNvPr>
            <p:cNvSpPr/>
            <p:nvPr/>
          </p:nvSpPr>
          <p:spPr>
            <a:xfrm rot="10800000">
              <a:off x="304799" y="2630791"/>
              <a:ext cx="3886200" cy="914400"/>
            </a:xfrm>
            <a:prstGeom prst="chevron">
              <a:avLst>
                <a:gd name="adj" fmla="val 29310"/>
              </a:avLst>
            </a:prstGeom>
            <a:solidFill>
              <a:srgbClr val="44546B"/>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TextBox 34">
              <a:extLst>
                <a:ext uri="{FF2B5EF4-FFF2-40B4-BE49-F238E27FC236}">
                  <a16:creationId xmlns:a16="http://schemas.microsoft.com/office/drawing/2014/main" id="{304A5D2C-8A62-4370-85E9-D409F00E24C7}"/>
                </a:ext>
              </a:extLst>
            </p:cNvPr>
            <p:cNvSpPr txBox="1"/>
            <p:nvPr/>
          </p:nvSpPr>
          <p:spPr>
            <a:xfrm>
              <a:off x="609600" y="2630789"/>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8" name="Group 127">
            <a:extLst>
              <a:ext uri="{FF2B5EF4-FFF2-40B4-BE49-F238E27FC236}">
                <a16:creationId xmlns:a16="http://schemas.microsoft.com/office/drawing/2014/main" id="{C3517955-E3F7-4BB6-86F5-F629620FBC6A}"/>
              </a:ext>
            </a:extLst>
          </p:cNvPr>
          <p:cNvGrpSpPr/>
          <p:nvPr/>
        </p:nvGrpSpPr>
        <p:grpSpPr>
          <a:xfrm>
            <a:off x="5688529" y="2936888"/>
            <a:ext cx="990600" cy="914400"/>
            <a:chOff x="5688529" y="3160408"/>
            <a:chExt cx="990600" cy="914400"/>
          </a:xfrm>
        </p:grpSpPr>
        <p:sp>
          <p:nvSpPr>
            <p:cNvPr id="37" name="Hexagon 36">
              <a:extLst>
                <a:ext uri="{FF2B5EF4-FFF2-40B4-BE49-F238E27FC236}">
                  <a16:creationId xmlns:a16="http://schemas.microsoft.com/office/drawing/2014/main" id="{3AFA20D4-7F95-4968-83AC-5B04CE86AD98}"/>
                </a:ext>
              </a:extLst>
            </p:cNvPr>
            <p:cNvSpPr/>
            <p:nvPr/>
          </p:nvSpPr>
          <p:spPr>
            <a:xfrm>
              <a:off x="5688529" y="3160408"/>
              <a:ext cx="990600" cy="914400"/>
            </a:xfrm>
            <a:prstGeom prst="hexagon">
              <a:avLst>
                <a:gd name="adj" fmla="val 29598"/>
                <a:gd name="vf" fmla="val 115470"/>
              </a:avLst>
            </a:prstGeom>
            <a:solidFill>
              <a:srgbClr val="7A7A7A"/>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00A04744-053F-44AE-86C5-1B972C178783}"/>
                </a:ext>
              </a:extLst>
            </p:cNvPr>
            <p:cNvSpPr txBox="1"/>
            <p:nvPr/>
          </p:nvSpPr>
          <p:spPr>
            <a:xfrm>
              <a:off x="5840929" y="3294441"/>
              <a:ext cx="664554" cy="646331"/>
            </a:xfrm>
            <a:prstGeom prst="rect">
              <a:avLst/>
            </a:prstGeom>
            <a:noFill/>
          </p:spPr>
          <p:txBody>
            <a:bodyPr wrap="square" rtlCol="0">
              <a:spAutoFit/>
            </a:bodyPr>
            <a:lstStyle/>
            <a:p>
              <a:pPr algn="ctr"/>
              <a:r>
                <a:rPr lang="en-US" sz="3600" b="1" dirty="0">
                  <a:solidFill>
                    <a:schemeClr val="bg1"/>
                  </a:solidFill>
                </a:rPr>
                <a:t>04</a:t>
              </a:r>
            </a:p>
          </p:txBody>
        </p:sp>
      </p:grpSp>
      <p:grpSp>
        <p:nvGrpSpPr>
          <p:cNvPr id="130" name="Group 129">
            <a:extLst>
              <a:ext uri="{FF2B5EF4-FFF2-40B4-BE49-F238E27FC236}">
                <a16:creationId xmlns:a16="http://schemas.microsoft.com/office/drawing/2014/main" id="{D1A7B233-953D-403C-883A-DA9379E72E4B}"/>
              </a:ext>
            </a:extLst>
          </p:cNvPr>
          <p:cNvGrpSpPr/>
          <p:nvPr/>
        </p:nvGrpSpPr>
        <p:grpSpPr>
          <a:xfrm>
            <a:off x="7351729" y="2936888"/>
            <a:ext cx="3886200" cy="932563"/>
            <a:chOff x="7351729" y="3160408"/>
            <a:chExt cx="3886200" cy="932563"/>
          </a:xfrm>
        </p:grpSpPr>
        <p:sp>
          <p:nvSpPr>
            <p:cNvPr id="43" name="Arrow: Chevron 42">
              <a:extLst>
                <a:ext uri="{FF2B5EF4-FFF2-40B4-BE49-F238E27FC236}">
                  <a16:creationId xmlns:a16="http://schemas.microsoft.com/office/drawing/2014/main" id="{F1961FCE-31F1-420C-980C-89E94F825884}"/>
                </a:ext>
              </a:extLst>
            </p:cNvPr>
            <p:cNvSpPr/>
            <p:nvPr/>
          </p:nvSpPr>
          <p:spPr>
            <a:xfrm>
              <a:off x="7351729" y="3178569"/>
              <a:ext cx="3886200" cy="914400"/>
            </a:xfrm>
            <a:prstGeom prst="chevron">
              <a:avLst>
                <a:gd name="adj" fmla="val 29310"/>
              </a:avLst>
            </a:prstGeom>
            <a:solidFill>
              <a:srgbClr val="7A7A7A"/>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4" name="TextBox 43">
              <a:extLst>
                <a:ext uri="{FF2B5EF4-FFF2-40B4-BE49-F238E27FC236}">
                  <a16:creationId xmlns:a16="http://schemas.microsoft.com/office/drawing/2014/main" id="{09160D44-E1CB-4C5C-ADCD-E0E659A7303D}"/>
                </a:ext>
              </a:extLst>
            </p:cNvPr>
            <p:cNvSpPr txBox="1"/>
            <p:nvPr/>
          </p:nvSpPr>
          <p:spPr>
            <a:xfrm>
              <a:off x="7519933" y="3160408"/>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2" name="Group 121">
            <a:extLst>
              <a:ext uri="{FF2B5EF4-FFF2-40B4-BE49-F238E27FC236}">
                <a16:creationId xmlns:a16="http://schemas.microsoft.com/office/drawing/2014/main" id="{15EF4384-3A12-418C-AA46-38B3217C9B77}"/>
              </a:ext>
            </a:extLst>
          </p:cNvPr>
          <p:cNvGrpSpPr/>
          <p:nvPr/>
        </p:nvGrpSpPr>
        <p:grpSpPr>
          <a:xfrm>
            <a:off x="4876800" y="3419700"/>
            <a:ext cx="990600" cy="914400"/>
            <a:chOff x="4876800" y="3643220"/>
            <a:chExt cx="990600" cy="914400"/>
          </a:xfrm>
        </p:grpSpPr>
        <p:sp>
          <p:nvSpPr>
            <p:cNvPr id="46" name="Hexagon 45">
              <a:extLst>
                <a:ext uri="{FF2B5EF4-FFF2-40B4-BE49-F238E27FC236}">
                  <a16:creationId xmlns:a16="http://schemas.microsoft.com/office/drawing/2014/main" id="{D6B6490D-5D0C-475A-BC36-AD54278F2B46}"/>
                </a:ext>
              </a:extLst>
            </p:cNvPr>
            <p:cNvSpPr/>
            <p:nvPr/>
          </p:nvSpPr>
          <p:spPr>
            <a:xfrm>
              <a:off x="4876800" y="3643220"/>
              <a:ext cx="990600" cy="914400"/>
            </a:xfrm>
            <a:prstGeom prst="hexagon">
              <a:avLst>
                <a:gd name="adj" fmla="val 29598"/>
                <a:gd name="vf" fmla="val 115470"/>
              </a:avLst>
            </a:prstGeom>
            <a:solidFill>
              <a:srgbClr val="93939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61543023-92E2-4A78-989E-5B6BBF99A293}"/>
                </a:ext>
              </a:extLst>
            </p:cNvPr>
            <p:cNvSpPr txBox="1"/>
            <p:nvPr/>
          </p:nvSpPr>
          <p:spPr>
            <a:xfrm>
              <a:off x="5029200" y="3777253"/>
              <a:ext cx="664554" cy="646331"/>
            </a:xfrm>
            <a:prstGeom prst="rect">
              <a:avLst/>
            </a:prstGeom>
            <a:noFill/>
            <a:ln>
              <a:noFill/>
            </a:ln>
          </p:spPr>
          <p:txBody>
            <a:bodyPr wrap="square" rtlCol="0">
              <a:spAutoFit/>
            </a:bodyPr>
            <a:lstStyle/>
            <a:p>
              <a:pPr algn="ctr"/>
              <a:r>
                <a:rPr lang="en-US" sz="3600" b="1" dirty="0">
                  <a:solidFill>
                    <a:schemeClr val="bg1"/>
                  </a:solidFill>
                </a:rPr>
                <a:t>05</a:t>
              </a:r>
            </a:p>
          </p:txBody>
        </p:sp>
      </p:grpSp>
      <p:grpSp>
        <p:nvGrpSpPr>
          <p:cNvPr id="124" name="Group 123">
            <a:extLst>
              <a:ext uri="{FF2B5EF4-FFF2-40B4-BE49-F238E27FC236}">
                <a16:creationId xmlns:a16="http://schemas.microsoft.com/office/drawing/2014/main" id="{6AA096DB-B74D-4F67-BB78-E242BEB90B2F}"/>
              </a:ext>
            </a:extLst>
          </p:cNvPr>
          <p:cNvGrpSpPr/>
          <p:nvPr/>
        </p:nvGrpSpPr>
        <p:grpSpPr>
          <a:xfrm>
            <a:off x="304799" y="3419698"/>
            <a:ext cx="3886200" cy="932563"/>
            <a:chOff x="304799" y="3643218"/>
            <a:chExt cx="3886200" cy="932563"/>
          </a:xfrm>
        </p:grpSpPr>
        <p:sp>
          <p:nvSpPr>
            <p:cNvPr id="52" name="Arrow: Chevron 51">
              <a:extLst>
                <a:ext uri="{FF2B5EF4-FFF2-40B4-BE49-F238E27FC236}">
                  <a16:creationId xmlns:a16="http://schemas.microsoft.com/office/drawing/2014/main" id="{591E0AA8-1ECE-41FA-95B9-70B3B411C5C5}"/>
                </a:ext>
              </a:extLst>
            </p:cNvPr>
            <p:cNvSpPr/>
            <p:nvPr/>
          </p:nvSpPr>
          <p:spPr>
            <a:xfrm rot="10800000">
              <a:off x="304799" y="3643220"/>
              <a:ext cx="3886200" cy="914400"/>
            </a:xfrm>
            <a:prstGeom prst="chevron">
              <a:avLst>
                <a:gd name="adj" fmla="val 29310"/>
              </a:avLst>
            </a:prstGeom>
            <a:solidFill>
              <a:srgbClr val="93939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3" name="TextBox 52">
              <a:extLst>
                <a:ext uri="{FF2B5EF4-FFF2-40B4-BE49-F238E27FC236}">
                  <a16:creationId xmlns:a16="http://schemas.microsoft.com/office/drawing/2014/main" id="{EC870652-54BE-4532-8BDA-4AECD5C54A4C}"/>
                </a:ext>
              </a:extLst>
            </p:cNvPr>
            <p:cNvSpPr txBox="1"/>
            <p:nvPr/>
          </p:nvSpPr>
          <p:spPr>
            <a:xfrm>
              <a:off x="609600" y="3643218"/>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1" name="Group 130">
            <a:extLst>
              <a:ext uri="{FF2B5EF4-FFF2-40B4-BE49-F238E27FC236}">
                <a16:creationId xmlns:a16="http://schemas.microsoft.com/office/drawing/2014/main" id="{DBDF98EA-35B2-4570-8976-C753AF2B6AD2}"/>
              </a:ext>
            </a:extLst>
          </p:cNvPr>
          <p:cNvGrpSpPr/>
          <p:nvPr/>
        </p:nvGrpSpPr>
        <p:grpSpPr>
          <a:xfrm>
            <a:off x="5688529" y="3949317"/>
            <a:ext cx="990600" cy="914400"/>
            <a:chOff x="5688529" y="4172837"/>
            <a:chExt cx="990600" cy="914400"/>
          </a:xfrm>
        </p:grpSpPr>
        <p:sp>
          <p:nvSpPr>
            <p:cNvPr id="55" name="Hexagon 54">
              <a:extLst>
                <a:ext uri="{FF2B5EF4-FFF2-40B4-BE49-F238E27FC236}">
                  <a16:creationId xmlns:a16="http://schemas.microsoft.com/office/drawing/2014/main" id="{FFB5EB28-539A-4632-A353-D0B89B6C9588}"/>
                </a:ext>
              </a:extLst>
            </p:cNvPr>
            <p:cNvSpPr/>
            <p:nvPr/>
          </p:nvSpPr>
          <p:spPr>
            <a:xfrm>
              <a:off x="5688529" y="4172837"/>
              <a:ext cx="990600" cy="914400"/>
            </a:xfrm>
            <a:prstGeom prst="hexagon">
              <a:avLst>
                <a:gd name="adj" fmla="val 29598"/>
                <a:gd name="vf" fmla="val 115470"/>
              </a:avLst>
            </a:prstGeom>
            <a:solidFill>
              <a:srgbClr val="BFBFBF"/>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247C9314-10E7-452E-9BBB-317956FFDD8B}"/>
                </a:ext>
              </a:extLst>
            </p:cNvPr>
            <p:cNvSpPr txBox="1"/>
            <p:nvPr/>
          </p:nvSpPr>
          <p:spPr>
            <a:xfrm>
              <a:off x="5840929" y="4306870"/>
              <a:ext cx="664554" cy="646331"/>
            </a:xfrm>
            <a:prstGeom prst="rect">
              <a:avLst/>
            </a:prstGeom>
            <a:noFill/>
          </p:spPr>
          <p:txBody>
            <a:bodyPr wrap="square" rtlCol="0">
              <a:spAutoFit/>
            </a:bodyPr>
            <a:lstStyle/>
            <a:p>
              <a:pPr algn="ctr"/>
              <a:r>
                <a:rPr lang="en-US" sz="3600" b="1" dirty="0">
                  <a:solidFill>
                    <a:schemeClr val="bg1"/>
                  </a:solidFill>
                </a:rPr>
                <a:t>06</a:t>
              </a:r>
            </a:p>
          </p:txBody>
        </p:sp>
      </p:grpSp>
      <p:grpSp>
        <p:nvGrpSpPr>
          <p:cNvPr id="133" name="Group 132">
            <a:extLst>
              <a:ext uri="{FF2B5EF4-FFF2-40B4-BE49-F238E27FC236}">
                <a16:creationId xmlns:a16="http://schemas.microsoft.com/office/drawing/2014/main" id="{0EE48B7A-0B36-4008-870D-8DD33EF7E8F8}"/>
              </a:ext>
            </a:extLst>
          </p:cNvPr>
          <p:cNvGrpSpPr/>
          <p:nvPr/>
        </p:nvGrpSpPr>
        <p:grpSpPr>
          <a:xfrm>
            <a:off x="7351729" y="3949317"/>
            <a:ext cx="3886200" cy="932563"/>
            <a:chOff x="7351729" y="4172837"/>
            <a:chExt cx="3886200" cy="932563"/>
          </a:xfrm>
        </p:grpSpPr>
        <p:sp>
          <p:nvSpPr>
            <p:cNvPr id="61" name="Arrow: Chevron 60">
              <a:extLst>
                <a:ext uri="{FF2B5EF4-FFF2-40B4-BE49-F238E27FC236}">
                  <a16:creationId xmlns:a16="http://schemas.microsoft.com/office/drawing/2014/main" id="{2010C60B-2A36-4465-971F-D2279CA38748}"/>
                </a:ext>
              </a:extLst>
            </p:cNvPr>
            <p:cNvSpPr/>
            <p:nvPr/>
          </p:nvSpPr>
          <p:spPr>
            <a:xfrm>
              <a:off x="7351729" y="4190998"/>
              <a:ext cx="3886200" cy="914400"/>
            </a:xfrm>
            <a:prstGeom prst="chevron">
              <a:avLst>
                <a:gd name="adj" fmla="val 29310"/>
              </a:avLst>
            </a:prstGeom>
            <a:solidFill>
              <a:srgbClr val="BFBFBF"/>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2" name="TextBox 61">
              <a:extLst>
                <a:ext uri="{FF2B5EF4-FFF2-40B4-BE49-F238E27FC236}">
                  <a16:creationId xmlns:a16="http://schemas.microsoft.com/office/drawing/2014/main" id="{12E472BD-D476-44A0-B521-D8D2D1724D1D}"/>
                </a:ext>
              </a:extLst>
            </p:cNvPr>
            <p:cNvSpPr txBox="1"/>
            <p:nvPr/>
          </p:nvSpPr>
          <p:spPr>
            <a:xfrm>
              <a:off x="7519933" y="4172837"/>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6" name="Group 125">
            <a:extLst>
              <a:ext uri="{FF2B5EF4-FFF2-40B4-BE49-F238E27FC236}">
                <a16:creationId xmlns:a16="http://schemas.microsoft.com/office/drawing/2014/main" id="{41716F62-15A7-4EAB-824A-583F5F7571DB}"/>
              </a:ext>
            </a:extLst>
          </p:cNvPr>
          <p:cNvGrpSpPr/>
          <p:nvPr/>
        </p:nvGrpSpPr>
        <p:grpSpPr>
          <a:xfrm>
            <a:off x="6517408" y="1923765"/>
            <a:ext cx="990600" cy="914400"/>
            <a:chOff x="6517408" y="2147285"/>
            <a:chExt cx="990600" cy="914400"/>
          </a:xfrm>
        </p:grpSpPr>
        <p:sp>
          <p:nvSpPr>
            <p:cNvPr id="22" name="Arrow: Chevron 21">
              <a:extLst>
                <a:ext uri="{FF2B5EF4-FFF2-40B4-BE49-F238E27FC236}">
                  <a16:creationId xmlns:a16="http://schemas.microsoft.com/office/drawing/2014/main" id="{50864D2D-DCD3-49FF-82FE-5C2CC89F000B}"/>
                </a:ext>
              </a:extLst>
            </p:cNvPr>
            <p:cNvSpPr/>
            <p:nvPr/>
          </p:nvSpPr>
          <p:spPr>
            <a:xfrm>
              <a:off x="6517408" y="2147285"/>
              <a:ext cx="990600" cy="914400"/>
            </a:xfrm>
            <a:prstGeom prst="chevron">
              <a:avLst>
                <a:gd name="adj" fmla="val 29310"/>
              </a:avLst>
            </a:prstGeom>
            <a:solidFill>
              <a:srgbClr val="5C9AD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2" name="Freeform 171">
              <a:extLst>
                <a:ext uri="{FF2B5EF4-FFF2-40B4-BE49-F238E27FC236}">
                  <a16:creationId xmlns:a16="http://schemas.microsoft.com/office/drawing/2014/main" id="{A5CBA1F0-7EC6-4A70-85E0-01D68E7690C9}"/>
                </a:ext>
              </a:extLst>
            </p:cNvPr>
            <p:cNvSpPr>
              <a:spLocks noChangeAspect="1" noEditPoints="1"/>
            </p:cNvSpPr>
            <p:nvPr/>
          </p:nvSpPr>
          <p:spPr bwMode="auto">
            <a:xfrm>
              <a:off x="6870441" y="2399064"/>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129" name="Group 128">
            <a:extLst>
              <a:ext uri="{FF2B5EF4-FFF2-40B4-BE49-F238E27FC236}">
                <a16:creationId xmlns:a16="http://schemas.microsoft.com/office/drawing/2014/main" id="{3F99EF58-084C-45AE-B97E-A3483E757BB0}"/>
              </a:ext>
            </a:extLst>
          </p:cNvPr>
          <p:cNvGrpSpPr/>
          <p:nvPr/>
        </p:nvGrpSpPr>
        <p:grpSpPr>
          <a:xfrm>
            <a:off x="6517408" y="2952653"/>
            <a:ext cx="990600" cy="914400"/>
            <a:chOff x="6517408" y="3176173"/>
            <a:chExt cx="990600" cy="914400"/>
          </a:xfrm>
        </p:grpSpPr>
        <p:sp>
          <p:nvSpPr>
            <p:cNvPr id="40" name="Arrow: Chevron 39">
              <a:extLst>
                <a:ext uri="{FF2B5EF4-FFF2-40B4-BE49-F238E27FC236}">
                  <a16:creationId xmlns:a16="http://schemas.microsoft.com/office/drawing/2014/main" id="{3DF2A33D-39E8-4921-A99F-75705282BEF1}"/>
                </a:ext>
              </a:extLst>
            </p:cNvPr>
            <p:cNvSpPr/>
            <p:nvPr/>
          </p:nvSpPr>
          <p:spPr>
            <a:xfrm>
              <a:off x="6517408" y="3176173"/>
              <a:ext cx="990600" cy="914400"/>
            </a:xfrm>
            <a:prstGeom prst="chevron">
              <a:avLst>
                <a:gd name="adj" fmla="val 29310"/>
              </a:avLst>
            </a:prstGeom>
            <a:solidFill>
              <a:srgbClr val="7A7A7A"/>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3" name="Freeform 39">
              <a:extLst>
                <a:ext uri="{FF2B5EF4-FFF2-40B4-BE49-F238E27FC236}">
                  <a16:creationId xmlns:a16="http://schemas.microsoft.com/office/drawing/2014/main" id="{36960606-9D6A-4B4C-8227-B28D14A418A2}"/>
                </a:ext>
              </a:extLst>
            </p:cNvPr>
            <p:cNvSpPr>
              <a:spLocks noChangeAspect="1" noEditPoints="1"/>
            </p:cNvSpPr>
            <p:nvPr/>
          </p:nvSpPr>
          <p:spPr bwMode="auto">
            <a:xfrm>
              <a:off x="6915104" y="342217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2" name="Group 131">
            <a:extLst>
              <a:ext uri="{FF2B5EF4-FFF2-40B4-BE49-F238E27FC236}">
                <a16:creationId xmlns:a16="http://schemas.microsoft.com/office/drawing/2014/main" id="{5F9247BB-AD30-43FA-9E07-8960C9356FBB}"/>
              </a:ext>
            </a:extLst>
          </p:cNvPr>
          <p:cNvGrpSpPr/>
          <p:nvPr/>
        </p:nvGrpSpPr>
        <p:grpSpPr>
          <a:xfrm>
            <a:off x="6517408" y="3965082"/>
            <a:ext cx="990600" cy="914400"/>
            <a:chOff x="6517408" y="4188602"/>
            <a:chExt cx="990600" cy="914400"/>
          </a:xfrm>
        </p:grpSpPr>
        <p:sp>
          <p:nvSpPr>
            <p:cNvPr id="58" name="Arrow: Chevron 57">
              <a:extLst>
                <a:ext uri="{FF2B5EF4-FFF2-40B4-BE49-F238E27FC236}">
                  <a16:creationId xmlns:a16="http://schemas.microsoft.com/office/drawing/2014/main" id="{0CD96BBA-16FB-4F2C-B7E6-DBE9335C9100}"/>
                </a:ext>
              </a:extLst>
            </p:cNvPr>
            <p:cNvSpPr/>
            <p:nvPr/>
          </p:nvSpPr>
          <p:spPr>
            <a:xfrm>
              <a:off x="6517408" y="4188602"/>
              <a:ext cx="990600" cy="914400"/>
            </a:xfrm>
            <a:prstGeom prst="chevron">
              <a:avLst>
                <a:gd name="adj" fmla="val 29310"/>
              </a:avLst>
            </a:prstGeom>
            <a:solidFill>
              <a:srgbClr val="BFBFBF"/>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 name="Freeform 41">
              <a:extLst>
                <a:ext uri="{FF2B5EF4-FFF2-40B4-BE49-F238E27FC236}">
                  <a16:creationId xmlns:a16="http://schemas.microsoft.com/office/drawing/2014/main" id="{915ADFB4-9E25-484F-9F5B-7C21A57BF9E8}"/>
                </a:ext>
              </a:extLst>
            </p:cNvPr>
            <p:cNvSpPr>
              <a:spLocks noChangeAspect="1" noEditPoints="1"/>
            </p:cNvSpPr>
            <p:nvPr/>
          </p:nvSpPr>
          <p:spPr bwMode="auto">
            <a:xfrm>
              <a:off x="6839485" y="4509935"/>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23" name="Group 122">
            <a:extLst>
              <a:ext uri="{FF2B5EF4-FFF2-40B4-BE49-F238E27FC236}">
                <a16:creationId xmlns:a16="http://schemas.microsoft.com/office/drawing/2014/main" id="{66ADDDC0-BFF8-48A7-8A6B-0830CA503522}"/>
              </a:ext>
            </a:extLst>
          </p:cNvPr>
          <p:cNvGrpSpPr/>
          <p:nvPr/>
        </p:nvGrpSpPr>
        <p:grpSpPr>
          <a:xfrm>
            <a:off x="4038600" y="3419700"/>
            <a:ext cx="990600" cy="914400"/>
            <a:chOff x="4038600" y="3643220"/>
            <a:chExt cx="990600" cy="914400"/>
          </a:xfrm>
        </p:grpSpPr>
        <p:sp>
          <p:nvSpPr>
            <p:cNvPr id="49" name="Arrow: Chevron 48">
              <a:extLst>
                <a:ext uri="{FF2B5EF4-FFF2-40B4-BE49-F238E27FC236}">
                  <a16:creationId xmlns:a16="http://schemas.microsoft.com/office/drawing/2014/main" id="{22D76260-D6C1-42D9-BBF7-686B71C7D4FE}"/>
                </a:ext>
              </a:extLst>
            </p:cNvPr>
            <p:cNvSpPr/>
            <p:nvPr/>
          </p:nvSpPr>
          <p:spPr>
            <a:xfrm rot="10800000">
              <a:off x="4038600" y="3643220"/>
              <a:ext cx="990600" cy="914400"/>
            </a:xfrm>
            <a:prstGeom prst="chevron">
              <a:avLst>
                <a:gd name="adj" fmla="val 29310"/>
              </a:avLst>
            </a:prstGeom>
            <a:solidFill>
              <a:srgbClr val="93939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Freeform 101">
              <a:extLst>
                <a:ext uri="{FF2B5EF4-FFF2-40B4-BE49-F238E27FC236}">
                  <a16:creationId xmlns:a16="http://schemas.microsoft.com/office/drawing/2014/main" id="{10E2F513-6478-4219-A52F-0583A52666F1}"/>
                </a:ext>
              </a:extLst>
            </p:cNvPr>
            <p:cNvSpPr>
              <a:spLocks noChangeAspect="1" noEditPoints="1"/>
            </p:cNvSpPr>
            <p:nvPr/>
          </p:nvSpPr>
          <p:spPr bwMode="auto">
            <a:xfrm>
              <a:off x="4269653" y="39018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0" name="Group 119">
            <a:extLst>
              <a:ext uri="{FF2B5EF4-FFF2-40B4-BE49-F238E27FC236}">
                <a16:creationId xmlns:a16="http://schemas.microsoft.com/office/drawing/2014/main" id="{1AA40493-15A8-4A6A-AE7C-2F57C5F8DECF}"/>
              </a:ext>
            </a:extLst>
          </p:cNvPr>
          <p:cNvGrpSpPr/>
          <p:nvPr/>
        </p:nvGrpSpPr>
        <p:grpSpPr>
          <a:xfrm>
            <a:off x="4038600" y="2407271"/>
            <a:ext cx="990600" cy="914400"/>
            <a:chOff x="4038600" y="2630791"/>
            <a:chExt cx="990600" cy="914400"/>
          </a:xfrm>
        </p:grpSpPr>
        <p:sp>
          <p:nvSpPr>
            <p:cNvPr id="31" name="Arrow: Chevron 30">
              <a:extLst>
                <a:ext uri="{FF2B5EF4-FFF2-40B4-BE49-F238E27FC236}">
                  <a16:creationId xmlns:a16="http://schemas.microsoft.com/office/drawing/2014/main" id="{BBF079C1-DC3F-4DE0-8EEE-792E25E89EF5}"/>
                </a:ext>
              </a:extLst>
            </p:cNvPr>
            <p:cNvSpPr/>
            <p:nvPr/>
          </p:nvSpPr>
          <p:spPr>
            <a:xfrm rot="10800000">
              <a:off x="4038600" y="2630791"/>
              <a:ext cx="990600" cy="914400"/>
            </a:xfrm>
            <a:prstGeom prst="chevron">
              <a:avLst>
                <a:gd name="adj" fmla="val 29310"/>
              </a:avLst>
            </a:prstGeom>
            <a:solidFill>
              <a:srgbClr val="44546B"/>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Freeform 91">
              <a:extLst>
                <a:ext uri="{FF2B5EF4-FFF2-40B4-BE49-F238E27FC236}">
                  <a16:creationId xmlns:a16="http://schemas.microsoft.com/office/drawing/2014/main" id="{2D00727A-7635-4E07-BE9E-A79D39B52282}"/>
                </a:ext>
              </a:extLst>
            </p:cNvPr>
            <p:cNvSpPr>
              <a:spLocks noChangeAspect="1" noEditPoints="1"/>
            </p:cNvSpPr>
            <p:nvPr/>
          </p:nvSpPr>
          <p:spPr bwMode="auto">
            <a:xfrm>
              <a:off x="4304409" y="291188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 name="TextBox 103">
            <a:extLst>
              <a:ext uri="{FF2B5EF4-FFF2-40B4-BE49-F238E27FC236}">
                <a16:creationId xmlns:a16="http://schemas.microsoft.com/office/drawing/2014/main" id="{570B835A-545E-44B0-B179-26911198261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05" name="Rectangle 104">
            <a:extLst>
              <a:ext uri="{FF2B5EF4-FFF2-40B4-BE49-F238E27FC236}">
                <a16:creationId xmlns:a16="http://schemas.microsoft.com/office/drawing/2014/main" id="{919F2257-4186-4C6F-A3BC-B9C7C77F9711}"/>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79">
            <a:extLst>
              <a:ext uri="{FF2B5EF4-FFF2-40B4-BE49-F238E27FC236}">
                <a16:creationId xmlns:a16="http://schemas.microsoft.com/office/drawing/2014/main" id="{51AF08B9-4039-4295-AF0B-A0780262B9C3}"/>
              </a:ext>
            </a:extLst>
          </p:cNvPr>
          <p:cNvGrpSpPr/>
          <p:nvPr/>
        </p:nvGrpSpPr>
        <p:grpSpPr>
          <a:xfrm>
            <a:off x="848695" y="5392333"/>
            <a:ext cx="316194" cy="809239"/>
            <a:chOff x="5054600" y="1652588"/>
            <a:chExt cx="187325" cy="479424"/>
          </a:xfrm>
          <a:solidFill>
            <a:schemeClr val="bg1"/>
          </a:solidFill>
        </p:grpSpPr>
        <p:sp>
          <p:nvSpPr>
            <p:cNvPr id="107" name="Freeform 96">
              <a:extLst>
                <a:ext uri="{FF2B5EF4-FFF2-40B4-BE49-F238E27FC236}">
                  <a16:creationId xmlns:a16="http://schemas.microsoft.com/office/drawing/2014/main" id="{09295477-E206-4309-95E0-9FFDC17B605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8" name="Oval 97">
              <a:extLst>
                <a:ext uri="{FF2B5EF4-FFF2-40B4-BE49-F238E27FC236}">
                  <a16:creationId xmlns:a16="http://schemas.microsoft.com/office/drawing/2014/main" id="{0AE13FAC-BEF2-4EBF-BF8A-487882A23CD0}"/>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9" name="Group 184">
            <a:extLst>
              <a:ext uri="{FF2B5EF4-FFF2-40B4-BE49-F238E27FC236}">
                <a16:creationId xmlns:a16="http://schemas.microsoft.com/office/drawing/2014/main" id="{8EC887C9-A85F-4A93-ABAD-3C7A66B6319F}"/>
              </a:ext>
            </a:extLst>
          </p:cNvPr>
          <p:cNvGrpSpPr/>
          <p:nvPr/>
        </p:nvGrpSpPr>
        <p:grpSpPr>
          <a:xfrm>
            <a:off x="3233652" y="5351391"/>
            <a:ext cx="374206" cy="803361"/>
            <a:chOff x="6213475" y="1668463"/>
            <a:chExt cx="227013" cy="487362"/>
          </a:xfrm>
          <a:solidFill>
            <a:schemeClr val="bg1"/>
          </a:solidFill>
        </p:grpSpPr>
        <p:sp>
          <p:nvSpPr>
            <p:cNvPr id="110" name="Oval 98">
              <a:extLst>
                <a:ext uri="{FF2B5EF4-FFF2-40B4-BE49-F238E27FC236}">
                  <a16:creationId xmlns:a16="http://schemas.microsoft.com/office/drawing/2014/main" id="{82A42A3C-4F03-4220-A97F-D0333152270C}"/>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99">
              <a:extLst>
                <a:ext uri="{FF2B5EF4-FFF2-40B4-BE49-F238E27FC236}">
                  <a16:creationId xmlns:a16="http://schemas.microsoft.com/office/drawing/2014/main" id="{BB425BB4-7C17-468C-87F2-94929A86862E}"/>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34" name="Group 133">
            <a:extLst>
              <a:ext uri="{FF2B5EF4-FFF2-40B4-BE49-F238E27FC236}">
                <a16:creationId xmlns:a16="http://schemas.microsoft.com/office/drawing/2014/main" id="{FD308BB7-5122-42D6-BF85-CBA1AAE16D70}"/>
              </a:ext>
            </a:extLst>
          </p:cNvPr>
          <p:cNvGrpSpPr/>
          <p:nvPr/>
        </p:nvGrpSpPr>
        <p:grpSpPr>
          <a:xfrm>
            <a:off x="1293085" y="5183911"/>
            <a:ext cx="1559566" cy="1158666"/>
            <a:chOff x="1293085" y="5183911"/>
            <a:chExt cx="1559566" cy="1158666"/>
          </a:xfrm>
        </p:grpSpPr>
        <p:sp>
          <p:nvSpPr>
            <p:cNvPr id="112" name="TextBox 111">
              <a:extLst>
                <a:ext uri="{FF2B5EF4-FFF2-40B4-BE49-F238E27FC236}">
                  <a16:creationId xmlns:a16="http://schemas.microsoft.com/office/drawing/2014/main" id="{EC84ED02-FD61-40C5-98D8-D976B85CD624}"/>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4" name="TextBox 113">
              <a:extLst>
                <a:ext uri="{FF2B5EF4-FFF2-40B4-BE49-F238E27FC236}">
                  <a16:creationId xmlns:a16="http://schemas.microsoft.com/office/drawing/2014/main" id="{399D7B08-F93E-4898-AA66-86541A70A043}"/>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grpSp>
        <p:nvGrpSpPr>
          <p:cNvPr id="135" name="Group 134">
            <a:extLst>
              <a:ext uri="{FF2B5EF4-FFF2-40B4-BE49-F238E27FC236}">
                <a16:creationId xmlns:a16="http://schemas.microsoft.com/office/drawing/2014/main" id="{6E7422CB-A082-45F7-937C-CF1EB455C67E}"/>
              </a:ext>
            </a:extLst>
          </p:cNvPr>
          <p:cNvGrpSpPr/>
          <p:nvPr/>
        </p:nvGrpSpPr>
        <p:grpSpPr>
          <a:xfrm>
            <a:off x="3693216" y="5176434"/>
            <a:ext cx="1605802" cy="1166142"/>
            <a:chOff x="3693216" y="5176434"/>
            <a:chExt cx="1605802" cy="1166142"/>
          </a:xfrm>
        </p:grpSpPr>
        <p:sp>
          <p:nvSpPr>
            <p:cNvPr id="113" name="TextBox 112">
              <a:extLst>
                <a:ext uri="{FF2B5EF4-FFF2-40B4-BE49-F238E27FC236}">
                  <a16:creationId xmlns:a16="http://schemas.microsoft.com/office/drawing/2014/main" id="{E1FF563A-A149-4543-BD8E-2629FCD6029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15" name="TextBox 114">
              <a:extLst>
                <a:ext uri="{FF2B5EF4-FFF2-40B4-BE49-F238E27FC236}">
                  <a16:creationId xmlns:a16="http://schemas.microsoft.com/office/drawing/2014/main" id="{F020AC0E-C07D-4197-A26D-83E1CB5D2E7C}"/>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spTree>
    <p:extLst>
      <p:ext uri="{BB962C8B-B14F-4D97-AF65-F5344CB8AC3E}">
        <p14:creationId xmlns:p14="http://schemas.microsoft.com/office/powerpoint/2010/main" val="1158815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500"/>
                                        <p:tgtEl>
                                          <p:spTgt spid="10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18"/>
                                        </p:tgtEl>
                                        <p:attrNameLst>
                                          <p:attrName>style.visibility</p:attrName>
                                        </p:attrNameLst>
                                      </p:cBhvr>
                                      <p:to>
                                        <p:strVal val="visible"/>
                                      </p:to>
                                    </p:set>
                                    <p:anim calcmode="lin" valueType="num">
                                      <p:cBhvr>
                                        <p:cTn id="11" dur="750" fill="hold"/>
                                        <p:tgtEl>
                                          <p:spTgt spid="118"/>
                                        </p:tgtEl>
                                        <p:attrNameLst>
                                          <p:attrName>ppt_w</p:attrName>
                                        </p:attrNameLst>
                                      </p:cBhvr>
                                      <p:tavLst>
                                        <p:tav tm="0">
                                          <p:val>
                                            <p:fltVal val="0"/>
                                          </p:val>
                                        </p:tav>
                                        <p:tav tm="100000">
                                          <p:val>
                                            <p:strVal val="#ppt_w"/>
                                          </p:val>
                                        </p:tav>
                                      </p:tavLst>
                                    </p:anim>
                                    <p:anim calcmode="lin" valueType="num">
                                      <p:cBhvr>
                                        <p:cTn id="12" dur="750" fill="hold"/>
                                        <p:tgtEl>
                                          <p:spTgt spid="118"/>
                                        </p:tgtEl>
                                        <p:attrNameLst>
                                          <p:attrName>ppt_h</p:attrName>
                                        </p:attrNameLst>
                                      </p:cBhvr>
                                      <p:tavLst>
                                        <p:tav tm="0">
                                          <p:val>
                                            <p:fltVal val="0"/>
                                          </p:val>
                                        </p:tav>
                                        <p:tav tm="100000">
                                          <p:val>
                                            <p:strVal val="#ppt_h"/>
                                          </p:val>
                                        </p:tav>
                                      </p:tavLst>
                                    </p:anim>
                                    <p:animEffect transition="in" filter="fade">
                                      <p:cBhvr>
                                        <p:cTn id="13" dur="750"/>
                                        <p:tgtEl>
                                          <p:spTgt spid="118"/>
                                        </p:tgtEl>
                                      </p:cBhvr>
                                    </p:animEffect>
                                  </p:childTnLst>
                                </p:cTn>
                              </p:par>
                            </p:childTnLst>
                          </p:cTn>
                        </p:par>
                        <p:par>
                          <p:cTn id="14" fill="hold">
                            <p:stCondLst>
                              <p:cond delay="1250"/>
                            </p:stCondLst>
                            <p:childTnLst>
                              <p:par>
                                <p:cTn id="15" presetID="2" presetClass="entr" presetSubtype="8" fill="hold" nodeType="afterEffect">
                                  <p:stCondLst>
                                    <p:cond delay="0"/>
                                  </p:stCondLst>
                                  <p:childTnLst>
                                    <p:set>
                                      <p:cBhvr>
                                        <p:cTn id="16" dur="1" fill="hold">
                                          <p:stCondLst>
                                            <p:cond delay="0"/>
                                          </p:stCondLst>
                                        </p:cTn>
                                        <p:tgtEl>
                                          <p:spTgt spid="117"/>
                                        </p:tgtEl>
                                        <p:attrNameLst>
                                          <p:attrName>style.visibility</p:attrName>
                                        </p:attrNameLst>
                                      </p:cBhvr>
                                      <p:to>
                                        <p:strVal val="visible"/>
                                      </p:to>
                                    </p:set>
                                    <p:anim calcmode="lin" valueType="num">
                                      <p:cBhvr additive="base">
                                        <p:cTn id="17" dur="500" fill="hold"/>
                                        <p:tgtEl>
                                          <p:spTgt spid="117"/>
                                        </p:tgtEl>
                                        <p:attrNameLst>
                                          <p:attrName>ppt_x</p:attrName>
                                        </p:attrNameLst>
                                      </p:cBhvr>
                                      <p:tavLst>
                                        <p:tav tm="0">
                                          <p:val>
                                            <p:strVal val="0-#ppt_w/2"/>
                                          </p:val>
                                        </p:tav>
                                        <p:tav tm="100000">
                                          <p:val>
                                            <p:strVal val="#ppt_x"/>
                                          </p:val>
                                        </p:tav>
                                      </p:tavLst>
                                    </p:anim>
                                    <p:anim calcmode="lin" valueType="num">
                                      <p:cBhvr additive="base">
                                        <p:cTn id="18" dur="500" fill="hold"/>
                                        <p:tgtEl>
                                          <p:spTgt spid="117"/>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2" presetClass="entr" presetSubtype="8" fill="hold" nodeType="afterEffect">
                                  <p:stCondLst>
                                    <p:cond delay="0"/>
                                  </p:stCondLst>
                                  <p:childTnLst>
                                    <p:set>
                                      <p:cBhvr>
                                        <p:cTn id="21" dur="1" fill="hold">
                                          <p:stCondLst>
                                            <p:cond delay="0"/>
                                          </p:stCondLst>
                                        </p:cTn>
                                        <p:tgtEl>
                                          <p:spTgt spid="116"/>
                                        </p:tgtEl>
                                        <p:attrNameLst>
                                          <p:attrName>style.visibility</p:attrName>
                                        </p:attrNameLst>
                                      </p:cBhvr>
                                      <p:to>
                                        <p:strVal val="visible"/>
                                      </p:to>
                                    </p:set>
                                    <p:anim calcmode="lin" valueType="num">
                                      <p:cBhvr additive="base">
                                        <p:cTn id="22" dur="500" fill="hold"/>
                                        <p:tgtEl>
                                          <p:spTgt spid="116"/>
                                        </p:tgtEl>
                                        <p:attrNameLst>
                                          <p:attrName>ppt_x</p:attrName>
                                        </p:attrNameLst>
                                      </p:cBhvr>
                                      <p:tavLst>
                                        <p:tav tm="0">
                                          <p:val>
                                            <p:strVal val="0-#ppt_w/2"/>
                                          </p:val>
                                        </p:tav>
                                        <p:tav tm="100000">
                                          <p:val>
                                            <p:strVal val="#ppt_x"/>
                                          </p:val>
                                        </p:tav>
                                      </p:tavLst>
                                    </p:anim>
                                    <p:anim calcmode="lin" valueType="num">
                                      <p:cBhvr additive="base">
                                        <p:cTn id="23" dur="500" fill="hold"/>
                                        <p:tgtEl>
                                          <p:spTgt spid="116"/>
                                        </p:tgtEl>
                                        <p:attrNameLst>
                                          <p:attrName>ppt_y</p:attrName>
                                        </p:attrNameLst>
                                      </p:cBhvr>
                                      <p:tavLst>
                                        <p:tav tm="0">
                                          <p:val>
                                            <p:strVal val="#ppt_y"/>
                                          </p:val>
                                        </p:tav>
                                        <p:tav tm="100000">
                                          <p:val>
                                            <p:strVal val="#ppt_y"/>
                                          </p:val>
                                        </p:tav>
                                      </p:tavLst>
                                    </p:anim>
                                  </p:childTnLst>
                                </p:cTn>
                              </p:par>
                            </p:childTnLst>
                          </p:cTn>
                        </p:par>
                        <p:par>
                          <p:cTn id="24" fill="hold">
                            <p:stCondLst>
                              <p:cond delay="2250"/>
                            </p:stCondLst>
                            <p:childTnLst>
                              <p:par>
                                <p:cTn id="25" presetID="53" presetClass="entr" presetSubtype="16" fill="hold" nodeType="afterEffect">
                                  <p:stCondLst>
                                    <p:cond delay="0"/>
                                  </p:stCondLst>
                                  <p:childTnLst>
                                    <p:set>
                                      <p:cBhvr>
                                        <p:cTn id="26" dur="1" fill="hold">
                                          <p:stCondLst>
                                            <p:cond delay="0"/>
                                          </p:stCondLst>
                                        </p:cTn>
                                        <p:tgtEl>
                                          <p:spTgt spid="125"/>
                                        </p:tgtEl>
                                        <p:attrNameLst>
                                          <p:attrName>style.visibility</p:attrName>
                                        </p:attrNameLst>
                                      </p:cBhvr>
                                      <p:to>
                                        <p:strVal val="visible"/>
                                      </p:to>
                                    </p:set>
                                    <p:anim calcmode="lin" valueType="num">
                                      <p:cBhvr>
                                        <p:cTn id="27" dur="750" fill="hold"/>
                                        <p:tgtEl>
                                          <p:spTgt spid="125"/>
                                        </p:tgtEl>
                                        <p:attrNameLst>
                                          <p:attrName>ppt_w</p:attrName>
                                        </p:attrNameLst>
                                      </p:cBhvr>
                                      <p:tavLst>
                                        <p:tav tm="0">
                                          <p:val>
                                            <p:fltVal val="0"/>
                                          </p:val>
                                        </p:tav>
                                        <p:tav tm="100000">
                                          <p:val>
                                            <p:strVal val="#ppt_w"/>
                                          </p:val>
                                        </p:tav>
                                      </p:tavLst>
                                    </p:anim>
                                    <p:anim calcmode="lin" valueType="num">
                                      <p:cBhvr>
                                        <p:cTn id="28" dur="750" fill="hold"/>
                                        <p:tgtEl>
                                          <p:spTgt spid="125"/>
                                        </p:tgtEl>
                                        <p:attrNameLst>
                                          <p:attrName>ppt_h</p:attrName>
                                        </p:attrNameLst>
                                      </p:cBhvr>
                                      <p:tavLst>
                                        <p:tav tm="0">
                                          <p:val>
                                            <p:fltVal val="0"/>
                                          </p:val>
                                        </p:tav>
                                        <p:tav tm="100000">
                                          <p:val>
                                            <p:strVal val="#ppt_h"/>
                                          </p:val>
                                        </p:tav>
                                      </p:tavLst>
                                    </p:anim>
                                    <p:animEffect transition="in" filter="fade">
                                      <p:cBhvr>
                                        <p:cTn id="29" dur="750"/>
                                        <p:tgtEl>
                                          <p:spTgt spid="125"/>
                                        </p:tgtEl>
                                      </p:cBhvr>
                                    </p:animEffect>
                                  </p:childTnLst>
                                </p:cTn>
                              </p:par>
                            </p:childTnLst>
                          </p:cTn>
                        </p:par>
                        <p:par>
                          <p:cTn id="30" fill="hold">
                            <p:stCondLst>
                              <p:cond delay="3000"/>
                            </p:stCondLst>
                            <p:childTnLst>
                              <p:par>
                                <p:cTn id="31" presetID="2" presetClass="entr" presetSubtype="2" fill="hold" nodeType="afterEffect">
                                  <p:stCondLst>
                                    <p:cond delay="0"/>
                                  </p:stCondLst>
                                  <p:childTnLst>
                                    <p:set>
                                      <p:cBhvr>
                                        <p:cTn id="32" dur="1" fill="hold">
                                          <p:stCondLst>
                                            <p:cond delay="0"/>
                                          </p:stCondLst>
                                        </p:cTn>
                                        <p:tgtEl>
                                          <p:spTgt spid="126"/>
                                        </p:tgtEl>
                                        <p:attrNameLst>
                                          <p:attrName>style.visibility</p:attrName>
                                        </p:attrNameLst>
                                      </p:cBhvr>
                                      <p:to>
                                        <p:strVal val="visible"/>
                                      </p:to>
                                    </p:set>
                                    <p:anim calcmode="lin" valueType="num">
                                      <p:cBhvr additive="base">
                                        <p:cTn id="33" dur="500" fill="hold"/>
                                        <p:tgtEl>
                                          <p:spTgt spid="126"/>
                                        </p:tgtEl>
                                        <p:attrNameLst>
                                          <p:attrName>ppt_x</p:attrName>
                                        </p:attrNameLst>
                                      </p:cBhvr>
                                      <p:tavLst>
                                        <p:tav tm="0">
                                          <p:val>
                                            <p:strVal val="1+#ppt_w/2"/>
                                          </p:val>
                                        </p:tav>
                                        <p:tav tm="100000">
                                          <p:val>
                                            <p:strVal val="#ppt_x"/>
                                          </p:val>
                                        </p:tav>
                                      </p:tavLst>
                                    </p:anim>
                                    <p:anim calcmode="lin" valueType="num">
                                      <p:cBhvr additive="base">
                                        <p:cTn id="34" dur="500" fill="hold"/>
                                        <p:tgtEl>
                                          <p:spTgt spid="126"/>
                                        </p:tgtEl>
                                        <p:attrNameLst>
                                          <p:attrName>ppt_y</p:attrName>
                                        </p:attrNameLst>
                                      </p:cBhvr>
                                      <p:tavLst>
                                        <p:tav tm="0">
                                          <p:val>
                                            <p:strVal val="#ppt_y"/>
                                          </p:val>
                                        </p:tav>
                                        <p:tav tm="100000">
                                          <p:val>
                                            <p:strVal val="#ppt_y"/>
                                          </p:val>
                                        </p:tav>
                                      </p:tavLst>
                                    </p:anim>
                                  </p:childTnLst>
                                </p:cTn>
                              </p:par>
                            </p:childTnLst>
                          </p:cTn>
                        </p:par>
                        <p:par>
                          <p:cTn id="35" fill="hold">
                            <p:stCondLst>
                              <p:cond delay="3500"/>
                            </p:stCondLst>
                            <p:childTnLst>
                              <p:par>
                                <p:cTn id="36" presetID="2" presetClass="entr" presetSubtype="2" fill="hold" nodeType="afterEffect">
                                  <p:stCondLst>
                                    <p:cond delay="0"/>
                                  </p:stCondLst>
                                  <p:childTnLst>
                                    <p:set>
                                      <p:cBhvr>
                                        <p:cTn id="37" dur="1" fill="hold">
                                          <p:stCondLst>
                                            <p:cond delay="0"/>
                                          </p:stCondLst>
                                        </p:cTn>
                                        <p:tgtEl>
                                          <p:spTgt spid="127"/>
                                        </p:tgtEl>
                                        <p:attrNameLst>
                                          <p:attrName>style.visibility</p:attrName>
                                        </p:attrNameLst>
                                      </p:cBhvr>
                                      <p:to>
                                        <p:strVal val="visible"/>
                                      </p:to>
                                    </p:set>
                                    <p:anim calcmode="lin" valueType="num">
                                      <p:cBhvr additive="base">
                                        <p:cTn id="38" dur="500" fill="hold"/>
                                        <p:tgtEl>
                                          <p:spTgt spid="127"/>
                                        </p:tgtEl>
                                        <p:attrNameLst>
                                          <p:attrName>ppt_x</p:attrName>
                                        </p:attrNameLst>
                                      </p:cBhvr>
                                      <p:tavLst>
                                        <p:tav tm="0">
                                          <p:val>
                                            <p:strVal val="1+#ppt_w/2"/>
                                          </p:val>
                                        </p:tav>
                                        <p:tav tm="100000">
                                          <p:val>
                                            <p:strVal val="#ppt_x"/>
                                          </p:val>
                                        </p:tav>
                                      </p:tavLst>
                                    </p:anim>
                                    <p:anim calcmode="lin" valueType="num">
                                      <p:cBhvr additive="base">
                                        <p:cTn id="39" dur="500" fill="hold"/>
                                        <p:tgtEl>
                                          <p:spTgt spid="127"/>
                                        </p:tgtEl>
                                        <p:attrNameLst>
                                          <p:attrName>ppt_y</p:attrName>
                                        </p:attrNameLst>
                                      </p:cBhvr>
                                      <p:tavLst>
                                        <p:tav tm="0">
                                          <p:val>
                                            <p:strVal val="#ppt_y"/>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121"/>
                                        </p:tgtEl>
                                        <p:attrNameLst>
                                          <p:attrName>style.visibility</p:attrName>
                                        </p:attrNameLst>
                                      </p:cBhvr>
                                      <p:to>
                                        <p:strVal val="visible"/>
                                      </p:to>
                                    </p:set>
                                    <p:anim calcmode="lin" valueType="num">
                                      <p:cBhvr>
                                        <p:cTn id="43" dur="750" fill="hold"/>
                                        <p:tgtEl>
                                          <p:spTgt spid="121"/>
                                        </p:tgtEl>
                                        <p:attrNameLst>
                                          <p:attrName>ppt_w</p:attrName>
                                        </p:attrNameLst>
                                      </p:cBhvr>
                                      <p:tavLst>
                                        <p:tav tm="0">
                                          <p:val>
                                            <p:fltVal val="0"/>
                                          </p:val>
                                        </p:tav>
                                        <p:tav tm="100000">
                                          <p:val>
                                            <p:strVal val="#ppt_w"/>
                                          </p:val>
                                        </p:tav>
                                      </p:tavLst>
                                    </p:anim>
                                    <p:anim calcmode="lin" valueType="num">
                                      <p:cBhvr>
                                        <p:cTn id="44" dur="750" fill="hold"/>
                                        <p:tgtEl>
                                          <p:spTgt spid="121"/>
                                        </p:tgtEl>
                                        <p:attrNameLst>
                                          <p:attrName>ppt_h</p:attrName>
                                        </p:attrNameLst>
                                      </p:cBhvr>
                                      <p:tavLst>
                                        <p:tav tm="0">
                                          <p:val>
                                            <p:fltVal val="0"/>
                                          </p:val>
                                        </p:tav>
                                        <p:tav tm="100000">
                                          <p:val>
                                            <p:strVal val="#ppt_h"/>
                                          </p:val>
                                        </p:tav>
                                      </p:tavLst>
                                    </p:anim>
                                    <p:animEffect transition="in" filter="fade">
                                      <p:cBhvr>
                                        <p:cTn id="45" dur="750"/>
                                        <p:tgtEl>
                                          <p:spTgt spid="121"/>
                                        </p:tgtEl>
                                      </p:cBhvr>
                                    </p:animEffect>
                                  </p:childTnLst>
                                </p:cTn>
                              </p:par>
                            </p:childTnLst>
                          </p:cTn>
                        </p:par>
                        <p:par>
                          <p:cTn id="46" fill="hold">
                            <p:stCondLst>
                              <p:cond delay="4750"/>
                            </p:stCondLst>
                            <p:childTnLst>
                              <p:par>
                                <p:cTn id="47" presetID="2" presetClass="entr" presetSubtype="8" fill="hold" nodeType="afterEffect">
                                  <p:stCondLst>
                                    <p:cond delay="0"/>
                                  </p:stCondLst>
                                  <p:childTnLst>
                                    <p:set>
                                      <p:cBhvr>
                                        <p:cTn id="48" dur="1" fill="hold">
                                          <p:stCondLst>
                                            <p:cond delay="0"/>
                                          </p:stCondLst>
                                        </p:cTn>
                                        <p:tgtEl>
                                          <p:spTgt spid="120"/>
                                        </p:tgtEl>
                                        <p:attrNameLst>
                                          <p:attrName>style.visibility</p:attrName>
                                        </p:attrNameLst>
                                      </p:cBhvr>
                                      <p:to>
                                        <p:strVal val="visible"/>
                                      </p:to>
                                    </p:set>
                                    <p:anim calcmode="lin" valueType="num">
                                      <p:cBhvr additive="base">
                                        <p:cTn id="49" dur="500" fill="hold"/>
                                        <p:tgtEl>
                                          <p:spTgt spid="120"/>
                                        </p:tgtEl>
                                        <p:attrNameLst>
                                          <p:attrName>ppt_x</p:attrName>
                                        </p:attrNameLst>
                                      </p:cBhvr>
                                      <p:tavLst>
                                        <p:tav tm="0">
                                          <p:val>
                                            <p:strVal val="0-#ppt_w/2"/>
                                          </p:val>
                                        </p:tav>
                                        <p:tav tm="100000">
                                          <p:val>
                                            <p:strVal val="#ppt_x"/>
                                          </p:val>
                                        </p:tav>
                                      </p:tavLst>
                                    </p:anim>
                                    <p:anim calcmode="lin" valueType="num">
                                      <p:cBhvr additive="base">
                                        <p:cTn id="50" dur="500" fill="hold"/>
                                        <p:tgtEl>
                                          <p:spTgt spid="120"/>
                                        </p:tgtEl>
                                        <p:attrNameLst>
                                          <p:attrName>ppt_y</p:attrName>
                                        </p:attrNameLst>
                                      </p:cBhvr>
                                      <p:tavLst>
                                        <p:tav tm="0">
                                          <p:val>
                                            <p:strVal val="#ppt_y"/>
                                          </p:val>
                                        </p:tav>
                                        <p:tav tm="100000">
                                          <p:val>
                                            <p:strVal val="#ppt_y"/>
                                          </p:val>
                                        </p:tav>
                                      </p:tavLst>
                                    </p:anim>
                                  </p:childTnLst>
                                </p:cTn>
                              </p:par>
                            </p:childTnLst>
                          </p:cTn>
                        </p:par>
                        <p:par>
                          <p:cTn id="51" fill="hold">
                            <p:stCondLst>
                              <p:cond delay="5250"/>
                            </p:stCondLst>
                            <p:childTnLst>
                              <p:par>
                                <p:cTn id="52" presetID="2" presetClass="entr" presetSubtype="8" fill="hold" nodeType="afterEffect">
                                  <p:stCondLst>
                                    <p:cond delay="0"/>
                                  </p:stCondLst>
                                  <p:childTnLst>
                                    <p:set>
                                      <p:cBhvr>
                                        <p:cTn id="53" dur="1" fill="hold">
                                          <p:stCondLst>
                                            <p:cond delay="0"/>
                                          </p:stCondLst>
                                        </p:cTn>
                                        <p:tgtEl>
                                          <p:spTgt spid="119"/>
                                        </p:tgtEl>
                                        <p:attrNameLst>
                                          <p:attrName>style.visibility</p:attrName>
                                        </p:attrNameLst>
                                      </p:cBhvr>
                                      <p:to>
                                        <p:strVal val="visible"/>
                                      </p:to>
                                    </p:set>
                                    <p:anim calcmode="lin" valueType="num">
                                      <p:cBhvr additive="base">
                                        <p:cTn id="54" dur="500" fill="hold"/>
                                        <p:tgtEl>
                                          <p:spTgt spid="119"/>
                                        </p:tgtEl>
                                        <p:attrNameLst>
                                          <p:attrName>ppt_x</p:attrName>
                                        </p:attrNameLst>
                                      </p:cBhvr>
                                      <p:tavLst>
                                        <p:tav tm="0">
                                          <p:val>
                                            <p:strVal val="0-#ppt_w/2"/>
                                          </p:val>
                                        </p:tav>
                                        <p:tav tm="100000">
                                          <p:val>
                                            <p:strVal val="#ppt_x"/>
                                          </p:val>
                                        </p:tav>
                                      </p:tavLst>
                                    </p:anim>
                                    <p:anim calcmode="lin" valueType="num">
                                      <p:cBhvr additive="base">
                                        <p:cTn id="55" dur="500" fill="hold"/>
                                        <p:tgtEl>
                                          <p:spTgt spid="119"/>
                                        </p:tgtEl>
                                        <p:attrNameLst>
                                          <p:attrName>ppt_y</p:attrName>
                                        </p:attrNameLst>
                                      </p:cBhvr>
                                      <p:tavLst>
                                        <p:tav tm="0">
                                          <p:val>
                                            <p:strVal val="#ppt_y"/>
                                          </p:val>
                                        </p:tav>
                                        <p:tav tm="100000">
                                          <p:val>
                                            <p:strVal val="#ppt_y"/>
                                          </p:val>
                                        </p:tav>
                                      </p:tavLst>
                                    </p:anim>
                                  </p:childTnLst>
                                </p:cTn>
                              </p:par>
                            </p:childTnLst>
                          </p:cTn>
                        </p:par>
                        <p:par>
                          <p:cTn id="56" fill="hold">
                            <p:stCondLst>
                              <p:cond delay="5750"/>
                            </p:stCondLst>
                            <p:childTnLst>
                              <p:par>
                                <p:cTn id="57" presetID="53" presetClass="entr" presetSubtype="16" fill="hold" nodeType="afterEffect">
                                  <p:stCondLst>
                                    <p:cond delay="0"/>
                                  </p:stCondLst>
                                  <p:childTnLst>
                                    <p:set>
                                      <p:cBhvr>
                                        <p:cTn id="58" dur="1" fill="hold">
                                          <p:stCondLst>
                                            <p:cond delay="0"/>
                                          </p:stCondLst>
                                        </p:cTn>
                                        <p:tgtEl>
                                          <p:spTgt spid="128"/>
                                        </p:tgtEl>
                                        <p:attrNameLst>
                                          <p:attrName>style.visibility</p:attrName>
                                        </p:attrNameLst>
                                      </p:cBhvr>
                                      <p:to>
                                        <p:strVal val="visible"/>
                                      </p:to>
                                    </p:set>
                                    <p:anim calcmode="lin" valueType="num">
                                      <p:cBhvr>
                                        <p:cTn id="59" dur="750" fill="hold"/>
                                        <p:tgtEl>
                                          <p:spTgt spid="128"/>
                                        </p:tgtEl>
                                        <p:attrNameLst>
                                          <p:attrName>ppt_w</p:attrName>
                                        </p:attrNameLst>
                                      </p:cBhvr>
                                      <p:tavLst>
                                        <p:tav tm="0">
                                          <p:val>
                                            <p:fltVal val="0"/>
                                          </p:val>
                                        </p:tav>
                                        <p:tav tm="100000">
                                          <p:val>
                                            <p:strVal val="#ppt_w"/>
                                          </p:val>
                                        </p:tav>
                                      </p:tavLst>
                                    </p:anim>
                                    <p:anim calcmode="lin" valueType="num">
                                      <p:cBhvr>
                                        <p:cTn id="60" dur="750" fill="hold"/>
                                        <p:tgtEl>
                                          <p:spTgt spid="128"/>
                                        </p:tgtEl>
                                        <p:attrNameLst>
                                          <p:attrName>ppt_h</p:attrName>
                                        </p:attrNameLst>
                                      </p:cBhvr>
                                      <p:tavLst>
                                        <p:tav tm="0">
                                          <p:val>
                                            <p:fltVal val="0"/>
                                          </p:val>
                                        </p:tav>
                                        <p:tav tm="100000">
                                          <p:val>
                                            <p:strVal val="#ppt_h"/>
                                          </p:val>
                                        </p:tav>
                                      </p:tavLst>
                                    </p:anim>
                                    <p:animEffect transition="in" filter="fade">
                                      <p:cBhvr>
                                        <p:cTn id="61" dur="750"/>
                                        <p:tgtEl>
                                          <p:spTgt spid="128"/>
                                        </p:tgtEl>
                                      </p:cBhvr>
                                    </p:animEffect>
                                  </p:childTnLst>
                                </p:cTn>
                              </p:par>
                            </p:childTnLst>
                          </p:cTn>
                        </p:par>
                        <p:par>
                          <p:cTn id="62" fill="hold">
                            <p:stCondLst>
                              <p:cond delay="6500"/>
                            </p:stCondLst>
                            <p:childTnLst>
                              <p:par>
                                <p:cTn id="63" presetID="2" presetClass="entr" presetSubtype="2" fill="hold" nodeType="afterEffect">
                                  <p:stCondLst>
                                    <p:cond delay="0"/>
                                  </p:stCondLst>
                                  <p:childTnLst>
                                    <p:set>
                                      <p:cBhvr>
                                        <p:cTn id="64" dur="1" fill="hold">
                                          <p:stCondLst>
                                            <p:cond delay="0"/>
                                          </p:stCondLst>
                                        </p:cTn>
                                        <p:tgtEl>
                                          <p:spTgt spid="129"/>
                                        </p:tgtEl>
                                        <p:attrNameLst>
                                          <p:attrName>style.visibility</p:attrName>
                                        </p:attrNameLst>
                                      </p:cBhvr>
                                      <p:to>
                                        <p:strVal val="visible"/>
                                      </p:to>
                                    </p:set>
                                    <p:anim calcmode="lin" valueType="num">
                                      <p:cBhvr additive="base">
                                        <p:cTn id="65" dur="500" fill="hold"/>
                                        <p:tgtEl>
                                          <p:spTgt spid="129"/>
                                        </p:tgtEl>
                                        <p:attrNameLst>
                                          <p:attrName>ppt_x</p:attrName>
                                        </p:attrNameLst>
                                      </p:cBhvr>
                                      <p:tavLst>
                                        <p:tav tm="0">
                                          <p:val>
                                            <p:strVal val="1+#ppt_w/2"/>
                                          </p:val>
                                        </p:tav>
                                        <p:tav tm="100000">
                                          <p:val>
                                            <p:strVal val="#ppt_x"/>
                                          </p:val>
                                        </p:tav>
                                      </p:tavLst>
                                    </p:anim>
                                    <p:anim calcmode="lin" valueType="num">
                                      <p:cBhvr additive="base">
                                        <p:cTn id="66" dur="500" fill="hold"/>
                                        <p:tgtEl>
                                          <p:spTgt spid="129"/>
                                        </p:tgtEl>
                                        <p:attrNameLst>
                                          <p:attrName>ppt_y</p:attrName>
                                        </p:attrNameLst>
                                      </p:cBhvr>
                                      <p:tavLst>
                                        <p:tav tm="0">
                                          <p:val>
                                            <p:strVal val="#ppt_y"/>
                                          </p:val>
                                        </p:tav>
                                        <p:tav tm="100000">
                                          <p:val>
                                            <p:strVal val="#ppt_y"/>
                                          </p:val>
                                        </p:tav>
                                      </p:tavLst>
                                    </p:anim>
                                  </p:childTnLst>
                                </p:cTn>
                              </p:par>
                            </p:childTnLst>
                          </p:cTn>
                        </p:par>
                        <p:par>
                          <p:cTn id="67" fill="hold">
                            <p:stCondLst>
                              <p:cond delay="7000"/>
                            </p:stCondLst>
                            <p:childTnLst>
                              <p:par>
                                <p:cTn id="68" presetID="2" presetClass="entr" presetSubtype="2" fill="hold" nodeType="afterEffect">
                                  <p:stCondLst>
                                    <p:cond delay="0"/>
                                  </p:stCondLst>
                                  <p:childTnLst>
                                    <p:set>
                                      <p:cBhvr>
                                        <p:cTn id="69" dur="1" fill="hold">
                                          <p:stCondLst>
                                            <p:cond delay="0"/>
                                          </p:stCondLst>
                                        </p:cTn>
                                        <p:tgtEl>
                                          <p:spTgt spid="130"/>
                                        </p:tgtEl>
                                        <p:attrNameLst>
                                          <p:attrName>style.visibility</p:attrName>
                                        </p:attrNameLst>
                                      </p:cBhvr>
                                      <p:to>
                                        <p:strVal val="visible"/>
                                      </p:to>
                                    </p:set>
                                    <p:anim calcmode="lin" valueType="num">
                                      <p:cBhvr additive="base">
                                        <p:cTn id="70" dur="500" fill="hold"/>
                                        <p:tgtEl>
                                          <p:spTgt spid="130"/>
                                        </p:tgtEl>
                                        <p:attrNameLst>
                                          <p:attrName>ppt_x</p:attrName>
                                        </p:attrNameLst>
                                      </p:cBhvr>
                                      <p:tavLst>
                                        <p:tav tm="0">
                                          <p:val>
                                            <p:strVal val="1+#ppt_w/2"/>
                                          </p:val>
                                        </p:tav>
                                        <p:tav tm="100000">
                                          <p:val>
                                            <p:strVal val="#ppt_x"/>
                                          </p:val>
                                        </p:tav>
                                      </p:tavLst>
                                    </p:anim>
                                    <p:anim calcmode="lin" valueType="num">
                                      <p:cBhvr additive="base">
                                        <p:cTn id="71" dur="500" fill="hold"/>
                                        <p:tgtEl>
                                          <p:spTgt spid="130"/>
                                        </p:tgtEl>
                                        <p:attrNameLst>
                                          <p:attrName>ppt_y</p:attrName>
                                        </p:attrNameLst>
                                      </p:cBhvr>
                                      <p:tavLst>
                                        <p:tav tm="0">
                                          <p:val>
                                            <p:strVal val="#ppt_y"/>
                                          </p:val>
                                        </p:tav>
                                        <p:tav tm="100000">
                                          <p:val>
                                            <p:strVal val="#ppt_y"/>
                                          </p:val>
                                        </p:tav>
                                      </p:tavLst>
                                    </p:anim>
                                  </p:childTnLst>
                                </p:cTn>
                              </p:par>
                            </p:childTnLst>
                          </p:cTn>
                        </p:par>
                        <p:par>
                          <p:cTn id="72" fill="hold">
                            <p:stCondLst>
                              <p:cond delay="7500"/>
                            </p:stCondLst>
                            <p:childTnLst>
                              <p:par>
                                <p:cTn id="73" presetID="53" presetClass="entr" presetSubtype="16"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 calcmode="lin" valueType="num">
                                      <p:cBhvr>
                                        <p:cTn id="75" dur="750" fill="hold"/>
                                        <p:tgtEl>
                                          <p:spTgt spid="122"/>
                                        </p:tgtEl>
                                        <p:attrNameLst>
                                          <p:attrName>ppt_w</p:attrName>
                                        </p:attrNameLst>
                                      </p:cBhvr>
                                      <p:tavLst>
                                        <p:tav tm="0">
                                          <p:val>
                                            <p:fltVal val="0"/>
                                          </p:val>
                                        </p:tav>
                                        <p:tav tm="100000">
                                          <p:val>
                                            <p:strVal val="#ppt_w"/>
                                          </p:val>
                                        </p:tav>
                                      </p:tavLst>
                                    </p:anim>
                                    <p:anim calcmode="lin" valueType="num">
                                      <p:cBhvr>
                                        <p:cTn id="76" dur="750" fill="hold"/>
                                        <p:tgtEl>
                                          <p:spTgt spid="122"/>
                                        </p:tgtEl>
                                        <p:attrNameLst>
                                          <p:attrName>ppt_h</p:attrName>
                                        </p:attrNameLst>
                                      </p:cBhvr>
                                      <p:tavLst>
                                        <p:tav tm="0">
                                          <p:val>
                                            <p:fltVal val="0"/>
                                          </p:val>
                                        </p:tav>
                                        <p:tav tm="100000">
                                          <p:val>
                                            <p:strVal val="#ppt_h"/>
                                          </p:val>
                                        </p:tav>
                                      </p:tavLst>
                                    </p:anim>
                                    <p:animEffect transition="in" filter="fade">
                                      <p:cBhvr>
                                        <p:cTn id="77" dur="750"/>
                                        <p:tgtEl>
                                          <p:spTgt spid="122"/>
                                        </p:tgtEl>
                                      </p:cBhvr>
                                    </p:animEffect>
                                  </p:childTnLst>
                                </p:cTn>
                              </p:par>
                            </p:childTnLst>
                          </p:cTn>
                        </p:par>
                        <p:par>
                          <p:cTn id="78" fill="hold">
                            <p:stCondLst>
                              <p:cond delay="8250"/>
                            </p:stCondLst>
                            <p:childTnLst>
                              <p:par>
                                <p:cTn id="79" presetID="2" presetClass="entr" presetSubtype="8" fill="hold" nodeType="afterEffect">
                                  <p:stCondLst>
                                    <p:cond delay="0"/>
                                  </p:stCondLst>
                                  <p:childTnLst>
                                    <p:set>
                                      <p:cBhvr>
                                        <p:cTn id="80" dur="1" fill="hold">
                                          <p:stCondLst>
                                            <p:cond delay="0"/>
                                          </p:stCondLst>
                                        </p:cTn>
                                        <p:tgtEl>
                                          <p:spTgt spid="123"/>
                                        </p:tgtEl>
                                        <p:attrNameLst>
                                          <p:attrName>style.visibility</p:attrName>
                                        </p:attrNameLst>
                                      </p:cBhvr>
                                      <p:to>
                                        <p:strVal val="visible"/>
                                      </p:to>
                                    </p:set>
                                    <p:anim calcmode="lin" valueType="num">
                                      <p:cBhvr additive="base">
                                        <p:cTn id="81" dur="500" fill="hold"/>
                                        <p:tgtEl>
                                          <p:spTgt spid="123"/>
                                        </p:tgtEl>
                                        <p:attrNameLst>
                                          <p:attrName>ppt_x</p:attrName>
                                        </p:attrNameLst>
                                      </p:cBhvr>
                                      <p:tavLst>
                                        <p:tav tm="0">
                                          <p:val>
                                            <p:strVal val="0-#ppt_w/2"/>
                                          </p:val>
                                        </p:tav>
                                        <p:tav tm="100000">
                                          <p:val>
                                            <p:strVal val="#ppt_x"/>
                                          </p:val>
                                        </p:tav>
                                      </p:tavLst>
                                    </p:anim>
                                    <p:anim calcmode="lin" valueType="num">
                                      <p:cBhvr additive="base">
                                        <p:cTn id="82" dur="500" fill="hold"/>
                                        <p:tgtEl>
                                          <p:spTgt spid="123"/>
                                        </p:tgtEl>
                                        <p:attrNameLst>
                                          <p:attrName>ppt_y</p:attrName>
                                        </p:attrNameLst>
                                      </p:cBhvr>
                                      <p:tavLst>
                                        <p:tav tm="0">
                                          <p:val>
                                            <p:strVal val="#ppt_y"/>
                                          </p:val>
                                        </p:tav>
                                        <p:tav tm="100000">
                                          <p:val>
                                            <p:strVal val="#ppt_y"/>
                                          </p:val>
                                        </p:tav>
                                      </p:tavLst>
                                    </p:anim>
                                  </p:childTnLst>
                                </p:cTn>
                              </p:par>
                            </p:childTnLst>
                          </p:cTn>
                        </p:par>
                        <p:par>
                          <p:cTn id="83" fill="hold">
                            <p:stCondLst>
                              <p:cond delay="8750"/>
                            </p:stCondLst>
                            <p:childTnLst>
                              <p:par>
                                <p:cTn id="84" presetID="2" presetClass="entr" presetSubtype="8" fill="hold" nodeType="afterEffect">
                                  <p:stCondLst>
                                    <p:cond delay="0"/>
                                  </p:stCondLst>
                                  <p:childTnLst>
                                    <p:set>
                                      <p:cBhvr>
                                        <p:cTn id="85" dur="1" fill="hold">
                                          <p:stCondLst>
                                            <p:cond delay="0"/>
                                          </p:stCondLst>
                                        </p:cTn>
                                        <p:tgtEl>
                                          <p:spTgt spid="124"/>
                                        </p:tgtEl>
                                        <p:attrNameLst>
                                          <p:attrName>style.visibility</p:attrName>
                                        </p:attrNameLst>
                                      </p:cBhvr>
                                      <p:to>
                                        <p:strVal val="visible"/>
                                      </p:to>
                                    </p:set>
                                    <p:anim calcmode="lin" valueType="num">
                                      <p:cBhvr additive="base">
                                        <p:cTn id="86" dur="500" fill="hold"/>
                                        <p:tgtEl>
                                          <p:spTgt spid="124"/>
                                        </p:tgtEl>
                                        <p:attrNameLst>
                                          <p:attrName>ppt_x</p:attrName>
                                        </p:attrNameLst>
                                      </p:cBhvr>
                                      <p:tavLst>
                                        <p:tav tm="0">
                                          <p:val>
                                            <p:strVal val="0-#ppt_w/2"/>
                                          </p:val>
                                        </p:tav>
                                        <p:tav tm="100000">
                                          <p:val>
                                            <p:strVal val="#ppt_x"/>
                                          </p:val>
                                        </p:tav>
                                      </p:tavLst>
                                    </p:anim>
                                    <p:anim calcmode="lin" valueType="num">
                                      <p:cBhvr additive="base">
                                        <p:cTn id="87" dur="500" fill="hold"/>
                                        <p:tgtEl>
                                          <p:spTgt spid="124"/>
                                        </p:tgtEl>
                                        <p:attrNameLst>
                                          <p:attrName>ppt_y</p:attrName>
                                        </p:attrNameLst>
                                      </p:cBhvr>
                                      <p:tavLst>
                                        <p:tav tm="0">
                                          <p:val>
                                            <p:strVal val="#ppt_y"/>
                                          </p:val>
                                        </p:tav>
                                        <p:tav tm="100000">
                                          <p:val>
                                            <p:strVal val="#ppt_y"/>
                                          </p:val>
                                        </p:tav>
                                      </p:tavLst>
                                    </p:anim>
                                  </p:childTnLst>
                                </p:cTn>
                              </p:par>
                            </p:childTnLst>
                          </p:cTn>
                        </p:par>
                        <p:par>
                          <p:cTn id="88" fill="hold">
                            <p:stCondLst>
                              <p:cond delay="9250"/>
                            </p:stCondLst>
                            <p:childTnLst>
                              <p:par>
                                <p:cTn id="89" presetID="53" presetClass="entr" presetSubtype="16" fill="hold" nodeType="afterEffect">
                                  <p:stCondLst>
                                    <p:cond delay="0"/>
                                  </p:stCondLst>
                                  <p:childTnLst>
                                    <p:set>
                                      <p:cBhvr>
                                        <p:cTn id="90" dur="1" fill="hold">
                                          <p:stCondLst>
                                            <p:cond delay="0"/>
                                          </p:stCondLst>
                                        </p:cTn>
                                        <p:tgtEl>
                                          <p:spTgt spid="131"/>
                                        </p:tgtEl>
                                        <p:attrNameLst>
                                          <p:attrName>style.visibility</p:attrName>
                                        </p:attrNameLst>
                                      </p:cBhvr>
                                      <p:to>
                                        <p:strVal val="visible"/>
                                      </p:to>
                                    </p:set>
                                    <p:anim calcmode="lin" valueType="num">
                                      <p:cBhvr>
                                        <p:cTn id="91" dur="750" fill="hold"/>
                                        <p:tgtEl>
                                          <p:spTgt spid="131"/>
                                        </p:tgtEl>
                                        <p:attrNameLst>
                                          <p:attrName>ppt_w</p:attrName>
                                        </p:attrNameLst>
                                      </p:cBhvr>
                                      <p:tavLst>
                                        <p:tav tm="0">
                                          <p:val>
                                            <p:fltVal val="0"/>
                                          </p:val>
                                        </p:tav>
                                        <p:tav tm="100000">
                                          <p:val>
                                            <p:strVal val="#ppt_w"/>
                                          </p:val>
                                        </p:tav>
                                      </p:tavLst>
                                    </p:anim>
                                    <p:anim calcmode="lin" valueType="num">
                                      <p:cBhvr>
                                        <p:cTn id="92" dur="750" fill="hold"/>
                                        <p:tgtEl>
                                          <p:spTgt spid="131"/>
                                        </p:tgtEl>
                                        <p:attrNameLst>
                                          <p:attrName>ppt_h</p:attrName>
                                        </p:attrNameLst>
                                      </p:cBhvr>
                                      <p:tavLst>
                                        <p:tav tm="0">
                                          <p:val>
                                            <p:fltVal val="0"/>
                                          </p:val>
                                        </p:tav>
                                        <p:tav tm="100000">
                                          <p:val>
                                            <p:strVal val="#ppt_h"/>
                                          </p:val>
                                        </p:tav>
                                      </p:tavLst>
                                    </p:anim>
                                    <p:animEffect transition="in" filter="fade">
                                      <p:cBhvr>
                                        <p:cTn id="93" dur="750"/>
                                        <p:tgtEl>
                                          <p:spTgt spid="131"/>
                                        </p:tgtEl>
                                      </p:cBhvr>
                                    </p:animEffect>
                                  </p:childTnLst>
                                </p:cTn>
                              </p:par>
                            </p:childTnLst>
                          </p:cTn>
                        </p:par>
                        <p:par>
                          <p:cTn id="94" fill="hold">
                            <p:stCondLst>
                              <p:cond delay="10000"/>
                            </p:stCondLst>
                            <p:childTnLst>
                              <p:par>
                                <p:cTn id="95" presetID="2" presetClass="entr" presetSubtype="2" fill="hold" nodeType="afterEffect">
                                  <p:stCondLst>
                                    <p:cond delay="0"/>
                                  </p:stCondLst>
                                  <p:childTnLst>
                                    <p:set>
                                      <p:cBhvr>
                                        <p:cTn id="96" dur="1" fill="hold">
                                          <p:stCondLst>
                                            <p:cond delay="0"/>
                                          </p:stCondLst>
                                        </p:cTn>
                                        <p:tgtEl>
                                          <p:spTgt spid="132"/>
                                        </p:tgtEl>
                                        <p:attrNameLst>
                                          <p:attrName>style.visibility</p:attrName>
                                        </p:attrNameLst>
                                      </p:cBhvr>
                                      <p:to>
                                        <p:strVal val="visible"/>
                                      </p:to>
                                    </p:set>
                                    <p:anim calcmode="lin" valueType="num">
                                      <p:cBhvr additive="base">
                                        <p:cTn id="97" dur="500" fill="hold"/>
                                        <p:tgtEl>
                                          <p:spTgt spid="132"/>
                                        </p:tgtEl>
                                        <p:attrNameLst>
                                          <p:attrName>ppt_x</p:attrName>
                                        </p:attrNameLst>
                                      </p:cBhvr>
                                      <p:tavLst>
                                        <p:tav tm="0">
                                          <p:val>
                                            <p:strVal val="1+#ppt_w/2"/>
                                          </p:val>
                                        </p:tav>
                                        <p:tav tm="100000">
                                          <p:val>
                                            <p:strVal val="#ppt_x"/>
                                          </p:val>
                                        </p:tav>
                                      </p:tavLst>
                                    </p:anim>
                                    <p:anim calcmode="lin" valueType="num">
                                      <p:cBhvr additive="base">
                                        <p:cTn id="98" dur="500" fill="hold"/>
                                        <p:tgtEl>
                                          <p:spTgt spid="132"/>
                                        </p:tgtEl>
                                        <p:attrNameLst>
                                          <p:attrName>ppt_y</p:attrName>
                                        </p:attrNameLst>
                                      </p:cBhvr>
                                      <p:tavLst>
                                        <p:tav tm="0">
                                          <p:val>
                                            <p:strVal val="#ppt_y"/>
                                          </p:val>
                                        </p:tav>
                                        <p:tav tm="100000">
                                          <p:val>
                                            <p:strVal val="#ppt_y"/>
                                          </p:val>
                                        </p:tav>
                                      </p:tavLst>
                                    </p:anim>
                                  </p:childTnLst>
                                </p:cTn>
                              </p:par>
                            </p:childTnLst>
                          </p:cTn>
                        </p:par>
                        <p:par>
                          <p:cTn id="99" fill="hold">
                            <p:stCondLst>
                              <p:cond delay="10500"/>
                            </p:stCondLst>
                            <p:childTnLst>
                              <p:par>
                                <p:cTn id="100" presetID="2" presetClass="entr" presetSubtype="2" fill="hold" nodeType="afterEffect">
                                  <p:stCondLst>
                                    <p:cond delay="0"/>
                                  </p:stCondLst>
                                  <p:childTnLst>
                                    <p:set>
                                      <p:cBhvr>
                                        <p:cTn id="101" dur="1" fill="hold">
                                          <p:stCondLst>
                                            <p:cond delay="0"/>
                                          </p:stCondLst>
                                        </p:cTn>
                                        <p:tgtEl>
                                          <p:spTgt spid="133"/>
                                        </p:tgtEl>
                                        <p:attrNameLst>
                                          <p:attrName>style.visibility</p:attrName>
                                        </p:attrNameLst>
                                      </p:cBhvr>
                                      <p:to>
                                        <p:strVal val="visible"/>
                                      </p:to>
                                    </p:set>
                                    <p:anim calcmode="lin" valueType="num">
                                      <p:cBhvr additive="base">
                                        <p:cTn id="102" dur="500" fill="hold"/>
                                        <p:tgtEl>
                                          <p:spTgt spid="133"/>
                                        </p:tgtEl>
                                        <p:attrNameLst>
                                          <p:attrName>ppt_x</p:attrName>
                                        </p:attrNameLst>
                                      </p:cBhvr>
                                      <p:tavLst>
                                        <p:tav tm="0">
                                          <p:val>
                                            <p:strVal val="1+#ppt_w/2"/>
                                          </p:val>
                                        </p:tav>
                                        <p:tav tm="100000">
                                          <p:val>
                                            <p:strVal val="#ppt_x"/>
                                          </p:val>
                                        </p:tav>
                                      </p:tavLst>
                                    </p:anim>
                                    <p:anim calcmode="lin" valueType="num">
                                      <p:cBhvr additive="base">
                                        <p:cTn id="103" dur="500" fill="hold"/>
                                        <p:tgtEl>
                                          <p:spTgt spid="133"/>
                                        </p:tgtEl>
                                        <p:attrNameLst>
                                          <p:attrName>ppt_y</p:attrName>
                                        </p:attrNameLst>
                                      </p:cBhvr>
                                      <p:tavLst>
                                        <p:tav tm="0">
                                          <p:val>
                                            <p:strVal val="#ppt_y"/>
                                          </p:val>
                                        </p:tav>
                                        <p:tav tm="100000">
                                          <p:val>
                                            <p:strVal val="#ppt_y"/>
                                          </p:val>
                                        </p:tav>
                                      </p:tavLst>
                                    </p:anim>
                                  </p:childTnLst>
                                </p:cTn>
                              </p:par>
                            </p:childTnLst>
                          </p:cTn>
                        </p:par>
                        <p:par>
                          <p:cTn id="104" fill="hold">
                            <p:stCondLst>
                              <p:cond delay="11000"/>
                            </p:stCondLst>
                            <p:childTnLst>
                              <p:par>
                                <p:cTn id="105" presetID="22" presetClass="entr" presetSubtype="8" fill="hold" grpId="0" nodeType="afterEffect">
                                  <p:stCondLst>
                                    <p:cond delay="0"/>
                                  </p:stCondLst>
                                  <p:childTnLst>
                                    <p:set>
                                      <p:cBhvr>
                                        <p:cTn id="106" dur="1" fill="hold">
                                          <p:stCondLst>
                                            <p:cond delay="0"/>
                                          </p:stCondLst>
                                        </p:cTn>
                                        <p:tgtEl>
                                          <p:spTgt spid="105"/>
                                        </p:tgtEl>
                                        <p:attrNameLst>
                                          <p:attrName>style.visibility</p:attrName>
                                        </p:attrNameLst>
                                      </p:cBhvr>
                                      <p:to>
                                        <p:strVal val="visible"/>
                                      </p:to>
                                    </p:set>
                                    <p:animEffect transition="in" filter="wipe(left)">
                                      <p:cBhvr>
                                        <p:cTn id="107" dur="500"/>
                                        <p:tgtEl>
                                          <p:spTgt spid="105"/>
                                        </p:tgtEl>
                                      </p:cBhvr>
                                    </p:animEffect>
                                  </p:childTnLst>
                                </p:cTn>
                              </p:par>
                            </p:childTnLst>
                          </p:cTn>
                        </p:par>
                        <p:par>
                          <p:cTn id="108" fill="hold">
                            <p:stCondLst>
                              <p:cond delay="11500"/>
                            </p:stCondLst>
                            <p:childTnLst>
                              <p:par>
                                <p:cTn id="109" presetID="53" presetClass="entr" presetSubtype="16" fill="hold" nodeType="afterEffect">
                                  <p:stCondLst>
                                    <p:cond delay="0"/>
                                  </p:stCondLst>
                                  <p:childTnLst>
                                    <p:set>
                                      <p:cBhvr>
                                        <p:cTn id="110" dur="1" fill="hold">
                                          <p:stCondLst>
                                            <p:cond delay="0"/>
                                          </p:stCondLst>
                                        </p:cTn>
                                        <p:tgtEl>
                                          <p:spTgt spid="106"/>
                                        </p:tgtEl>
                                        <p:attrNameLst>
                                          <p:attrName>style.visibility</p:attrName>
                                        </p:attrNameLst>
                                      </p:cBhvr>
                                      <p:to>
                                        <p:strVal val="visible"/>
                                      </p:to>
                                    </p:set>
                                    <p:anim calcmode="lin" valueType="num">
                                      <p:cBhvr>
                                        <p:cTn id="111" dur="500" fill="hold"/>
                                        <p:tgtEl>
                                          <p:spTgt spid="106"/>
                                        </p:tgtEl>
                                        <p:attrNameLst>
                                          <p:attrName>ppt_w</p:attrName>
                                        </p:attrNameLst>
                                      </p:cBhvr>
                                      <p:tavLst>
                                        <p:tav tm="0">
                                          <p:val>
                                            <p:fltVal val="0"/>
                                          </p:val>
                                        </p:tav>
                                        <p:tav tm="100000">
                                          <p:val>
                                            <p:strVal val="#ppt_w"/>
                                          </p:val>
                                        </p:tav>
                                      </p:tavLst>
                                    </p:anim>
                                    <p:anim calcmode="lin" valueType="num">
                                      <p:cBhvr>
                                        <p:cTn id="112" dur="500" fill="hold"/>
                                        <p:tgtEl>
                                          <p:spTgt spid="106"/>
                                        </p:tgtEl>
                                        <p:attrNameLst>
                                          <p:attrName>ppt_h</p:attrName>
                                        </p:attrNameLst>
                                      </p:cBhvr>
                                      <p:tavLst>
                                        <p:tav tm="0">
                                          <p:val>
                                            <p:fltVal val="0"/>
                                          </p:val>
                                        </p:tav>
                                        <p:tav tm="100000">
                                          <p:val>
                                            <p:strVal val="#ppt_h"/>
                                          </p:val>
                                        </p:tav>
                                      </p:tavLst>
                                    </p:anim>
                                    <p:animEffect transition="in" filter="fade">
                                      <p:cBhvr>
                                        <p:cTn id="113" dur="500"/>
                                        <p:tgtEl>
                                          <p:spTgt spid="106"/>
                                        </p:tgtEl>
                                      </p:cBhvr>
                                    </p:animEffect>
                                  </p:childTnLst>
                                </p:cTn>
                              </p:par>
                            </p:childTnLst>
                          </p:cTn>
                        </p:par>
                        <p:par>
                          <p:cTn id="114" fill="hold">
                            <p:stCondLst>
                              <p:cond delay="12000"/>
                            </p:stCondLst>
                            <p:childTnLst>
                              <p:par>
                                <p:cTn id="115" presetID="42" presetClass="entr" presetSubtype="0" fill="hold" nodeType="afterEffect">
                                  <p:stCondLst>
                                    <p:cond delay="0"/>
                                  </p:stCondLst>
                                  <p:childTnLst>
                                    <p:set>
                                      <p:cBhvr>
                                        <p:cTn id="116" dur="1" fill="hold">
                                          <p:stCondLst>
                                            <p:cond delay="0"/>
                                          </p:stCondLst>
                                        </p:cTn>
                                        <p:tgtEl>
                                          <p:spTgt spid="134"/>
                                        </p:tgtEl>
                                        <p:attrNameLst>
                                          <p:attrName>style.visibility</p:attrName>
                                        </p:attrNameLst>
                                      </p:cBhvr>
                                      <p:to>
                                        <p:strVal val="visible"/>
                                      </p:to>
                                    </p:set>
                                    <p:animEffect transition="in" filter="fade">
                                      <p:cBhvr>
                                        <p:cTn id="117" dur="1000"/>
                                        <p:tgtEl>
                                          <p:spTgt spid="134"/>
                                        </p:tgtEl>
                                      </p:cBhvr>
                                    </p:animEffect>
                                    <p:anim calcmode="lin" valueType="num">
                                      <p:cBhvr>
                                        <p:cTn id="118" dur="1000" fill="hold"/>
                                        <p:tgtEl>
                                          <p:spTgt spid="134"/>
                                        </p:tgtEl>
                                        <p:attrNameLst>
                                          <p:attrName>ppt_x</p:attrName>
                                        </p:attrNameLst>
                                      </p:cBhvr>
                                      <p:tavLst>
                                        <p:tav tm="0">
                                          <p:val>
                                            <p:strVal val="#ppt_x"/>
                                          </p:val>
                                        </p:tav>
                                        <p:tav tm="100000">
                                          <p:val>
                                            <p:strVal val="#ppt_x"/>
                                          </p:val>
                                        </p:tav>
                                      </p:tavLst>
                                    </p:anim>
                                    <p:anim calcmode="lin" valueType="num">
                                      <p:cBhvr>
                                        <p:cTn id="119" dur="1000" fill="hold"/>
                                        <p:tgtEl>
                                          <p:spTgt spid="134"/>
                                        </p:tgtEl>
                                        <p:attrNameLst>
                                          <p:attrName>ppt_y</p:attrName>
                                        </p:attrNameLst>
                                      </p:cBhvr>
                                      <p:tavLst>
                                        <p:tav tm="0">
                                          <p:val>
                                            <p:strVal val="#ppt_y+.1"/>
                                          </p:val>
                                        </p:tav>
                                        <p:tav tm="100000">
                                          <p:val>
                                            <p:strVal val="#ppt_y"/>
                                          </p:val>
                                        </p:tav>
                                      </p:tavLst>
                                    </p:anim>
                                  </p:childTnLst>
                                </p:cTn>
                              </p:par>
                            </p:childTnLst>
                          </p:cTn>
                        </p:par>
                        <p:par>
                          <p:cTn id="120" fill="hold">
                            <p:stCondLst>
                              <p:cond delay="13000"/>
                            </p:stCondLst>
                            <p:childTnLst>
                              <p:par>
                                <p:cTn id="121" presetID="53" presetClass="entr" presetSubtype="16" fill="hold" nodeType="afterEffect">
                                  <p:stCondLst>
                                    <p:cond delay="0"/>
                                  </p:stCondLst>
                                  <p:childTnLst>
                                    <p:set>
                                      <p:cBhvr>
                                        <p:cTn id="122" dur="1" fill="hold">
                                          <p:stCondLst>
                                            <p:cond delay="0"/>
                                          </p:stCondLst>
                                        </p:cTn>
                                        <p:tgtEl>
                                          <p:spTgt spid="109"/>
                                        </p:tgtEl>
                                        <p:attrNameLst>
                                          <p:attrName>style.visibility</p:attrName>
                                        </p:attrNameLst>
                                      </p:cBhvr>
                                      <p:to>
                                        <p:strVal val="visible"/>
                                      </p:to>
                                    </p:set>
                                    <p:anim calcmode="lin" valueType="num">
                                      <p:cBhvr>
                                        <p:cTn id="123" dur="500" fill="hold"/>
                                        <p:tgtEl>
                                          <p:spTgt spid="109"/>
                                        </p:tgtEl>
                                        <p:attrNameLst>
                                          <p:attrName>ppt_w</p:attrName>
                                        </p:attrNameLst>
                                      </p:cBhvr>
                                      <p:tavLst>
                                        <p:tav tm="0">
                                          <p:val>
                                            <p:fltVal val="0"/>
                                          </p:val>
                                        </p:tav>
                                        <p:tav tm="100000">
                                          <p:val>
                                            <p:strVal val="#ppt_w"/>
                                          </p:val>
                                        </p:tav>
                                      </p:tavLst>
                                    </p:anim>
                                    <p:anim calcmode="lin" valueType="num">
                                      <p:cBhvr>
                                        <p:cTn id="124" dur="500" fill="hold"/>
                                        <p:tgtEl>
                                          <p:spTgt spid="109"/>
                                        </p:tgtEl>
                                        <p:attrNameLst>
                                          <p:attrName>ppt_h</p:attrName>
                                        </p:attrNameLst>
                                      </p:cBhvr>
                                      <p:tavLst>
                                        <p:tav tm="0">
                                          <p:val>
                                            <p:fltVal val="0"/>
                                          </p:val>
                                        </p:tav>
                                        <p:tav tm="100000">
                                          <p:val>
                                            <p:strVal val="#ppt_h"/>
                                          </p:val>
                                        </p:tav>
                                      </p:tavLst>
                                    </p:anim>
                                    <p:animEffect transition="in" filter="fade">
                                      <p:cBhvr>
                                        <p:cTn id="125" dur="500"/>
                                        <p:tgtEl>
                                          <p:spTgt spid="109"/>
                                        </p:tgtEl>
                                      </p:cBhvr>
                                    </p:animEffect>
                                  </p:childTnLst>
                                </p:cTn>
                              </p:par>
                            </p:childTnLst>
                          </p:cTn>
                        </p:par>
                        <p:par>
                          <p:cTn id="126" fill="hold">
                            <p:stCondLst>
                              <p:cond delay="13500"/>
                            </p:stCondLst>
                            <p:childTnLst>
                              <p:par>
                                <p:cTn id="127" presetID="42" presetClass="entr" presetSubtype="0" fill="hold" nodeType="afterEffect">
                                  <p:stCondLst>
                                    <p:cond delay="0"/>
                                  </p:stCondLst>
                                  <p:childTnLst>
                                    <p:set>
                                      <p:cBhvr>
                                        <p:cTn id="128" dur="1" fill="hold">
                                          <p:stCondLst>
                                            <p:cond delay="0"/>
                                          </p:stCondLst>
                                        </p:cTn>
                                        <p:tgtEl>
                                          <p:spTgt spid="135"/>
                                        </p:tgtEl>
                                        <p:attrNameLst>
                                          <p:attrName>style.visibility</p:attrName>
                                        </p:attrNameLst>
                                      </p:cBhvr>
                                      <p:to>
                                        <p:strVal val="visible"/>
                                      </p:to>
                                    </p:set>
                                    <p:animEffect transition="in" filter="fade">
                                      <p:cBhvr>
                                        <p:cTn id="129" dur="1000"/>
                                        <p:tgtEl>
                                          <p:spTgt spid="135"/>
                                        </p:tgtEl>
                                      </p:cBhvr>
                                    </p:animEffect>
                                    <p:anim calcmode="lin" valueType="num">
                                      <p:cBhvr>
                                        <p:cTn id="130" dur="1000" fill="hold"/>
                                        <p:tgtEl>
                                          <p:spTgt spid="135"/>
                                        </p:tgtEl>
                                        <p:attrNameLst>
                                          <p:attrName>ppt_x</p:attrName>
                                        </p:attrNameLst>
                                      </p:cBhvr>
                                      <p:tavLst>
                                        <p:tav tm="0">
                                          <p:val>
                                            <p:strVal val="#ppt_x"/>
                                          </p:val>
                                        </p:tav>
                                        <p:tav tm="100000">
                                          <p:val>
                                            <p:strVal val="#ppt_x"/>
                                          </p:val>
                                        </p:tav>
                                      </p:tavLst>
                                    </p:anim>
                                    <p:anim calcmode="lin" valueType="num">
                                      <p:cBhvr>
                                        <p:cTn id="131" dur="1000" fill="hold"/>
                                        <p:tgtEl>
                                          <p:spTgt spid="1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p:bldP spid="10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A388CCEE-9821-4B1D-B782-0F7D95661AC2}"/>
              </a:ext>
            </a:extLst>
          </p:cNvPr>
          <p:cNvSpPr/>
          <p:nvPr/>
        </p:nvSpPr>
        <p:spPr>
          <a:xfrm>
            <a:off x="10388174" y="2618637"/>
            <a:ext cx="1005840" cy="100584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E0EEB480-FE90-4A21-91B7-A056AB9FE757}"/>
              </a:ext>
            </a:extLst>
          </p:cNvPr>
          <p:cNvSpPr/>
          <p:nvPr/>
        </p:nvSpPr>
        <p:spPr>
          <a:xfrm>
            <a:off x="8107680" y="4028479"/>
            <a:ext cx="1005840" cy="100584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B8E62A36-256D-43BC-A45E-01B5BA94E315}"/>
              </a:ext>
            </a:extLst>
          </p:cNvPr>
          <p:cNvSpPr/>
          <p:nvPr/>
        </p:nvSpPr>
        <p:spPr>
          <a:xfrm>
            <a:off x="5821680" y="2618637"/>
            <a:ext cx="1005840" cy="100584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87303D1B-FECD-4F5A-B034-BC0B2FC0B6AB}"/>
              </a:ext>
            </a:extLst>
          </p:cNvPr>
          <p:cNvSpPr/>
          <p:nvPr/>
        </p:nvSpPr>
        <p:spPr>
          <a:xfrm>
            <a:off x="1261872" y="2624328"/>
            <a:ext cx="1005840" cy="100584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81E054C6-62E8-431C-8052-164E34DDA3E3}"/>
              </a:ext>
            </a:extLst>
          </p:cNvPr>
          <p:cNvSpPr/>
          <p:nvPr/>
        </p:nvSpPr>
        <p:spPr>
          <a:xfrm>
            <a:off x="3535680" y="4028479"/>
            <a:ext cx="1005840" cy="1005840"/>
          </a:xfrm>
          <a:prstGeom prst="ellipse">
            <a:avLst/>
          </a:prstGeom>
          <a:blipFill>
            <a:blip r:embed="rId7"/>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09BF271B-0352-4482-B029-0BA414109C3A}"/>
              </a:ext>
            </a:extLst>
          </p:cNvPr>
          <p:cNvSpPr/>
          <p:nvPr/>
        </p:nvSpPr>
        <p:spPr>
          <a:xfrm>
            <a:off x="609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FE4A1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Freeform: Shape 13">
            <a:extLst>
              <a:ext uri="{FF2B5EF4-FFF2-40B4-BE49-F238E27FC236}">
                <a16:creationId xmlns:a16="http://schemas.microsoft.com/office/drawing/2014/main" id="{91EEF4BF-C83D-4800-8681-7B5391D73349}"/>
              </a:ext>
            </a:extLst>
          </p:cNvPr>
          <p:cNvSpPr/>
          <p:nvPr/>
        </p:nvSpPr>
        <p:spPr>
          <a:xfrm>
            <a:off x="5181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44546B"/>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Freeform: Shape 14">
            <a:extLst>
              <a:ext uri="{FF2B5EF4-FFF2-40B4-BE49-F238E27FC236}">
                <a16:creationId xmlns:a16="http://schemas.microsoft.com/office/drawing/2014/main" id="{BB9BBACD-0411-4E70-BF77-3D0F76079617}"/>
              </a:ext>
            </a:extLst>
          </p:cNvPr>
          <p:cNvSpPr/>
          <p:nvPr/>
        </p:nvSpPr>
        <p:spPr>
          <a:xfrm>
            <a:off x="2895600" y="3708439"/>
            <a:ext cx="2286000" cy="1645921"/>
          </a:xfrm>
          <a:custGeom>
            <a:avLst/>
            <a:gdLst>
              <a:gd name="connsiteX0" fmla="*/ 1143000 w 2286000"/>
              <a:gd name="connsiteY0" fmla="*/ 274321 h 1645921"/>
              <a:gd name="connsiteX1" fmla="*/ 594360 w 2286000"/>
              <a:gd name="connsiteY1" fmla="*/ 822961 h 1645921"/>
              <a:gd name="connsiteX2" fmla="*/ 1143000 w 2286000"/>
              <a:gd name="connsiteY2" fmla="*/ 1371601 h 1645921"/>
              <a:gd name="connsiteX3" fmla="*/ 1691640 w 2286000"/>
              <a:gd name="connsiteY3" fmla="*/ 822961 h 1645921"/>
              <a:gd name="connsiteX4" fmla="*/ 1143000 w 2286000"/>
              <a:gd name="connsiteY4" fmla="*/ 274321 h 1645921"/>
              <a:gd name="connsiteX5" fmla="*/ 0 w 2286000"/>
              <a:gd name="connsiteY5" fmla="*/ 0 h 1645921"/>
              <a:gd name="connsiteX6" fmla="*/ 2171700 w 2286000"/>
              <a:gd name="connsiteY6" fmla="*/ 0 h 1645921"/>
              <a:gd name="connsiteX7" fmla="*/ 2286000 w 2286000"/>
              <a:gd name="connsiteY7" fmla="*/ 114300 h 1645921"/>
              <a:gd name="connsiteX8" fmla="*/ 2171700 w 2286000"/>
              <a:gd name="connsiteY8" fmla="*/ 228600 h 1645921"/>
              <a:gd name="connsiteX9" fmla="*/ 1709843 w 2286000"/>
              <a:gd name="connsiteY9" fmla="*/ 228600 h 1645921"/>
              <a:gd name="connsiteX10" fmla="*/ 1724921 w 2286000"/>
              <a:gd name="connsiteY10" fmla="*/ 241041 h 1645921"/>
              <a:gd name="connsiteX11" fmla="*/ 1965960 w 2286000"/>
              <a:gd name="connsiteY11" fmla="*/ 822961 h 1645921"/>
              <a:gd name="connsiteX12" fmla="*/ 1143000 w 2286000"/>
              <a:gd name="connsiteY12" fmla="*/ 1645921 h 1645921"/>
              <a:gd name="connsiteX13" fmla="*/ 320040 w 2286000"/>
              <a:gd name="connsiteY13" fmla="*/ 822961 h 1645921"/>
              <a:gd name="connsiteX14" fmla="*/ 561080 w 2286000"/>
              <a:gd name="connsiteY14" fmla="*/ 241041 h 1645921"/>
              <a:gd name="connsiteX15" fmla="*/ 576158 w 2286000"/>
              <a:gd name="connsiteY15" fmla="*/ 228600 h 1645921"/>
              <a:gd name="connsiteX16" fmla="*/ 0 w 2286000"/>
              <a:gd name="connsiteY16" fmla="*/ 228600 h 1645921"/>
              <a:gd name="connsiteX17" fmla="*/ 114300 w 2286000"/>
              <a:gd name="connsiteY17" fmla="*/ 114300 h 164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86000" h="1645921">
                <a:moveTo>
                  <a:pt x="1143000" y="274321"/>
                </a:moveTo>
                <a:cubicBezTo>
                  <a:pt x="839994" y="274321"/>
                  <a:pt x="594360" y="519955"/>
                  <a:pt x="594360" y="822961"/>
                </a:cubicBezTo>
                <a:cubicBezTo>
                  <a:pt x="594360" y="1125967"/>
                  <a:pt x="839994" y="1371601"/>
                  <a:pt x="1143000" y="1371601"/>
                </a:cubicBezTo>
                <a:cubicBezTo>
                  <a:pt x="1446006" y="1371601"/>
                  <a:pt x="1691640" y="1125967"/>
                  <a:pt x="1691640" y="822961"/>
                </a:cubicBezTo>
                <a:cubicBezTo>
                  <a:pt x="1691640" y="519955"/>
                  <a:pt x="1446006" y="274321"/>
                  <a:pt x="1143000" y="274321"/>
                </a:cubicBezTo>
                <a:close/>
                <a:moveTo>
                  <a:pt x="0" y="0"/>
                </a:moveTo>
                <a:lnTo>
                  <a:pt x="2171700" y="0"/>
                </a:lnTo>
                <a:lnTo>
                  <a:pt x="2286000" y="114300"/>
                </a:lnTo>
                <a:lnTo>
                  <a:pt x="2171700" y="228600"/>
                </a:lnTo>
                <a:lnTo>
                  <a:pt x="1709843" y="228600"/>
                </a:lnTo>
                <a:lnTo>
                  <a:pt x="1724921" y="241041"/>
                </a:lnTo>
                <a:cubicBezTo>
                  <a:pt x="1873847" y="389967"/>
                  <a:pt x="1965960" y="595707"/>
                  <a:pt x="1965960" y="822961"/>
                </a:cubicBezTo>
                <a:cubicBezTo>
                  <a:pt x="1965960" y="1277469"/>
                  <a:pt x="1597508" y="1645921"/>
                  <a:pt x="1143000" y="1645921"/>
                </a:cubicBezTo>
                <a:cubicBezTo>
                  <a:pt x="688492" y="1645921"/>
                  <a:pt x="320040" y="1277469"/>
                  <a:pt x="320040" y="822961"/>
                </a:cubicBezTo>
                <a:cubicBezTo>
                  <a:pt x="320040" y="595707"/>
                  <a:pt x="412153" y="389967"/>
                  <a:pt x="561080" y="241041"/>
                </a:cubicBezTo>
                <a:lnTo>
                  <a:pt x="576158" y="228600"/>
                </a:lnTo>
                <a:lnTo>
                  <a:pt x="0" y="228600"/>
                </a:lnTo>
                <a:lnTo>
                  <a:pt x="114300" y="114300"/>
                </a:lnTo>
                <a:close/>
              </a:path>
            </a:pathLst>
          </a:custGeom>
          <a:solidFill>
            <a:srgbClr val="5C9AD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A67675E5-D240-4818-9135-67EDB5B5BF6B}"/>
              </a:ext>
            </a:extLst>
          </p:cNvPr>
          <p:cNvSpPr/>
          <p:nvPr/>
        </p:nvSpPr>
        <p:spPr>
          <a:xfrm>
            <a:off x="7467600" y="3711067"/>
            <a:ext cx="2286000" cy="1645921"/>
          </a:xfrm>
          <a:custGeom>
            <a:avLst/>
            <a:gdLst>
              <a:gd name="connsiteX0" fmla="*/ 1143000 w 2286000"/>
              <a:gd name="connsiteY0" fmla="*/ 274321 h 1645921"/>
              <a:gd name="connsiteX1" fmla="*/ 594360 w 2286000"/>
              <a:gd name="connsiteY1" fmla="*/ 822961 h 1645921"/>
              <a:gd name="connsiteX2" fmla="*/ 1143000 w 2286000"/>
              <a:gd name="connsiteY2" fmla="*/ 1371601 h 1645921"/>
              <a:gd name="connsiteX3" fmla="*/ 1691640 w 2286000"/>
              <a:gd name="connsiteY3" fmla="*/ 822961 h 1645921"/>
              <a:gd name="connsiteX4" fmla="*/ 1143000 w 2286000"/>
              <a:gd name="connsiteY4" fmla="*/ 274321 h 1645921"/>
              <a:gd name="connsiteX5" fmla="*/ 0 w 2286000"/>
              <a:gd name="connsiteY5" fmla="*/ 0 h 1645921"/>
              <a:gd name="connsiteX6" fmla="*/ 2171700 w 2286000"/>
              <a:gd name="connsiteY6" fmla="*/ 0 h 1645921"/>
              <a:gd name="connsiteX7" fmla="*/ 2286000 w 2286000"/>
              <a:gd name="connsiteY7" fmla="*/ 114300 h 1645921"/>
              <a:gd name="connsiteX8" fmla="*/ 2171700 w 2286000"/>
              <a:gd name="connsiteY8" fmla="*/ 228600 h 1645921"/>
              <a:gd name="connsiteX9" fmla="*/ 1709843 w 2286000"/>
              <a:gd name="connsiteY9" fmla="*/ 228600 h 1645921"/>
              <a:gd name="connsiteX10" fmla="*/ 1724921 w 2286000"/>
              <a:gd name="connsiteY10" fmla="*/ 241041 h 1645921"/>
              <a:gd name="connsiteX11" fmla="*/ 1965960 w 2286000"/>
              <a:gd name="connsiteY11" fmla="*/ 822961 h 1645921"/>
              <a:gd name="connsiteX12" fmla="*/ 1143000 w 2286000"/>
              <a:gd name="connsiteY12" fmla="*/ 1645921 h 1645921"/>
              <a:gd name="connsiteX13" fmla="*/ 320040 w 2286000"/>
              <a:gd name="connsiteY13" fmla="*/ 822961 h 1645921"/>
              <a:gd name="connsiteX14" fmla="*/ 561080 w 2286000"/>
              <a:gd name="connsiteY14" fmla="*/ 241041 h 1645921"/>
              <a:gd name="connsiteX15" fmla="*/ 576158 w 2286000"/>
              <a:gd name="connsiteY15" fmla="*/ 228600 h 1645921"/>
              <a:gd name="connsiteX16" fmla="*/ 0 w 2286000"/>
              <a:gd name="connsiteY16" fmla="*/ 228600 h 1645921"/>
              <a:gd name="connsiteX17" fmla="*/ 114300 w 2286000"/>
              <a:gd name="connsiteY17" fmla="*/ 114300 h 164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86000" h="1645921">
                <a:moveTo>
                  <a:pt x="1143000" y="274321"/>
                </a:moveTo>
                <a:cubicBezTo>
                  <a:pt x="839994" y="274321"/>
                  <a:pt x="594360" y="519955"/>
                  <a:pt x="594360" y="822961"/>
                </a:cubicBezTo>
                <a:cubicBezTo>
                  <a:pt x="594360" y="1125967"/>
                  <a:pt x="839994" y="1371601"/>
                  <a:pt x="1143000" y="1371601"/>
                </a:cubicBezTo>
                <a:cubicBezTo>
                  <a:pt x="1446006" y="1371601"/>
                  <a:pt x="1691640" y="1125967"/>
                  <a:pt x="1691640" y="822961"/>
                </a:cubicBezTo>
                <a:cubicBezTo>
                  <a:pt x="1691640" y="519955"/>
                  <a:pt x="1446006" y="274321"/>
                  <a:pt x="1143000" y="274321"/>
                </a:cubicBezTo>
                <a:close/>
                <a:moveTo>
                  <a:pt x="0" y="0"/>
                </a:moveTo>
                <a:lnTo>
                  <a:pt x="2171700" y="0"/>
                </a:lnTo>
                <a:lnTo>
                  <a:pt x="2286000" y="114300"/>
                </a:lnTo>
                <a:lnTo>
                  <a:pt x="2171700" y="228600"/>
                </a:lnTo>
                <a:lnTo>
                  <a:pt x="1709843" y="228600"/>
                </a:lnTo>
                <a:lnTo>
                  <a:pt x="1724921" y="241041"/>
                </a:lnTo>
                <a:cubicBezTo>
                  <a:pt x="1873847" y="389967"/>
                  <a:pt x="1965960" y="595707"/>
                  <a:pt x="1965960" y="822961"/>
                </a:cubicBezTo>
                <a:cubicBezTo>
                  <a:pt x="1965960" y="1277469"/>
                  <a:pt x="1597508" y="1645921"/>
                  <a:pt x="1143000" y="1645921"/>
                </a:cubicBezTo>
                <a:cubicBezTo>
                  <a:pt x="688492" y="1645921"/>
                  <a:pt x="320040" y="1277469"/>
                  <a:pt x="320040" y="822961"/>
                </a:cubicBezTo>
                <a:cubicBezTo>
                  <a:pt x="320040" y="595707"/>
                  <a:pt x="412153" y="389967"/>
                  <a:pt x="561080" y="241041"/>
                </a:cubicBezTo>
                <a:lnTo>
                  <a:pt x="576158" y="228600"/>
                </a:lnTo>
                <a:lnTo>
                  <a:pt x="0" y="228600"/>
                </a:lnTo>
                <a:lnTo>
                  <a:pt x="114300" y="114300"/>
                </a:lnTo>
                <a:close/>
              </a:path>
            </a:pathLst>
          </a:custGeom>
          <a:solidFill>
            <a:srgbClr val="7A7A7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TextBox 16">
            <a:extLst>
              <a:ext uri="{FF2B5EF4-FFF2-40B4-BE49-F238E27FC236}">
                <a16:creationId xmlns:a16="http://schemas.microsoft.com/office/drawing/2014/main" id="{2F1401C7-6B3C-47AD-86DF-4639FEE89752}"/>
              </a:ext>
            </a:extLst>
          </p:cNvPr>
          <p:cNvSpPr txBox="1"/>
          <p:nvPr/>
        </p:nvSpPr>
        <p:spPr>
          <a:xfrm>
            <a:off x="457200" y="4130158"/>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FE4A1E"/>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 name="Freeform: Shape 17">
            <a:extLst>
              <a:ext uri="{FF2B5EF4-FFF2-40B4-BE49-F238E27FC236}">
                <a16:creationId xmlns:a16="http://schemas.microsoft.com/office/drawing/2014/main" id="{44D31B0F-8E70-46F2-8C38-BA9C539990F4}"/>
              </a:ext>
            </a:extLst>
          </p:cNvPr>
          <p:cNvSpPr/>
          <p:nvPr/>
        </p:nvSpPr>
        <p:spPr>
          <a:xfrm>
            <a:off x="9753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93939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TextBox 18">
            <a:extLst>
              <a:ext uri="{FF2B5EF4-FFF2-40B4-BE49-F238E27FC236}">
                <a16:creationId xmlns:a16="http://schemas.microsoft.com/office/drawing/2014/main" id="{B522C7FC-F23D-4CD3-A624-C2E698EDBACE}"/>
              </a:ext>
            </a:extLst>
          </p:cNvPr>
          <p:cNvSpPr txBox="1"/>
          <p:nvPr/>
        </p:nvSpPr>
        <p:spPr>
          <a:xfrm>
            <a:off x="2943398" y="1422439"/>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5C9AD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F4B79B49-C866-4AF3-AC49-2D2D0084138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68FF9747-1C81-487A-8B38-47D6713F6E3B}"/>
              </a:ext>
            </a:extLst>
          </p:cNvPr>
          <p:cNvSpPr txBox="1"/>
          <p:nvPr/>
        </p:nvSpPr>
        <p:spPr>
          <a:xfrm>
            <a:off x="5147441" y="4130158"/>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44546B"/>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D49F2BF5-8D14-459C-8A1F-EA64D81D818E}"/>
              </a:ext>
            </a:extLst>
          </p:cNvPr>
          <p:cNvSpPr txBox="1"/>
          <p:nvPr/>
        </p:nvSpPr>
        <p:spPr>
          <a:xfrm>
            <a:off x="7467600" y="1422439"/>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7A7A7A"/>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D7DCD69E-AA1D-4B88-9D6C-FB857EED62BE}"/>
              </a:ext>
            </a:extLst>
          </p:cNvPr>
          <p:cNvSpPr txBox="1"/>
          <p:nvPr/>
        </p:nvSpPr>
        <p:spPr>
          <a:xfrm>
            <a:off x="9753600" y="4129152"/>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93939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 name="TextBox 3">
            <a:extLst>
              <a:ext uri="{FF2B5EF4-FFF2-40B4-BE49-F238E27FC236}">
                <a16:creationId xmlns:a16="http://schemas.microsoft.com/office/drawing/2014/main" id="{366277BC-B771-425B-B236-A53D5B4700BA}"/>
              </a:ext>
            </a:extLst>
          </p:cNvPr>
          <p:cNvSpPr txBox="1"/>
          <p:nvPr/>
        </p:nvSpPr>
        <p:spPr>
          <a:xfrm>
            <a:off x="1213694" y="3659834"/>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29" name="TextBox 28">
            <a:extLst>
              <a:ext uri="{FF2B5EF4-FFF2-40B4-BE49-F238E27FC236}">
                <a16:creationId xmlns:a16="http://schemas.microsoft.com/office/drawing/2014/main" id="{863F1DAF-FA18-4555-A1CA-326A597CCB27}"/>
              </a:ext>
            </a:extLst>
          </p:cNvPr>
          <p:cNvSpPr txBox="1"/>
          <p:nvPr/>
        </p:nvSpPr>
        <p:spPr>
          <a:xfrm>
            <a:off x="3499694" y="366786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0" name="TextBox 29">
            <a:extLst>
              <a:ext uri="{FF2B5EF4-FFF2-40B4-BE49-F238E27FC236}">
                <a16:creationId xmlns:a16="http://schemas.microsoft.com/office/drawing/2014/main" id="{F5F8CCD3-13DD-49F6-98A7-B60A6772942D}"/>
              </a:ext>
            </a:extLst>
          </p:cNvPr>
          <p:cNvSpPr txBox="1"/>
          <p:nvPr/>
        </p:nvSpPr>
        <p:spPr>
          <a:xfrm>
            <a:off x="5785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1" name="TextBox 30">
            <a:extLst>
              <a:ext uri="{FF2B5EF4-FFF2-40B4-BE49-F238E27FC236}">
                <a16:creationId xmlns:a16="http://schemas.microsoft.com/office/drawing/2014/main" id="{C756FA68-095C-4A64-8C48-FB61A057C4AE}"/>
              </a:ext>
            </a:extLst>
          </p:cNvPr>
          <p:cNvSpPr txBox="1"/>
          <p:nvPr/>
        </p:nvSpPr>
        <p:spPr>
          <a:xfrm>
            <a:off x="8071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2" name="TextBox 31">
            <a:extLst>
              <a:ext uri="{FF2B5EF4-FFF2-40B4-BE49-F238E27FC236}">
                <a16:creationId xmlns:a16="http://schemas.microsoft.com/office/drawing/2014/main" id="{C09DA1DB-09FA-4581-9E92-D586F1D3AA31}"/>
              </a:ext>
            </a:extLst>
          </p:cNvPr>
          <p:cNvSpPr txBox="1"/>
          <p:nvPr/>
        </p:nvSpPr>
        <p:spPr>
          <a:xfrm>
            <a:off x="10357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Tree>
    <p:extLst>
      <p:ext uri="{BB962C8B-B14F-4D97-AF65-F5344CB8AC3E}">
        <p14:creationId xmlns:p14="http://schemas.microsoft.com/office/powerpoint/2010/main" val="102334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5"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2000"/>
                                        <p:tgtEl>
                                          <p:spTgt spid="13"/>
                                        </p:tgtEl>
                                      </p:cBhvr>
                                    </p:animEffect>
                                    <p:anim calcmode="lin" valueType="num">
                                      <p:cBhvr>
                                        <p:cTn id="12" dur="2000" fill="hold"/>
                                        <p:tgtEl>
                                          <p:spTgt spid="13"/>
                                        </p:tgtEl>
                                        <p:attrNameLst>
                                          <p:attrName>ppt_w</p:attrName>
                                        </p:attrNameLst>
                                      </p:cBhvr>
                                      <p:tavLst>
                                        <p:tav tm="0" fmla="#ppt_w*sin(2.5*pi*$)">
                                          <p:val>
                                            <p:fltVal val="0"/>
                                          </p:val>
                                        </p:tav>
                                        <p:tav tm="100000">
                                          <p:val>
                                            <p:fltVal val="1"/>
                                          </p:val>
                                        </p:tav>
                                      </p:tavLst>
                                    </p:anim>
                                    <p:anim calcmode="lin" valueType="num">
                                      <p:cBhvr>
                                        <p:cTn id="13" dur="2000" fill="hold"/>
                                        <p:tgtEl>
                                          <p:spTgt spid="13"/>
                                        </p:tgtEl>
                                        <p:attrNameLst>
                                          <p:attrName>ppt_h</p:attrName>
                                        </p:attrNameLst>
                                      </p:cBhvr>
                                      <p:tavLst>
                                        <p:tav tm="0">
                                          <p:val>
                                            <p:strVal val="#ppt_h"/>
                                          </p:val>
                                        </p:tav>
                                        <p:tav tm="100000">
                                          <p:val>
                                            <p:strVal val="#ppt_h"/>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2000" fill="hold"/>
                                        <p:tgtEl>
                                          <p:spTgt spid="24"/>
                                        </p:tgtEl>
                                        <p:attrNameLst>
                                          <p:attrName>ppt_w</p:attrName>
                                        </p:attrNameLst>
                                      </p:cBhvr>
                                      <p:tavLst>
                                        <p:tav tm="0">
                                          <p:val>
                                            <p:fltVal val="0"/>
                                          </p:val>
                                        </p:tav>
                                        <p:tav tm="100000">
                                          <p:val>
                                            <p:strVal val="#ppt_w"/>
                                          </p:val>
                                        </p:tav>
                                      </p:tavLst>
                                    </p:anim>
                                    <p:anim calcmode="lin" valueType="num">
                                      <p:cBhvr>
                                        <p:cTn id="17" dur="2000" fill="hold"/>
                                        <p:tgtEl>
                                          <p:spTgt spid="24"/>
                                        </p:tgtEl>
                                        <p:attrNameLst>
                                          <p:attrName>ppt_h</p:attrName>
                                        </p:attrNameLst>
                                      </p:cBhvr>
                                      <p:tavLst>
                                        <p:tav tm="0">
                                          <p:val>
                                            <p:fltVal val="0"/>
                                          </p:val>
                                        </p:tav>
                                        <p:tav tm="100000">
                                          <p:val>
                                            <p:strVal val="#ppt_h"/>
                                          </p:val>
                                        </p:tav>
                                      </p:tavLst>
                                    </p:anim>
                                    <p:animEffect transition="in" filter="fade">
                                      <p:cBhvr>
                                        <p:cTn id="18" dur="2000"/>
                                        <p:tgtEl>
                                          <p:spTgt spid="24"/>
                                        </p:tgtEl>
                                      </p:cBhvr>
                                    </p:animEffect>
                                  </p:childTnLst>
                                </p:cTn>
                              </p:par>
                            </p:childTnLst>
                          </p:cTn>
                        </p:par>
                        <p:par>
                          <p:cTn id="19" fill="hold">
                            <p:stCondLst>
                              <p:cond delay="25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3000"/>
                            </p:stCondLst>
                            <p:childTnLst>
                              <p:par>
                                <p:cTn id="26" presetID="22" presetClass="entr" presetSubtype="1"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wipe(up)">
                                      <p:cBhvr>
                                        <p:cTn id="28" dur="1000"/>
                                        <p:tgtEl>
                                          <p:spTgt spid="17"/>
                                        </p:tgtEl>
                                      </p:cBhvr>
                                    </p:animEffect>
                                  </p:childTnLst>
                                </p:cTn>
                              </p:par>
                            </p:childTnLst>
                          </p:cTn>
                        </p:par>
                        <p:par>
                          <p:cTn id="29" fill="hold">
                            <p:stCondLst>
                              <p:cond delay="4000"/>
                            </p:stCondLst>
                            <p:childTnLst>
                              <p:par>
                                <p:cTn id="30" presetID="45" presetClass="entr" presetSubtype="0"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2000"/>
                                        <p:tgtEl>
                                          <p:spTgt spid="15"/>
                                        </p:tgtEl>
                                      </p:cBhvr>
                                    </p:animEffect>
                                    <p:anim calcmode="lin" valueType="num">
                                      <p:cBhvr>
                                        <p:cTn id="33" dur="2000" fill="hold"/>
                                        <p:tgtEl>
                                          <p:spTgt spid="15"/>
                                        </p:tgtEl>
                                        <p:attrNameLst>
                                          <p:attrName>ppt_w</p:attrName>
                                        </p:attrNameLst>
                                      </p:cBhvr>
                                      <p:tavLst>
                                        <p:tav tm="0" fmla="#ppt_w*sin(2.5*pi*$)">
                                          <p:val>
                                            <p:fltVal val="0"/>
                                          </p:val>
                                        </p:tav>
                                        <p:tav tm="100000">
                                          <p:val>
                                            <p:fltVal val="1"/>
                                          </p:val>
                                        </p:tav>
                                      </p:tavLst>
                                    </p:anim>
                                    <p:anim calcmode="lin" valueType="num">
                                      <p:cBhvr>
                                        <p:cTn id="34" dur="2000" fill="hold"/>
                                        <p:tgtEl>
                                          <p:spTgt spid="15"/>
                                        </p:tgtEl>
                                        <p:attrNameLst>
                                          <p:attrName>ppt_h</p:attrName>
                                        </p:attrNameLst>
                                      </p:cBhvr>
                                      <p:tavLst>
                                        <p:tav tm="0">
                                          <p:val>
                                            <p:strVal val="#ppt_h"/>
                                          </p:val>
                                        </p:tav>
                                        <p:tav tm="100000">
                                          <p:val>
                                            <p:strVal val="#ppt_h"/>
                                          </p:val>
                                        </p:tav>
                                      </p:tavLst>
                                    </p:anim>
                                  </p:childTnLst>
                                </p:cTn>
                              </p:par>
                              <p:par>
                                <p:cTn id="35" presetID="53" presetClass="entr" presetSubtype="16"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anim calcmode="lin" valueType="num">
                                      <p:cBhvr>
                                        <p:cTn id="37" dur="2000" fill="hold"/>
                                        <p:tgtEl>
                                          <p:spTgt spid="25"/>
                                        </p:tgtEl>
                                        <p:attrNameLst>
                                          <p:attrName>ppt_w</p:attrName>
                                        </p:attrNameLst>
                                      </p:cBhvr>
                                      <p:tavLst>
                                        <p:tav tm="0">
                                          <p:val>
                                            <p:fltVal val="0"/>
                                          </p:val>
                                        </p:tav>
                                        <p:tav tm="100000">
                                          <p:val>
                                            <p:strVal val="#ppt_w"/>
                                          </p:val>
                                        </p:tav>
                                      </p:tavLst>
                                    </p:anim>
                                    <p:anim calcmode="lin" valueType="num">
                                      <p:cBhvr>
                                        <p:cTn id="38" dur="2000" fill="hold"/>
                                        <p:tgtEl>
                                          <p:spTgt spid="25"/>
                                        </p:tgtEl>
                                        <p:attrNameLst>
                                          <p:attrName>ppt_h</p:attrName>
                                        </p:attrNameLst>
                                      </p:cBhvr>
                                      <p:tavLst>
                                        <p:tav tm="0">
                                          <p:val>
                                            <p:fltVal val="0"/>
                                          </p:val>
                                        </p:tav>
                                        <p:tav tm="100000">
                                          <p:val>
                                            <p:strVal val="#ppt_h"/>
                                          </p:val>
                                        </p:tav>
                                      </p:tavLst>
                                    </p:anim>
                                    <p:animEffect transition="in" filter="fade">
                                      <p:cBhvr>
                                        <p:cTn id="39" dur="2000"/>
                                        <p:tgtEl>
                                          <p:spTgt spid="25"/>
                                        </p:tgtEl>
                                      </p:cBhvr>
                                    </p:animEffect>
                                  </p:childTnLst>
                                </p:cTn>
                              </p:par>
                            </p:childTnLst>
                          </p:cTn>
                        </p:par>
                        <p:par>
                          <p:cTn id="40" fill="hold">
                            <p:stCondLst>
                              <p:cond delay="6000"/>
                            </p:stCondLst>
                            <p:childTnLst>
                              <p:par>
                                <p:cTn id="41" presetID="53" presetClass="entr" presetSubtype="16" fill="hold" grpId="0"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6500"/>
                            </p:stCondLst>
                            <p:childTnLst>
                              <p:par>
                                <p:cTn id="47" presetID="22" presetClass="entr" presetSubtype="4" fill="hold" grpId="0" nodeType="after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wipe(down)">
                                      <p:cBhvr>
                                        <p:cTn id="49" dur="1000"/>
                                        <p:tgtEl>
                                          <p:spTgt spid="19"/>
                                        </p:tgtEl>
                                      </p:cBhvr>
                                    </p:animEffect>
                                  </p:childTnLst>
                                </p:cTn>
                              </p:par>
                            </p:childTnLst>
                          </p:cTn>
                        </p:par>
                        <p:par>
                          <p:cTn id="50" fill="hold">
                            <p:stCondLst>
                              <p:cond delay="7500"/>
                            </p:stCondLst>
                            <p:childTnLst>
                              <p:par>
                                <p:cTn id="51" presetID="45" presetClass="entr" presetSubtype="0"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fade">
                                      <p:cBhvr>
                                        <p:cTn id="53" dur="2000"/>
                                        <p:tgtEl>
                                          <p:spTgt spid="14"/>
                                        </p:tgtEl>
                                      </p:cBhvr>
                                    </p:animEffect>
                                    <p:anim calcmode="lin" valueType="num">
                                      <p:cBhvr>
                                        <p:cTn id="54" dur="2000" fill="hold"/>
                                        <p:tgtEl>
                                          <p:spTgt spid="14"/>
                                        </p:tgtEl>
                                        <p:attrNameLst>
                                          <p:attrName>ppt_w</p:attrName>
                                        </p:attrNameLst>
                                      </p:cBhvr>
                                      <p:tavLst>
                                        <p:tav tm="0" fmla="#ppt_w*sin(2.5*pi*$)">
                                          <p:val>
                                            <p:fltVal val="0"/>
                                          </p:val>
                                        </p:tav>
                                        <p:tav tm="100000">
                                          <p:val>
                                            <p:fltVal val="1"/>
                                          </p:val>
                                        </p:tav>
                                      </p:tavLst>
                                    </p:anim>
                                    <p:anim calcmode="lin" valueType="num">
                                      <p:cBhvr>
                                        <p:cTn id="55" dur="2000" fill="hold"/>
                                        <p:tgtEl>
                                          <p:spTgt spid="14"/>
                                        </p:tgtEl>
                                        <p:attrNameLst>
                                          <p:attrName>ppt_h</p:attrName>
                                        </p:attrNameLst>
                                      </p:cBhvr>
                                      <p:tavLst>
                                        <p:tav tm="0">
                                          <p:val>
                                            <p:strVal val="#ppt_h"/>
                                          </p:val>
                                        </p:tav>
                                        <p:tav tm="100000">
                                          <p:val>
                                            <p:strVal val="#ppt_h"/>
                                          </p:val>
                                        </p:tav>
                                      </p:tavLst>
                                    </p:anim>
                                  </p:childTnLst>
                                </p:cTn>
                              </p:par>
                              <p:par>
                                <p:cTn id="56" presetID="53" presetClass="entr" presetSubtype="16" fill="hold" grpId="0" nodeType="with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2000" fill="hold"/>
                                        <p:tgtEl>
                                          <p:spTgt spid="26"/>
                                        </p:tgtEl>
                                        <p:attrNameLst>
                                          <p:attrName>ppt_w</p:attrName>
                                        </p:attrNameLst>
                                      </p:cBhvr>
                                      <p:tavLst>
                                        <p:tav tm="0">
                                          <p:val>
                                            <p:fltVal val="0"/>
                                          </p:val>
                                        </p:tav>
                                        <p:tav tm="100000">
                                          <p:val>
                                            <p:strVal val="#ppt_w"/>
                                          </p:val>
                                        </p:tav>
                                      </p:tavLst>
                                    </p:anim>
                                    <p:anim calcmode="lin" valueType="num">
                                      <p:cBhvr>
                                        <p:cTn id="59" dur="2000" fill="hold"/>
                                        <p:tgtEl>
                                          <p:spTgt spid="26"/>
                                        </p:tgtEl>
                                        <p:attrNameLst>
                                          <p:attrName>ppt_h</p:attrName>
                                        </p:attrNameLst>
                                      </p:cBhvr>
                                      <p:tavLst>
                                        <p:tav tm="0">
                                          <p:val>
                                            <p:fltVal val="0"/>
                                          </p:val>
                                        </p:tav>
                                        <p:tav tm="100000">
                                          <p:val>
                                            <p:strVal val="#ppt_h"/>
                                          </p:val>
                                        </p:tav>
                                      </p:tavLst>
                                    </p:anim>
                                    <p:animEffect transition="in" filter="fade">
                                      <p:cBhvr>
                                        <p:cTn id="60" dur="2000"/>
                                        <p:tgtEl>
                                          <p:spTgt spid="26"/>
                                        </p:tgtEl>
                                      </p:cBhvr>
                                    </p:animEffect>
                                  </p:childTnLst>
                                </p:cTn>
                              </p:par>
                            </p:childTnLst>
                          </p:cTn>
                        </p:par>
                        <p:par>
                          <p:cTn id="61" fill="hold">
                            <p:stCondLst>
                              <p:cond delay="9500"/>
                            </p:stCondLst>
                            <p:childTnLst>
                              <p:par>
                                <p:cTn id="62" presetID="53" presetClass="entr" presetSubtype="16"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 calcmode="lin" valueType="num">
                                      <p:cBhvr>
                                        <p:cTn id="64" dur="500" fill="hold"/>
                                        <p:tgtEl>
                                          <p:spTgt spid="30"/>
                                        </p:tgtEl>
                                        <p:attrNameLst>
                                          <p:attrName>ppt_w</p:attrName>
                                        </p:attrNameLst>
                                      </p:cBhvr>
                                      <p:tavLst>
                                        <p:tav tm="0">
                                          <p:val>
                                            <p:fltVal val="0"/>
                                          </p:val>
                                        </p:tav>
                                        <p:tav tm="100000">
                                          <p:val>
                                            <p:strVal val="#ppt_w"/>
                                          </p:val>
                                        </p:tav>
                                      </p:tavLst>
                                    </p:anim>
                                    <p:anim calcmode="lin" valueType="num">
                                      <p:cBhvr>
                                        <p:cTn id="65" dur="500" fill="hold"/>
                                        <p:tgtEl>
                                          <p:spTgt spid="30"/>
                                        </p:tgtEl>
                                        <p:attrNameLst>
                                          <p:attrName>ppt_h</p:attrName>
                                        </p:attrNameLst>
                                      </p:cBhvr>
                                      <p:tavLst>
                                        <p:tav tm="0">
                                          <p:val>
                                            <p:fltVal val="0"/>
                                          </p:val>
                                        </p:tav>
                                        <p:tav tm="100000">
                                          <p:val>
                                            <p:strVal val="#ppt_h"/>
                                          </p:val>
                                        </p:tav>
                                      </p:tavLst>
                                    </p:anim>
                                    <p:animEffect transition="in" filter="fade">
                                      <p:cBhvr>
                                        <p:cTn id="66" dur="500"/>
                                        <p:tgtEl>
                                          <p:spTgt spid="30"/>
                                        </p:tgtEl>
                                      </p:cBhvr>
                                    </p:animEffect>
                                  </p:childTnLst>
                                </p:cTn>
                              </p:par>
                            </p:childTnLst>
                          </p:cTn>
                        </p:par>
                        <p:par>
                          <p:cTn id="67" fill="hold">
                            <p:stCondLst>
                              <p:cond delay="10000"/>
                            </p:stCondLst>
                            <p:childTnLst>
                              <p:par>
                                <p:cTn id="68" presetID="22" presetClass="entr" presetSubtype="1"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1000"/>
                                        <p:tgtEl>
                                          <p:spTgt spid="21"/>
                                        </p:tgtEl>
                                      </p:cBhvr>
                                    </p:animEffect>
                                  </p:childTnLst>
                                </p:cTn>
                              </p:par>
                            </p:childTnLst>
                          </p:cTn>
                        </p:par>
                        <p:par>
                          <p:cTn id="71" fill="hold">
                            <p:stCondLst>
                              <p:cond delay="11000"/>
                            </p:stCondLst>
                            <p:childTnLst>
                              <p:par>
                                <p:cTn id="72" presetID="45" presetClass="entr" presetSubtype="0" fill="hold" grpId="0" nodeType="afterEffect">
                                  <p:stCondLst>
                                    <p:cond delay="0"/>
                                  </p:stCondLst>
                                  <p:childTnLst>
                                    <p:set>
                                      <p:cBhvr>
                                        <p:cTn id="73" dur="1" fill="hold">
                                          <p:stCondLst>
                                            <p:cond delay="0"/>
                                          </p:stCondLst>
                                        </p:cTn>
                                        <p:tgtEl>
                                          <p:spTgt spid="16"/>
                                        </p:tgtEl>
                                        <p:attrNameLst>
                                          <p:attrName>style.visibility</p:attrName>
                                        </p:attrNameLst>
                                      </p:cBhvr>
                                      <p:to>
                                        <p:strVal val="visible"/>
                                      </p:to>
                                    </p:set>
                                    <p:animEffect transition="in" filter="fade">
                                      <p:cBhvr>
                                        <p:cTn id="74" dur="2000"/>
                                        <p:tgtEl>
                                          <p:spTgt spid="16"/>
                                        </p:tgtEl>
                                      </p:cBhvr>
                                    </p:animEffect>
                                    <p:anim calcmode="lin" valueType="num">
                                      <p:cBhvr>
                                        <p:cTn id="75" dur="2000" fill="hold"/>
                                        <p:tgtEl>
                                          <p:spTgt spid="16"/>
                                        </p:tgtEl>
                                        <p:attrNameLst>
                                          <p:attrName>ppt_w</p:attrName>
                                        </p:attrNameLst>
                                      </p:cBhvr>
                                      <p:tavLst>
                                        <p:tav tm="0" fmla="#ppt_w*sin(2.5*pi*$)">
                                          <p:val>
                                            <p:fltVal val="0"/>
                                          </p:val>
                                        </p:tav>
                                        <p:tav tm="100000">
                                          <p:val>
                                            <p:fltVal val="1"/>
                                          </p:val>
                                        </p:tav>
                                      </p:tavLst>
                                    </p:anim>
                                    <p:anim calcmode="lin" valueType="num">
                                      <p:cBhvr>
                                        <p:cTn id="76" dur="2000" fill="hold"/>
                                        <p:tgtEl>
                                          <p:spTgt spid="16"/>
                                        </p:tgtEl>
                                        <p:attrNameLst>
                                          <p:attrName>ppt_h</p:attrName>
                                        </p:attrNameLst>
                                      </p:cBhvr>
                                      <p:tavLst>
                                        <p:tav tm="0">
                                          <p:val>
                                            <p:strVal val="#ppt_h"/>
                                          </p:val>
                                        </p:tav>
                                        <p:tav tm="100000">
                                          <p:val>
                                            <p:strVal val="#ppt_h"/>
                                          </p:val>
                                        </p:tav>
                                      </p:tavLst>
                                    </p:anim>
                                  </p:childTnLst>
                                </p:cTn>
                              </p:par>
                              <p:par>
                                <p:cTn id="77" presetID="53" presetClass="entr" presetSubtype="16" fill="hold" grpId="0" nodeType="with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2000" fill="hold"/>
                                        <p:tgtEl>
                                          <p:spTgt spid="27"/>
                                        </p:tgtEl>
                                        <p:attrNameLst>
                                          <p:attrName>ppt_w</p:attrName>
                                        </p:attrNameLst>
                                      </p:cBhvr>
                                      <p:tavLst>
                                        <p:tav tm="0">
                                          <p:val>
                                            <p:fltVal val="0"/>
                                          </p:val>
                                        </p:tav>
                                        <p:tav tm="100000">
                                          <p:val>
                                            <p:strVal val="#ppt_w"/>
                                          </p:val>
                                        </p:tav>
                                      </p:tavLst>
                                    </p:anim>
                                    <p:anim calcmode="lin" valueType="num">
                                      <p:cBhvr>
                                        <p:cTn id="80" dur="2000" fill="hold"/>
                                        <p:tgtEl>
                                          <p:spTgt spid="27"/>
                                        </p:tgtEl>
                                        <p:attrNameLst>
                                          <p:attrName>ppt_h</p:attrName>
                                        </p:attrNameLst>
                                      </p:cBhvr>
                                      <p:tavLst>
                                        <p:tav tm="0">
                                          <p:val>
                                            <p:fltVal val="0"/>
                                          </p:val>
                                        </p:tav>
                                        <p:tav tm="100000">
                                          <p:val>
                                            <p:strVal val="#ppt_h"/>
                                          </p:val>
                                        </p:tav>
                                      </p:tavLst>
                                    </p:anim>
                                    <p:animEffect transition="in" filter="fade">
                                      <p:cBhvr>
                                        <p:cTn id="81" dur="2000"/>
                                        <p:tgtEl>
                                          <p:spTgt spid="27"/>
                                        </p:tgtEl>
                                      </p:cBhvr>
                                    </p:animEffect>
                                  </p:childTnLst>
                                </p:cTn>
                              </p:par>
                            </p:childTnLst>
                          </p:cTn>
                        </p:par>
                        <p:par>
                          <p:cTn id="82" fill="hold">
                            <p:stCondLst>
                              <p:cond delay="13000"/>
                            </p:stCondLst>
                            <p:childTnLst>
                              <p:par>
                                <p:cTn id="83" presetID="53" presetClass="entr" presetSubtype="16"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 calcmode="lin" valueType="num">
                                      <p:cBhvr>
                                        <p:cTn id="85" dur="500" fill="hold"/>
                                        <p:tgtEl>
                                          <p:spTgt spid="31"/>
                                        </p:tgtEl>
                                        <p:attrNameLst>
                                          <p:attrName>ppt_w</p:attrName>
                                        </p:attrNameLst>
                                      </p:cBhvr>
                                      <p:tavLst>
                                        <p:tav tm="0">
                                          <p:val>
                                            <p:fltVal val="0"/>
                                          </p:val>
                                        </p:tav>
                                        <p:tav tm="100000">
                                          <p:val>
                                            <p:strVal val="#ppt_w"/>
                                          </p:val>
                                        </p:tav>
                                      </p:tavLst>
                                    </p:anim>
                                    <p:anim calcmode="lin" valueType="num">
                                      <p:cBhvr>
                                        <p:cTn id="86" dur="500" fill="hold"/>
                                        <p:tgtEl>
                                          <p:spTgt spid="31"/>
                                        </p:tgtEl>
                                        <p:attrNameLst>
                                          <p:attrName>ppt_h</p:attrName>
                                        </p:attrNameLst>
                                      </p:cBhvr>
                                      <p:tavLst>
                                        <p:tav tm="0">
                                          <p:val>
                                            <p:fltVal val="0"/>
                                          </p:val>
                                        </p:tav>
                                        <p:tav tm="100000">
                                          <p:val>
                                            <p:strVal val="#ppt_h"/>
                                          </p:val>
                                        </p:tav>
                                      </p:tavLst>
                                    </p:anim>
                                    <p:animEffect transition="in" filter="fade">
                                      <p:cBhvr>
                                        <p:cTn id="87" dur="500"/>
                                        <p:tgtEl>
                                          <p:spTgt spid="31"/>
                                        </p:tgtEl>
                                      </p:cBhvr>
                                    </p:animEffect>
                                  </p:childTnLst>
                                </p:cTn>
                              </p:par>
                            </p:childTnLst>
                          </p:cTn>
                        </p:par>
                        <p:par>
                          <p:cTn id="88" fill="hold">
                            <p:stCondLst>
                              <p:cond delay="13500"/>
                            </p:stCondLst>
                            <p:childTnLst>
                              <p:par>
                                <p:cTn id="89" presetID="22" presetClass="entr" presetSubtype="4" fill="hold" grpId="0" nodeType="afterEffect">
                                  <p:stCondLst>
                                    <p:cond delay="0"/>
                                  </p:stCondLst>
                                  <p:childTnLst>
                                    <p:set>
                                      <p:cBhvr>
                                        <p:cTn id="90" dur="1" fill="hold">
                                          <p:stCondLst>
                                            <p:cond delay="0"/>
                                          </p:stCondLst>
                                        </p:cTn>
                                        <p:tgtEl>
                                          <p:spTgt spid="22"/>
                                        </p:tgtEl>
                                        <p:attrNameLst>
                                          <p:attrName>style.visibility</p:attrName>
                                        </p:attrNameLst>
                                      </p:cBhvr>
                                      <p:to>
                                        <p:strVal val="visible"/>
                                      </p:to>
                                    </p:set>
                                    <p:animEffect transition="in" filter="wipe(down)">
                                      <p:cBhvr>
                                        <p:cTn id="91" dur="1000"/>
                                        <p:tgtEl>
                                          <p:spTgt spid="22"/>
                                        </p:tgtEl>
                                      </p:cBhvr>
                                    </p:animEffect>
                                  </p:childTnLst>
                                </p:cTn>
                              </p:par>
                            </p:childTnLst>
                          </p:cTn>
                        </p:par>
                        <p:par>
                          <p:cTn id="92" fill="hold">
                            <p:stCondLst>
                              <p:cond delay="14500"/>
                            </p:stCondLst>
                            <p:childTnLst>
                              <p:par>
                                <p:cTn id="93" presetID="45" presetClass="entr" presetSubtype="0" fill="hold" grpId="0" nodeType="afterEffect">
                                  <p:stCondLst>
                                    <p:cond delay="0"/>
                                  </p:stCondLst>
                                  <p:childTnLst>
                                    <p:set>
                                      <p:cBhvr>
                                        <p:cTn id="94" dur="1" fill="hold">
                                          <p:stCondLst>
                                            <p:cond delay="0"/>
                                          </p:stCondLst>
                                        </p:cTn>
                                        <p:tgtEl>
                                          <p:spTgt spid="18"/>
                                        </p:tgtEl>
                                        <p:attrNameLst>
                                          <p:attrName>style.visibility</p:attrName>
                                        </p:attrNameLst>
                                      </p:cBhvr>
                                      <p:to>
                                        <p:strVal val="visible"/>
                                      </p:to>
                                    </p:set>
                                    <p:animEffect transition="in" filter="fade">
                                      <p:cBhvr>
                                        <p:cTn id="95" dur="2000"/>
                                        <p:tgtEl>
                                          <p:spTgt spid="18"/>
                                        </p:tgtEl>
                                      </p:cBhvr>
                                    </p:animEffect>
                                    <p:anim calcmode="lin" valueType="num">
                                      <p:cBhvr>
                                        <p:cTn id="96" dur="2000" fill="hold"/>
                                        <p:tgtEl>
                                          <p:spTgt spid="18"/>
                                        </p:tgtEl>
                                        <p:attrNameLst>
                                          <p:attrName>ppt_w</p:attrName>
                                        </p:attrNameLst>
                                      </p:cBhvr>
                                      <p:tavLst>
                                        <p:tav tm="0" fmla="#ppt_w*sin(2.5*pi*$)">
                                          <p:val>
                                            <p:fltVal val="0"/>
                                          </p:val>
                                        </p:tav>
                                        <p:tav tm="100000">
                                          <p:val>
                                            <p:fltVal val="1"/>
                                          </p:val>
                                        </p:tav>
                                      </p:tavLst>
                                    </p:anim>
                                    <p:anim calcmode="lin" valueType="num">
                                      <p:cBhvr>
                                        <p:cTn id="97" dur="2000" fill="hold"/>
                                        <p:tgtEl>
                                          <p:spTgt spid="18"/>
                                        </p:tgtEl>
                                        <p:attrNameLst>
                                          <p:attrName>ppt_h</p:attrName>
                                        </p:attrNameLst>
                                      </p:cBhvr>
                                      <p:tavLst>
                                        <p:tav tm="0">
                                          <p:val>
                                            <p:strVal val="#ppt_h"/>
                                          </p:val>
                                        </p:tav>
                                        <p:tav tm="100000">
                                          <p:val>
                                            <p:strVal val="#ppt_h"/>
                                          </p:val>
                                        </p:tav>
                                      </p:tavLst>
                                    </p:anim>
                                  </p:childTnLst>
                                </p:cTn>
                              </p:par>
                              <p:par>
                                <p:cTn id="98" presetID="53" presetClass="entr" presetSubtype="16" fill="hold" grpId="0" nodeType="withEffect">
                                  <p:stCondLst>
                                    <p:cond delay="0"/>
                                  </p:stCondLst>
                                  <p:childTnLst>
                                    <p:set>
                                      <p:cBhvr>
                                        <p:cTn id="99" dur="1" fill="hold">
                                          <p:stCondLst>
                                            <p:cond delay="0"/>
                                          </p:stCondLst>
                                        </p:cTn>
                                        <p:tgtEl>
                                          <p:spTgt spid="28"/>
                                        </p:tgtEl>
                                        <p:attrNameLst>
                                          <p:attrName>style.visibility</p:attrName>
                                        </p:attrNameLst>
                                      </p:cBhvr>
                                      <p:to>
                                        <p:strVal val="visible"/>
                                      </p:to>
                                    </p:set>
                                    <p:anim calcmode="lin" valueType="num">
                                      <p:cBhvr>
                                        <p:cTn id="100" dur="2000" fill="hold"/>
                                        <p:tgtEl>
                                          <p:spTgt spid="28"/>
                                        </p:tgtEl>
                                        <p:attrNameLst>
                                          <p:attrName>ppt_w</p:attrName>
                                        </p:attrNameLst>
                                      </p:cBhvr>
                                      <p:tavLst>
                                        <p:tav tm="0">
                                          <p:val>
                                            <p:fltVal val="0"/>
                                          </p:val>
                                        </p:tav>
                                        <p:tav tm="100000">
                                          <p:val>
                                            <p:strVal val="#ppt_w"/>
                                          </p:val>
                                        </p:tav>
                                      </p:tavLst>
                                    </p:anim>
                                    <p:anim calcmode="lin" valueType="num">
                                      <p:cBhvr>
                                        <p:cTn id="101" dur="2000" fill="hold"/>
                                        <p:tgtEl>
                                          <p:spTgt spid="28"/>
                                        </p:tgtEl>
                                        <p:attrNameLst>
                                          <p:attrName>ppt_h</p:attrName>
                                        </p:attrNameLst>
                                      </p:cBhvr>
                                      <p:tavLst>
                                        <p:tav tm="0">
                                          <p:val>
                                            <p:fltVal val="0"/>
                                          </p:val>
                                        </p:tav>
                                        <p:tav tm="100000">
                                          <p:val>
                                            <p:strVal val="#ppt_h"/>
                                          </p:val>
                                        </p:tav>
                                      </p:tavLst>
                                    </p:anim>
                                    <p:animEffect transition="in" filter="fade">
                                      <p:cBhvr>
                                        <p:cTn id="102" dur="2000"/>
                                        <p:tgtEl>
                                          <p:spTgt spid="28"/>
                                        </p:tgtEl>
                                      </p:cBhvr>
                                    </p:animEffect>
                                  </p:childTnLst>
                                </p:cTn>
                              </p:par>
                            </p:childTnLst>
                          </p:cTn>
                        </p:par>
                        <p:par>
                          <p:cTn id="103" fill="hold">
                            <p:stCondLst>
                              <p:cond delay="16500"/>
                            </p:stCondLst>
                            <p:childTnLst>
                              <p:par>
                                <p:cTn id="104" presetID="53" presetClass="entr" presetSubtype="16" fill="hold" grpId="0" nodeType="afterEffect">
                                  <p:stCondLst>
                                    <p:cond delay="0"/>
                                  </p:stCondLst>
                                  <p:childTnLst>
                                    <p:set>
                                      <p:cBhvr>
                                        <p:cTn id="105" dur="1" fill="hold">
                                          <p:stCondLst>
                                            <p:cond delay="0"/>
                                          </p:stCondLst>
                                        </p:cTn>
                                        <p:tgtEl>
                                          <p:spTgt spid="32"/>
                                        </p:tgtEl>
                                        <p:attrNameLst>
                                          <p:attrName>style.visibility</p:attrName>
                                        </p:attrNameLst>
                                      </p:cBhvr>
                                      <p:to>
                                        <p:strVal val="visible"/>
                                      </p:to>
                                    </p:set>
                                    <p:anim calcmode="lin" valueType="num">
                                      <p:cBhvr>
                                        <p:cTn id="106" dur="500" fill="hold"/>
                                        <p:tgtEl>
                                          <p:spTgt spid="32"/>
                                        </p:tgtEl>
                                        <p:attrNameLst>
                                          <p:attrName>ppt_w</p:attrName>
                                        </p:attrNameLst>
                                      </p:cBhvr>
                                      <p:tavLst>
                                        <p:tav tm="0">
                                          <p:val>
                                            <p:fltVal val="0"/>
                                          </p:val>
                                        </p:tav>
                                        <p:tav tm="100000">
                                          <p:val>
                                            <p:strVal val="#ppt_w"/>
                                          </p:val>
                                        </p:tav>
                                      </p:tavLst>
                                    </p:anim>
                                    <p:anim calcmode="lin" valueType="num">
                                      <p:cBhvr>
                                        <p:cTn id="107" dur="500" fill="hold"/>
                                        <p:tgtEl>
                                          <p:spTgt spid="32"/>
                                        </p:tgtEl>
                                        <p:attrNameLst>
                                          <p:attrName>ppt_h</p:attrName>
                                        </p:attrNameLst>
                                      </p:cBhvr>
                                      <p:tavLst>
                                        <p:tav tm="0">
                                          <p:val>
                                            <p:fltVal val="0"/>
                                          </p:val>
                                        </p:tav>
                                        <p:tav tm="100000">
                                          <p:val>
                                            <p:strVal val="#ppt_h"/>
                                          </p:val>
                                        </p:tav>
                                      </p:tavLst>
                                    </p:anim>
                                    <p:animEffect transition="in" filter="fade">
                                      <p:cBhvr>
                                        <p:cTn id="108" dur="500"/>
                                        <p:tgtEl>
                                          <p:spTgt spid="32"/>
                                        </p:tgtEl>
                                      </p:cBhvr>
                                    </p:animEffect>
                                  </p:childTnLst>
                                </p:cTn>
                              </p:par>
                            </p:childTnLst>
                          </p:cTn>
                        </p:par>
                        <p:par>
                          <p:cTn id="109" fill="hold">
                            <p:stCondLst>
                              <p:cond delay="17000"/>
                            </p:stCondLst>
                            <p:childTnLst>
                              <p:par>
                                <p:cTn id="110" presetID="22" presetClass="entr" presetSubtype="1"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Effect transition="in" filter="wipe(up)">
                                      <p:cBhvr>
                                        <p:cTn id="112"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7" grpId="0" animBg="1"/>
      <p:bldP spid="26" grpId="0" animBg="1"/>
      <p:bldP spid="24" grpId="0" animBg="1"/>
      <p:bldP spid="25" grpId="0" animBg="1"/>
      <p:bldP spid="13" grpId="0" animBg="1"/>
      <p:bldP spid="14" grpId="0" animBg="1"/>
      <p:bldP spid="15" grpId="0" animBg="1"/>
      <p:bldP spid="16" grpId="0" animBg="1"/>
      <p:bldP spid="17" grpId="0"/>
      <p:bldP spid="18" grpId="0" animBg="1"/>
      <p:bldP spid="19" grpId="0"/>
      <p:bldP spid="20" grpId="0"/>
      <p:bldP spid="21" grpId="0"/>
      <p:bldP spid="22" grpId="0"/>
      <p:bldP spid="23" grpId="0"/>
      <p:bldP spid="4" grpId="0"/>
      <p:bldP spid="29" grpId="0"/>
      <p:bldP spid="30" grpId="0"/>
      <p:bldP spid="31" grpId="0"/>
      <p:bldP spid="3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40F40597-6AC0-49DE-8778-B6784E44A5B3}"/>
              </a:ext>
            </a:extLst>
          </p:cNvPr>
          <p:cNvGrpSpPr>
            <a:grpSpLocks noChangeAspect="1"/>
          </p:cNvGrpSpPr>
          <p:nvPr/>
        </p:nvGrpSpPr>
        <p:grpSpPr>
          <a:xfrm>
            <a:off x="0" y="3732118"/>
            <a:ext cx="7863840" cy="1035391"/>
            <a:chOff x="228600" y="3505198"/>
            <a:chExt cx="11748272" cy="1546842"/>
          </a:xfrm>
          <a:effectLst>
            <a:outerShdw blurRad="50800" dist="38100" dir="2700000" algn="tl" rotWithShape="0">
              <a:prstClr val="black">
                <a:alpha val="40000"/>
              </a:prstClr>
            </a:outerShdw>
          </a:effectLst>
        </p:grpSpPr>
        <p:sp>
          <p:nvSpPr>
            <p:cNvPr id="12" name="Freeform: Shape 11">
              <a:extLst>
                <a:ext uri="{FF2B5EF4-FFF2-40B4-BE49-F238E27FC236}">
                  <a16:creationId xmlns:a16="http://schemas.microsoft.com/office/drawing/2014/main" id="{AC2ABAC8-DE70-4FA3-BBFB-3F76ED675371}"/>
                </a:ext>
              </a:extLst>
            </p:cNvPr>
            <p:cNvSpPr/>
            <p:nvPr/>
          </p:nvSpPr>
          <p:spPr>
            <a:xfrm>
              <a:off x="228600" y="3505198"/>
              <a:ext cx="11561378" cy="1295400"/>
            </a:xfrm>
            <a:custGeom>
              <a:avLst/>
              <a:gdLst>
                <a:gd name="connsiteX0" fmla="*/ 10494578 w 11561378"/>
                <a:gd name="connsiteY0" fmla="*/ 0 h 1295400"/>
                <a:gd name="connsiteX1" fmla="*/ 11561378 w 11561378"/>
                <a:gd name="connsiteY1" fmla="*/ 647701 h 1295400"/>
                <a:gd name="connsiteX2" fmla="*/ 10494578 w 11561378"/>
                <a:gd name="connsiteY2" fmla="*/ 1295400 h 1295400"/>
                <a:gd name="connsiteX3" fmla="*/ 10494578 w 11561378"/>
                <a:gd name="connsiteY3" fmla="*/ 1025154 h 1295400"/>
                <a:gd name="connsiteX4" fmla="*/ 0 w 11561378"/>
                <a:gd name="connsiteY4" fmla="*/ 1025154 h 1295400"/>
                <a:gd name="connsiteX5" fmla="*/ 0 w 11561378"/>
                <a:gd name="connsiteY5" fmla="*/ 270247 h 1295400"/>
                <a:gd name="connsiteX6" fmla="*/ 10494578 w 11561378"/>
                <a:gd name="connsiteY6" fmla="*/ 270247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61378" h="1295400">
                  <a:moveTo>
                    <a:pt x="10494578" y="0"/>
                  </a:moveTo>
                  <a:lnTo>
                    <a:pt x="11561378" y="647701"/>
                  </a:lnTo>
                  <a:lnTo>
                    <a:pt x="10494578" y="1295400"/>
                  </a:lnTo>
                  <a:lnTo>
                    <a:pt x="10494578" y="1025154"/>
                  </a:lnTo>
                  <a:lnTo>
                    <a:pt x="0" y="1025154"/>
                  </a:lnTo>
                  <a:lnTo>
                    <a:pt x="0" y="270247"/>
                  </a:lnTo>
                  <a:lnTo>
                    <a:pt x="10494578" y="270247"/>
                  </a:ln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F2E0AF59-1A89-4B87-B6CD-6EABC0D2E525}"/>
                </a:ext>
              </a:extLst>
            </p:cNvPr>
            <p:cNvSpPr/>
            <p:nvPr/>
          </p:nvSpPr>
          <p:spPr>
            <a:xfrm>
              <a:off x="228600" y="4511547"/>
              <a:ext cx="10515600" cy="540493"/>
            </a:xfrm>
            <a:custGeom>
              <a:avLst/>
              <a:gdLst>
                <a:gd name="connsiteX0" fmla="*/ 0 w 10515600"/>
                <a:gd name="connsiteY0" fmla="*/ 0 h 754907"/>
                <a:gd name="connsiteX1" fmla="*/ 10515600 w 10515600"/>
                <a:gd name="connsiteY1" fmla="*/ 0 h 754907"/>
                <a:gd name="connsiteX2" fmla="*/ 10515600 w 10515600"/>
                <a:gd name="connsiteY2" fmla="*/ 754907 h 754907"/>
                <a:gd name="connsiteX3" fmla="*/ 0 w 10515600"/>
                <a:gd name="connsiteY3" fmla="*/ 754907 h 754907"/>
              </a:gdLst>
              <a:ahLst/>
              <a:cxnLst>
                <a:cxn ang="0">
                  <a:pos x="connsiteX0" y="connsiteY0"/>
                </a:cxn>
                <a:cxn ang="0">
                  <a:pos x="connsiteX1" y="connsiteY1"/>
                </a:cxn>
                <a:cxn ang="0">
                  <a:pos x="connsiteX2" y="connsiteY2"/>
                </a:cxn>
                <a:cxn ang="0">
                  <a:pos x="connsiteX3" y="connsiteY3"/>
                </a:cxn>
              </a:cxnLst>
              <a:rect l="l" t="t" r="r" b="b"/>
              <a:pathLst>
                <a:path w="10515600" h="754907">
                  <a:moveTo>
                    <a:pt x="0" y="0"/>
                  </a:moveTo>
                  <a:lnTo>
                    <a:pt x="10515600" y="0"/>
                  </a:lnTo>
                  <a:lnTo>
                    <a:pt x="10515600" y="754907"/>
                  </a:lnTo>
                  <a:lnTo>
                    <a:pt x="0" y="754907"/>
                  </a:lnTo>
                  <a:close/>
                </a:path>
              </a:pathLst>
            </a:custGeom>
            <a:solidFill>
              <a:srgbClr val="918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1C8455B4-42E2-485F-9DF4-959099F93806}"/>
                </a:ext>
              </a:extLst>
            </p:cNvPr>
            <p:cNvSpPr/>
            <p:nvPr/>
          </p:nvSpPr>
          <p:spPr>
            <a:xfrm rot="9286162">
              <a:off x="10537067" y="4429582"/>
              <a:ext cx="1439805" cy="605234"/>
            </a:xfrm>
            <a:custGeom>
              <a:avLst/>
              <a:gdLst>
                <a:gd name="connsiteX0" fmla="*/ 0 w 1439805"/>
                <a:gd name="connsiteY0" fmla="*/ 605234 h 605234"/>
                <a:gd name="connsiteX1" fmla="*/ 247556 w 1439805"/>
                <a:gd name="connsiteY1" fmla="*/ 79880 h 605234"/>
                <a:gd name="connsiteX2" fmla="*/ 1439805 w 1439805"/>
                <a:gd name="connsiteY2" fmla="*/ 0 h 605234"/>
                <a:gd name="connsiteX3" fmla="*/ 1212237 w 1439805"/>
                <a:gd name="connsiteY3" fmla="*/ 482936 h 605234"/>
                <a:gd name="connsiteX4" fmla="*/ 55074 w 1439805"/>
                <a:gd name="connsiteY4" fmla="*/ 605234 h 605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9805" h="605234">
                  <a:moveTo>
                    <a:pt x="0" y="605234"/>
                  </a:moveTo>
                  <a:lnTo>
                    <a:pt x="247556" y="79880"/>
                  </a:lnTo>
                  <a:lnTo>
                    <a:pt x="1439805" y="0"/>
                  </a:lnTo>
                  <a:lnTo>
                    <a:pt x="1212237" y="482936"/>
                  </a:lnTo>
                  <a:lnTo>
                    <a:pt x="55074" y="605234"/>
                  </a:lnTo>
                  <a:close/>
                </a:path>
              </a:pathLst>
            </a:custGeom>
            <a:solidFill>
              <a:srgbClr val="918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a:extLst>
              <a:ext uri="{FF2B5EF4-FFF2-40B4-BE49-F238E27FC236}">
                <a16:creationId xmlns:a16="http://schemas.microsoft.com/office/drawing/2014/main" id="{8AF75D4A-1BC2-450D-87DA-AAA566AE3C41}"/>
              </a:ext>
            </a:extLst>
          </p:cNvPr>
          <p:cNvGrpSpPr>
            <a:grpSpLocks noChangeAspect="1"/>
          </p:cNvGrpSpPr>
          <p:nvPr/>
        </p:nvGrpSpPr>
        <p:grpSpPr>
          <a:xfrm>
            <a:off x="533400" y="3824849"/>
            <a:ext cx="914400" cy="501065"/>
            <a:chOff x="4724400" y="1551060"/>
            <a:chExt cx="3566160" cy="1954140"/>
          </a:xfrm>
          <a:solidFill>
            <a:srgbClr val="FE4A1E"/>
          </a:solidFill>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6D151A2C-D9FD-4B09-8199-6A613C2315AF}"/>
                </a:ext>
              </a:extLst>
            </p:cNvPr>
            <p:cNvSpPr/>
            <p:nvPr/>
          </p:nvSpPr>
          <p:spPr>
            <a:xfrm>
              <a:off x="4724400" y="1551060"/>
              <a:ext cx="3566160" cy="1097283"/>
            </a:xfrm>
            <a:prstGeom prst="ellipse">
              <a:avLst/>
            </a:prstGeom>
            <a:solidFill>
              <a:srgbClr val="FE7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CA0FF5E-9DC0-45C2-8283-71833351996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68E2F542-802D-4B62-9BED-318184A2D93E}"/>
              </a:ext>
            </a:extLst>
          </p:cNvPr>
          <p:cNvGrpSpPr>
            <a:grpSpLocks noChangeAspect="1"/>
          </p:cNvGrpSpPr>
          <p:nvPr/>
        </p:nvGrpSpPr>
        <p:grpSpPr>
          <a:xfrm>
            <a:off x="550762" y="3494504"/>
            <a:ext cx="914400" cy="501065"/>
            <a:chOff x="4724400" y="1551060"/>
            <a:chExt cx="3566160" cy="1954140"/>
          </a:xfrm>
          <a:solidFill>
            <a:srgbClr val="FE4A1E"/>
          </a:solidFill>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DCB53369-CB1D-410F-9813-B9A291AC5C3A}"/>
                </a:ext>
              </a:extLst>
            </p:cNvPr>
            <p:cNvSpPr/>
            <p:nvPr/>
          </p:nvSpPr>
          <p:spPr>
            <a:xfrm>
              <a:off x="4724400" y="1551060"/>
              <a:ext cx="3566160" cy="1097283"/>
            </a:xfrm>
            <a:prstGeom prst="ellipse">
              <a:avLst/>
            </a:prstGeom>
            <a:solidFill>
              <a:srgbClr val="FE7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5F7F976A-8FF6-4FE9-89C3-E6A00E8D9176}"/>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Freeform: Shape 17">
            <a:extLst>
              <a:ext uri="{FF2B5EF4-FFF2-40B4-BE49-F238E27FC236}">
                <a16:creationId xmlns:a16="http://schemas.microsoft.com/office/drawing/2014/main" id="{6A14B96D-DCAF-46A2-8E03-21FFDF29F7FF}"/>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TextBox 18">
            <a:extLst>
              <a:ext uri="{FF2B5EF4-FFF2-40B4-BE49-F238E27FC236}">
                <a16:creationId xmlns:a16="http://schemas.microsoft.com/office/drawing/2014/main" id="{0F667D0E-3462-48C7-86C7-7909D2E48273}"/>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20" name="TextBox 19">
            <a:extLst>
              <a:ext uri="{FF2B5EF4-FFF2-40B4-BE49-F238E27FC236}">
                <a16:creationId xmlns:a16="http://schemas.microsoft.com/office/drawing/2014/main" id="{24783366-461C-4B2D-A924-80B200A64DE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21" name="Group 20">
            <a:extLst>
              <a:ext uri="{FF2B5EF4-FFF2-40B4-BE49-F238E27FC236}">
                <a16:creationId xmlns:a16="http://schemas.microsoft.com/office/drawing/2014/main" id="{7B2CEFFE-82DF-4439-A3E1-9F1A0AFE50B8}"/>
              </a:ext>
            </a:extLst>
          </p:cNvPr>
          <p:cNvGrpSpPr>
            <a:grpSpLocks noChangeAspect="1"/>
          </p:cNvGrpSpPr>
          <p:nvPr/>
        </p:nvGrpSpPr>
        <p:grpSpPr>
          <a:xfrm>
            <a:off x="1781564" y="3824849"/>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16E1A3EE-213E-4D81-91AD-E4E62A14897B}"/>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69F7147-3246-48C6-A4D2-6F1FA91CF7CC}"/>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4F60C2B5-F555-4A61-811C-2D58B34AD134}"/>
              </a:ext>
            </a:extLst>
          </p:cNvPr>
          <p:cNvGrpSpPr>
            <a:grpSpLocks noChangeAspect="1"/>
          </p:cNvGrpSpPr>
          <p:nvPr/>
        </p:nvGrpSpPr>
        <p:grpSpPr>
          <a:xfrm>
            <a:off x="1781564" y="3490394"/>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25" name="Oval 24">
              <a:extLst>
                <a:ext uri="{FF2B5EF4-FFF2-40B4-BE49-F238E27FC236}">
                  <a16:creationId xmlns:a16="http://schemas.microsoft.com/office/drawing/2014/main" id="{3AEF9670-667C-4658-ADBB-C71F558566D8}"/>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20E6F6D-7926-4035-A309-35502A6556ED}"/>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3EE041D9-C225-44EF-8FB7-40A7599B767A}"/>
              </a:ext>
            </a:extLst>
          </p:cNvPr>
          <p:cNvGrpSpPr>
            <a:grpSpLocks noChangeAspect="1"/>
          </p:cNvGrpSpPr>
          <p:nvPr/>
        </p:nvGrpSpPr>
        <p:grpSpPr>
          <a:xfrm>
            <a:off x="1781564" y="3174024"/>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28" name="Oval 27">
              <a:extLst>
                <a:ext uri="{FF2B5EF4-FFF2-40B4-BE49-F238E27FC236}">
                  <a16:creationId xmlns:a16="http://schemas.microsoft.com/office/drawing/2014/main" id="{BDB7B874-6394-4789-8BDC-F09E98E5E84A}"/>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EAAFC643-4BCA-4806-9A47-64CF5433D98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53EA72E2-77D7-4954-BA7F-EB3C21CF710E}"/>
              </a:ext>
            </a:extLst>
          </p:cNvPr>
          <p:cNvGrpSpPr>
            <a:grpSpLocks noChangeAspect="1"/>
          </p:cNvGrpSpPr>
          <p:nvPr/>
        </p:nvGrpSpPr>
        <p:grpSpPr>
          <a:xfrm>
            <a:off x="1781564" y="2855117"/>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31" name="Oval 30">
              <a:extLst>
                <a:ext uri="{FF2B5EF4-FFF2-40B4-BE49-F238E27FC236}">
                  <a16:creationId xmlns:a16="http://schemas.microsoft.com/office/drawing/2014/main" id="{AE5A7378-24B2-4BD5-8A96-B5DBCF8F246D}"/>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B1CCDD38-98E6-4719-89D5-962AA600FFF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a:extLst>
              <a:ext uri="{FF2B5EF4-FFF2-40B4-BE49-F238E27FC236}">
                <a16:creationId xmlns:a16="http://schemas.microsoft.com/office/drawing/2014/main" id="{CB74D291-D693-443D-A764-BF08093A951A}"/>
              </a:ext>
            </a:extLst>
          </p:cNvPr>
          <p:cNvGrpSpPr>
            <a:grpSpLocks noChangeAspect="1"/>
          </p:cNvGrpSpPr>
          <p:nvPr/>
        </p:nvGrpSpPr>
        <p:grpSpPr>
          <a:xfrm>
            <a:off x="1781564" y="2520662"/>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34" name="Oval 33">
              <a:extLst>
                <a:ext uri="{FF2B5EF4-FFF2-40B4-BE49-F238E27FC236}">
                  <a16:creationId xmlns:a16="http://schemas.microsoft.com/office/drawing/2014/main" id="{48AB3E1E-7007-4A61-90E6-F4D5B03BA7F6}"/>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AFA0D2BA-31CE-45F3-8D48-37904C962345}"/>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C6BCA4AB-F95E-4230-9F67-1CF7CB054574}"/>
              </a:ext>
            </a:extLst>
          </p:cNvPr>
          <p:cNvGrpSpPr>
            <a:grpSpLocks noChangeAspect="1"/>
          </p:cNvGrpSpPr>
          <p:nvPr/>
        </p:nvGrpSpPr>
        <p:grpSpPr>
          <a:xfrm>
            <a:off x="1781564" y="2204292"/>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37" name="Oval 36">
              <a:extLst>
                <a:ext uri="{FF2B5EF4-FFF2-40B4-BE49-F238E27FC236}">
                  <a16:creationId xmlns:a16="http://schemas.microsoft.com/office/drawing/2014/main" id="{0CF30A2F-4A2C-4E03-B253-C270AED6F1B7}"/>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87B7B26-9CED-417C-ACED-26843E528290}"/>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8925EA6-8F06-4908-AE63-35EC2DA12AFC}"/>
              </a:ext>
            </a:extLst>
          </p:cNvPr>
          <p:cNvGrpSpPr>
            <a:grpSpLocks noChangeAspect="1"/>
          </p:cNvGrpSpPr>
          <p:nvPr/>
        </p:nvGrpSpPr>
        <p:grpSpPr>
          <a:xfrm>
            <a:off x="3012366" y="3824849"/>
            <a:ext cx="914400" cy="501065"/>
            <a:chOff x="4724400" y="1551060"/>
            <a:chExt cx="3566160" cy="1954140"/>
          </a:xfrm>
          <a:solidFill>
            <a:srgbClr val="44546B"/>
          </a:solidFill>
          <a:effectLst>
            <a:outerShdw blurRad="50800" dist="38100" dir="2700000" algn="tl" rotWithShape="0">
              <a:prstClr val="black">
                <a:alpha val="40000"/>
              </a:prstClr>
            </a:outerShdw>
          </a:effectLst>
        </p:grpSpPr>
        <p:sp>
          <p:nvSpPr>
            <p:cNvPr id="40" name="Oval 39">
              <a:extLst>
                <a:ext uri="{FF2B5EF4-FFF2-40B4-BE49-F238E27FC236}">
                  <a16:creationId xmlns:a16="http://schemas.microsoft.com/office/drawing/2014/main" id="{5D6F9264-464C-42FE-AAF0-D1873415C41D}"/>
                </a:ext>
              </a:extLst>
            </p:cNvPr>
            <p:cNvSpPr/>
            <p:nvPr/>
          </p:nvSpPr>
          <p:spPr>
            <a:xfrm>
              <a:off x="4724400" y="1551060"/>
              <a:ext cx="3566160" cy="1097283"/>
            </a:xfrm>
            <a:prstGeom prst="ellipse">
              <a:avLst/>
            </a:pr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3FF4BB7-9B55-4E5D-BB1E-E48C9E2C80B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DE3EB80B-A2EF-4AEA-B3FE-DF2CECF8DCD9}"/>
              </a:ext>
            </a:extLst>
          </p:cNvPr>
          <p:cNvGrpSpPr>
            <a:grpSpLocks noChangeAspect="1"/>
          </p:cNvGrpSpPr>
          <p:nvPr/>
        </p:nvGrpSpPr>
        <p:grpSpPr>
          <a:xfrm>
            <a:off x="3012366" y="3490394"/>
            <a:ext cx="914400" cy="501065"/>
            <a:chOff x="4724400" y="1551060"/>
            <a:chExt cx="3566160" cy="1954140"/>
          </a:xfrm>
          <a:solidFill>
            <a:srgbClr val="44546B"/>
          </a:solidFill>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CD9B1BD7-15DA-454C-911A-CCB243B40A35}"/>
                </a:ext>
              </a:extLst>
            </p:cNvPr>
            <p:cNvSpPr/>
            <p:nvPr/>
          </p:nvSpPr>
          <p:spPr>
            <a:xfrm>
              <a:off x="4724400" y="1551060"/>
              <a:ext cx="3566160" cy="1097283"/>
            </a:xfrm>
            <a:prstGeom prst="ellipse">
              <a:avLst/>
            </a:pr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EB67AEF-96AF-482B-9197-B3451FABF1BF}"/>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69F37A-6690-4CD4-AF64-C9E181A3CE6B}"/>
              </a:ext>
            </a:extLst>
          </p:cNvPr>
          <p:cNvGrpSpPr>
            <a:grpSpLocks noChangeAspect="1"/>
          </p:cNvGrpSpPr>
          <p:nvPr/>
        </p:nvGrpSpPr>
        <p:grpSpPr>
          <a:xfrm>
            <a:off x="3012366" y="3174024"/>
            <a:ext cx="914400" cy="501065"/>
            <a:chOff x="4724400" y="1551060"/>
            <a:chExt cx="3566160" cy="1954140"/>
          </a:xfrm>
          <a:solidFill>
            <a:srgbClr val="44546B"/>
          </a:solidFill>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BA9BA4B9-C0D2-4FB6-BB20-25249A6C6622}"/>
                </a:ext>
              </a:extLst>
            </p:cNvPr>
            <p:cNvSpPr/>
            <p:nvPr/>
          </p:nvSpPr>
          <p:spPr>
            <a:xfrm>
              <a:off x="4724400" y="1551060"/>
              <a:ext cx="3566160" cy="1097283"/>
            </a:xfrm>
            <a:prstGeom prst="ellipse">
              <a:avLst/>
            </a:pr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F6FC4356-01A0-40A1-9625-3F7BF4C0F1B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FF5DD872-E771-4A61-838A-FED79D3B597B}"/>
              </a:ext>
            </a:extLst>
          </p:cNvPr>
          <p:cNvGrpSpPr>
            <a:grpSpLocks noChangeAspect="1"/>
          </p:cNvGrpSpPr>
          <p:nvPr/>
        </p:nvGrpSpPr>
        <p:grpSpPr>
          <a:xfrm>
            <a:off x="3012366" y="2855117"/>
            <a:ext cx="914400" cy="501065"/>
            <a:chOff x="4724400" y="1551060"/>
            <a:chExt cx="3566160" cy="1954140"/>
          </a:xfrm>
          <a:solidFill>
            <a:srgbClr val="44546B"/>
          </a:solidFill>
          <a:effectLst>
            <a:outerShdw blurRad="50800" dist="38100" dir="2700000" algn="tl" rotWithShape="0">
              <a:prstClr val="black">
                <a:alpha val="40000"/>
              </a:prstClr>
            </a:outerShdw>
          </a:effectLst>
        </p:grpSpPr>
        <p:sp>
          <p:nvSpPr>
            <p:cNvPr id="49" name="Oval 48">
              <a:extLst>
                <a:ext uri="{FF2B5EF4-FFF2-40B4-BE49-F238E27FC236}">
                  <a16:creationId xmlns:a16="http://schemas.microsoft.com/office/drawing/2014/main" id="{C8351251-638F-4A0B-AD69-311932FEEB95}"/>
                </a:ext>
              </a:extLst>
            </p:cNvPr>
            <p:cNvSpPr/>
            <p:nvPr/>
          </p:nvSpPr>
          <p:spPr>
            <a:xfrm>
              <a:off x="4724400" y="1551060"/>
              <a:ext cx="3566160" cy="1097283"/>
            </a:xfrm>
            <a:prstGeom prst="ellipse">
              <a:avLst/>
            </a:pr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Shape 49">
              <a:extLst>
                <a:ext uri="{FF2B5EF4-FFF2-40B4-BE49-F238E27FC236}">
                  <a16:creationId xmlns:a16="http://schemas.microsoft.com/office/drawing/2014/main" id="{B554BBF3-0A18-418C-8E5E-23EFC1B528B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FEE0B30D-2002-4EB6-90AC-E8BA2BE9D99E}"/>
              </a:ext>
            </a:extLst>
          </p:cNvPr>
          <p:cNvGrpSpPr>
            <a:grpSpLocks noChangeAspect="1"/>
          </p:cNvGrpSpPr>
          <p:nvPr/>
        </p:nvGrpSpPr>
        <p:grpSpPr>
          <a:xfrm>
            <a:off x="1781564" y="1879025"/>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55" name="Oval 54">
              <a:extLst>
                <a:ext uri="{FF2B5EF4-FFF2-40B4-BE49-F238E27FC236}">
                  <a16:creationId xmlns:a16="http://schemas.microsoft.com/office/drawing/2014/main" id="{FFC97AEA-0B2A-4C73-90DB-F0B018905590}"/>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A7E688D2-03AC-4E8C-B5E6-64B84E665DAF}"/>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58C1FF92-41CD-401E-A57B-28CCE5C6E84E}"/>
              </a:ext>
            </a:extLst>
          </p:cNvPr>
          <p:cNvGrpSpPr>
            <a:grpSpLocks noChangeAspect="1"/>
          </p:cNvGrpSpPr>
          <p:nvPr/>
        </p:nvGrpSpPr>
        <p:grpSpPr>
          <a:xfrm>
            <a:off x="4239715" y="3824849"/>
            <a:ext cx="914400" cy="501065"/>
            <a:chOff x="4724400" y="1551060"/>
            <a:chExt cx="3566160" cy="1954140"/>
          </a:xfrm>
          <a:solidFill>
            <a:srgbClr val="7A7A7A"/>
          </a:solidFill>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A30508BC-2659-4F50-862E-A2C1D018F259}"/>
                </a:ext>
              </a:extLst>
            </p:cNvPr>
            <p:cNvSpPr/>
            <p:nvPr/>
          </p:nvSpPr>
          <p:spPr>
            <a:xfrm>
              <a:off x="4724400" y="1551060"/>
              <a:ext cx="3566160" cy="1097283"/>
            </a:xfrm>
            <a:prstGeom prst="ellipse">
              <a:avLst/>
            </a:pr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3D766B1D-95F9-44D2-8E91-5062A2147D2C}"/>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76F8C317-9C28-4E8A-96F5-71EE5D1B2598}"/>
              </a:ext>
            </a:extLst>
          </p:cNvPr>
          <p:cNvGrpSpPr>
            <a:grpSpLocks noChangeAspect="1"/>
          </p:cNvGrpSpPr>
          <p:nvPr/>
        </p:nvGrpSpPr>
        <p:grpSpPr>
          <a:xfrm>
            <a:off x="4239715" y="3490394"/>
            <a:ext cx="914400" cy="501065"/>
            <a:chOff x="4724400" y="1551060"/>
            <a:chExt cx="3566160" cy="1954140"/>
          </a:xfrm>
          <a:solidFill>
            <a:srgbClr val="7A7A7A"/>
          </a:solidFill>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FE28965B-C183-426A-9839-7321938AE8E9}"/>
                </a:ext>
              </a:extLst>
            </p:cNvPr>
            <p:cNvSpPr/>
            <p:nvPr/>
          </p:nvSpPr>
          <p:spPr>
            <a:xfrm>
              <a:off x="4724400" y="1551060"/>
              <a:ext cx="3566160" cy="1097283"/>
            </a:xfrm>
            <a:prstGeom prst="ellipse">
              <a:avLst/>
            </a:pr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A4F671F4-A191-4D87-ADBA-16B716CC623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a:extLst>
              <a:ext uri="{FF2B5EF4-FFF2-40B4-BE49-F238E27FC236}">
                <a16:creationId xmlns:a16="http://schemas.microsoft.com/office/drawing/2014/main" id="{58531AED-66A8-48FD-AF55-8F37F067FC69}"/>
              </a:ext>
            </a:extLst>
          </p:cNvPr>
          <p:cNvGrpSpPr>
            <a:grpSpLocks noChangeAspect="1"/>
          </p:cNvGrpSpPr>
          <p:nvPr/>
        </p:nvGrpSpPr>
        <p:grpSpPr>
          <a:xfrm>
            <a:off x="4239715" y="3174024"/>
            <a:ext cx="914400" cy="501065"/>
            <a:chOff x="4724400" y="1551060"/>
            <a:chExt cx="3566160" cy="1954140"/>
          </a:xfrm>
          <a:solidFill>
            <a:srgbClr val="7A7A7A"/>
          </a:solidFill>
          <a:effectLst>
            <a:outerShdw blurRad="50800" dist="38100" dir="2700000" algn="tl" rotWithShape="0">
              <a:prstClr val="black">
                <a:alpha val="40000"/>
              </a:prstClr>
            </a:outerShdw>
          </a:effectLst>
        </p:grpSpPr>
        <p:sp>
          <p:nvSpPr>
            <p:cNvPr id="64" name="Oval 63">
              <a:extLst>
                <a:ext uri="{FF2B5EF4-FFF2-40B4-BE49-F238E27FC236}">
                  <a16:creationId xmlns:a16="http://schemas.microsoft.com/office/drawing/2014/main" id="{C6B14B36-E33F-4102-AC0E-F8812CF42038}"/>
                </a:ext>
              </a:extLst>
            </p:cNvPr>
            <p:cNvSpPr/>
            <p:nvPr/>
          </p:nvSpPr>
          <p:spPr>
            <a:xfrm>
              <a:off x="4724400" y="1551060"/>
              <a:ext cx="3566160" cy="1097283"/>
            </a:xfrm>
            <a:prstGeom prst="ellipse">
              <a:avLst/>
            </a:pr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C41A63B-FE71-4884-BDE2-40F015D7F0C4}"/>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 name="Group 65">
            <a:extLst>
              <a:ext uri="{FF2B5EF4-FFF2-40B4-BE49-F238E27FC236}">
                <a16:creationId xmlns:a16="http://schemas.microsoft.com/office/drawing/2014/main" id="{6509E858-71AB-4EEB-99F4-0D2249FB5064}"/>
              </a:ext>
            </a:extLst>
          </p:cNvPr>
          <p:cNvGrpSpPr>
            <a:grpSpLocks noChangeAspect="1"/>
          </p:cNvGrpSpPr>
          <p:nvPr/>
        </p:nvGrpSpPr>
        <p:grpSpPr>
          <a:xfrm>
            <a:off x="4239715" y="2855117"/>
            <a:ext cx="914400" cy="501065"/>
            <a:chOff x="4724400" y="1551060"/>
            <a:chExt cx="3566160" cy="1954140"/>
          </a:xfrm>
          <a:solidFill>
            <a:srgbClr val="7A7A7A"/>
          </a:solidFill>
          <a:effectLst>
            <a:outerShdw blurRad="50800" dist="38100" dir="2700000" algn="tl" rotWithShape="0">
              <a:prstClr val="black">
                <a:alpha val="40000"/>
              </a:prstClr>
            </a:outerShdw>
          </a:effectLst>
        </p:grpSpPr>
        <p:sp>
          <p:nvSpPr>
            <p:cNvPr id="67" name="Oval 66">
              <a:extLst>
                <a:ext uri="{FF2B5EF4-FFF2-40B4-BE49-F238E27FC236}">
                  <a16:creationId xmlns:a16="http://schemas.microsoft.com/office/drawing/2014/main" id="{A7DDF41E-C984-495A-BC87-115F189C041E}"/>
                </a:ext>
              </a:extLst>
            </p:cNvPr>
            <p:cNvSpPr/>
            <p:nvPr/>
          </p:nvSpPr>
          <p:spPr>
            <a:xfrm>
              <a:off x="4724400" y="1551060"/>
              <a:ext cx="3566160" cy="1097283"/>
            </a:xfrm>
            <a:prstGeom prst="ellipse">
              <a:avLst/>
            </a:pr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7673570-A372-4B71-A7E8-3319DD071D5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68">
            <a:extLst>
              <a:ext uri="{FF2B5EF4-FFF2-40B4-BE49-F238E27FC236}">
                <a16:creationId xmlns:a16="http://schemas.microsoft.com/office/drawing/2014/main" id="{3F53287D-E341-4E81-B3A6-426D486AB566}"/>
              </a:ext>
            </a:extLst>
          </p:cNvPr>
          <p:cNvGrpSpPr>
            <a:grpSpLocks noChangeAspect="1"/>
          </p:cNvGrpSpPr>
          <p:nvPr/>
        </p:nvGrpSpPr>
        <p:grpSpPr>
          <a:xfrm>
            <a:off x="4239715" y="2520662"/>
            <a:ext cx="914400" cy="501065"/>
            <a:chOff x="4724400" y="1551060"/>
            <a:chExt cx="3566160" cy="1954140"/>
          </a:xfrm>
          <a:solidFill>
            <a:srgbClr val="7A7A7A"/>
          </a:solidFill>
          <a:effectLst>
            <a:outerShdw blurRad="50800" dist="38100" dir="2700000" algn="tl" rotWithShape="0">
              <a:prstClr val="black">
                <a:alpha val="40000"/>
              </a:prstClr>
            </a:outerShdw>
          </a:effectLst>
        </p:grpSpPr>
        <p:sp>
          <p:nvSpPr>
            <p:cNvPr id="70" name="Oval 69">
              <a:extLst>
                <a:ext uri="{FF2B5EF4-FFF2-40B4-BE49-F238E27FC236}">
                  <a16:creationId xmlns:a16="http://schemas.microsoft.com/office/drawing/2014/main" id="{3483865E-6196-4F1A-8270-1F892C92A2DB}"/>
                </a:ext>
              </a:extLst>
            </p:cNvPr>
            <p:cNvSpPr/>
            <p:nvPr/>
          </p:nvSpPr>
          <p:spPr>
            <a:xfrm>
              <a:off x="4724400" y="1551060"/>
              <a:ext cx="3566160" cy="1097283"/>
            </a:xfrm>
            <a:prstGeom prst="ellipse">
              <a:avLst/>
            </a:pr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C51D8CAA-2887-475A-909F-23D4063A414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71">
            <a:extLst>
              <a:ext uri="{FF2B5EF4-FFF2-40B4-BE49-F238E27FC236}">
                <a16:creationId xmlns:a16="http://schemas.microsoft.com/office/drawing/2014/main" id="{04C7F608-9E08-45EE-A2CB-24F02A57FFCA}"/>
              </a:ext>
            </a:extLst>
          </p:cNvPr>
          <p:cNvGrpSpPr>
            <a:grpSpLocks noChangeAspect="1"/>
          </p:cNvGrpSpPr>
          <p:nvPr/>
        </p:nvGrpSpPr>
        <p:grpSpPr>
          <a:xfrm>
            <a:off x="4239715" y="2204292"/>
            <a:ext cx="914400" cy="501065"/>
            <a:chOff x="4724400" y="1551060"/>
            <a:chExt cx="3566160" cy="1954140"/>
          </a:xfrm>
          <a:solidFill>
            <a:srgbClr val="7A7A7A"/>
          </a:solidFill>
          <a:effectLst>
            <a:outerShdw blurRad="50800" dist="38100" dir="2700000" algn="tl" rotWithShape="0">
              <a:prstClr val="black">
                <a:alpha val="40000"/>
              </a:prstClr>
            </a:outerShdw>
          </a:effectLst>
        </p:grpSpPr>
        <p:sp>
          <p:nvSpPr>
            <p:cNvPr id="73" name="Oval 72">
              <a:extLst>
                <a:ext uri="{FF2B5EF4-FFF2-40B4-BE49-F238E27FC236}">
                  <a16:creationId xmlns:a16="http://schemas.microsoft.com/office/drawing/2014/main" id="{5765835F-D3CF-43FE-995B-661C760F8F04}"/>
                </a:ext>
              </a:extLst>
            </p:cNvPr>
            <p:cNvSpPr/>
            <p:nvPr/>
          </p:nvSpPr>
          <p:spPr>
            <a:xfrm>
              <a:off x="4724400" y="1551060"/>
              <a:ext cx="3566160" cy="1097283"/>
            </a:xfrm>
            <a:prstGeom prst="ellipse">
              <a:avLst/>
            </a:pr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D27B880E-0914-486D-85EE-679D2D4B401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A9967886-E1C7-417F-A758-39E23D519DD8}"/>
              </a:ext>
            </a:extLst>
          </p:cNvPr>
          <p:cNvGrpSpPr>
            <a:grpSpLocks noChangeAspect="1"/>
          </p:cNvGrpSpPr>
          <p:nvPr/>
        </p:nvGrpSpPr>
        <p:grpSpPr>
          <a:xfrm>
            <a:off x="5467064" y="3824849"/>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76" name="Oval 75">
              <a:extLst>
                <a:ext uri="{FF2B5EF4-FFF2-40B4-BE49-F238E27FC236}">
                  <a16:creationId xmlns:a16="http://schemas.microsoft.com/office/drawing/2014/main" id="{A724DD42-4C30-42D7-92AD-B83004B61A05}"/>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3393499E-2E00-4745-9DFC-1555B85B42C3}"/>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5411037E-4278-4DD8-AC4E-C5429E71F431}"/>
              </a:ext>
            </a:extLst>
          </p:cNvPr>
          <p:cNvGrpSpPr>
            <a:grpSpLocks noChangeAspect="1"/>
          </p:cNvGrpSpPr>
          <p:nvPr/>
        </p:nvGrpSpPr>
        <p:grpSpPr>
          <a:xfrm>
            <a:off x="5467064" y="3490394"/>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79" name="Oval 78">
              <a:extLst>
                <a:ext uri="{FF2B5EF4-FFF2-40B4-BE49-F238E27FC236}">
                  <a16:creationId xmlns:a16="http://schemas.microsoft.com/office/drawing/2014/main" id="{39D83AE9-3A62-4EF9-B0CA-79664C70AD73}"/>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AEDB54E8-69BB-49A6-9BF3-A29846CDF30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1" name="Group 80">
            <a:extLst>
              <a:ext uri="{FF2B5EF4-FFF2-40B4-BE49-F238E27FC236}">
                <a16:creationId xmlns:a16="http://schemas.microsoft.com/office/drawing/2014/main" id="{580C8570-FA5F-4E96-AE1C-9D2B2E6978E5}"/>
              </a:ext>
            </a:extLst>
          </p:cNvPr>
          <p:cNvGrpSpPr>
            <a:grpSpLocks noChangeAspect="1"/>
          </p:cNvGrpSpPr>
          <p:nvPr/>
        </p:nvGrpSpPr>
        <p:grpSpPr>
          <a:xfrm>
            <a:off x="5467064" y="3174024"/>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82" name="Oval 81">
              <a:extLst>
                <a:ext uri="{FF2B5EF4-FFF2-40B4-BE49-F238E27FC236}">
                  <a16:creationId xmlns:a16="http://schemas.microsoft.com/office/drawing/2014/main" id="{B01E4387-7F62-482F-9E11-F4FAD05E15FD}"/>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74A02E0-EDC4-4254-A9C2-1BDE1B224EC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BE6A1212-29ED-4B82-92A6-53D93BD2FC72}"/>
              </a:ext>
            </a:extLst>
          </p:cNvPr>
          <p:cNvGrpSpPr>
            <a:grpSpLocks noChangeAspect="1"/>
          </p:cNvGrpSpPr>
          <p:nvPr/>
        </p:nvGrpSpPr>
        <p:grpSpPr>
          <a:xfrm>
            <a:off x="5467064" y="2855117"/>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85" name="Oval 84">
              <a:extLst>
                <a:ext uri="{FF2B5EF4-FFF2-40B4-BE49-F238E27FC236}">
                  <a16:creationId xmlns:a16="http://schemas.microsoft.com/office/drawing/2014/main" id="{7D955328-B95D-4397-BD4D-0A0CC8B9A3EB}"/>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507C33F0-27E5-4A5E-A76A-523A512C5513}"/>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7" name="Group 86">
            <a:extLst>
              <a:ext uri="{FF2B5EF4-FFF2-40B4-BE49-F238E27FC236}">
                <a16:creationId xmlns:a16="http://schemas.microsoft.com/office/drawing/2014/main" id="{DB6807B8-6BDC-4801-9F75-8C8A6E964E3C}"/>
              </a:ext>
            </a:extLst>
          </p:cNvPr>
          <p:cNvGrpSpPr>
            <a:grpSpLocks noChangeAspect="1"/>
          </p:cNvGrpSpPr>
          <p:nvPr/>
        </p:nvGrpSpPr>
        <p:grpSpPr>
          <a:xfrm>
            <a:off x="5467064" y="2520662"/>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88" name="Oval 87">
              <a:extLst>
                <a:ext uri="{FF2B5EF4-FFF2-40B4-BE49-F238E27FC236}">
                  <a16:creationId xmlns:a16="http://schemas.microsoft.com/office/drawing/2014/main" id="{85DB5E2A-6166-4198-97A3-64CFA01F2D6C}"/>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01AB6C2E-31C6-4266-867F-B560417B4CE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a:extLst>
              <a:ext uri="{FF2B5EF4-FFF2-40B4-BE49-F238E27FC236}">
                <a16:creationId xmlns:a16="http://schemas.microsoft.com/office/drawing/2014/main" id="{D00046AE-04DF-4ED4-9725-79189D0578C9}"/>
              </a:ext>
            </a:extLst>
          </p:cNvPr>
          <p:cNvGrpSpPr>
            <a:grpSpLocks noChangeAspect="1"/>
          </p:cNvGrpSpPr>
          <p:nvPr/>
        </p:nvGrpSpPr>
        <p:grpSpPr>
          <a:xfrm>
            <a:off x="5467064" y="2204292"/>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91" name="Oval 90">
              <a:extLst>
                <a:ext uri="{FF2B5EF4-FFF2-40B4-BE49-F238E27FC236}">
                  <a16:creationId xmlns:a16="http://schemas.microsoft.com/office/drawing/2014/main" id="{3B61C940-2B23-4F5F-A797-9C31F6648965}"/>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F620AD19-28C3-4FA1-AA7F-F282113EC95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7E3A0F5F-B1B0-42EF-8744-9F06010543A5}"/>
              </a:ext>
            </a:extLst>
          </p:cNvPr>
          <p:cNvGrpSpPr>
            <a:grpSpLocks noChangeAspect="1"/>
          </p:cNvGrpSpPr>
          <p:nvPr/>
        </p:nvGrpSpPr>
        <p:grpSpPr>
          <a:xfrm>
            <a:off x="5467064" y="1879472"/>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C37F8FA9-8310-47AB-BD4D-7C6AEBF2132F}"/>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Shape 52">
              <a:extLst>
                <a:ext uri="{FF2B5EF4-FFF2-40B4-BE49-F238E27FC236}">
                  <a16:creationId xmlns:a16="http://schemas.microsoft.com/office/drawing/2014/main" id="{5B275712-1E10-4BCF-83E1-B152003ACDB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3" name="Group 92">
            <a:extLst>
              <a:ext uri="{FF2B5EF4-FFF2-40B4-BE49-F238E27FC236}">
                <a16:creationId xmlns:a16="http://schemas.microsoft.com/office/drawing/2014/main" id="{5183F931-A0F1-476E-B885-38589239F8F0}"/>
              </a:ext>
            </a:extLst>
          </p:cNvPr>
          <p:cNvGrpSpPr>
            <a:grpSpLocks noChangeAspect="1"/>
          </p:cNvGrpSpPr>
          <p:nvPr/>
        </p:nvGrpSpPr>
        <p:grpSpPr>
          <a:xfrm>
            <a:off x="5467064" y="1536614"/>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94" name="Oval 93">
              <a:extLst>
                <a:ext uri="{FF2B5EF4-FFF2-40B4-BE49-F238E27FC236}">
                  <a16:creationId xmlns:a16="http://schemas.microsoft.com/office/drawing/2014/main" id="{4352796C-6C3B-4DB7-8097-2EDEBE9BA09A}"/>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Freeform: Shape 94">
              <a:extLst>
                <a:ext uri="{FF2B5EF4-FFF2-40B4-BE49-F238E27FC236}">
                  <a16:creationId xmlns:a16="http://schemas.microsoft.com/office/drawing/2014/main" id="{62C7BA6F-7D12-470E-B5F5-B8BCF3CF3885}"/>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6" name="TextBox 95">
            <a:extLst>
              <a:ext uri="{FF2B5EF4-FFF2-40B4-BE49-F238E27FC236}">
                <a16:creationId xmlns:a16="http://schemas.microsoft.com/office/drawing/2014/main" id="{70EDC482-C3DF-4CD2-A342-030E2357E96F}"/>
              </a:ext>
            </a:extLst>
          </p:cNvPr>
          <p:cNvSpPr txBox="1"/>
          <p:nvPr/>
        </p:nvSpPr>
        <p:spPr>
          <a:xfrm>
            <a:off x="468571" y="2603181"/>
            <a:ext cx="1082236" cy="815608"/>
          </a:xfrm>
          <a:prstGeom prst="rect">
            <a:avLst/>
          </a:prstGeom>
          <a:noFill/>
        </p:spPr>
        <p:txBody>
          <a:bodyPr wrap="square" rtlCol="0">
            <a:spAutoFit/>
          </a:bodyPr>
          <a:lstStyle/>
          <a:p>
            <a:pPr algn="ctr"/>
            <a:r>
              <a:rPr lang="en-US" sz="3600" dirty="0">
                <a:solidFill>
                  <a:schemeClr val="bg1"/>
                </a:solidFill>
              </a:rPr>
              <a:t>A</a:t>
            </a:r>
          </a:p>
          <a:p>
            <a:pPr algn="ctr"/>
            <a:r>
              <a:rPr lang="en-US" sz="1100" dirty="0">
                <a:solidFill>
                  <a:schemeClr val="bg1"/>
                </a:solidFill>
              </a:rPr>
              <a:t>LOREM IPSUM</a:t>
            </a:r>
          </a:p>
        </p:txBody>
      </p:sp>
      <p:sp>
        <p:nvSpPr>
          <p:cNvPr id="97" name="TextBox 96">
            <a:extLst>
              <a:ext uri="{FF2B5EF4-FFF2-40B4-BE49-F238E27FC236}">
                <a16:creationId xmlns:a16="http://schemas.microsoft.com/office/drawing/2014/main" id="{F1B81988-09A4-40A2-A163-389162B58991}"/>
              </a:ext>
            </a:extLst>
          </p:cNvPr>
          <p:cNvSpPr txBox="1"/>
          <p:nvPr/>
        </p:nvSpPr>
        <p:spPr>
          <a:xfrm>
            <a:off x="1697646" y="1033489"/>
            <a:ext cx="1082236" cy="815608"/>
          </a:xfrm>
          <a:prstGeom prst="rect">
            <a:avLst/>
          </a:prstGeom>
          <a:noFill/>
        </p:spPr>
        <p:txBody>
          <a:bodyPr wrap="square" rtlCol="0">
            <a:spAutoFit/>
          </a:bodyPr>
          <a:lstStyle/>
          <a:p>
            <a:pPr algn="ctr"/>
            <a:r>
              <a:rPr lang="en-US" sz="3600" dirty="0">
                <a:solidFill>
                  <a:schemeClr val="bg1"/>
                </a:solidFill>
              </a:rPr>
              <a:t>B</a:t>
            </a:r>
          </a:p>
          <a:p>
            <a:pPr algn="ctr"/>
            <a:r>
              <a:rPr lang="en-US" sz="1100" dirty="0">
                <a:solidFill>
                  <a:schemeClr val="bg1"/>
                </a:solidFill>
              </a:rPr>
              <a:t>LOREM IPSUM</a:t>
            </a:r>
          </a:p>
        </p:txBody>
      </p:sp>
      <p:sp>
        <p:nvSpPr>
          <p:cNvPr id="98" name="TextBox 97">
            <a:extLst>
              <a:ext uri="{FF2B5EF4-FFF2-40B4-BE49-F238E27FC236}">
                <a16:creationId xmlns:a16="http://schemas.microsoft.com/office/drawing/2014/main" id="{2FD7D6B3-DF68-4EE3-A7E2-364DDA86075E}"/>
              </a:ext>
            </a:extLst>
          </p:cNvPr>
          <p:cNvSpPr txBox="1"/>
          <p:nvPr/>
        </p:nvSpPr>
        <p:spPr>
          <a:xfrm>
            <a:off x="2972797" y="2010995"/>
            <a:ext cx="1082236" cy="815608"/>
          </a:xfrm>
          <a:prstGeom prst="rect">
            <a:avLst/>
          </a:prstGeom>
          <a:noFill/>
        </p:spPr>
        <p:txBody>
          <a:bodyPr wrap="square" rtlCol="0">
            <a:spAutoFit/>
          </a:bodyPr>
          <a:lstStyle/>
          <a:p>
            <a:pPr algn="ctr"/>
            <a:r>
              <a:rPr lang="en-US" sz="3600" dirty="0">
                <a:solidFill>
                  <a:schemeClr val="bg1"/>
                </a:solidFill>
              </a:rPr>
              <a:t>C</a:t>
            </a:r>
          </a:p>
          <a:p>
            <a:pPr algn="ctr"/>
            <a:r>
              <a:rPr lang="en-US" sz="1100" dirty="0">
                <a:solidFill>
                  <a:schemeClr val="bg1"/>
                </a:solidFill>
              </a:rPr>
              <a:t>LOREM IPSUM</a:t>
            </a:r>
          </a:p>
        </p:txBody>
      </p:sp>
      <p:sp>
        <p:nvSpPr>
          <p:cNvPr id="99" name="TextBox 98">
            <a:extLst>
              <a:ext uri="{FF2B5EF4-FFF2-40B4-BE49-F238E27FC236}">
                <a16:creationId xmlns:a16="http://schemas.microsoft.com/office/drawing/2014/main" id="{FE72822D-15AA-41B3-9EF5-B1D5C9346A92}"/>
              </a:ext>
            </a:extLst>
          </p:cNvPr>
          <p:cNvSpPr txBox="1"/>
          <p:nvPr/>
        </p:nvSpPr>
        <p:spPr>
          <a:xfrm>
            <a:off x="4155797" y="1325472"/>
            <a:ext cx="1082236" cy="815608"/>
          </a:xfrm>
          <a:prstGeom prst="rect">
            <a:avLst/>
          </a:prstGeom>
          <a:noFill/>
        </p:spPr>
        <p:txBody>
          <a:bodyPr wrap="square" rtlCol="0">
            <a:spAutoFit/>
          </a:bodyPr>
          <a:lstStyle/>
          <a:p>
            <a:pPr algn="ctr"/>
            <a:r>
              <a:rPr lang="en-US" sz="3600" dirty="0">
                <a:solidFill>
                  <a:schemeClr val="bg1"/>
                </a:solidFill>
              </a:rPr>
              <a:t>D</a:t>
            </a:r>
          </a:p>
          <a:p>
            <a:pPr algn="ctr"/>
            <a:r>
              <a:rPr lang="en-US" sz="1100" dirty="0">
                <a:solidFill>
                  <a:schemeClr val="bg1"/>
                </a:solidFill>
              </a:rPr>
              <a:t>LOREM IPSUM</a:t>
            </a:r>
          </a:p>
        </p:txBody>
      </p:sp>
      <p:sp>
        <p:nvSpPr>
          <p:cNvPr id="100" name="TextBox 99">
            <a:extLst>
              <a:ext uri="{FF2B5EF4-FFF2-40B4-BE49-F238E27FC236}">
                <a16:creationId xmlns:a16="http://schemas.microsoft.com/office/drawing/2014/main" id="{B0F91688-48B5-49D0-9123-6422D53A78EC}"/>
              </a:ext>
            </a:extLst>
          </p:cNvPr>
          <p:cNvSpPr txBox="1"/>
          <p:nvPr/>
        </p:nvSpPr>
        <p:spPr>
          <a:xfrm>
            <a:off x="5382963" y="685800"/>
            <a:ext cx="1082236" cy="815608"/>
          </a:xfrm>
          <a:prstGeom prst="rect">
            <a:avLst/>
          </a:prstGeom>
          <a:noFill/>
        </p:spPr>
        <p:txBody>
          <a:bodyPr wrap="square" rtlCol="0">
            <a:spAutoFit/>
          </a:bodyPr>
          <a:lstStyle/>
          <a:p>
            <a:pPr algn="ctr"/>
            <a:r>
              <a:rPr lang="en-US" sz="3600" dirty="0">
                <a:solidFill>
                  <a:schemeClr val="bg1"/>
                </a:solidFill>
              </a:rPr>
              <a:t>E</a:t>
            </a:r>
          </a:p>
          <a:p>
            <a:pPr algn="ctr"/>
            <a:r>
              <a:rPr lang="en-US" sz="1100" dirty="0">
                <a:solidFill>
                  <a:schemeClr val="bg1"/>
                </a:solidFill>
              </a:rPr>
              <a:t>LOREM IPSUM</a:t>
            </a:r>
          </a:p>
        </p:txBody>
      </p:sp>
      <p:sp>
        <p:nvSpPr>
          <p:cNvPr id="101" name="TextBox 100">
            <a:extLst>
              <a:ext uri="{FF2B5EF4-FFF2-40B4-BE49-F238E27FC236}">
                <a16:creationId xmlns:a16="http://schemas.microsoft.com/office/drawing/2014/main" id="{9B5D37F4-C243-4BDB-9122-447D6592BD1B}"/>
              </a:ext>
            </a:extLst>
          </p:cNvPr>
          <p:cNvSpPr txBox="1"/>
          <p:nvPr/>
        </p:nvSpPr>
        <p:spPr>
          <a:xfrm>
            <a:off x="431182" y="5114694"/>
            <a:ext cx="6876375" cy="116955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530663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ipe(left)">
                                      <p:cBhvr>
                                        <p:cTn id="10" dur="500"/>
                                        <p:tgtEl>
                                          <p:spTgt spid="1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9">
                                            <p:txEl>
                                              <p:pRg st="0" end="0"/>
                                            </p:txEl>
                                          </p:spTgt>
                                        </p:tgtEl>
                                        <p:attrNameLst>
                                          <p:attrName>style.visibility</p:attrName>
                                        </p:attrNameLst>
                                      </p:cBhvr>
                                      <p:to>
                                        <p:strVal val="visible"/>
                                      </p:to>
                                    </p:set>
                                    <p:animEffect transition="in" filter="fade">
                                      <p:cBhvr>
                                        <p:cTn id="14" dur="750"/>
                                        <p:tgtEl>
                                          <p:spTgt spid="19">
                                            <p:txEl>
                                              <p:pRg st="0" end="0"/>
                                            </p:txEl>
                                          </p:spTgt>
                                        </p:tgtEl>
                                      </p:cBhvr>
                                    </p:animEffect>
                                    <p:anim calcmode="lin" valueType="num">
                                      <p:cBhvr>
                                        <p:cTn id="15" dur="75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19">
                                            <p:txEl>
                                              <p:pRg st="2" end="2"/>
                                            </p:txEl>
                                          </p:spTgt>
                                        </p:tgtEl>
                                        <p:attrNameLst>
                                          <p:attrName>style.visibility</p:attrName>
                                        </p:attrNameLst>
                                      </p:cBhvr>
                                      <p:to>
                                        <p:strVal val="visible"/>
                                      </p:to>
                                    </p:set>
                                    <p:animEffect transition="in" filter="fade">
                                      <p:cBhvr>
                                        <p:cTn id="20" dur="750"/>
                                        <p:tgtEl>
                                          <p:spTgt spid="19">
                                            <p:txEl>
                                              <p:pRg st="2" end="2"/>
                                            </p:txEl>
                                          </p:spTgt>
                                        </p:tgtEl>
                                      </p:cBhvr>
                                    </p:animEffect>
                                    <p:anim calcmode="lin" valueType="num">
                                      <p:cBhvr>
                                        <p:cTn id="21" dur="75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9">
                                            <p:txEl>
                                              <p:pRg st="5" end="5"/>
                                            </p:txEl>
                                          </p:spTgt>
                                        </p:tgtEl>
                                        <p:attrNameLst>
                                          <p:attrName>style.visibility</p:attrName>
                                        </p:attrNameLst>
                                      </p:cBhvr>
                                      <p:to>
                                        <p:strVal val="visible"/>
                                      </p:to>
                                    </p:set>
                                    <p:animEffect transition="in" filter="fade">
                                      <p:cBhvr>
                                        <p:cTn id="26" dur="500"/>
                                        <p:tgtEl>
                                          <p:spTgt spid="19">
                                            <p:txEl>
                                              <p:pRg st="5" end="5"/>
                                            </p:txEl>
                                          </p:spTgt>
                                        </p:tgtEl>
                                      </p:cBhvr>
                                    </p:animEffect>
                                    <p:anim calcmode="lin" valueType="num">
                                      <p:cBhvr>
                                        <p:cTn id="27" dur="500" fill="hold"/>
                                        <p:tgtEl>
                                          <p:spTgt spid="19">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19">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9">
                                            <p:txEl>
                                              <p:pRg st="7" end="7"/>
                                            </p:txEl>
                                          </p:spTgt>
                                        </p:tgtEl>
                                        <p:attrNameLst>
                                          <p:attrName>style.visibility</p:attrName>
                                        </p:attrNameLst>
                                      </p:cBhvr>
                                      <p:to>
                                        <p:strVal val="visible"/>
                                      </p:to>
                                    </p:set>
                                    <p:animEffect transition="in" filter="fade">
                                      <p:cBhvr>
                                        <p:cTn id="32" dur="500"/>
                                        <p:tgtEl>
                                          <p:spTgt spid="19">
                                            <p:txEl>
                                              <p:pRg st="7" end="7"/>
                                            </p:txEl>
                                          </p:spTgt>
                                        </p:tgtEl>
                                      </p:cBhvr>
                                    </p:animEffect>
                                    <p:anim calcmode="lin" valueType="num">
                                      <p:cBhvr>
                                        <p:cTn id="33" dur="500" fill="hold"/>
                                        <p:tgtEl>
                                          <p:spTgt spid="19">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19">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9">
                                            <p:txEl>
                                              <p:pRg st="9" end="9"/>
                                            </p:txEl>
                                          </p:spTgt>
                                        </p:tgtEl>
                                        <p:attrNameLst>
                                          <p:attrName>style.visibility</p:attrName>
                                        </p:attrNameLst>
                                      </p:cBhvr>
                                      <p:to>
                                        <p:strVal val="visible"/>
                                      </p:to>
                                    </p:set>
                                    <p:animEffect transition="in" filter="fade">
                                      <p:cBhvr>
                                        <p:cTn id="38" dur="500"/>
                                        <p:tgtEl>
                                          <p:spTgt spid="19">
                                            <p:txEl>
                                              <p:pRg st="9" end="9"/>
                                            </p:txEl>
                                          </p:spTgt>
                                        </p:tgtEl>
                                      </p:cBhvr>
                                    </p:animEffect>
                                    <p:anim calcmode="lin" valueType="num">
                                      <p:cBhvr>
                                        <p:cTn id="39" dur="500" fill="hold"/>
                                        <p:tgtEl>
                                          <p:spTgt spid="19">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19">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19">
                                            <p:txEl>
                                              <p:pRg st="11" end="11"/>
                                            </p:txEl>
                                          </p:spTgt>
                                        </p:tgtEl>
                                        <p:attrNameLst>
                                          <p:attrName>style.visibility</p:attrName>
                                        </p:attrNameLst>
                                      </p:cBhvr>
                                      <p:to>
                                        <p:strVal val="visible"/>
                                      </p:to>
                                    </p:set>
                                    <p:animEffect transition="in" filter="fade">
                                      <p:cBhvr>
                                        <p:cTn id="44" dur="500"/>
                                        <p:tgtEl>
                                          <p:spTgt spid="19">
                                            <p:txEl>
                                              <p:pRg st="11" end="11"/>
                                            </p:txEl>
                                          </p:spTgt>
                                        </p:tgtEl>
                                      </p:cBhvr>
                                    </p:animEffect>
                                    <p:anim calcmode="lin" valueType="num">
                                      <p:cBhvr>
                                        <p:cTn id="45" dur="500" fill="hold"/>
                                        <p:tgtEl>
                                          <p:spTgt spid="19">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19">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19">
                                            <p:txEl>
                                              <p:pRg st="13" end="13"/>
                                            </p:txEl>
                                          </p:spTgt>
                                        </p:tgtEl>
                                        <p:attrNameLst>
                                          <p:attrName>style.visibility</p:attrName>
                                        </p:attrNameLst>
                                      </p:cBhvr>
                                      <p:to>
                                        <p:strVal val="visible"/>
                                      </p:to>
                                    </p:set>
                                    <p:animEffect transition="in" filter="fade">
                                      <p:cBhvr>
                                        <p:cTn id="50" dur="500"/>
                                        <p:tgtEl>
                                          <p:spTgt spid="19">
                                            <p:txEl>
                                              <p:pRg st="13" end="13"/>
                                            </p:txEl>
                                          </p:spTgt>
                                        </p:tgtEl>
                                      </p:cBhvr>
                                    </p:animEffect>
                                    <p:anim calcmode="lin" valueType="num">
                                      <p:cBhvr>
                                        <p:cTn id="51" dur="500" fill="hold"/>
                                        <p:tgtEl>
                                          <p:spTgt spid="19">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19">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22" presetClass="entr" presetSubtype="8"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left)">
                                      <p:cBhvr>
                                        <p:cTn id="56" dur="500"/>
                                        <p:tgtEl>
                                          <p:spTgt spid="11"/>
                                        </p:tgtEl>
                                      </p:cBhvr>
                                    </p:animEffect>
                                  </p:childTnLst>
                                </p:cTn>
                              </p:par>
                            </p:childTnLst>
                          </p:cTn>
                        </p:par>
                        <p:par>
                          <p:cTn id="57" fill="hold">
                            <p:stCondLst>
                              <p:cond delay="5000"/>
                            </p:stCondLst>
                            <p:childTnLst>
                              <p:par>
                                <p:cTn id="58" presetID="2" presetClass="entr" presetSubtype="1"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additive="base">
                                        <p:cTn id="60" dur="250" fill="hold"/>
                                        <p:tgtEl>
                                          <p:spTgt spid="7"/>
                                        </p:tgtEl>
                                        <p:attrNameLst>
                                          <p:attrName>ppt_x</p:attrName>
                                        </p:attrNameLst>
                                      </p:cBhvr>
                                      <p:tavLst>
                                        <p:tav tm="0">
                                          <p:val>
                                            <p:strVal val="#ppt_x"/>
                                          </p:val>
                                        </p:tav>
                                        <p:tav tm="100000">
                                          <p:val>
                                            <p:strVal val="#ppt_x"/>
                                          </p:val>
                                        </p:tav>
                                      </p:tavLst>
                                    </p:anim>
                                    <p:anim calcmode="lin" valueType="num">
                                      <p:cBhvr additive="base">
                                        <p:cTn id="61" dur="250" fill="hold"/>
                                        <p:tgtEl>
                                          <p:spTgt spid="7"/>
                                        </p:tgtEl>
                                        <p:attrNameLst>
                                          <p:attrName>ppt_y</p:attrName>
                                        </p:attrNameLst>
                                      </p:cBhvr>
                                      <p:tavLst>
                                        <p:tav tm="0">
                                          <p:val>
                                            <p:strVal val="0-#ppt_h/2"/>
                                          </p:val>
                                        </p:tav>
                                        <p:tav tm="100000">
                                          <p:val>
                                            <p:strVal val="#ppt_y"/>
                                          </p:val>
                                        </p:tav>
                                      </p:tavLst>
                                    </p:anim>
                                  </p:childTnLst>
                                </p:cTn>
                              </p:par>
                            </p:childTnLst>
                          </p:cTn>
                        </p:par>
                        <p:par>
                          <p:cTn id="62" fill="hold">
                            <p:stCondLst>
                              <p:cond delay="5250"/>
                            </p:stCondLst>
                            <p:childTnLst>
                              <p:par>
                                <p:cTn id="63" presetID="2" presetClass="entr" presetSubtype="1" fill="hold" nodeType="afterEffect">
                                  <p:stCondLst>
                                    <p:cond delay="0"/>
                                  </p:stCondLst>
                                  <p:childTnLst>
                                    <p:set>
                                      <p:cBhvr>
                                        <p:cTn id="64" dur="1" fill="hold">
                                          <p:stCondLst>
                                            <p:cond delay="0"/>
                                          </p:stCondLst>
                                        </p:cTn>
                                        <p:tgtEl>
                                          <p:spTgt spid="15"/>
                                        </p:tgtEl>
                                        <p:attrNameLst>
                                          <p:attrName>style.visibility</p:attrName>
                                        </p:attrNameLst>
                                      </p:cBhvr>
                                      <p:to>
                                        <p:strVal val="visible"/>
                                      </p:to>
                                    </p:set>
                                    <p:anim calcmode="lin" valueType="num">
                                      <p:cBhvr additive="base">
                                        <p:cTn id="65" dur="250" fill="hold"/>
                                        <p:tgtEl>
                                          <p:spTgt spid="15"/>
                                        </p:tgtEl>
                                        <p:attrNameLst>
                                          <p:attrName>ppt_x</p:attrName>
                                        </p:attrNameLst>
                                      </p:cBhvr>
                                      <p:tavLst>
                                        <p:tav tm="0">
                                          <p:val>
                                            <p:strVal val="#ppt_x"/>
                                          </p:val>
                                        </p:tav>
                                        <p:tav tm="100000">
                                          <p:val>
                                            <p:strVal val="#ppt_x"/>
                                          </p:val>
                                        </p:tav>
                                      </p:tavLst>
                                    </p:anim>
                                    <p:anim calcmode="lin" valueType="num">
                                      <p:cBhvr additive="base">
                                        <p:cTn id="66" dur="250" fill="hold"/>
                                        <p:tgtEl>
                                          <p:spTgt spid="15"/>
                                        </p:tgtEl>
                                        <p:attrNameLst>
                                          <p:attrName>ppt_y</p:attrName>
                                        </p:attrNameLst>
                                      </p:cBhvr>
                                      <p:tavLst>
                                        <p:tav tm="0">
                                          <p:val>
                                            <p:strVal val="0-#ppt_h/2"/>
                                          </p:val>
                                        </p:tav>
                                        <p:tav tm="100000">
                                          <p:val>
                                            <p:strVal val="#ppt_y"/>
                                          </p:val>
                                        </p:tav>
                                      </p:tavLst>
                                    </p:anim>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96"/>
                                        </p:tgtEl>
                                        <p:attrNameLst>
                                          <p:attrName>style.visibility</p:attrName>
                                        </p:attrNameLst>
                                      </p:cBhvr>
                                      <p:to>
                                        <p:strVal val="visible"/>
                                      </p:to>
                                    </p:set>
                                    <p:animEffect transition="in" filter="fade">
                                      <p:cBhvr>
                                        <p:cTn id="70" dur="1000"/>
                                        <p:tgtEl>
                                          <p:spTgt spid="96"/>
                                        </p:tgtEl>
                                      </p:cBhvr>
                                    </p:animEffect>
                                    <p:anim calcmode="lin" valueType="num">
                                      <p:cBhvr>
                                        <p:cTn id="71" dur="1000" fill="hold"/>
                                        <p:tgtEl>
                                          <p:spTgt spid="96"/>
                                        </p:tgtEl>
                                        <p:attrNameLst>
                                          <p:attrName>ppt_x</p:attrName>
                                        </p:attrNameLst>
                                      </p:cBhvr>
                                      <p:tavLst>
                                        <p:tav tm="0">
                                          <p:val>
                                            <p:strVal val="#ppt_x"/>
                                          </p:val>
                                        </p:tav>
                                        <p:tav tm="100000">
                                          <p:val>
                                            <p:strVal val="#ppt_x"/>
                                          </p:val>
                                        </p:tav>
                                      </p:tavLst>
                                    </p:anim>
                                    <p:anim calcmode="lin" valueType="num">
                                      <p:cBhvr>
                                        <p:cTn id="72" dur="1000" fill="hold"/>
                                        <p:tgtEl>
                                          <p:spTgt spid="96"/>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2" presetClass="entr" presetSubtype="1" fill="hold" nodeType="afterEffect">
                                  <p:stCondLst>
                                    <p:cond delay="0"/>
                                  </p:stCondLst>
                                  <p:childTnLst>
                                    <p:set>
                                      <p:cBhvr>
                                        <p:cTn id="75" dur="1" fill="hold">
                                          <p:stCondLst>
                                            <p:cond delay="0"/>
                                          </p:stCondLst>
                                        </p:cTn>
                                        <p:tgtEl>
                                          <p:spTgt spid="21"/>
                                        </p:tgtEl>
                                        <p:attrNameLst>
                                          <p:attrName>style.visibility</p:attrName>
                                        </p:attrNameLst>
                                      </p:cBhvr>
                                      <p:to>
                                        <p:strVal val="visible"/>
                                      </p:to>
                                    </p:set>
                                    <p:anim calcmode="lin" valueType="num">
                                      <p:cBhvr additive="base">
                                        <p:cTn id="76" dur="250" fill="hold"/>
                                        <p:tgtEl>
                                          <p:spTgt spid="21"/>
                                        </p:tgtEl>
                                        <p:attrNameLst>
                                          <p:attrName>ppt_x</p:attrName>
                                        </p:attrNameLst>
                                      </p:cBhvr>
                                      <p:tavLst>
                                        <p:tav tm="0">
                                          <p:val>
                                            <p:strVal val="#ppt_x"/>
                                          </p:val>
                                        </p:tav>
                                        <p:tav tm="100000">
                                          <p:val>
                                            <p:strVal val="#ppt_x"/>
                                          </p:val>
                                        </p:tav>
                                      </p:tavLst>
                                    </p:anim>
                                    <p:anim calcmode="lin" valueType="num">
                                      <p:cBhvr additive="base">
                                        <p:cTn id="77" dur="250" fill="hold"/>
                                        <p:tgtEl>
                                          <p:spTgt spid="21"/>
                                        </p:tgtEl>
                                        <p:attrNameLst>
                                          <p:attrName>ppt_y</p:attrName>
                                        </p:attrNameLst>
                                      </p:cBhvr>
                                      <p:tavLst>
                                        <p:tav tm="0">
                                          <p:val>
                                            <p:strVal val="0-#ppt_h/2"/>
                                          </p:val>
                                        </p:tav>
                                        <p:tav tm="100000">
                                          <p:val>
                                            <p:strVal val="#ppt_y"/>
                                          </p:val>
                                        </p:tav>
                                      </p:tavLst>
                                    </p:anim>
                                  </p:childTnLst>
                                </p:cTn>
                              </p:par>
                            </p:childTnLst>
                          </p:cTn>
                        </p:par>
                        <p:par>
                          <p:cTn id="78" fill="hold">
                            <p:stCondLst>
                              <p:cond delay="6750"/>
                            </p:stCondLst>
                            <p:childTnLst>
                              <p:par>
                                <p:cTn id="79" presetID="2" presetClass="entr" presetSubtype="1" fill="hold" nodeType="afterEffect">
                                  <p:stCondLst>
                                    <p:cond delay="0"/>
                                  </p:stCondLst>
                                  <p:childTnLst>
                                    <p:set>
                                      <p:cBhvr>
                                        <p:cTn id="80" dur="1" fill="hold">
                                          <p:stCondLst>
                                            <p:cond delay="0"/>
                                          </p:stCondLst>
                                        </p:cTn>
                                        <p:tgtEl>
                                          <p:spTgt spid="24"/>
                                        </p:tgtEl>
                                        <p:attrNameLst>
                                          <p:attrName>style.visibility</p:attrName>
                                        </p:attrNameLst>
                                      </p:cBhvr>
                                      <p:to>
                                        <p:strVal val="visible"/>
                                      </p:to>
                                    </p:set>
                                    <p:anim calcmode="lin" valueType="num">
                                      <p:cBhvr additive="base">
                                        <p:cTn id="81" dur="250" fill="hold"/>
                                        <p:tgtEl>
                                          <p:spTgt spid="24"/>
                                        </p:tgtEl>
                                        <p:attrNameLst>
                                          <p:attrName>ppt_x</p:attrName>
                                        </p:attrNameLst>
                                      </p:cBhvr>
                                      <p:tavLst>
                                        <p:tav tm="0">
                                          <p:val>
                                            <p:strVal val="#ppt_x"/>
                                          </p:val>
                                        </p:tav>
                                        <p:tav tm="100000">
                                          <p:val>
                                            <p:strVal val="#ppt_x"/>
                                          </p:val>
                                        </p:tav>
                                      </p:tavLst>
                                    </p:anim>
                                    <p:anim calcmode="lin" valueType="num">
                                      <p:cBhvr additive="base">
                                        <p:cTn id="82" dur="250" fill="hold"/>
                                        <p:tgtEl>
                                          <p:spTgt spid="24"/>
                                        </p:tgtEl>
                                        <p:attrNameLst>
                                          <p:attrName>ppt_y</p:attrName>
                                        </p:attrNameLst>
                                      </p:cBhvr>
                                      <p:tavLst>
                                        <p:tav tm="0">
                                          <p:val>
                                            <p:strVal val="0-#ppt_h/2"/>
                                          </p:val>
                                        </p:tav>
                                        <p:tav tm="100000">
                                          <p:val>
                                            <p:strVal val="#ppt_y"/>
                                          </p:val>
                                        </p:tav>
                                      </p:tavLst>
                                    </p:anim>
                                  </p:childTnLst>
                                </p:cTn>
                              </p:par>
                            </p:childTnLst>
                          </p:cTn>
                        </p:par>
                        <p:par>
                          <p:cTn id="83" fill="hold">
                            <p:stCondLst>
                              <p:cond delay="7000"/>
                            </p:stCondLst>
                            <p:childTnLst>
                              <p:par>
                                <p:cTn id="84" presetID="2" presetClass="entr" presetSubtype="1" fill="hold"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additive="base">
                                        <p:cTn id="86" dur="250" fill="hold"/>
                                        <p:tgtEl>
                                          <p:spTgt spid="27"/>
                                        </p:tgtEl>
                                        <p:attrNameLst>
                                          <p:attrName>ppt_x</p:attrName>
                                        </p:attrNameLst>
                                      </p:cBhvr>
                                      <p:tavLst>
                                        <p:tav tm="0">
                                          <p:val>
                                            <p:strVal val="#ppt_x"/>
                                          </p:val>
                                        </p:tav>
                                        <p:tav tm="100000">
                                          <p:val>
                                            <p:strVal val="#ppt_x"/>
                                          </p:val>
                                        </p:tav>
                                      </p:tavLst>
                                    </p:anim>
                                    <p:anim calcmode="lin" valueType="num">
                                      <p:cBhvr additive="base">
                                        <p:cTn id="87" dur="250" fill="hold"/>
                                        <p:tgtEl>
                                          <p:spTgt spid="27"/>
                                        </p:tgtEl>
                                        <p:attrNameLst>
                                          <p:attrName>ppt_y</p:attrName>
                                        </p:attrNameLst>
                                      </p:cBhvr>
                                      <p:tavLst>
                                        <p:tav tm="0">
                                          <p:val>
                                            <p:strVal val="0-#ppt_h/2"/>
                                          </p:val>
                                        </p:tav>
                                        <p:tav tm="100000">
                                          <p:val>
                                            <p:strVal val="#ppt_y"/>
                                          </p:val>
                                        </p:tav>
                                      </p:tavLst>
                                    </p:anim>
                                  </p:childTnLst>
                                </p:cTn>
                              </p:par>
                            </p:childTnLst>
                          </p:cTn>
                        </p:par>
                        <p:par>
                          <p:cTn id="88" fill="hold">
                            <p:stCondLst>
                              <p:cond delay="7250"/>
                            </p:stCondLst>
                            <p:childTnLst>
                              <p:par>
                                <p:cTn id="89" presetID="2" presetClass="entr" presetSubtype="1"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 calcmode="lin" valueType="num">
                                      <p:cBhvr additive="base">
                                        <p:cTn id="91" dur="250" fill="hold"/>
                                        <p:tgtEl>
                                          <p:spTgt spid="30"/>
                                        </p:tgtEl>
                                        <p:attrNameLst>
                                          <p:attrName>ppt_x</p:attrName>
                                        </p:attrNameLst>
                                      </p:cBhvr>
                                      <p:tavLst>
                                        <p:tav tm="0">
                                          <p:val>
                                            <p:strVal val="#ppt_x"/>
                                          </p:val>
                                        </p:tav>
                                        <p:tav tm="100000">
                                          <p:val>
                                            <p:strVal val="#ppt_x"/>
                                          </p:val>
                                        </p:tav>
                                      </p:tavLst>
                                    </p:anim>
                                    <p:anim calcmode="lin" valueType="num">
                                      <p:cBhvr additive="base">
                                        <p:cTn id="92" dur="250" fill="hold"/>
                                        <p:tgtEl>
                                          <p:spTgt spid="30"/>
                                        </p:tgtEl>
                                        <p:attrNameLst>
                                          <p:attrName>ppt_y</p:attrName>
                                        </p:attrNameLst>
                                      </p:cBhvr>
                                      <p:tavLst>
                                        <p:tav tm="0">
                                          <p:val>
                                            <p:strVal val="0-#ppt_h/2"/>
                                          </p:val>
                                        </p:tav>
                                        <p:tav tm="100000">
                                          <p:val>
                                            <p:strVal val="#ppt_y"/>
                                          </p:val>
                                        </p:tav>
                                      </p:tavLst>
                                    </p:anim>
                                  </p:childTnLst>
                                </p:cTn>
                              </p:par>
                            </p:childTnLst>
                          </p:cTn>
                        </p:par>
                        <p:par>
                          <p:cTn id="93" fill="hold">
                            <p:stCondLst>
                              <p:cond delay="7500"/>
                            </p:stCondLst>
                            <p:childTnLst>
                              <p:par>
                                <p:cTn id="94" presetID="2" presetClass="entr" presetSubtype="1" fill="hold" nodeType="afterEffect">
                                  <p:stCondLst>
                                    <p:cond delay="0"/>
                                  </p:stCondLst>
                                  <p:childTnLst>
                                    <p:set>
                                      <p:cBhvr>
                                        <p:cTn id="95" dur="1" fill="hold">
                                          <p:stCondLst>
                                            <p:cond delay="0"/>
                                          </p:stCondLst>
                                        </p:cTn>
                                        <p:tgtEl>
                                          <p:spTgt spid="33"/>
                                        </p:tgtEl>
                                        <p:attrNameLst>
                                          <p:attrName>style.visibility</p:attrName>
                                        </p:attrNameLst>
                                      </p:cBhvr>
                                      <p:to>
                                        <p:strVal val="visible"/>
                                      </p:to>
                                    </p:set>
                                    <p:anim calcmode="lin" valueType="num">
                                      <p:cBhvr additive="base">
                                        <p:cTn id="96" dur="250" fill="hold"/>
                                        <p:tgtEl>
                                          <p:spTgt spid="33"/>
                                        </p:tgtEl>
                                        <p:attrNameLst>
                                          <p:attrName>ppt_x</p:attrName>
                                        </p:attrNameLst>
                                      </p:cBhvr>
                                      <p:tavLst>
                                        <p:tav tm="0">
                                          <p:val>
                                            <p:strVal val="#ppt_x"/>
                                          </p:val>
                                        </p:tav>
                                        <p:tav tm="100000">
                                          <p:val>
                                            <p:strVal val="#ppt_x"/>
                                          </p:val>
                                        </p:tav>
                                      </p:tavLst>
                                    </p:anim>
                                    <p:anim calcmode="lin" valueType="num">
                                      <p:cBhvr additive="base">
                                        <p:cTn id="97" dur="250" fill="hold"/>
                                        <p:tgtEl>
                                          <p:spTgt spid="33"/>
                                        </p:tgtEl>
                                        <p:attrNameLst>
                                          <p:attrName>ppt_y</p:attrName>
                                        </p:attrNameLst>
                                      </p:cBhvr>
                                      <p:tavLst>
                                        <p:tav tm="0">
                                          <p:val>
                                            <p:strVal val="0-#ppt_h/2"/>
                                          </p:val>
                                        </p:tav>
                                        <p:tav tm="100000">
                                          <p:val>
                                            <p:strVal val="#ppt_y"/>
                                          </p:val>
                                        </p:tav>
                                      </p:tavLst>
                                    </p:anim>
                                  </p:childTnLst>
                                </p:cTn>
                              </p:par>
                            </p:childTnLst>
                          </p:cTn>
                        </p:par>
                        <p:par>
                          <p:cTn id="98" fill="hold">
                            <p:stCondLst>
                              <p:cond delay="7750"/>
                            </p:stCondLst>
                            <p:childTnLst>
                              <p:par>
                                <p:cTn id="99" presetID="2" presetClass="entr" presetSubtype="1" fill="hold" nodeType="afterEffect">
                                  <p:stCondLst>
                                    <p:cond delay="0"/>
                                  </p:stCondLst>
                                  <p:childTnLst>
                                    <p:set>
                                      <p:cBhvr>
                                        <p:cTn id="100" dur="1" fill="hold">
                                          <p:stCondLst>
                                            <p:cond delay="0"/>
                                          </p:stCondLst>
                                        </p:cTn>
                                        <p:tgtEl>
                                          <p:spTgt spid="36"/>
                                        </p:tgtEl>
                                        <p:attrNameLst>
                                          <p:attrName>style.visibility</p:attrName>
                                        </p:attrNameLst>
                                      </p:cBhvr>
                                      <p:to>
                                        <p:strVal val="visible"/>
                                      </p:to>
                                    </p:set>
                                    <p:anim calcmode="lin" valueType="num">
                                      <p:cBhvr additive="base">
                                        <p:cTn id="101" dur="250" fill="hold"/>
                                        <p:tgtEl>
                                          <p:spTgt spid="36"/>
                                        </p:tgtEl>
                                        <p:attrNameLst>
                                          <p:attrName>ppt_x</p:attrName>
                                        </p:attrNameLst>
                                      </p:cBhvr>
                                      <p:tavLst>
                                        <p:tav tm="0">
                                          <p:val>
                                            <p:strVal val="#ppt_x"/>
                                          </p:val>
                                        </p:tav>
                                        <p:tav tm="100000">
                                          <p:val>
                                            <p:strVal val="#ppt_x"/>
                                          </p:val>
                                        </p:tav>
                                      </p:tavLst>
                                    </p:anim>
                                    <p:anim calcmode="lin" valueType="num">
                                      <p:cBhvr additive="base">
                                        <p:cTn id="102" dur="250" fill="hold"/>
                                        <p:tgtEl>
                                          <p:spTgt spid="36"/>
                                        </p:tgtEl>
                                        <p:attrNameLst>
                                          <p:attrName>ppt_y</p:attrName>
                                        </p:attrNameLst>
                                      </p:cBhvr>
                                      <p:tavLst>
                                        <p:tav tm="0">
                                          <p:val>
                                            <p:strVal val="0-#ppt_h/2"/>
                                          </p:val>
                                        </p:tav>
                                        <p:tav tm="100000">
                                          <p:val>
                                            <p:strVal val="#ppt_y"/>
                                          </p:val>
                                        </p:tav>
                                      </p:tavLst>
                                    </p:anim>
                                  </p:childTnLst>
                                </p:cTn>
                              </p:par>
                            </p:childTnLst>
                          </p:cTn>
                        </p:par>
                        <p:par>
                          <p:cTn id="103" fill="hold">
                            <p:stCondLst>
                              <p:cond delay="8000"/>
                            </p:stCondLst>
                            <p:childTnLst>
                              <p:par>
                                <p:cTn id="104" presetID="2" presetClass="entr" presetSubtype="1" fill="hold"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additive="base">
                                        <p:cTn id="106" dur="250" fill="hold"/>
                                        <p:tgtEl>
                                          <p:spTgt spid="54"/>
                                        </p:tgtEl>
                                        <p:attrNameLst>
                                          <p:attrName>ppt_x</p:attrName>
                                        </p:attrNameLst>
                                      </p:cBhvr>
                                      <p:tavLst>
                                        <p:tav tm="0">
                                          <p:val>
                                            <p:strVal val="#ppt_x"/>
                                          </p:val>
                                        </p:tav>
                                        <p:tav tm="100000">
                                          <p:val>
                                            <p:strVal val="#ppt_x"/>
                                          </p:val>
                                        </p:tav>
                                      </p:tavLst>
                                    </p:anim>
                                    <p:anim calcmode="lin" valueType="num">
                                      <p:cBhvr additive="base">
                                        <p:cTn id="107" dur="250" fill="hold"/>
                                        <p:tgtEl>
                                          <p:spTgt spid="54"/>
                                        </p:tgtEl>
                                        <p:attrNameLst>
                                          <p:attrName>ppt_y</p:attrName>
                                        </p:attrNameLst>
                                      </p:cBhvr>
                                      <p:tavLst>
                                        <p:tav tm="0">
                                          <p:val>
                                            <p:strVal val="0-#ppt_h/2"/>
                                          </p:val>
                                        </p:tav>
                                        <p:tav tm="100000">
                                          <p:val>
                                            <p:strVal val="#ppt_y"/>
                                          </p:val>
                                        </p:tav>
                                      </p:tavLst>
                                    </p:anim>
                                  </p:childTnLst>
                                </p:cTn>
                              </p:par>
                            </p:childTnLst>
                          </p:cTn>
                        </p:par>
                        <p:par>
                          <p:cTn id="108" fill="hold">
                            <p:stCondLst>
                              <p:cond delay="8250"/>
                            </p:stCondLst>
                            <p:childTnLst>
                              <p:par>
                                <p:cTn id="109" presetID="42" presetClass="entr" presetSubtype="0" fill="hold" grpId="0" nodeType="afterEffect">
                                  <p:stCondLst>
                                    <p:cond delay="0"/>
                                  </p:stCondLst>
                                  <p:childTnLst>
                                    <p:set>
                                      <p:cBhvr>
                                        <p:cTn id="110" dur="1" fill="hold">
                                          <p:stCondLst>
                                            <p:cond delay="0"/>
                                          </p:stCondLst>
                                        </p:cTn>
                                        <p:tgtEl>
                                          <p:spTgt spid="97"/>
                                        </p:tgtEl>
                                        <p:attrNameLst>
                                          <p:attrName>style.visibility</p:attrName>
                                        </p:attrNameLst>
                                      </p:cBhvr>
                                      <p:to>
                                        <p:strVal val="visible"/>
                                      </p:to>
                                    </p:set>
                                    <p:animEffect transition="in" filter="fade">
                                      <p:cBhvr>
                                        <p:cTn id="111" dur="1000"/>
                                        <p:tgtEl>
                                          <p:spTgt spid="97"/>
                                        </p:tgtEl>
                                      </p:cBhvr>
                                    </p:animEffect>
                                    <p:anim calcmode="lin" valueType="num">
                                      <p:cBhvr>
                                        <p:cTn id="112" dur="1000" fill="hold"/>
                                        <p:tgtEl>
                                          <p:spTgt spid="97"/>
                                        </p:tgtEl>
                                        <p:attrNameLst>
                                          <p:attrName>ppt_x</p:attrName>
                                        </p:attrNameLst>
                                      </p:cBhvr>
                                      <p:tavLst>
                                        <p:tav tm="0">
                                          <p:val>
                                            <p:strVal val="#ppt_x"/>
                                          </p:val>
                                        </p:tav>
                                        <p:tav tm="100000">
                                          <p:val>
                                            <p:strVal val="#ppt_x"/>
                                          </p:val>
                                        </p:tav>
                                      </p:tavLst>
                                    </p:anim>
                                    <p:anim calcmode="lin" valueType="num">
                                      <p:cBhvr>
                                        <p:cTn id="113" dur="1000" fill="hold"/>
                                        <p:tgtEl>
                                          <p:spTgt spid="97"/>
                                        </p:tgtEl>
                                        <p:attrNameLst>
                                          <p:attrName>ppt_y</p:attrName>
                                        </p:attrNameLst>
                                      </p:cBhvr>
                                      <p:tavLst>
                                        <p:tav tm="0">
                                          <p:val>
                                            <p:strVal val="#ppt_y+.1"/>
                                          </p:val>
                                        </p:tav>
                                        <p:tav tm="100000">
                                          <p:val>
                                            <p:strVal val="#ppt_y"/>
                                          </p:val>
                                        </p:tav>
                                      </p:tavLst>
                                    </p:anim>
                                  </p:childTnLst>
                                </p:cTn>
                              </p:par>
                            </p:childTnLst>
                          </p:cTn>
                        </p:par>
                        <p:par>
                          <p:cTn id="114" fill="hold">
                            <p:stCondLst>
                              <p:cond delay="9250"/>
                            </p:stCondLst>
                            <p:childTnLst>
                              <p:par>
                                <p:cTn id="115" presetID="2" presetClass="entr" presetSubtype="1" fill="hold" nodeType="afterEffect">
                                  <p:stCondLst>
                                    <p:cond delay="0"/>
                                  </p:stCondLst>
                                  <p:childTnLst>
                                    <p:set>
                                      <p:cBhvr>
                                        <p:cTn id="116" dur="1" fill="hold">
                                          <p:stCondLst>
                                            <p:cond delay="0"/>
                                          </p:stCondLst>
                                        </p:cTn>
                                        <p:tgtEl>
                                          <p:spTgt spid="39"/>
                                        </p:tgtEl>
                                        <p:attrNameLst>
                                          <p:attrName>style.visibility</p:attrName>
                                        </p:attrNameLst>
                                      </p:cBhvr>
                                      <p:to>
                                        <p:strVal val="visible"/>
                                      </p:to>
                                    </p:set>
                                    <p:anim calcmode="lin" valueType="num">
                                      <p:cBhvr additive="base">
                                        <p:cTn id="117" dur="250" fill="hold"/>
                                        <p:tgtEl>
                                          <p:spTgt spid="39"/>
                                        </p:tgtEl>
                                        <p:attrNameLst>
                                          <p:attrName>ppt_x</p:attrName>
                                        </p:attrNameLst>
                                      </p:cBhvr>
                                      <p:tavLst>
                                        <p:tav tm="0">
                                          <p:val>
                                            <p:strVal val="#ppt_x"/>
                                          </p:val>
                                        </p:tav>
                                        <p:tav tm="100000">
                                          <p:val>
                                            <p:strVal val="#ppt_x"/>
                                          </p:val>
                                        </p:tav>
                                      </p:tavLst>
                                    </p:anim>
                                    <p:anim calcmode="lin" valueType="num">
                                      <p:cBhvr additive="base">
                                        <p:cTn id="118" dur="250" fill="hold"/>
                                        <p:tgtEl>
                                          <p:spTgt spid="39"/>
                                        </p:tgtEl>
                                        <p:attrNameLst>
                                          <p:attrName>ppt_y</p:attrName>
                                        </p:attrNameLst>
                                      </p:cBhvr>
                                      <p:tavLst>
                                        <p:tav tm="0">
                                          <p:val>
                                            <p:strVal val="0-#ppt_h/2"/>
                                          </p:val>
                                        </p:tav>
                                        <p:tav tm="100000">
                                          <p:val>
                                            <p:strVal val="#ppt_y"/>
                                          </p:val>
                                        </p:tav>
                                      </p:tavLst>
                                    </p:anim>
                                  </p:childTnLst>
                                </p:cTn>
                              </p:par>
                            </p:childTnLst>
                          </p:cTn>
                        </p:par>
                        <p:par>
                          <p:cTn id="119" fill="hold">
                            <p:stCondLst>
                              <p:cond delay="9500"/>
                            </p:stCondLst>
                            <p:childTnLst>
                              <p:par>
                                <p:cTn id="120" presetID="2" presetClass="entr" presetSubtype="1" fill="hold" nodeType="afterEffect">
                                  <p:stCondLst>
                                    <p:cond delay="0"/>
                                  </p:stCondLst>
                                  <p:childTnLst>
                                    <p:set>
                                      <p:cBhvr>
                                        <p:cTn id="121" dur="1" fill="hold">
                                          <p:stCondLst>
                                            <p:cond delay="0"/>
                                          </p:stCondLst>
                                        </p:cTn>
                                        <p:tgtEl>
                                          <p:spTgt spid="42"/>
                                        </p:tgtEl>
                                        <p:attrNameLst>
                                          <p:attrName>style.visibility</p:attrName>
                                        </p:attrNameLst>
                                      </p:cBhvr>
                                      <p:to>
                                        <p:strVal val="visible"/>
                                      </p:to>
                                    </p:set>
                                    <p:anim calcmode="lin" valueType="num">
                                      <p:cBhvr additive="base">
                                        <p:cTn id="122" dur="250" fill="hold"/>
                                        <p:tgtEl>
                                          <p:spTgt spid="42"/>
                                        </p:tgtEl>
                                        <p:attrNameLst>
                                          <p:attrName>ppt_x</p:attrName>
                                        </p:attrNameLst>
                                      </p:cBhvr>
                                      <p:tavLst>
                                        <p:tav tm="0">
                                          <p:val>
                                            <p:strVal val="#ppt_x"/>
                                          </p:val>
                                        </p:tav>
                                        <p:tav tm="100000">
                                          <p:val>
                                            <p:strVal val="#ppt_x"/>
                                          </p:val>
                                        </p:tav>
                                      </p:tavLst>
                                    </p:anim>
                                    <p:anim calcmode="lin" valueType="num">
                                      <p:cBhvr additive="base">
                                        <p:cTn id="123" dur="250" fill="hold"/>
                                        <p:tgtEl>
                                          <p:spTgt spid="42"/>
                                        </p:tgtEl>
                                        <p:attrNameLst>
                                          <p:attrName>ppt_y</p:attrName>
                                        </p:attrNameLst>
                                      </p:cBhvr>
                                      <p:tavLst>
                                        <p:tav tm="0">
                                          <p:val>
                                            <p:strVal val="0-#ppt_h/2"/>
                                          </p:val>
                                        </p:tav>
                                        <p:tav tm="100000">
                                          <p:val>
                                            <p:strVal val="#ppt_y"/>
                                          </p:val>
                                        </p:tav>
                                      </p:tavLst>
                                    </p:anim>
                                  </p:childTnLst>
                                </p:cTn>
                              </p:par>
                            </p:childTnLst>
                          </p:cTn>
                        </p:par>
                        <p:par>
                          <p:cTn id="124" fill="hold">
                            <p:stCondLst>
                              <p:cond delay="9750"/>
                            </p:stCondLst>
                            <p:childTnLst>
                              <p:par>
                                <p:cTn id="125" presetID="2" presetClass="entr" presetSubtype="1" fill="hold" nodeType="afterEffect">
                                  <p:stCondLst>
                                    <p:cond delay="0"/>
                                  </p:stCondLst>
                                  <p:childTnLst>
                                    <p:set>
                                      <p:cBhvr>
                                        <p:cTn id="126" dur="1" fill="hold">
                                          <p:stCondLst>
                                            <p:cond delay="0"/>
                                          </p:stCondLst>
                                        </p:cTn>
                                        <p:tgtEl>
                                          <p:spTgt spid="45"/>
                                        </p:tgtEl>
                                        <p:attrNameLst>
                                          <p:attrName>style.visibility</p:attrName>
                                        </p:attrNameLst>
                                      </p:cBhvr>
                                      <p:to>
                                        <p:strVal val="visible"/>
                                      </p:to>
                                    </p:set>
                                    <p:anim calcmode="lin" valueType="num">
                                      <p:cBhvr additive="base">
                                        <p:cTn id="127" dur="250" fill="hold"/>
                                        <p:tgtEl>
                                          <p:spTgt spid="45"/>
                                        </p:tgtEl>
                                        <p:attrNameLst>
                                          <p:attrName>ppt_x</p:attrName>
                                        </p:attrNameLst>
                                      </p:cBhvr>
                                      <p:tavLst>
                                        <p:tav tm="0">
                                          <p:val>
                                            <p:strVal val="#ppt_x"/>
                                          </p:val>
                                        </p:tav>
                                        <p:tav tm="100000">
                                          <p:val>
                                            <p:strVal val="#ppt_x"/>
                                          </p:val>
                                        </p:tav>
                                      </p:tavLst>
                                    </p:anim>
                                    <p:anim calcmode="lin" valueType="num">
                                      <p:cBhvr additive="base">
                                        <p:cTn id="128" dur="250" fill="hold"/>
                                        <p:tgtEl>
                                          <p:spTgt spid="45"/>
                                        </p:tgtEl>
                                        <p:attrNameLst>
                                          <p:attrName>ppt_y</p:attrName>
                                        </p:attrNameLst>
                                      </p:cBhvr>
                                      <p:tavLst>
                                        <p:tav tm="0">
                                          <p:val>
                                            <p:strVal val="0-#ppt_h/2"/>
                                          </p:val>
                                        </p:tav>
                                        <p:tav tm="100000">
                                          <p:val>
                                            <p:strVal val="#ppt_y"/>
                                          </p:val>
                                        </p:tav>
                                      </p:tavLst>
                                    </p:anim>
                                  </p:childTnLst>
                                </p:cTn>
                              </p:par>
                            </p:childTnLst>
                          </p:cTn>
                        </p:par>
                        <p:par>
                          <p:cTn id="129" fill="hold">
                            <p:stCondLst>
                              <p:cond delay="10000"/>
                            </p:stCondLst>
                            <p:childTnLst>
                              <p:par>
                                <p:cTn id="130" presetID="2" presetClass="entr" presetSubtype="1" fill="hold"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additive="base">
                                        <p:cTn id="132" dur="250" fill="hold"/>
                                        <p:tgtEl>
                                          <p:spTgt spid="48"/>
                                        </p:tgtEl>
                                        <p:attrNameLst>
                                          <p:attrName>ppt_x</p:attrName>
                                        </p:attrNameLst>
                                      </p:cBhvr>
                                      <p:tavLst>
                                        <p:tav tm="0">
                                          <p:val>
                                            <p:strVal val="#ppt_x"/>
                                          </p:val>
                                        </p:tav>
                                        <p:tav tm="100000">
                                          <p:val>
                                            <p:strVal val="#ppt_x"/>
                                          </p:val>
                                        </p:tav>
                                      </p:tavLst>
                                    </p:anim>
                                    <p:anim calcmode="lin" valueType="num">
                                      <p:cBhvr additive="base">
                                        <p:cTn id="133" dur="250" fill="hold"/>
                                        <p:tgtEl>
                                          <p:spTgt spid="48"/>
                                        </p:tgtEl>
                                        <p:attrNameLst>
                                          <p:attrName>ppt_y</p:attrName>
                                        </p:attrNameLst>
                                      </p:cBhvr>
                                      <p:tavLst>
                                        <p:tav tm="0">
                                          <p:val>
                                            <p:strVal val="0-#ppt_h/2"/>
                                          </p:val>
                                        </p:tav>
                                        <p:tav tm="100000">
                                          <p:val>
                                            <p:strVal val="#ppt_y"/>
                                          </p:val>
                                        </p:tav>
                                      </p:tavLst>
                                    </p:anim>
                                  </p:childTnLst>
                                </p:cTn>
                              </p:par>
                            </p:childTnLst>
                          </p:cTn>
                        </p:par>
                        <p:par>
                          <p:cTn id="134" fill="hold">
                            <p:stCondLst>
                              <p:cond delay="10250"/>
                            </p:stCondLst>
                            <p:childTnLst>
                              <p:par>
                                <p:cTn id="135" presetID="42" presetClass="entr" presetSubtype="0" fill="hold" grpId="0" nodeType="afterEffect">
                                  <p:stCondLst>
                                    <p:cond delay="0"/>
                                  </p:stCondLst>
                                  <p:childTnLst>
                                    <p:set>
                                      <p:cBhvr>
                                        <p:cTn id="136" dur="1" fill="hold">
                                          <p:stCondLst>
                                            <p:cond delay="0"/>
                                          </p:stCondLst>
                                        </p:cTn>
                                        <p:tgtEl>
                                          <p:spTgt spid="98"/>
                                        </p:tgtEl>
                                        <p:attrNameLst>
                                          <p:attrName>style.visibility</p:attrName>
                                        </p:attrNameLst>
                                      </p:cBhvr>
                                      <p:to>
                                        <p:strVal val="visible"/>
                                      </p:to>
                                    </p:set>
                                    <p:animEffect transition="in" filter="fade">
                                      <p:cBhvr>
                                        <p:cTn id="137" dur="1000"/>
                                        <p:tgtEl>
                                          <p:spTgt spid="98"/>
                                        </p:tgtEl>
                                      </p:cBhvr>
                                    </p:animEffect>
                                    <p:anim calcmode="lin" valueType="num">
                                      <p:cBhvr>
                                        <p:cTn id="138" dur="1000" fill="hold"/>
                                        <p:tgtEl>
                                          <p:spTgt spid="98"/>
                                        </p:tgtEl>
                                        <p:attrNameLst>
                                          <p:attrName>ppt_x</p:attrName>
                                        </p:attrNameLst>
                                      </p:cBhvr>
                                      <p:tavLst>
                                        <p:tav tm="0">
                                          <p:val>
                                            <p:strVal val="#ppt_x"/>
                                          </p:val>
                                        </p:tav>
                                        <p:tav tm="100000">
                                          <p:val>
                                            <p:strVal val="#ppt_x"/>
                                          </p:val>
                                        </p:tav>
                                      </p:tavLst>
                                    </p:anim>
                                    <p:anim calcmode="lin" valueType="num">
                                      <p:cBhvr>
                                        <p:cTn id="139" dur="1000" fill="hold"/>
                                        <p:tgtEl>
                                          <p:spTgt spid="98"/>
                                        </p:tgtEl>
                                        <p:attrNameLst>
                                          <p:attrName>ppt_y</p:attrName>
                                        </p:attrNameLst>
                                      </p:cBhvr>
                                      <p:tavLst>
                                        <p:tav tm="0">
                                          <p:val>
                                            <p:strVal val="#ppt_y+.1"/>
                                          </p:val>
                                        </p:tav>
                                        <p:tav tm="100000">
                                          <p:val>
                                            <p:strVal val="#ppt_y"/>
                                          </p:val>
                                        </p:tav>
                                      </p:tavLst>
                                    </p:anim>
                                  </p:childTnLst>
                                </p:cTn>
                              </p:par>
                            </p:childTnLst>
                          </p:cTn>
                        </p:par>
                        <p:par>
                          <p:cTn id="140" fill="hold">
                            <p:stCondLst>
                              <p:cond delay="11250"/>
                            </p:stCondLst>
                            <p:childTnLst>
                              <p:par>
                                <p:cTn id="141" presetID="2" presetClass="entr" presetSubtype="1" fill="hold" nodeType="afterEffect">
                                  <p:stCondLst>
                                    <p:cond delay="0"/>
                                  </p:stCondLst>
                                  <p:childTnLst>
                                    <p:set>
                                      <p:cBhvr>
                                        <p:cTn id="142" dur="1" fill="hold">
                                          <p:stCondLst>
                                            <p:cond delay="0"/>
                                          </p:stCondLst>
                                        </p:cTn>
                                        <p:tgtEl>
                                          <p:spTgt spid="57"/>
                                        </p:tgtEl>
                                        <p:attrNameLst>
                                          <p:attrName>style.visibility</p:attrName>
                                        </p:attrNameLst>
                                      </p:cBhvr>
                                      <p:to>
                                        <p:strVal val="visible"/>
                                      </p:to>
                                    </p:set>
                                    <p:anim calcmode="lin" valueType="num">
                                      <p:cBhvr additive="base">
                                        <p:cTn id="143" dur="250" fill="hold"/>
                                        <p:tgtEl>
                                          <p:spTgt spid="57"/>
                                        </p:tgtEl>
                                        <p:attrNameLst>
                                          <p:attrName>ppt_x</p:attrName>
                                        </p:attrNameLst>
                                      </p:cBhvr>
                                      <p:tavLst>
                                        <p:tav tm="0">
                                          <p:val>
                                            <p:strVal val="#ppt_x"/>
                                          </p:val>
                                        </p:tav>
                                        <p:tav tm="100000">
                                          <p:val>
                                            <p:strVal val="#ppt_x"/>
                                          </p:val>
                                        </p:tav>
                                      </p:tavLst>
                                    </p:anim>
                                    <p:anim calcmode="lin" valueType="num">
                                      <p:cBhvr additive="base">
                                        <p:cTn id="144" dur="250" fill="hold"/>
                                        <p:tgtEl>
                                          <p:spTgt spid="57"/>
                                        </p:tgtEl>
                                        <p:attrNameLst>
                                          <p:attrName>ppt_y</p:attrName>
                                        </p:attrNameLst>
                                      </p:cBhvr>
                                      <p:tavLst>
                                        <p:tav tm="0">
                                          <p:val>
                                            <p:strVal val="0-#ppt_h/2"/>
                                          </p:val>
                                        </p:tav>
                                        <p:tav tm="100000">
                                          <p:val>
                                            <p:strVal val="#ppt_y"/>
                                          </p:val>
                                        </p:tav>
                                      </p:tavLst>
                                    </p:anim>
                                  </p:childTnLst>
                                </p:cTn>
                              </p:par>
                            </p:childTnLst>
                          </p:cTn>
                        </p:par>
                        <p:par>
                          <p:cTn id="145" fill="hold">
                            <p:stCondLst>
                              <p:cond delay="11500"/>
                            </p:stCondLst>
                            <p:childTnLst>
                              <p:par>
                                <p:cTn id="146" presetID="2" presetClass="entr" presetSubtype="1" fill="hold" nodeType="afterEffect">
                                  <p:stCondLst>
                                    <p:cond delay="0"/>
                                  </p:stCondLst>
                                  <p:childTnLst>
                                    <p:set>
                                      <p:cBhvr>
                                        <p:cTn id="147" dur="1" fill="hold">
                                          <p:stCondLst>
                                            <p:cond delay="0"/>
                                          </p:stCondLst>
                                        </p:cTn>
                                        <p:tgtEl>
                                          <p:spTgt spid="60"/>
                                        </p:tgtEl>
                                        <p:attrNameLst>
                                          <p:attrName>style.visibility</p:attrName>
                                        </p:attrNameLst>
                                      </p:cBhvr>
                                      <p:to>
                                        <p:strVal val="visible"/>
                                      </p:to>
                                    </p:set>
                                    <p:anim calcmode="lin" valueType="num">
                                      <p:cBhvr additive="base">
                                        <p:cTn id="148" dur="250" fill="hold"/>
                                        <p:tgtEl>
                                          <p:spTgt spid="60"/>
                                        </p:tgtEl>
                                        <p:attrNameLst>
                                          <p:attrName>ppt_x</p:attrName>
                                        </p:attrNameLst>
                                      </p:cBhvr>
                                      <p:tavLst>
                                        <p:tav tm="0">
                                          <p:val>
                                            <p:strVal val="#ppt_x"/>
                                          </p:val>
                                        </p:tav>
                                        <p:tav tm="100000">
                                          <p:val>
                                            <p:strVal val="#ppt_x"/>
                                          </p:val>
                                        </p:tav>
                                      </p:tavLst>
                                    </p:anim>
                                    <p:anim calcmode="lin" valueType="num">
                                      <p:cBhvr additive="base">
                                        <p:cTn id="149" dur="250" fill="hold"/>
                                        <p:tgtEl>
                                          <p:spTgt spid="60"/>
                                        </p:tgtEl>
                                        <p:attrNameLst>
                                          <p:attrName>ppt_y</p:attrName>
                                        </p:attrNameLst>
                                      </p:cBhvr>
                                      <p:tavLst>
                                        <p:tav tm="0">
                                          <p:val>
                                            <p:strVal val="0-#ppt_h/2"/>
                                          </p:val>
                                        </p:tav>
                                        <p:tav tm="100000">
                                          <p:val>
                                            <p:strVal val="#ppt_y"/>
                                          </p:val>
                                        </p:tav>
                                      </p:tavLst>
                                    </p:anim>
                                  </p:childTnLst>
                                </p:cTn>
                              </p:par>
                            </p:childTnLst>
                          </p:cTn>
                        </p:par>
                        <p:par>
                          <p:cTn id="150" fill="hold">
                            <p:stCondLst>
                              <p:cond delay="11750"/>
                            </p:stCondLst>
                            <p:childTnLst>
                              <p:par>
                                <p:cTn id="151" presetID="2" presetClass="entr" presetSubtype="1" fill="hold" nodeType="afterEffect">
                                  <p:stCondLst>
                                    <p:cond delay="0"/>
                                  </p:stCondLst>
                                  <p:childTnLst>
                                    <p:set>
                                      <p:cBhvr>
                                        <p:cTn id="152" dur="1" fill="hold">
                                          <p:stCondLst>
                                            <p:cond delay="0"/>
                                          </p:stCondLst>
                                        </p:cTn>
                                        <p:tgtEl>
                                          <p:spTgt spid="63"/>
                                        </p:tgtEl>
                                        <p:attrNameLst>
                                          <p:attrName>style.visibility</p:attrName>
                                        </p:attrNameLst>
                                      </p:cBhvr>
                                      <p:to>
                                        <p:strVal val="visible"/>
                                      </p:to>
                                    </p:set>
                                    <p:anim calcmode="lin" valueType="num">
                                      <p:cBhvr additive="base">
                                        <p:cTn id="153" dur="250" fill="hold"/>
                                        <p:tgtEl>
                                          <p:spTgt spid="63"/>
                                        </p:tgtEl>
                                        <p:attrNameLst>
                                          <p:attrName>ppt_x</p:attrName>
                                        </p:attrNameLst>
                                      </p:cBhvr>
                                      <p:tavLst>
                                        <p:tav tm="0">
                                          <p:val>
                                            <p:strVal val="#ppt_x"/>
                                          </p:val>
                                        </p:tav>
                                        <p:tav tm="100000">
                                          <p:val>
                                            <p:strVal val="#ppt_x"/>
                                          </p:val>
                                        </p:tav>
                                      </p:tavLst>
                                    </p:anim>
                                    <p:anim calcmode="lin" valueType="num">
                                      <p:cBhvr additive="base">
                                        <p:cTn id="154" dur="250" fill="hold"/>
                                        <p:tgtEl>
                                          <p:spTgt spid="63"/>
                                        </p:tgtEl>
                                        <p:attrNameLst>
                                          <p:attrName>ppt_y</p:attrName>
                                        </p:attrNameLst>
                                      </p:cBhvr>
                                      <p:tavLst>
                                        <p:tav tm="0">
                                          <p:val>
                                            <p:strVal val="0-#ppt_h/2"/>
                                          </p:val>
                                        </p:tav>
                                        <p:tav tm="100000">
                                          <p:val>
                                            <p:strVal val="#ppt_y"/>
                                          </p:val>
                                        </p:tav>
                                      </p:tavLst>
                                    </p:anim>
                                  </p:childTnLst>
                                </p:cTn>
                              </p:par>
                            </p:childTnLst>
                          </p:cTn>
                        </p:par>
                        <p:par>
                          <p:cTn id="155" fill="hold">
                            <p:stCondLst>
                              <p:cond delay="12000"/>
                            </p:stCondLst>
                            <p:childTnLst>
                              <p:par>
                                <p:cTn id="156" presetID="2" presetClass="entr" presetSubtype="1" fill="hold" nodeType="after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additive="base">
                                        <p:cTn id="158" dur="250" fill="hold"/>
                                        <p:tgtEl>
                                          <p:spTgt spid="66"/>
                                        </p:tgtEl>
                                        <p:attrNameLst>
                                          <p:attrName>ppt_x</p:attrName>
                                        </p:attrNameLst>
                                      </p:cBhvr>
                                      <p:tavLst>
                                        <p:tav tm="0">
                                          <p:val>
                                            <p:strVal val="#ppt_x"/>
                                          </p:val>
                                        </p:tav>
                                        <p:tav tm="100000">
                                          <p:val>
                                            <p:strVal val="#ppt_x"/>
                                          </p:val>
                                        </p:tav>
                                      </p:tavLst>
                                    </p:anim>
                                    <p:anim calcmode="lin" valueType="num">
                                      <p:cBhvr additive="base">
                                        <p:cTn id="159" dur="250" fill="hold"/>
                                        <p:tgtEl>
                                          <p:spTgt spid="66"/>
                                        </p:tgtEl>
                                        <p:attrNameLst>
                                          <p:attrName>ppt_y</p:attrName>
                                        </p:attrNameLst>
                                      </p:cBhvr>
                                      <p:tavLst>
                                        <p:tav tm="0">
                                          <p:val>
                                            <p:strVal val="0-#ppt_h/2"/>
                                          </p:val>
                                        </p:tav>
                                        <p:tav tm="100000">
                                          <p:val>
                                            <p:strVal val="#ppt_y"/>
                                          </p:val>
                                        </p:tav>
                                      </p:tavLst>
                                    </p:anim>
                                  </p:childTnLst>
                                </p:cTn>
                              </p:par>
                            </p:childTnLst>
                          </p:cTn>
                        </p:par>
                        <p:par>
                          <p:cTn id="160" fill="hold">
                            <p:stCondLst>
                              <p:cond delay="12250"/>
                            </p:stCondLst>
                            <p:childTnLst>
                              <p:par>
                                <p:cTn id="161" presetID="2" presetClass="entr" presetSubtype="1" fill="hold" nodeType="afterEffect">
                                  <p:stCondLst>
                                    <p:cond delay="0"/>
                                  </p:stCondLst>
                                  <p:childTnLst>
                                    <p:set>
                                      <p:cBhvr>
                                        <p:cTn id="162" dur="1" fill="hold">
                                          <p:stCondLst>
                                            <p:cond delay="0"/>
                                          </p:stCondLst>
                                        </p:cTn>
                                        <p:tgtEl>
                                          <p:spTgt spid="69"/>
                                        </p:tgtEl>
                                        <p:attrNameLst>
                                          <p:attrName>style.visibility</p:attrName>
                                        </p:attrNameLst>
                                      </p:cBhvr>
                                      <p:to>
                                        <p:strVal val="visible"/>
                                      </p:to>
                                    </p:set>
                                    <p:anim calcmode="lin" valueType="num">
                                      <p:cBhvr additive="base">
                                        <p:cTn id="163" dur="250" fill="hold"/>
                                        <p:tgtEl>
                                          <p:spTgt spid="69"/>
                                        </p:tgtEl>
                                        <p:attrNameLst>
                                          <p:attrName>ppt_x</p:attrName>
                                        </p:attrNameLst>
                                      </p:cBhvr>
                                      <p:tavLst>
                                        <p:tav tm="0">
                                          <p:val>
                                            <p:strVal val="#ppt_x"/>
                                          </p:val>
                                        </p:tav>
                                        <p:tav tm="100000">
                                          <p:val>
                                            <p:strVal val="#ppt_x"/>
                                          </p:val>
                                        </p:tav>
                                      </p:tavLst>
                                    </p:anim>
                                    <p:anim calcmode="lin" valueType="num">
                                      <p:cBhvr additive="base">
                                        <p:cTn id="164" dur="250" fill="hold"/>
                                        <p:tgtEl>
                                          <p:spTgt spid="69"/>
                                        </p:tgtEl>
                                        <p:attrNameLst>
                                          <p:attrName>ppt_y</p:attrName>
                                        </p:attrNameLst>
                                      </p:cBhvr>
                                      <p:tavLst>
                                        <p:tav tm="0">
                                          <p:val>
                                            <p:strVal val="0-#ppt_h/2"/>
                                          </p:val>
                                        </p:tav>
                                        <p:tav tm="100000">
                                          <p:val>
                                            <p:strVal val="#ppt_y"/>
                                          </p:val>
                                        </p:tav>
                                      </p:tavLst>
                                    </p:anim>
                                  </p:childTnLst>
                                </p:cTn>
                              </p:par>
                            </p:childTnLst>
                          </p:cTn>
                        </p:par>
                        <p:par>
                          <p:cTn id="165" fill="hold">
                            <p:stCondLst>
                              <p:cond delay="12500"/>
                            </p:stCondLst>
                            <p:childTnLst>
                              <p:par>
                                <p:cTn id="166" presetID="2" presetClass="entr" presetSubtype="1" fill="hold" nodeType="afterEffect">
                                  <p:stCondLst>
                                    <p:cond delay="0"/>
                                  </p:stCondLst>
                                  <p:childTnLst>
                                    <p:set>
                                      <p:cBhvr>
                                        <p:cTn id="167" dur="1" fill="hold">
                                          <p:stCondLst>
                                            <p:cond delay="0"/>
                                          </p:stCondLst>
                                        </p:cTn>
                                        <p:tgtEl>
                                          <p:spTgt spid="72"/>
                                        </p:tgtEl>
                                        <p:attrNameLst>
                                          <p:attrName>style.visibility</p:attrName>
                                        </p:attrNameLst>
                                      </p:cBhvr>
                                      <p:to>
                                        <p:strVal val="visible"/>
                                      </p:to>
                                    </p:set>
                                    <p:anim calcmode="lin" valueType="num">
                                      <p:cBhvr additive="base">
                                        <p:cTn id="168" dur="250" fill="hold"/>
                                        <p:tgtEl>
                                          <p:spTgt spid="72"/>
                                        </p:tgtEl>
                                        <p:attrNameLst>
                                          <p:attrName>ppt_x</p:attrName>
                                        </p:attrNameLst>
                                      </p:cBhvr>
                                      <p:tavLst>
                                        <p:tav tm="0">
                                          <p:val>
                                            <p:strVal val="#ppt_x"/>
                                          </p:val>
                                        </p:tav>
                                        <p:tav tm="100000">
                                          <p:val>
                                            <p:strVal val="#ppt_x"/>
                                          </p:val>
                                        </p:tav>
                                      </p:tavLst>
                                    </p:anim>
                                    <p:anim calcmode="lin" valueType="num">
                                      <p:cBhvr additive="base">
                                        <p:cTn id="169" dur="250" fill="hold"/>
                                        <p:tgtEl>
                                          <p:spTgt spid="72"/>
                                        </p:tgtEl>
                                        <p:attrNameLst>
                                          <p:attrName>ppt_y</p:attrName>
                                        </p:attrNameLst>
                                      </p:cBhvr>
                                      <p:tavLst>
                                        <p:tav tm="0">
                                          <p:val>
                                            <p:strVal val="0-#ppt_h/2"/>
                                          </p:val>
                                        </p:tav>
                                        <p:tav tm="100000">
                                          <p:val>
                                            <p:strVal val="#ppt_y"/>
                                          </p:val>
                                        </p:tav>
                                      </p:tavLst>
                                    </p:anim>
                                  </p:childTnLst>
                                </p:cTn>
                              </p:par>
                            </p:childTnLst>
                          </p:cTn>
                        </p:par>
                        <p:par>
                          <p:cTn id="170" fill="hold">
                            <p:stCondLst>
                              <p:cond delay="12750"/>
                            </p:stCondLst>
                            <p:childTnLst>
                              <p:par>
                                <p:cTn id="171" presetID="42" presetClass="entr" presetSubtype="0" fill="hold" grpId="0" nodeType="afterEffect">
                                  <p:stCondLst>
                                    <p:cond delay="0"/>
                                  </p:stCondLst>
                                  <p:childTnLst>
                                    <p:set>
                                      <p:cBhvr>
                                        <p:cTn id="172" dur="1" fill="hold">
                                          <p:stCondLst>
                                            <p:cond delay="0"/>
                                          </p:stCondLst>
                                        </p:cTn>
                                        <p:tgtEl>
                                          <p:spTgt spid="99"/>
                                        </p:tgtEl>
                                        <p:attrNameLst>
                                          <p:attrName>style.visibility</p:attrName>
                                        </p:attrNameLst>
                                      </p:cBhvr>
                                      <p:to>
                                        <p:strVal val="visible"/>
                                      </p:to>
                                    </p:set>
                                    <p:animEffect transition="in" filter="fade">
                                      <p:cBhvr>
                                        <p:cTn id="173" dur="1000"/>
                                        <p:tgtEl>
                                          <p:spTgt spid="99"/>
                                        </p:tgtEl>
                                      </p:cBhvr>
                                    </p:animEffect>
                                    <p:anim calcmode="lin" valueType="num">
                                      <p:cBhvr>
                                        <p:cTn id="174" dur="1000" fill="hold"/>
                                        <p:tgtEl>
                                          <p:spTgt spid="99"/>
                                        </p:tgtEl>
                                        <p:attrNameLst>
                                          <p:attrName>ppt_x</p:attrName>
                                        </p:attrNameLst>
                                      </p:cBhvr>
                                      <p:tavLst>
                                        <p:tav tm="0">
                                          <p:val>
                                            <p:strVal val="#ppt_x"/>
                                          </p:val>
                                        </p:tav>
                                        <p:tav tm="100000">
                                          <p:val>
                                            <p:strVal val="#ppt_x"/>
                                          </p:val>
                                        </p:tav>
                                      </p:tavLst>
                                    </p:anim>
                                    <p:anim calcmode="lin" valueType="num">
                                      <p:cBhvr>
                                        <p:cTn id="175" dur="1000" fill="hold"/>
                                        <p:tgtEl>
                                          <p:spTgt spid="99"/>
                                        </p:tgtEl>
                                        <p:attrNameLst>
                                          <p:attrName>ppt_y</p:attrName>
                                        </p:attrNameLst>
                                      </p:cBhvr>
                                      <p:tavLst>
                                        <p:tav tm="0">
                                          <p:val>
                                            <p:strVal val="#ppt_y+.1"/>
                                          </p:val>
                                        </p:tav>
                                        <p:tav tm="100000">
                                          <p:val>
                                            <p:strVal val="#ppt_y"/>
                                          </p:val>
                                        </p:tav>
                                      </p:tavLst>
                                    </p:anim>
                                  </p:childTnLst>
                                </p:cTn>
                              </p:par>
                            </p:childTnLst>
                          </p:cTn>
                        </p:par>
                        <p:par>
                          <p:cTn id="176" fill="hold">
                            <p:stCondLst>
                              <p:cond delay="13750"/>
                            </p:stCondLst>
                            <p:childTnLst>
                              <p:par>
                                <p:cTn id="177" presetID="2" presetClass="entr" presetSubtype="1" fill="hold" nodeType="afterEffect">
                                  <p:stCondLst>
                                    <p:cond delay="0"/>
                                  </p:stCondLst>
                                  <p:childTnLst>
                                    <p:set>
                                      <p:cBhvr>
                                        <p:cTn id="178" dur="1" fill="hold">
                                          <p:stCondLst>
                                            <p:cond delay="0"/>
                                          </p:stCondLst>
                                        </p:cTn>
                                        <p:tgtEl>
                                          <p:spTgt spid="75"/>
                                        </p:tgtEl>
                                        <p:attrNameLst>
                                          <p:attrName>style.visibility</p:attrName>
                                        </p:attrNameLst>
                                      </p:cBhvr>
                                      <p:to>
                                        <p:strVal val="visible"/>
                                      </p:to>
                                    </p:set>
                                    <p:anim calcmode="lin" valueType="num">
                                      <p:cBhvr additive="base">
                                        <p:cTn id="179" dur="250" fill="hold"/>
                                        <p:tgtEl>
                                          <p:spTgt spid="75"/>
                                        </p:tgtEl>
                                        <p:attrNameLst>
                                          <p:attrName>ppt_x</p:attrName>
                                        </p:attrNameLst>
                                      </p:cBhvr>
                                      <p:tavLst>
                                        <p:tav tm="0">
                                          <p:val>
                                            <p:strVal val="#ppt_x"/>
                                          </p:val>
                                        </p:tav>
                                        <p:tav tm="100000">
                                          <p:val>
                                            <p:strVal val="#ppt_x"/>
                                          </p:val>
                                        </p:tav>
                                      </p:tavLst>
                                    </p:anim>
                                    <p:anim calcmode="lin" valueType="num">
                                      <p:cBhvr additive="base">
                                        <p:cTn id="180" dur="250" fill="hold"/>
                                        <p:tgtEl>
                                          <p:spTgt spid="75"/>
                                        </p:tgtEl>
                                        <p:attrNameLst>
                                          <p:attrName>ppt_y</p:attrName>
                                        </p:attrNameLst>
                                      </p:cBhvr>
                                      <p:tavLst>
                                        <p:tav tm="0">
                                          <p:val>
                                            <p:strVal val="0-#ppt_h/2"/>
                                          </p:val>
                                        </p:tav>
                                        <p:tav tm="100000">
                                          <p:val>
                                            <p:strVal val="#ppt_y"/>
                                          </p:val>
                                        </p:tav>
                                      </p:tavLst>
                                    </p:anim>
                                  </p:childTnLst>
                                </p:cTn>
                              </p:par>
                            </p:childTnLst>
                          </p:cTn>
                        </p:par>
                        <p:par>
                          <p:cTn id="181" fill="hold">
                            <p:stCondLst>
                              <p:cond delay="14000"/>
                            </p:stCondLst>
                            <p:childTnLst>
                              <p:par>
                                <p:cTn id="182" presetID="2" presetClass="entr" presetSubtype="1" fill="hold" nodeType="afterEffect">
                                  <p:stCondLst>
                                    <p:cond delay="0"/>
                                  </p:stCondLst>
                                  <p:childTnLst>
                                    <p:set>
                                      <p:cBhvr>
                                        <p:cTn id="183" dur="1" fill="hold">
                                          <p:stCondLst>
                                            <p:cond delay="0"/>
                                          </p:stCondLst>
                                        </p:cTn>
                                        <p:tgtEl>
                                          <p:spTgt spid="78"/>
                                        </p:tgtEl>
                                        <p:attrNameLst>
                                          <p:attrName>style.visibility</p:attrName>
                                        </p:attrNameLst>
                                      </p:cBhvr>
                                      <p:to>
                                        <p:strVal val="visible"/>
                                      </p:to>
                                    </p:set>
                                    <p:anim calcmode="lin" valueType="num">
                                      <p:cBhvr additive="base">
                                        <p:cTn id="184" dur="250" fill="hold"/>
                                        <p:tgtEl>
                                          <p:spTgt spid="78"/>
                                        </p:tgtEl>
                                        <p:attrNameLst>
                                          <p:attrName>ppt_x</p:attrName>
                                        </p:attrNameLst>
                                      </p:cBhvr>
                                      <p:tavLst>
                                        <p:tav tm="0">
                                          <p:val>
                                            <p:strVal val="#ppt_x"/>
                                          </p:val>
                                        </p:tav>
                                        <p:tav tm="100000">
                                          <p:val>
                                            <p:strVal val="#ppt_x"/>
                                          </p:val>
                                        </p:tav>
                                      </p:tavLst>
                                    </p:anim>
                                    <p:anim calcmode="lin" valueType="num">
                                      <p:cBhvr additive="base">
                                        <p:cTn id="185" dur="250" fill="hold"/>
                                        <p:tgtEl>
                                          <p:spTgt spid="78"/>
                                        </p:tgtEl>
                                        <p:attrNameLst>
                                          <p:attrName>ppt_y</p:attrName>
                                        </p:attrNameLst>
                                      </p:cBhvr>
                                      <p:tavLst>
                                        <p:tav tm="0">
                                          <p:val>
                                            <p:strVal val="0-#ppt_h/2"/>
                                          </p:val>
                                        </p:tav>
                                        <p:tav tm="100000">
                                          <p:val>
                                            <p:strVal val="#ppt_y"/>
                                          </p:val>
                                        </p:tav>
                                      </p:tavLst>
                                    </p:anim>
                                  </p:childTnLst>
                                </p:cTn>
                              </p:par>
                            </p:childTnLst>
                          </p:cTn>
                        </p:par>
                        <p:par>
                          <p:cTn id="186" fill="hold">
                            <p:stCondLst>
                              <p:cond delay="14250"/>
                            </p:stCondLst>
                            <p:childTnLst>
                              <p:par>
                                <p:cTn id="187" presetID="2" presetClass="entr" presetSubtype="1" fill="hold" nodeType="afterEffect">
                                  <p:stCondLst>
                                    <p:cond delay="0"/>
                                  </p:stCondLst>
                                  <p:childTnLst>
                                    <p:set>
                                      <p:cBhvr>
                                        <p:cTn id="188" dur="1" fill="hold">
                                          <p:stCondLst>
                                            <p:cond delay="0"/>
                                          </p:stCondLst>
                                        </p:cTn>
                                        <p:tgtEl>
                                          <p:spTgt spid="81"/>
                                        </p:tgtEl>
                                        <p:attrNameLst>
                                          <p:attrName>style.visibility</p:attrName>
                                        </p:attrNameLst>
                                      </p:cBhvr>
                                      <p:to>
                                        <p:strVal val="visible"/>
                                      </p:to>
                                    </p:set>
                                    <p:anim calcmode="lin" valueType="num">
                                      <p:cBhvr additive="base">
                                        <p:cTn id="189" dur="250" fill="hold"/>
                                        <p:tgtEl>
                                          <p:spTgt spid="81"/>
                                        </p:tgtEl>
                                        <p:attrNameLst>
                                          <p:attrName>ppt_x</p:attrName>
                                        </p:attrNameLst>
                                      </p:cBhvr>
                                      <p:tavLst>
                                        <p:tav tm="0">
                                          <p:val>
                                            <p:strVal val="#ppt_x"/>
                                          </p:val>
                                        </p:tav>
                                        <p:tav tm="100000">
                                          <p:val>
                                            <p:strVal val="#ppt_x"/>
                                          </p:val>
                                        </p:tav>
                                      </p:tavLst>
                                    </p:anim>
                                    <p:anim calcmode="lin" valueType="num">
                                      <p:cBhvr additive="base">
                                        <p:cTn id="190" dur="250" fill="hold"/>
                                        <p:tgtEl>
                                          <p:spTgt spid="81"/>
                                        </p:tgtEl>
                                        <p:attrNameLst>
                                          <p:attrName>ppt_y</p:attrName>
                                        </p:attrNameLst>
                                      </p:cBhvr>
                                      <p:tavLst>
                                        <p:tav tm="0">
                                          <p:val>
                                            <p:strVal val="0-#ppt_h/2"/>
                                          </p:val>
                                        </p:tav>
                                        <p:tav tm="100000">
                                          <p:val>
                                            <p:strVal val="#ppt_y"/>
                                          </p:val>
                                        </p:tav>
                                      </p:tavLst>
                                    </p:anim>
                                  </p:childTnLst>
                                </p:cTn>
                              </p:par>
                            </p:childTnLst>
                          </p:cTn>
                        </p:par>
                        <p:par>
                          <p:cTn id="191" fill="hold">
                            <p:stCondLst>
                              <p:cond delay="14500"/>
                            </p:stCondLst>
                            <p:childTnLst>
                              <p:par>
                                <p:cTn id="192" presetID="2" presetClass="entr" presetSubtype="1" fill="hold" nodeType="afterEffect">
                                  <p:stCondLst>
                                    <p:cond delay="0"/>
                                  </p:stCondLst>
                                  <p:childTnLst>
                                    <p:set>
                                      <p:cBhvr>
                                        <p:cTn id="193" dur="1" fill="hold">
                                          <p:stCondLst>
                                            <p:cond delay="0"/>
                                          </p:stCondLst>
                                        </p:cTn>
                                        <p:tgtEl>
                                          <p:spTgt spid="84"/>
                                        </p:tgtEl>
                                        <p:attrNameLst>
                                          <p:attrName>style.visibility</p:attrName>
                                        </p:attrNameLst>
                                      </p:cBhvr>
                                      <p:to>
                                        <p:strVal val="visible"/>
                                      </p:to>
                                    </p:set>
                                    <p:anim calcmode="lin" valueType="num">
                                      <p:cBhvr additive="base">
                                        <p:cTn id="194" dur="250" fill="hold"/>
                                        <p:tgtEl>
                                          <p:spTgt spid="84"/>
                                        </p:tgtEl>
                                        <p:attrNameLst>
                                          <p:attrName>ppt_x</p:attrName>
                                        </p:attrNameLst>
                                      </p:cBhvr>
                                      <p:tavLst>
                                        <p:tav tm="0">
                                          <p:val>
                                            <p:strVal val="#ppt_x"/>
                                          </p:val>
                                        </p:tav>
                                        <p:tav tm="100000">
                                          <p:val>
                                            <p:strVal val="#ppt_x"/>
                                          </p:val>
                                        </p:tav>
                                      </p:tavLst>
                                    </p:anim>
                                    <p:anim calcmode="lin" valueType="num">
                                      <p:cBhvr additive="base">
                                        <p:cTn id="195" dur="250" fill="hold"/>
                                        <p:tgtEl>
                                          <p:spTgt spid="84"/>
                                        </p:tgtEl>
                                        <p:attrNameLst>
                                          <p:attrName>ppt_y</p:attrName>
                                        </p:attrNameLst>
                                      </p:cBhvr>
                                      <p:tavLst>
                                        <p:tav tm="0">
                                          <p:val>
                                            <p:strVal val="0-#ppt_h/2"/>
                                          </p:val>
                                        </p:tav>
                                        <p:tav tm="100000">
                                          <p:val>
                                            <p:strVal val="#ppt_y"/>
                                          </p:val>
                                        </p:tav>
                                      </p:tavLst>
                                    </p:anim>
                                  </p:childTnLst>
                                </p:cTn>
                              </p:par>
                            </p:childTnLst>
                          </p:cTn>
                        </p:par>
                        <p:par>
                          <p:cTn id="196" fill="hold">
                            <p:stCondLst>
                              <p:cond delay="14750"/>
                            </p:stCondLst>
                            <p:childTnLst>
                              <p:par>
                                <p:cTn id="197" presetID="2" presetClass="entr" presetSubtype="1" fill="hold" nodeType="afterEffect">
                                  <p:stCondLst>
                                    <p:cond delay="0"/>
                                  </p:stCondLst>
                                  <p:childTnLst>
                                    <p:set>
                                      <p:cBhvr>
                                        <p:cTn id="198" dur="1" fill="hold">
                                          <p:stCondLst>
                                            <p:cond delay="0"/>
                                          </p:stCondLst>
                                        </p:cTn>
                                        <p:tgtEl>
                                          <p:spTgt spid="87"/>
                                        </p:tgtEl>
                                        <p:attrNameLst>
                                          <p:attrName>style.visibility</p:attrName>
                                        </p:attrNameLst>
                                      </p:cBhvr>
                                      <p:to>
                                        <p:strVal val="visible"/>
                                      </p:to>
                                    </p:set>
                                    <p:anim calcmode="lin" valueType="num">
                                      <p:cBhvr additive="base">
                                        <p:cTn id="199" dur="250" fill="hold"/>
                                        <p:tgtEl>
                                          <p:spTgt spid="87"/>
                                        </p:tgtEl>
                                        <p:attrNameLst>
                                          <p:attrName>ppt_x</p:attrName>
                                        </p:attrNameLst>
                                      </p:cBhvr>
                                      <p:tavLst>
                                        <p:tav tm="0">
                                          <p:val>
                                            <p:strVal val="#ppt_x"/>
                                          </p:val>
                                        </p:tav>
                                        <p:tav tm="100000">
                                          <p:val>
                                            <p:strVal val="#ppt_x"/>
                                          </p:val>
                                        </p:tav>
                                      </p:tavLst>
                                    </p:anim>
                                    <p:anim calcmode="lin" valueType="num">
                                      <p:cBhvr additive="base">
                                        <p:cTn id="200" dur="250" fill="hold"/>
                                        <p:tgtEl>
                                          <p:spTgt spid="87"/>
                                        </p:tgtEl>
                                        <p:attrNameLst>
                                          <p:attrName>ppt_y</p:attrName>
                                        </p:attrNameLst>
                                      </p:cBhvr>
                                      <p:tavLst>
                                        <p:tav tm="0">
                                          <p:val>
                                            <p:strVal val="0-#ppt_h/2"/>
                                          </p:val>
                                        </p:tav>
                                        <p:tav tm="100000">
                                          <p:val>
                                            <p:strVal val="#ppt_y"/>
                                          </p:val>
                                        </p:tav>
                                      </p:tavLst>
                                    </p:anim>
                                  </p:childTnLst>
                                </p:cTn>
                              </p:par>
                            </p:childTnLst>
                          </p:cTn>
                        </p:par>
                        <p:par>
                          <p:cTn id="201" fill="hold">
                            <p:stCondLst>
                              <p:cond delay="15000"/>
                            </p:stCondLst>
                            <p:childTnLst>
                              <p:par>
                                <p:cTn id="202" presetID="2" presetClass="entr" presetSubtype="1" fill="hold" nodeType="afterEffect">
                                  <p:stCondLst>
                                    <p:cond delay="0"/>
                                  </p:stCondLst>
                                  <p:childTnLst>
                                    <p:set>
                                      <p:cBhvr>
                                        <p:cTn id="203" dur="1" fill="hold">
                                          <p:stCondLst>
                                            <p:cond delay="0"/>
                                          </p:stCondLst>
                                        </p:cTn>
                                        <p:tgtEl>
                                          <p:spTgt spid="90"/>
                                        </p:tgtEl>
                                        <p:attrNameLst>
                                          <p:attrName>style.visibility</p:attrName>
                                        </p:attrNameLst>
                                      </p:cBhvr>
                                      <p:to>
                                        <p:strVal val="visible"/>
                                      </p:to>
                                    </p:set>
                                    <p:anim calcmode="lin" valueType="num">
                                      <p:cBhvr additive="base">
                                        <p:cTn id="204" dur="250" fill="hold"/>
                                        <p:tgtEl>
                                          <p:spTgt spid="90"/>
                                        </p:tgtEl>
                                        <p:attrNameLst>
                                          <p:attrName>ppt_x</p:attrName>
                                        </p:attrNameLst>
                                      </p:cBhvr>
                                      <p:tavLst>
                                        <p:tav tm="0">
                                          <p:val>
                                            <p:strVal val="#ppt_x"/>
                                          </p:val>
                                        </p:tav>
                                        <p:tav tm="100000">
                                          <p:val>
                                            <p:strVal val="#ppt_x"/>
                                          </p:val>
                                        </p:tav>
                                      </p:tavLst>
                                    </p:anim>
                                    <p:anim calcmode="lin" valueType="num">
                                      <p:cBhvr additive="base">
                                        <p:cTn id="205" dur="250" fill="hold"/>
                                        <p:tgtEl>
                                          <p:spTgt spid="90"/>
                                        </p:tgtEl>
                                        <p:attrNameLst>
                                          <p:attrName>ppt_y</p:attrName>
                                        </p:attrNameLst>
                                      </p:cBhvr>
                                      <p:tavLst>
                                        <p:tav tm="0">
                                          <p:val>
                                            <p:strVal val="0-#ppt_h/2"/>
                                          </p:val>
                                        </p:tav>
                                        <p:tav tm="100000">
                                          <p:val>
                                            <p:strVal val="#ppt_y"/>
                                          </p:val>
                                        </p:tav>
                                      </p:tavLst>
                                    </p:anim>
                                  </p:childTnLst>
                                </p:cTn>
                              </p:par>
                            </p:childTnLst>
                          </p:cTn>
                        </p:par>
                        <p:par>
                          <p:cTn id="206" fill="hold">
                            <p:stCondLst>
                              <p:cond delay="15250"/>
                            </p:stCondLst>
                            <p:childTnLst>
                              <p:par>
                                <p:cTn id="207" presetID="2" presetClass="entr" presetSubtype="1" fill="hold" nodeType="afterEffect">
                                  <p:stCondLst>
                                    <p:cond delay="0"/>
                                  </p:stCondLst>
                                  <p:childTnLst>
                                    <p:set>
                                      <p:cBhvr>
                                        <p:cTn id="208" dur="1" fill="hold">
                                          <p:stCondLst>
                                            <p:cond delay="0"/>
                                          </p:stCondLst>
                                        </p:cTn>
                                        <p:tgtEl>
                                          <p:spTgt spid="51"/>
                                        </p:tgtEl>
                                        <p:attrNameLst>
                                          <p:attrName>style.visibility</p:attrName>
                                        </p:attrNameLst>
                                      </p:cBhvr>
                                      <p:to>
                                        <p:strVal val="visible"/>
                                      </p:to>
                                    </p:set>
                                    <p:anim calcmode="lin" valueType="num">
                                      <p:cBhvr additive="base">
                                        <p:cTn id="209" dur="250" fill="hold"/>
                                        <p:tgtEl>
                                          <p:spTgt spid="51"/>
                                        </p:tgtEl>
                                        <p:attrNameLst>
                                          <p:attrName>ppt_x</p:attrName>
                                        </p:attrNameLst>
                                      </p:cBhvr>
                                      <p:tavLst>
                                        <p:tav tm="0">
                                          <p:val>
                                            <p:strVal val="#ppt_x"/>
                                          </p:val>
                                        </p:tav>
                                        <p:tav tm="100000">
                                          <p:val>
                                            <p:strVal val="#ppt_x"/>
                                          </p:val>
                                        </p:tav>
                                      </p:tavLst>
                                    </p:anim>
                                    <p:anim calcmode="lin" valueType="num">
                                      <p:cBhvr additive="base">
                                        <p:cTn id="210" dur="250" fill="hold"/>
                                        <p:tgtEl>
                                          <p:spTgt spid="51"/>
                                        </p:tgtEl>
                                        <p:attrNameLst>
                                          <p:attrName>ppt_y</p:attrName>
                                        </p:attrNameLst>
                                      </p:cBhvr>
                                      <p:tavLst>
                                        <p:tav tm="0">
                                          <p:val>
                                            <p:strVal val="0-#ppt_h/2"/>
                                          </p:val>
                                        </p:tav>
                                        <p:tav tm="100000">
                                          <p:val>
                                            <p:strVal val="#ppt_y"/>
                                          </p:val>
                                        </p:tav>
                                      </p:tavLst>
                                    </p:anim>
                                  </p:childTnLst>
                                </p:cTn>
                              </p:par>
                            </p:childTnLst>
                          </p:cTn>
                        </p:par>
                        <p:par>
                          <p:cTn id="211" fill="hold">
                            <p:stCondLst>
                              <p:cond delay="15500"/>
                            </p:stCondLst>
                            <p:childTnLst>
                              <p:par>
                                <p:cTn id="212" presetID="2" presetClass="entr" presetSubtype="1" fill="hold" nodeType="afterEffect">
                                  <p:stCondLst>
                                    <p:cond delay="0"/>
                                  </p:stCondLst>
                                  <p:childTnLst>
                                    <p:set>
                                      <p:cBhvr>
                                        <p:cTn id="213" dur="1" fill="hold">
                                          <p:stCondLst>
                                            <p:cond delay="0"/>
                                          </p:stCondLst>
                                        </p:cTn>
                                        <p:tgtEl>
                                          <p:spTgt spid="93"/>
                                        </p:tgtEl>
                                        <p:attrNameLst>
                                          <p:attrName>style.visibility</p:attrName>
                                        </p:attrNameLst>
                                      </p:cBhvr>
                                      <p:to>
                                        <p:strVal val="visible"/>
                                      </p:to>
                                    </p:set>
                                    <p:anim calcmode="lin" valueType="num">
                                      <p:cBhvr additive="base">
                                        <p:cTn id="214" dur="250" fill="hold"/>
                                        <p:tgtEl>
                                          <p:spTgt spid="93"/>
                                        </p:tgtEl>
                                        <p:attrNameLst>
                                          <p:attrName>ppt_x</p:attrName>
                                        </p:attrNameLst>
                                      </p:cBhvr>
                                      <p:tavLst>
                                        <p:tav tm="0">
                                          <p:val>
                                            <p:strVal val="#ppt_x"/>
                                          </p:val>
                                        </p:tav>
                                        <p:tav tm="100000">
                                          <p:val>
                                            <p:strVal val="#ppt_x"/>
                                          </p:val>
                                        </p:tav>
                                      </p:tavLst>
                                    </p:anim>
                                    <p:anim calcmode="lin" valueType="num">
                                      <p:cBhvr additive="base">
                                        <p:cTn id="215" dur="250" fill="hold"/>
                                        <p:tgtEl>
                                          <p:spTgt spid="93"/>
                                        </p:tgtEl>
                                        <p:attrNameLst>
                                          <p:attrName>ppt_y</p:attrName>
                                        </p:attrNameLst>
                                      </p:cBhvr>
                                      <p:tavLst>
                                        <p:tav tm="0">
                                          <p:val>
                                            <p:strVal val="0-#ppt_h/2"/>
                                          </p:val>
                                        </p:tav>
                                        <p:tav tm="100000">
                                          <p:val>
                                            <p:strVal val="#ppt_y"/>
                                          </p:val>
                                        </p:tav>
                                      </p:tavLst>
                                    </p:anim>
                                  </p:childTnLst>
                                </p:cTn>
                              </p:par>
                            </p:childTnLst>
                          </p:cTn>
                        </p:par>
                        <p:par>
                          <p:cTn id="216" fill="hold">
                            <p:stCondLst>
                              <p:cond delay="15750"/>
                            </p:stCondLst>
                            <p:childTnLst>
                              <p:par>
                                <p:cTn id="217" presetID="42" presetClass="entr" presetSubtype="0" fill="hold" grpId="0" nodeType="afterEffect">
                                  <p:stCondLst>
                                    <p:cond delay="0"/>
                                  </p:stCondLst>
                                  <p:childTnLst>
                                    <p:set>
                                      <p:cBhvr>
                                        <p:cTn id="218" dur="1" fill="hold">
                                          <p:stCondLst>
                                            <p:cond delay="0"/>
                                          </p:stCondLst>
                                        </p:cTn>
                                        <p:tgtEl>
                                          <p:spTgt spid="100"/>
                                        </p:tgtEl>
                                        <p:attrNameLst>
                                          <p:attrName>style.visibility</p:attrName>
                                        </p:attrNameLst>
                                      </p:cBhvr>
                                      <p:to>
                                        <p:strVal val="visible"/>
                                      </p:to>
                                    </p:set>
                                    <p:animEffect transition="in" filter="fade">
                                      <p:cBhvr>
                                        <p:cTn id="219" dur="1000"/>
                                        <p:tgtEl>
                                          <p:spTgt spid="100"/>
                                        </p:tgtEl>
                                      </p:cBhvr>
                                    </p:animEffect>
                                    <p:anim calcmode="lin" valueType="num">
                                      <p:cBhvr>
                                        <p:cTn id="220" dur="1000" fill="hold"/>
                                        <p:tgtEl>
                                          <p:spTgt spid="100"/>
                                        </p:tgtEl>
                                        <p:attrNameLst>
                                          <p:attrName>ppt_x</p:attrName>
                                        </p:attrNameLst>
                                      </p:cBhvr>
                                      <p:tavLst>
                                        <p:tav tm="0">
                                          <p:val>
                                            <p:strVal val="#ppt_x"/>
                                          </p:val>
                                        </p:tav>
                                        <p:tav tm="100000">
                                          <p:val>
                                            <p:strVal val="#ppt_x"/>
                                          </p:val>
                                        </p:tav>
                                      </p:tavLst>
                                    </p:anim>
                                    <p:anim calcmode="lin" valueType="num">
                                      <p:cBhvr>
                                        <p:cTn id="221" dur="1000" fill="hold"/>
                                        <p:tgtEl>
                                          <p:spTgt spid="100"/>
                                        </p:tgtEl>
                                        <p:attrNameLst>
                                          <p:attrName>ppt_y</p:attrName>
                                        </p:attrNameLst>
                                      </p:cBhvr>
                                      <p:tavLst>
                                        <p:tav tm="0">
                                          <p:val>
                                            <p:strVal val="#ppt_y+.1"/>
                                          </p:val>
                                        </p:tav>
                                        <p:tav tm="100000">
                                          <p:val>
                                            <p:strVal val="#ppt_y"/>
                                          </p:val>
                                        </p:tav>
                                      </p:tavLst>
                                    </p:anim>
                                  </p:childTnLst>
                                </p:cTn>
                              </p:par>
                            </p:childTnLst>
                          </p:cTn>
                        </p:par>
                        <p:par>
                          <p:cTn id="222" fill="hold">
                            <p:stCondLst>
                              <p:cond delay="16750"/>
                            </p:stCondLst>
                            <p:childTnLst>
                              <p:par>
                                <p:cTn id="223" presetID="22" presetClass="entr" presetSubtype="8" fill="hold" grpId="0" nodeType="afterEffect">
                                  <p:stCondLst>
                                    <p:cond delay="0"/>
                                  </p:stCondLst>
                                  <p:childTnLst>
                                    <p:set>
                                      <p:cBhvr>
                                        <p:cTn id="224" dur="1" fill="hold">
                                          <p:stCondLst>
                                            <p:cond delay="0"/>
                                          </p:stCondLst>
                                        </p:cTn>
                                        <p:tgtEl>
                                          <p:spTgt spid="101"/>
                                        </p:tgtEl>
                                        <p:attrNameLst>
                                          <p:attrName>style.visibility</p:attrName>
                                        </p:attrNameLst>
                                      </p:cBhvr>
                                      <p:to>
                                        <p:strVal val="visible"/>
                                      </p:to>
                                    </p:set>
                                    <p:animEffect transition="in" filter="wipe(left)">
                                      <p:cBhvr>
                                        <p:cTn id="225"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uiExpand="1" build="p"/>
      <p:bldP spid="20" grpId="0"/>
      <p:bldP spid="96" grpId="0"/>
      <p:bldP spid="97" grpId="0"/>
      <p:bldP spid="98" grpId="0"/>
      <p:bldP spid="99" grpId="0"/>
      <p:bldP spid="100" grpId="0"/>
      <p:bldP spid="10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652D4C3-2121-4887-860C-436BC561FD45}"/>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93341532-B667-4AA4-A4D1-E3E9C9B852F7}"/>
              </a:ext>
            </a:extLst>
          </p:cNvPr>
          <p:cNvGrpSpPr/>
          <p:nvPr/>
        </p:nvGrpSpPr>
        <p:grpSpPr>
          <a:xfrm>
            <a:off x="914400" y="1759803"/>
            <a:ext cx="685800" cy="830997"/>
            <a:chOff x="914400" y="1375201"/>
            <a:chExt cx="685800" cy="830997"/>
          </a:xfrm>
        </p:grpSpPr>
        <p:sp>
          <p:nvSpPr>
            <p:cNvPr id="2" name="Oval 1">
              <a:extLst>
                <a:ext uri="{FF2B5EF4-FFF2-40B4-BE49-F238E27FC236}">
                  <a16:creationId xmlns:a16="http://schemas.microsoft.com/office/drawing/2014/main" id="{79311D67-092C-48EC-9ECB-747E44BE91FA}"/>
                </a:ext>
              </a:extLst>
            </p:cNvPr>
            <p:cNvSpPr>
              <a:spLocks noChangeAspect="1"/>
            </p:cNvSpPr>
            <p:nvPr/>
          </p:nvSpPr>
          <p:spPr>
            <a:xfrm>
              <a:off x="914400" y="1447800"/>
              <a:ext cx="685800" cy="68580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F6579F3-B25D-4204-A1B0-C14F88FAB470}"/>
                </a:ext>
              </a:extLst>
            </p:cNvPr>
            <p:cNvSpPr txBox="1"/>
            <p:nvPr/>
          </p:nvSpPr>
          <p:spPr>
            <a:xfrm>
              <a:off x="1028700" y="1375201"/>
              <a:ext cx="457200" cy="830997"/>
            </a:xfrm>
            <a:prstGeom prst="rect">
              <a:avLst/>
            </a:prstGeom>
            <a:noFill/>
          </p:spPr>
          <p:txBody>
            <a:bodyPr wrap="square" rtlCol="0">
              <a:spAutoFit/>
            </a:bodyPr>
            <a:lstStyle/>
            <a:p>
              <a:pPr algn="ctr"/>
              <a:r>
                <a:rPr lang="en-US" sz="4800" dirty="0">
                  <a:solidFill>
                    <a:schemeClr val="bg1"/>
                  </a:solidFill>
                </a:rPr>
                <a:t>1</a:t>
              </a:r>
            </a:p>
          </p:txBody>
        </p:sp>
      </p:grpSp>
      <p:sp>
        <p:nvSpPr>
          <p:cNvPr id="4" name="TextBox 3">
            <a:extLst>
              <a:ext uri="{FF2B5EF4-FFF2-40B4-BE49-F238E27FC236}">
                <a16:creationId xmlns:a16="http://schemas.microsoft.com/office/drawing/2014/main" id="{D8E5B67F-8265-450D-AFBF-44A82F690553}"/>
              </a:ext>
            </a:extLst>
          </p:cNvPr>
          <p:cNvSpPr txBox="1"/>
          <p:nvPr/>
        </p:nvSpPr>
        <p:spPr>
          <a:xfrm>
            <a:off x="1600200" y="1975246"/>
            <a:ext cx="4038600" cy="400110"/>
          </a:xfrm>
          <a:prstGeom prst="rect">
            <a:avLst/>
          </a:prstGeom>
          <a:noFill/>
        </p:spPr>
        <p:txBody>
          <a:bodyPr wrap="square" rtlCol="0">
            <a:spAutoFit/>
          </a:bodyPr>
          <a:lstStyle/>
          <a:p>
            <a:r>
              <a:rPr lang="en-US" sz="2000" b="1" dirty="0">
                <a:solidFill>
                  <a:schemeClr val="bg1"/>
                </a:solidFill>
              </a:rPr>
              <a:t>2017</a:t>
            </a:r>
            <a:r>
              <a:rPr lang="en-US" sz="2000" b="1" dirty="0">
                <a:solidFill>
                  <a:schemeClr val="bg1"/>
                </a:solidFill>
                <a:latin typeface="Candara" panose="020E0502030303020204" pitchFamily="34" charset="0"/>
              </a:rPr>
              <a:t> LOREM IPSUM DOLOR SIT</a:t>
            </a:r>
            <a:endParaRPr lang="en-US" sz="2000" b="1" dirty="0">
              <a:solidFill>
                <a:schemeClr val="bg1"/>
              </a:solidFill>
            </a:endParaRPr>
          </a:p>
        </p:txBody>
      </p:sp>
      <p:sp>
        <p:nvSpPr>
          <p:cNvPr id="9" name="TextBox 8">
            <a:extLst>
              <a:ext uri="{FF2B5EF4-FFF2-40B4-BE49-F238E27FC236}">
                <a16:creationId xmlns:a16="http://schemas.microsoft.com/office/drawing/2014/main" id="{723A53DE-9E10-4E48-894D-2266CD49A0CF}"/>
              </a:ext>
            </a:extLst>
          </p:cNvPr>
          <p:cNvSpPr txBox="1"/>
          <p:nvPr/>
        </p:nvSpPr>
        <p:spPr>
          <a:xfrm>
            <a:off x="762000" y="2702579"/>
            <a:ext cx="5029200" cy="1384995"/>
          </a:xfrm>
          <a:prstGeom prst="rect">
            <a:avLst/>
          </a:prstGeom>
          <a:noFill/>
        </p:spPr>
        <p:txBody>
          <a:bodyPr wrap="square" rtlCol="0">
            <a:spAutoFit/>
          </a:bodyPr>
          <a:lstStyle/>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chemeClr val="bg1"/>
              </a:solidFill>
              <a:latin typeface="Candara" panose="020E0502030303020204" pitchFamily="34" charset="0"/>
            </a:endParaRP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Rectangle: Rounded Corners 20">
            <a:extLst>
              <a:ext uri="{FF2B5EF4-FFF2-40B4-BE49-F238E27FC236}">
                <a16:creationId xmlns:a16="http://schemas.microsoft.com/office/drawing/2014/main" id="{34294BBA-8AD4-4007-88BE-F9193B0C1B14}"/>
              </a:ext>
            </a:extLst>
          </p:cNvPr>
          <p:cNvSpPr/>
          <p:nvPr/>
        </p:nvSpPr>
        <p:spPr>
          <a:xfrm>
            <a:off x="1264326" y="4628390"/>
            <a:ext cx="4389120" cy="137160"/>
          </a:xfrm>
          <a:prstGeom prst="roundRect">
            <a:avLst/>
          </a:prstGeom>
          <a:solidFill>
            <a:schemeClr val="tx1">
              <a:alpha val="25000"/>
            </a:schemeClr>
          </a:solidFill>
          <a:ln w="25400">
            <a:solidFill>
              <a:srgbClr val="FE4A1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43C71903-C150-4B81-9FCA-8211C3F4BD83}"/>
              </a:ext>
            </a:extLst>
          </p:cNvPr>
          <p:cNvSpPr/>
          <p:nvPr/>
        </p:nvSpPr>
        <p:spPr>
          <a:xfrm>
            <a:off x="1264328" y="4628391"/>
            <a:ext cx="1737360" cy="137160"/>
          </a:xfrm>
          <a:prstGeom prst="roundRect">
            <a:avLst/>
          </a:prstGeom>
          <a:solidFill>
            <a:srgbClr val="FE4A1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5" name="Group 24">
            <a:extLst>
              <a:ext uri="{FF2B5EF4-FFF2-40B4-BE49-F238E27FC236}">
                <a16:creationId xmlns:a16="http://schemas.microsoft.com/office/drawing/2014/main" id="{23EA6AC7-0291-4CCA-BA33-28905AE515B9}"/>
              </a:ext>
            </a:extLst>
          </p:cNvPr>
          <p:cNvGrpSpPr>
            <a:grpSpLocks noChangeAspect="1"/>
          </p:cNvGrpSpPr>
          <p:nvPr/>
        </p:nvGrpSpPr>
        <p:grpSpPr>
          <a:xfrm>
            <a:off x="2782928" y="4138631"/>
            <a:ext cx="796554" cy="374731"/>
            <a:chOff x="2791098" y="4165982"/>
            <a:chExt cx="877965" cy="413030"/>
          </a:xfrm>
          <a:effectLst>
            <a:outerShdw blurRad="50800" dist="38100" dir="2700000" algn="tl" rotWithShape="0">
              <a:prstClr val="black">
                <a:alpha val="40000"/>
              </a:prstClr>
            </a:outerShdw>
          </a:effectLst>
        </p:grpSpPr>
        <p:sp>
          <p:nvSpPr>
            <p:cNvPr id="26" name="Freeform 35">
              <a:extLst>
                <a:ext uri="{FF2B5EF4-FFF2-40B4-BE49-F238E27FC236}">
                  <a16:creationId xmlns:a16="http://schemas.microsoft.com/office/drawing/2014/main" id="{CC45DA7E-04FD-4866-A846-73C4450F70BF}"/>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0C833499-76A5-4E4A-B712-62143FCBCEAA}"/>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42%</a:t>
              </a:r>
            </a:p>
          </p:txBody>
        </p:sp>
      </p:grpSp>
      <p:sp>
        <p:nvSpPr>
          <p:cNvPr id="28" name="Rectangle: Rounded Corners 27">
            <a:extLst>
              <a:ext uri="{FF2B5EF4-FFF2-40B4-BE49-F238E27FC236}">
                <a16:creationId xmlns:a16="http://schemas.microsoft.com/office/drawing/2014/main" id="{00FD5727-A289-421B-A31C-68FC91EC45CA}"/>
              </a:ext>
            </a:extLst>
          </p:cNvPr>
          <p:cNvSpPr/>
          <p:nvPr/>
        </p:nvSpPr>
        <p:spPr>
          <a:xfrm>
            <a:off x="1289409" y="5486734"/>
            <a:ext cx="4389120" cy="137160"/>
          </a:xfrm>
          <a:prstGeom prst="roundRect">
            <a:avLst/>
          </a:prstGeom>
          <a:solidFill>
            <a:schemeClr val="tx1">
              <a:alpha val="25000"/>
            </a:schemeClr>
          </a:solidFill>
          <a:ln w="254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09054CF4-0355-4BE0-9F51-E856A3A78ADB}"/>
              </a:ext>
            </a:extLst>
          </p:cNvPr>
          <p:cNvSpPr/>
          <p:nvPr/>
        </p:nvSpPr>
        <p:spPr>
          <a:xfrm>
            <a:off x="1289411" y="5486735"/>
            <a:ext cx="2468880" cy="137160"/>
          </a:xfrm>
          <a:prstGeom prst="roundRect">
            <a:avLst/>
          </a:prstGeom>
          <a:solidFill>
            <a:srgbClr val="5C9AD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0" name="Group 29">
            <a:extLst>
              <a:ext uri="{FF2B5EF4-FFF2-40B4-BE49-F238E27FC236}">
                <a16:creationId xmlns:a16="http://schemas.microsoft.com/office/drawing/2014/main" id="{ED088926-0915-489B-87C0-1FB195889F33}"/>
              </a:ext>
            </a:extLst>
          </p:cNvPr>
          <p:cNvGrpSpPr>
            <a:grpSpLocks noChangeAspect="1"/>
          </p:cNvGrpSpPr>
          <p:nvPr/>
        </p:nvGrpSpPr>
        <p:grpSpPr>
          <a:xfrm>
            <a:off x="3577028" y="4996975"/>
            <a:ext cx="796554" cy="374731"/>
            <a:chOff x="2791098" y="4165982"/>
            <a:chExt cx="877965" cy="413030"/>
          </a:xfrm>
          <a:effectLst>
            <a:outerShdw blurRad="50800" dist="38100" dir="2700000" algn="tl" rotWithShape="0">
              <a:prstClr val="black">
                <a:alpha val="40000"/>
              </a:prstClr>
            </a:outerShdw>
          </a:effectLst>
        </p:grpSpPr>
        <p:sp>
          <p:nvSpPr>
            <p:cNvPr id="31" name="Freeform 35">
              <a:extLst>
                <a:ext uri="{FF2B5EF4-FFF2-40B4-BE49-F238E27FC236}">
                  <a16:creationId xmlns:a16="http://schemas.microsoft.com/office/drawing/2014/main" id="{645E89D2-0EBF-41FA-86CF-789DF72DF581}"/>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F10799FA-141C-46A7-8F8D-120DE85A2DC0}"/>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61%</a:t>
              </a:r>
            </a:p>
          </p:txBody>
        </p:sp>
      </p:grpSp>
      <p:sp>
        <p:nvSpPr>
          <p:cNvPr id="33" name="Rectangle: Rounded Corners 32">
            <a:extLst>
              <a:ext uri="{FF2B5EF4-FFF2-40B4-BE49-F238E27FC236}">
                <a16:creationId xmlns:a16="http://schemas.microsoft.com/office/drawing/2014/main" id="{C29FA7CA-1D3E-4117-B974-494D5B4D7157}"/>
              </a:ext>
            </a:extLst>
          </p:cNvPr>
          <p:cNvSpPr/>
          <p:nvPr/>
        </p:nvSpPr>
        <p:spPr>
          <a:xfrm>
            <a:off x="1261872" y="6240164"/>
            <a:ext cx="4389120" cy="137160"/>
          </a:xfrm>
          <a:prstGeom prst="roundRect">
            <a:avLst/>
          </a:prstGeom>
          <a:solidFill>
            <a:schemeClr val="tx1">
              <a:alpha val="25000"/>
            </a:schemeClr>
          </a:solid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C65C6FE-B4AC-4DC5-9C1A-6CAB169E70F1}"/>
              </a:ext>
            </a:extLst>
          </p:cNvPr>
          <p:cNvSpPr/>
          <p:nvPr/>
        </p:nvSpPr>
        <p:spPr>
          <a:xfrm>
            <a:off x="1261874" y="6240165"/>
            <a:ext cx="2011680" cy="137160"/>
          </a:xfrm>
          <a:prstGeom prst="roundRect">
            <a:avLst/>
          </a:prstGeom>
          <a:solidFill>
            <a:srgbClr val="44546B"/>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5" name="Group 34">
            <a:extLst>
              <a:ext uri="{FF2B5EF4-FFF2-40B4-BE49-F238E27FC236}">
                <a16:creationId xmlns:a16="http://schemas.microsoft.com/office/drawing/2014/main" id="{FCA12D0F-4EC2-4A04-A419-D79AABDBF753}"/>
              </a:ext>
            </a:extLst>
          </p:cNvPr>
          <p:cNvGrpSpPr>
            <a:grpSpLocks noChangeAspect="1"/>
          </p:cNvGrpSpPr>
          <p:nvPr/>
        </p:nvGrpSpPr>
        <p:grpSpPr>
          <a:xfrm>
            <a:off x="3064682" y="5750405"/>
            <a:ext cx="796554" cy="374731"/>
            <a:chOff x="2791098" y="4165982"/>
            <a:chExt cx="877965" cy="413030"/>
          </a:xfrm>
          <a:effectLst>
            <a:outerShdw blurRad="50800" dist="38100" dir="2700000" algn="tl" rotWithShape="0">
              <a:prstClr val="black">
                <a:alpha val="40000"/>
              </a:prstClr>
            </a:outerShdw>
          </a:effectLst>
        </p:grpSpPr>
        <p:sp>
          <p:nvSpPr>
            <p:cNvPr id="36" name="Freeform 35">
              <a:extLst>
                <a:ext uri="{FF2B5EF4-FFF2-40B4-BE49-F238E27FC236}">
                  <a16:creationId xmlns:a16="http://schemas.microsoft.com/office/drawing/2014/main" id="{C736C5FA-1F56-4E29-B8D8-ACBCC5FE877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94A09AD6-159F-4B08-A86D-AF15D5E6A6C0}"/>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54%</a:t>
              </a:r>
            </a:p>
          </p:txBody>
        </p:sp>
      </p:grpSp>
      <p:grpSp>
        <p:nvGrpSpPr>
          <p:cNvPr id="11" name="Group 10">
            <a:extLst>
              <a:ext uri="{FF2B5EF4-FFF2-40B4-BE49-F238E27FC236}">
                <a16:creationId xmlns:a16="http://schemas.microsoft.com/office/drawing/2014/main" id="{949B575D-25B4-4E2F-A1CB-242D58D4DCF7}"/>
              </a:ext>
            </a:extLst>
          </p:cNvPr>
          <p:cNvGrpSpPr/>
          <p:nvPr/>
        </p:nvGrpSpPr>
        <p:grpSpPr>
          <a:xfrm>
            <a:off x="801528" y="4551188"/>
            <a:ext cx="476689" cy="404265"/>
            <a:chOff x="5532768" y="704586"/>
            <a:chExt cx="476689" cy="404265"/>
          </a:xfrm>
          <a:solidFill>
            <a:schemeClr val="bg1"/>
          </a:solidFill>
          <a:effectLst>
            <a:outerShdw blurRad="63500" sx="102000" sy="102000" algn="ctr" rotWithShape="0">
              <a:prstClr val="black">
                <a:alpha val="40000"/>
              </a:prstClr>
            </a:outerShdw>
          </a:effectLst>
        </p:grpSpPr>
        <p:grpSp>
          <p:nvGrpSpPr>
            <p:cNvPr id="12" name="Group 11">
              <a:extLst>
                <a:ext uri="{FF2B5EF4-FFF2-40B4-BE49-F238E27FC236}">
                  <a16:creationId xmlns:a16="http://schemas.microsoft.com/office/drawing/2014/main" id="{D8F00645-90E6-4D32-88C4-0CB30F8E68C7}"/>
                </a:ext>
              </a:extLst>
            </p:cNvPr>
            <p:cNvGrpSpPr/>
            <p:nvPr/>
          </p:nvGrpSpPr>
          <p:grpSpPr>
            <a:xfrm>
              <a:off x="5532768" y="704586"/>
              <a:ext cx="476689" cy="364760"/>
              <a:chOff x="5532768" y="704586"/>
              <a:chExt cx="476689" cy="364760"/>
            </a:xfrm>
            <a:grpFill/>
          </p:grpSpPr>
          <p:sp>
            <p:nvSpPr>
              <p:cNvPr id="14" name="Freeform 265">
                <a:extLst>
                  <a:ext uri="{FF2B5EF4-FFF2-40B4-BE49-F238E27FC236}">
                    <a16:creationId xmlns:a16="http://schemas.microsoft.com/office/drawing/2014/main" id="{70AADB9A-7D63-456D-BFDE-99B7DFE041F7}"/>
                  </a:ext>
                </a:extLst>
              </p:cNvPr>
              <p:cNvSpPr>
                <a:spLocks/>
              </p:cNvSpPr>
              <p:nvPr/>
            </p:nvSpPr>
            <p:spPr bwMode="auto">
              <a:xfrm>
                <a:off x="5685519" y="1016673"/>
                <a:ext cx="171187" cy="52673"/>
              </a:xfrm>
              <a:custGeom>
                <a:avLst/>
                <a:gdLst>
                  <a:gd name="T0" fmla="*/ 5 w 130"/>
                  <a:gd name="T1" fmla="*/ 0 h 40"/>
                  <a:gd name="T2" fmla="*/ 0 w 130"/>
                  <a:gd name="T3" fmla="*/ 40 h 40"/>
                  <a:gd name="T4" fmla="*/ 130 w 130"/>
                  <a:gd name="T5" fmla="*/ 40 h 40"/>
                  <a:gd name="T6" fmla="*/ 130 w 130"/>
                  <a:gd name="T7" fmla="*/ 0 h 40"/>
                  <a:gd name="T8" fmla="*/ 5 w 130"/>
                  <a:gd name="T9" fmla="*/ 0 h 40"/>
                </a:gdLst>
                <a:ahLst/>
                <a:cxnLst>
                  <a:cxn ang="0">
                    <a:pos x="T0" y="T1"/>
                  </a:cxn>
                  <a:cxn ang="0">
                    <a:pos x="T2" y="T3"/>
                  </a:cxn>
                  <a:cxn ang="0">
                    <a:pos x="T4" y="T5"/>
                  </a:cxn>
                  <a:cxn ang="0">
                    <a:pos x="T6" y="T7"/>
                  </a:cxn>
                  <a:cxn ang="0">
                    <a:pos x="T8" y="T9"/>
                  </a:cxn>
                </a:cxnLst>
                <a:rect l="0" t="0" r="r" b="b"/>
                <a:pathLst>
                  <a:path w="130" h="40">
                    <a:moveTo>
                      <a:pt x="5" y="0"/>
                    </a:moveTo>
                    <a:lnTo>
                      <a:pt x="0" y="40"/>
                    </a:lnTo>
                    <a:lnTo>
                      <a:pt x="130" y="40"/>
                    </a:lnTo>
                    <a:lnTo>
                      <a:pt x="130"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Freeform 266">
                <a:extLst>
                  <a:ext uri="{FF2B5EF4-FFF2-40B4-BE49-F238E27FC236}">
                    <a16:creationId xmlns:a16="http://schemas.microsoft.com/office/drawing/2014/main" id="{C901F43F-4206-4086-9380-9D511227C2A9}"/>
                  </a:ext>
                </a:extLst>
              </p:cNvPr>
              <p:cNvSpPr>
                <a:spLocks noEditPoints="1"/>
              </p:cNvSpPr>
              <p:nvPr/>
            </p:nvSpPr>
            <p:spPr bwMode="auto">
              <a:xfrm>
                <a:off x="5532768" y="704586"/>
                <a:ext cx="476689" cy="291018"/>
              </a:xfrm>
              <a:custGeom>
                <a:avLst/>
                <a:gdLst>
                  <a:gd name="T0" fmla="*/ 246 w 362"/>
                  <a:gd name="T1" fmla="*/ 221 h 221"/>
                  <a:gd name="T2" fmla="*/ 362 w 362"/>
                  <a:gd name="T3" fmla="*/ 221 h 221"/>
                  <a:gd name="T4" fmla="*/ 362 w 362"/>
                  <a:gd name="T5" fmla="*/ 0 h 221"/>
                  <a:gd name="T6" fmla="*/ 0 w 362"/>
                  <a:gd name="T7" fmla="*/ 0 h 221"/>
                  <a:gd name="T8" fmla="*/ 0 w 362"/>
                  <a:gd name="T9" fmla="*/ 221 h 221"/>
                  <a:gd name="T10" fmla="*/ 121 w 362"/>
                  <a:gd name="T11" fmla="*/ 221 h 221"/>
                  <a:gd name="T12" fmla="*/ 246 w 362"/>
                  <a:gd name="T13" fmla="*/ 221 h 221"/>
                  <a:gd name="T14" fmla="*/ 36 w 362"/>
                  <a:gd name="T15" fmla="*/ 196 h 221"/>
                  <a:gd name="T16" fmla="*/ 36 w 362"/>
                  <a:gd name="T17" fmla="*/ 26 h 221"/>
                  <a:gd name="T18" fmla="*/ 332 w 362"/>
                  <a:gd name="T19" fmla="*/ 26 h 221"/>
                  <a:gd name="T20" fmla="*/ 332 w 362"/>
                  <a:gd name="T21" fmla="*/ 196 h 221"/>
                  <a:gd name="T22" fmla="*/ 241 w 362"/>
                  <a:gd name="T23" fmla="*/ 196 h 221"/>
                  <a:gd name="T24" fmla="*/ 121 w 362"/>
                  <a:gd name="T25" fmla="*/ 196 h 221"/>
                  <a:gd name="T26" fmla="*/ 36 w 362"/>
                  <a:gd name="T27" fmla="*/ 19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2" h="221">
                    <a:moveTo>
                      <a:pt x="246" y="221"/>
                    </a:moveTo>
                    <a:lnTo>
                      <a:pt x="362" y="221"/>
                    </a:lnTo>
                    <a:lnTo>
                      <a:pt x="362" y="0"/>
                    </a:lnTo>
                    <a:lnTo>
                      <a:pt x="0" y="0"/>
                    </a:lnTo>
                    <a:lnTo>
                      <a:pt x="0" y="221"/>
                    </a:lnTo>
                    <a:lnTo>
                      <a:pt x="121" y="221"/>
                    </a:lnTo>
                    <a:lnTo>
                      <a:pt x="246" y="221"/>
                    </a:lnTo>
                    <a:close/>
                    <a:moveTo>
                      <a:pt x="36" y="196"/>
                    </a:moveTo>
                    <a:lnTo>
                      <a:pt x="36" y="26"/>
                    </a:lnTo>
                    <a:lnTo>
                      <a:pt x="332" y="26"/>
                    </a:lnTo>
                    <a:lnTo>
                      <a:pt x="332" y="196"/>
                    </a:lnTo>
                    <a:lnTo>
                      <a:pt x="241" y="196"/>
                    </a:lnTo>
                    <a:lnTo>
                      <a:pt x="121" y="196"/>
                    </a:lnTo>
                    <a:lnTo>
                      <a:pt x="36"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13" name="Freeform 267">
              <a:extLst>
                <a:ext uri="{FF2B5EF4-FFF2-40B4-BE49-F238E27FC236}">
                  <a16:creationId xmlns:a16="http://schemas.microsoft.com/office/drawing/2014/main" id="{32FEB830-2BD0-409A-8FFE-526A7724F9B9}"/>
                </a:ext>
              </a:extLst>
            </p:cNvPr>
            <p:cNvSpPr>
              <a:spLocks/>
            </p:cNvSpPr>
            <p:nvPr/>
          </p:nvSpPr>
          <p:spPr bwMode="auto">
            <a:xfrm>
              <a:off x="5659183" y="1089098"/>
              <a:ext cx="231760" cy="19753"/>
            </a:xfrm>
            <a:custGeom>
              <a:avLst/>
              <a:gdLst>
                <a:gd name="T0" fmla="*/ 0 w 176"/>
                <a:gd name="T1" fmla="*/ 0 h 15"/>
                <a:gd name="T2" fmla="*/ 0 w 176"/>
                <a:gd name="T3" fmla="*/ 15 h 15"/>
                <a:gd name="T4" fmla="*/ 176 w 176"/>
                <a:gd name="T5" fmla="*/ 15 h 15"/>
                <a:gd name="T6" fmla="*/ 176 w 176"/>
                <a:gd name="T7" fmla="*/ 0 h 15"/>
                <a:gd name="T8" fmla="*/ 150 w 176"/>
                <a:gd name="T9" fmla="*/ 0 h 15"/>
                <a:gd name="T10" fmla="*/ 20 w 176"/>
                <a:gd name="T11" fmla="*/ 0 h 15"/>
                <a:gd name="T12" fmla="*/ 0 w 176"/>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76" h="15">
                  <a:moveTo>
                    <a:pt x="0" y="0"/>
                  </a:moveTo>
                  <a:lnTo>
                    <a:pt x="0" y="15"/>
                  </a:lnTo>
                  <a:lnTo>
                    <a:pt x="176" y="15"/>
                  </a:lnTo>
                  <a:lnTo>
                    <a:pt x="176" y="0"/>
                  </a:lnTo>
                  <a:lnTo>
                    <a:pt x="150" y="0"/>
                  </a:lnTo>
                  <a:lnTo>
                    <a:pt x="2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16" name="Group 15">
            <a:extLst>
              <a:ext uri="{FF2B5EF4-FFF2-40B4-BE49-F238E27FC236}">
                <a16:creationId xmlns:a16="http://schemas.microsoft.com/office/drawing/2014/main" id="{C0EDD4FB-29F2-464D-8A13-65F5EE255F9A}"/>
              </a:ext>
            </a:extLst>
          </p:cNvPr>
          <p:cNvGrpSpPr/>
          <p:nvPr/>
        </p:nvGrpSpPr>
        <p:grpSpPr>
          <a:xfrm>
            <a:off x="775192" y="5167462"/>
            <a:ext cx="529362" cy="542531"/>
            <a:chOff x="4720290" y="546568"/>
            <a:chExt cx="529362" cy="542531"/>
          </a:xfrm>
          <a:solidFill>
            <a:schemeClr val="bg1"/>
          </a:solidFill>
          <a:effectLst>
            <a:outerShdw blurRad="63500" sx="102000" sy="102000" algn="ctr" rotWithShape="0">
              <a:prstClr val="black">
                <a:alpha val="40000"/>
              </a:prstClr>
            </a:outerShdw>
          </a:effectLst>
        </p:grpSpPr>
        <p:sp>
          <p:nvSpPr>
            <p:cNvPr id="17" name="Freeform 205">
              <a:extLst>
                <a:ext uri="{FF2B5EF4-FFF2-40B4-BE49-F238E27FC236}">
                  <a16:creationId xmlns:a16="http://schemas.microsoft.com/office/drawing/2014/main" id="{93052283-EA2A-492E-B71F-9C3AE64CDF26}"/>
                </a:ext>
              </a:extLst>
            </p:cNvPr>
            <p:cNvSpPr>
              <a:spLocks/>
            </p:cNvSpPr>
            <p:nvPr/>
          </p:nvSpPr>
          <p:spPr bwMode="auto">
            <a:xfrm>
              <a:off x="4726874" y="1069346"/>
              <a:ext cx="522778" cy="19753"/>
            </a:xfrm>
            <a:custGeom>
              <a:avLst/>
              <a:gdLst>
                <a:gd name="T0" fmla="*/ 397 w 397"/>
                <a:gd name="T1" fmla="*/ 0 h 15"/>
                <a:gd name="T2" fmla="*/ 0 w 397"/>
                <a:gd name="T3" fmla="*/ 0 h 15"/>
                <a:gd name="T4" fmla="*/ 5 w 397"/>
                <a:gd name="T5" fmla="*/ 15 h 15"/>
                <a:gd name="T6" fmla="*/ 392 w 397"/>
                <a:gd name="T7" fmla="*/ 15 h 15"/>
                <a:gd name="T8" fmla="*/ 397 w 397"/>
                <a:gd name="T9" fmla="*/ 0 h 15"/>
              </a:gdLst>
              <a:ahLst/>
              <a:cxnLst>
                <a:cxn ang="0">
                  <a:pos x="T0" y="T1"/>
                </a:cxn>
                <a:cxn ang="0">
                  <a:pos x="T2" y="T3"/>
                </a:cxn>
                <a:cxn ang="0">
                  <a:pos x="T4" y="T5"/>
                </a:cxn>
                <a:cxn ang="0">
                  <a:pos x="T6" y="T7"/>
                </a:cxn>
                <a:cxn ang="0">
                  <a:pos x="T8" y="T9"/>
                </a:cxn>
              </a:cxnLst>
              <a:rect l="0" t="0" r="r" b="b"/>
              <a:pathLst>
                <a:path w="397" h="15">
                  <a:moveTo>
                    <a:pt x="397" y="0"/>
                  </a:moveTo>
                  <a:lnTo>
                    <a:pt x="0" y="0"/>
                  </a:lnTo>
                  <a:lnTo>
                    <a:pt x="5" y="15"/>
                  </a:lnTo>
                  <a:lnTo>
                    <a:pt x="392" y="15"/>
                  </a:lnTo>
                  <a:lnTo>
                    <a:pt x="3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nvGrpSpPr>
            <p:cNvPr id="18" name="Group 17">
              <a:extLst>
                <a:ext uri="{FF2B5EF4-FFF2-40B4-BE49-F238E27FC236}">
                  <a16:creationId xmlns:a16="http://schemas.microsoft.com/office/drawing/2014/main" id="{B2C869FA-6115-43E1-B9D2-CE1B98EF0A90}"/>
                </a:ext>
              </a:extLst>
            </p:cNvPr>
            <p:cNvGrpSpPr/>
            <p:nvPr/>
          </p:nvGrpSpPr>
          <p:grpSpPr>
            <a:xfrm>
              <a:off x="4720290" y="546568"/>
              <a:ext cx="529362" cy="503025"/>
              <a:chOff x="4720290" y="546568"/>
              <a:chExt cx="529362" cy="503025"/>
            </a:xfrm>
            <a:grpFill/>
          </p:grpSpPr>
          <p:sp>
            <p:nvSpPr>
              <p:cNvPr id="19" name="Freeform 206">
                <a:extLst>
                  <a:ext uri="{FF2B5EF4-FFF2-40B4-BE49-F238E27FC236}">
                    <a16:creationId xmlns:a16="http://schemas.microsoft.com/office/drawing/2014/main" id="{7C83D715-AE99-4408-B6D9-C2A9B65D00C8}"/>
                  </a:ext>
                </a:extLst>
              </p:cNvPr>
              <p:cNvSpPr>
                <a:spLocks/>
              </p:cNvSpPr>
              <p:nvPr/>
            </p:nvSpPr>
            <p:spPr bwMode="auto">
              <a:xfrm>
                <a:off x="4720290" y="546568"/>
                <a:ext cx="529362" cy="503025"/>
              </a:xfrm>
              <a:custGeom>
                <a:avLst/>
                <a:gdLst>
                  <a:gd name="T0" fmla="*/ 0 w 80"/>
                  <a:gd name="T1" fmla="*/ 76 h 76"/>
                  <a:gd name="T2" fmla="*/ 80 w 80"/>
                  <a:gd name="T3" fmla="*/ 76 h 76"/>
                  <a:gd name="T4" fmla="*/ 80 w 80"/>
                  <a:gd name="T5" fmla="*/ 24 h 76"/>
                  <a:gd name="T6" fmla="*/ 80 w 80"/>
                  <a:gd name="T7" fmla="*/ 24 h 76"/>
                  <a:gd name="T8" fmla="*/ 79 w 80"/>
                  <a:gd name="T9" fmla="*/ 25 h 76"/>
                  <a:gd name="T10" fmla="*/ 77 w 80"/>
                  <a:gd name="T11" fmla="*/ 27 h 76"/>
                  <a:gd name="T12" fmla="*/ 77 w 80"/>
                  <a:gd name="T13" fmla="*/ 27 h 76"/>
                  <a:gd name="T14" fmla="*/ 77 w 80"/>
                  <a:gd name="T15" fmla="*/ 27 h 76"/>
                  <a:gd name="T16" fmla="*/ 71 w 80"/>
                  <a:gd name="T17" fmla="*/ 33 h 76"/>
                  <a:gd name="T18" fmla="*/ 71 w 80"/>
                  <a:gd name="T19" fmla="*/ 68 h 76"/>
                  <a:gd name="T20" fmla="*/ 10 w 80"/>
                  <a:gd name="T21" fmla="*/ 68 h 76"/>
                  <a:gd name="T22" fmla="*/ 10 w 80"/>
                  <a:gd name="T23" fmla="*/ 32 h 76"/>
                  <a:gd name="T24" fmla="*/ 54 w 80"/>
                  <a:gd name="T25" fmla="*/ 32 h 76"/>
                  <a:gd name="T26" fmla="*/ 62 w 80"/>
                  <a:gd name="T27" fmla="*/ 24 h 76"/>
                  <a:gd name="T28" fmla="*/ 45 w 80"/>
                  <a:gd name="T29" fmla="*/ 24 h 76"/>
                  <a:gd name="T30" fmla="*/ 45 w 80"/>
                  <a:gd name="T31" fmla="*/ 23 h 76"/>
                  <a:gd name="T32" fmla="*/ 45 w 80"/>
                  <a:gd name="T33" fmla="*/ 22 h 76"/>
                  <a:gd name="T34" fmla="*/ 61 w 80"/>
                  <a:gd name="T35" fmla="*/ 5 h 76"/>
                  <a:gd name="T36" fmla="*/ 57 w 80"/>
                  <a:gd name="T37" fmla="*/ 3 h 76"/>
                  <a:gd name="T38" fmla="*/ 45 w 80"/>
                  <a:gd name="T39" fmla="*/ 13 h 76"/>
                  <a:gd name="T40" fmla="*/ 41 w 80"/>
                  <a:gd name="T41" fmla="*/ 22 h 76"/>
                  <a:gd name="T42" fmla="*/ 41 w 80"/>
                  <a:gd name="T43" fmla="*/ 23 h 76"/>
                  <a:gd name="T44" fmla="*/ 41 w 80"/>
                  <a:gd name="T45" fmla="*/ 24 h 76"/>
                  <a:gd name="T46" fmla="*/ 0 w 80"/>
                  <a:gd name="T47" fmla="*/ 24 h 76"/>
                  <a:gd name="T48" fmla="*/ 0 w 80"/>
                  <a:gd name="T4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0" y="76"/>
                    </a:moveTo>
                    <a:cubicBezTo>
                      <a:pt x="80" y="76"/>
                      <a:pt x="80" y="76"/>
                      <a:pt x="80" y="76"/>
                    </a:cubicBezTo>
                    <a:cubicBezTo>
                      <a:pt x="80" y="24"/>
                      <a:pt x="80" y="24"/>
                      <a:pt x="80" y="24"/>
                    </a:cubicBezTo>
                    <a:cubicBezTo>
                      <a:pt x="80" y="24"/>
                      <a:pt x="80" y="24"/>
                      <a:pt x="80" y="24"/>
                    </a:cubicBezTo>
                    <a:cubicBezTo>
                      <a:pt x="79" y="25"/>
                      <a:pt x="79" y="25"/>
                      <a:pt x="79" y="25"/>
                    </a:cubicBezTo>
                    <a:cubicBezTo>
                      <a:pt x="77" y="27"/>
                      <a:pt x="77" y="27"/>
                      <a:pt x="77" y="27"/>
                    </a:cubicBezTo>
                    <a:cubicBezTo>
                      <a:pt x="77" y="27"/>
                      <a:pt x="77" y="27"/>
                      <a:pt x="77" y="27"/>
                    </a:cubicBezTo>
                    <a:cubicBezTo>
                      <a:pt x="77" y="27"/>
                      <a:pt x="77" y="27"/>
                      <a:pt x="77" y="27"/>
                    </a:cubicBezTo>
                    <a:cubicBezTo>
                      <a:pt x="71" y="33"/>
                      <a:pt x="71" y="33"/>
                      <a:pt x="71" y="33"/>
                    </a:cubicBezTo>
                    <a:cubicBezTo>
                      <a:pt x="71" y="68"/>
                      <a:pt x="71" y="68"/>
                      <a:pt x="71" y="68"/>
                    </a:cubicBezTo>
                    <a:cubicBezTo>
                      <a:pt x="10" y="68"/>
                      <a:pt x="10" y="68"/>
                      <a:pt x="10" y="68"/>
                    </a:cubicBezTo>
                    <a:cubicBezTo>
                      <a:pt x="10" y="32"/>
                      <a:pt x="10" y="32"/>
                      <a:pt x="10" y="32"/>
                    </a:cubicBezTo>
                    <a:cubicBezTo>
                      <a:pt x="54" y="32"/>
                      <a:pt x="54" y="32"/>
                      <a:pt x="54" y="32"/>
                    </a:cubicBezTo>
                    <a:cubicBezTo>
                      <a:pt x="62" y="24"/>
                      <a:pt x="62" y="24"/>
                      <a:pt x="62" y="24"/>
                    </a:cubicBezTo>
                    <a:cubicBezTo>
                      <a:pt x="45" y="24"/>
                      <a:pt x="45" y="24"/>
                      <a:pt x="45" y="24"/>
                    </a:cubicBezTo>
                    <a:cubicBezTo>
                      <a:pt x="45" y="24"/>
                      <a:pt x="45" y="23"/>
                      <a:pt x="45" y="23"/>
                    </a:cubicBezTo>
                    <a:cubicBezTo>
                      <a:pt x="45" y="23"/>
                      <a:pt x="45" y="22"/>
                      <a:pt x="45" y="22"/>
                    </a:cubicBezTo>
                    <a:cubicBezTo>
                      <a:pt x="46" y="14"/>
                      <a:pt x="57" y="12"/>
                      <a:pt x="61" y="5"/>
                    </a:cubicBezTo>
                    <a:cubicBezTo>
                      <a:pt x="62" y="3"/>
                      <a:pt x="58" y="0"/>
                      <a:pt x="57" y="3"/>
                    </a:cubicBezTo>
                    <a:cubicBezTo>
                      <a:pt x="55" y="8"/>
                      <a:pt x="49" y="9"/>
                      <a:pt x="45" y="13"/>
                    </a:cubicBezTo>
                    <a:cubicBezTo>
                      <a:pt x="42" y="15"/>
                      <a:pt x="41" y="18"/>
                      <a:pt x="41" y="22"/>
                    </a:cubicBezTo>
                    <a:cubicBezTo>
                      <a:pt x="41" y="22"/>
                      <a:pt x="41" y="23"/>
                      <a:pt x="41" y="23"/>
                    </a:cubicBezTo>
                    <a:cubicBezTo>
                      <a:pt x="41" y="23"/>
                      <a:pt x="41" y="24"/>
                      <a:pt x="41" y="24"/>
                    </a:cubicBezTo>
                    <a:cubicBezTo>
                      <a:pt x="0" y="24"/>
                      <a:pt x="0" y="24"/>
                      <a:pt x="0" y="24"/>
                    </a:cubicBezTo>
                    <a:lnTo>
                      <a:pt x="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207">
                <a:extLst>
                  <a:ext uri="{FF2B5EF4-FFF2-40B4-BE49-F238E27FC236}">
                    <a16:creationId xmlns:a16="http://schemas.microsoft.com/office/drawing/2014/main" id="{C785ABD1-5DAE-40F7-BE28-9FD7307AB331}"/>
                  </a:ext>
                </a:extLst>
              </p:cNvPr>
              <p:cNvSpPr>
                <a:spLocks/>
              </p:cNvSpPr>
              <p:nvPr/>
            </p:nvSpPr>
            <p:spPr bwMode="auto">
              <a:xfrm>
                <a:off x="4978387" y="671666"/>
                <a:ext cx="237028" cy="244929"/>
              </a:xfrm>
              <a:custGeom>
                <a:avLst/>
                <a:gdLst>
                  <a:gd name="T0" fmla="*/ 0 w 180"/>
                  <a:gd name="T1" fmla="*/ 186 h 186"/>
                  <a:gd name="T2" fmla="*/ 40 w 180"/>
                  <a:gd name="T3" fmla="*/ 176 h 186"/>
                  <a:gd name="T4" fmla="*/ 145 w 180"/>
                  <a:gd name="T5" fmla="*/ 66 h 186"/>
                  <a:gd name="T6" fmla="*/ 180 w 180"/>
                  <a:gd name="T7" fmla="*/ 30 h 186"/>
                  <a:gd name="T8" fmla="*/ 175 w 180"/>
                  <a:gd name="T9" fmla="*/ 25 h 186"/>
                  <a:gd name="T10" fmla="*/ 170 w 180"/>
                  <a:gd name="T11" fmla="*/ 20 h 186"/>
                  <a:gd name="T12" fmla="*/ 165 w 180"/>
                  <a:gd name="T13" fmla="*/ 15 h 186"/>
                  <a:gd name="T14" fmla="*/ 155 w 180"/>
                  <a:gd name="T15" fmla="*/ 0 h 186"/>
                  <a:gd name="T16" fmla="*/ 140 w 180"/>
                  <a:gd name="T17" fmla="*/ 15 h 186"/>
                  <a:gd name="T18" fmla="*/ 135 w 180"/>
                  <a:gd name="T19" fmla="*/ 20 h 186"/>
                  <a:gd name="T20" fmla="*/ 130 w 180"/>
                  <a:gd name="T21" fmla="*/ 25 h 186"/>
                  <a:gd name="T22" fmla="*/ 90 w 180"/>
                  <a:gd name="T23" fmla="*/ 66 h 186"/>
                  <a:gd name="T24" fmla="*/ 10 w 180"/>
                  <a:gd name="T25" fmla="*/ 146 h 186"/>
                  <a:gd name="T26" fmla="*/ 0 w 180"/>
                  <a:gd name="T27"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186">
                    <a:moveTo>
                      <a:pt x="0" y="186"/>
                    </a:moveTo>
                    <a:lnTo>
                      <a:pt x="40" y="176"/>
                    </a:lnTo>
                    <a:lnTo>
                      <a:pt x="145" y="66"/>
                    </a:lnTo>
                    <a:lnTo>
                      <a:pt x="180" y="30"/>
                    </a:lnTo>
                    <a:lnTo>
                      <a:pt x="175" y="25"/>
                    </a:lnTo>
                    <a:lnTo>
                      <a:pt x="170" y="20"/>
                    </a:lnTo>
                    <a:lnTo>
                      <a:pt x="165" y="15"/>
                    </a:lnTo>
                    <a:lnTo>
                      <a:pt x="155" y="0"/>
                    </a:lnTo>
                    <a:lnTo>
                      <a:pt x="140" y="15"/>
                    </a:lnTo>
                    <a:lnTo>
                      <a:pt x="135" y="20"/>
                    </a:lnTo>
                    <a:lnTo>
                      <a:pt x="130" y="25"/>
                    </a:lnTo>
                    <a:lnTo>
                      <a:pt x="90" y="66"/>
                    </a:lnTo>
                    <a:lnTo>
                      <a:pt x="10" y="146"/>
                    </a:lnTo>
                    <a:lnTo>
                      <a:pt x="0"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10" name="Freeform 281">
            <a:extLst>
              <a:ext uri="{FF2B5EF4-FFF2-40B4-BE49-F238E27FC236}">
                <a16:creationId xmlns:a16="http://schemas.microsoft.com/office/drawing/2014/main" id="{E776EA35-E791-465A-B267-A222040F7DBD}"/>
              </a:ext>
            </a:extLst>
          </p:cNvPr>
          <p:cNvSpPr>
            <a:spLocks noEditPoints="1"/>
          </p:cNvSpPr>
          <p:nvPr/>
        </p:nvSpPr>
        <p:spPr bwMode="auto">
          <a:xfrm>
            <a:off x="804821" y="6025628"/>
            <a:ext cx="470105" cy="437184"/>
          </a:xfrm>
          <a:custGeom>
            <a:avLst/>
            <a:gdLst>
              <a:gd name="T0" fmla="*/ 31 w 71"/>
              <a:gd name="T1" fmla="*/ 3 h 66"/>
              <a:gd name="T2" fmla="*/ 28 w 71"/>
              <a:gd name="T3" fmla="*/ 0 h 66"/>
              <a:gd name="T4" fmla="*/ 15 w 71"/>
              <a:gd name="T5" fmla="*/ 9 h 66"/>
              <a:gd name="T6" fmla="*/ 3 w 71"/>
              <a:gd name="T7" fmla="*/ 0 h 66"/>
              <a:gd name="T8" fmla="*/ 0 w 71"/>
              <a:gd name="T9" fmla="*/ 3 h 66"/>
              <a:gd name="T10" fmla="*/ 9 w 71"/>
              <a:gd name="T11" fmla="*/ 10 h 66"/>
              <a:gd name="T12" fmla="*/ 9 w 71"/>
              <a:gd name="T13" fmla="*/ 10 h 66"/>
              <a:gd name="T14" fmla="*/ 1 w 71"/>
              <a:gd name="T15" fmla="*/ 10 h 66"/>
              <a:gd name="T16" fmla="*/ 1 w 71"/>
              <a:gd name="T17" fmla="*/ 61 h 66"/>
              <a:gd name="T18" fmla="*/ 7 w 71"/>
              <a:gd name="T19" fmla="*/ 61 h 66"/>
              <a:gd name="T20" fmla="*/ 7 w 71"/>
              <a:gd name="T21" fmla="*/ 61 h 66"/>
              <a:gd name="T22" fmla="*/ 7 w 71"/>
              <a:gd name="T23" fmla="*/ 66 h 66"/>
              <a:gd name="T24" fmla="*/ 15 w 71"/>
              <a:gd name="T25" fmla="*/ 66 h 66"/>
              <a:gd name="T26" fmla="*/ 15 w 71"/>
              <a:gd name="T27" fmla="*/ 61 h 66"/>
              <a:gd name="T28" fmla="*/ 15 w 71"/>
              <a:gd name="T29" fmla="*/ 61 h 66"/>
              <a:gd name="T30" fmla="*/ 58 w 71"/>
              <a:gd name="T31" fmla="*/ 61 h 66"/>
              <a:gd name="T32" fmla="*/ 58 w 71"/>
              <a:gd name="T33" fmla="*/ 61 h 66"/>
              <a:gd name="T34" fmla="*/ 58 w 71"/>
              <a:gd name="T35" fmla="*/ 66 h 66"/>
              <a:gd name="T36" fmla="*/ 67 w 71"/>
              <a:gd name="T37" fmla="*/ 66 h 66"/>
              <a:gd name="T38" fmla="*/ 67 w 71"/>
              <a:gd name="T39" fmla="*/ 61 h 66"/>
              <a:gd name="T40" fmla="*/ 67 w 71"/>
              <a:gd name="T41" fmla="*/ 61 h 66"/>
              <a:gd name="T42" fmla="*/ 71 w 71"/>
              <a:gd name="T43" fmla="*/ 61 h 66"/>
              <a:gd name="T44" fmla="*/ 71 w 71"/>
              <a:gd name="T45" fmla="*/ 10 h 66"/>
              <a:gd name="T46" fmla="*/ 21 w 71"/>
              <a:gd name="T47" fmla="*/ 10 h 66"/>
              <a:gd name="T48" fmla="*/ 22 w 71"/>
              <a:gd name="T49" fmla="*/ 10 h 66"/>
              <a:gd name="T50" fmla="*/ 31 w 71"/>
              <a:gd name="T51" fmla="*/ 3 h 66"/>
              <a:gd name="T52" fmla="*/ 62 w 71"/>
              <a:gd name="T53" fmla="*/ 31 h 66"/>
              <a:gd name="T54" fmla="*/ 66 w 71"/>
              <a:gd name="T55" fmla="*/ 36 h 66"/>
              <a:gd name="T56" fmla="*/ 62 w 71"/>
              <a:gd name="T57" fmla="*/ 40 h 66"/>
              <a:gd name="T58" fmla="*/ 58 w 71"/>
              <a:gd name="T59" fmla="*/ 36 h 66"/>
              <a:gd name="T60" fmla="*/ 62 w 71"/>
              <a:gd name="T61" fmla="*/ 31 h 66"/>
              <a:gd name="T62" fmla="*/ 58 w 71"/>
              <a:gd name="T63" fmla="*/ 22 h 66"/>
              <a:gd name="T64" fmla="*/ 62 w 71"/>
              <a:gd name="T65" fmla="*/ 18 h 66"/>
              <a:gd name="T66" fmla="*/ 66 w 71"/>
              <a:gd name="T67" fmla="*/ 22 h 66"/>
              <a:gd name="T68" fmla="*/ 62 w 71"/>
              <a:gd name="T69" fmla="*/ 26 h 66"/>
              <a:gd name="T70" fmla="*/ 58 w 71"/>
              <a:gd name="T71" fmla="*/ 22 h 66"/>
              <a:gd name="T72" fmla="*/ 51 w 71"/>
              <a:gd name="T73" fmla="*/ 55 h 66"/>
              <a:gd name="T74" fmla="*/ 8 w 71"/>
              <a:gd name="T75" fmla="*/ 55 h 66"/>
              <a:gd name="T76" fmla="*/ 8 w 71"/>
              <a:gd name="T77" fmla="*/ 17 h 66"/>
              <a:gd name="T78" fmla="*/ 51 w 71"/>
              <a:gd name="T79" fmla="*/ 17 h 66"/>
              <a:gd name="T80" fmla="*/ 51 w 71"/>
              <a:gd name="T81" fmla="*/ 5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 h="66">
                <a:moveTo>
                  <a:pt x="31" y="3"/>
                </a:moveTo>
                <a:cubicBezTo>
                  <a:pt x="28" y="0"/>
                  <a:pt x="28" y="0"/>
                  <a:pt x="28" y="0"/>
                </a:cubicBezTo>
                <a:cubicBezTo>
                  <a:pt x="15" y="9"/>
                  <a:pt x="15" y="9"/>
                  <a:pt x="15" y="9"/>
                </a:cubicBezTo>
                <a:cubicBezTo>
                  <a:pt x="3" y="0"/>
                  <a:pt x="3" y="0"/>
                  <a:pt x="3" y="0"/>
                </a:cubicBezTo>
                <a:cubicBezTo>
                  <a:pt x="0" y="3"/>
                  <a:pt x="0" y="3"/>
                  <a:pt x="0" y="3"/>
                </a:cubicBezTo>
                <a:cubicBezTo>
                  <a:pt x="9" y="10"/>
                  <a:pt x="9" y="10"/>
                  <a:pt x="9" y="10"/>
                </a:cubicBezTo>
                <a:cubicBezTo>
                  <a:pt x="9" y="10"/>
                  <a:pt x="9" y="10"/>
                  <a:pt x="9" y="10"/>
                </a:cubicBezTo>
                <a:cubicBezTo>
                  <a:pt x="1" y="10"/>
                  <a:pt x="1" y="10"/>
                  <a:pt x="1" y="10"/>
                </a:cubicBezTo>
                <a:cubicBezTo>
                  <a:pt x="1" y="61"/>
                  <a:pt x="1" y="61"/>
                  <a:pt x="1" y="61"/>
                </a:cubicBezTo>
                <a:cubicBezTo>
                  <a:pt x="7" y="61"/>
                  <a:pt x="7" y="61"/>
                  <a:pt x="7" y="61"/>
                </a:cubicBezTo>
                <a:cubicBezTo>
                  <a:pt x="7" y="61"/>
                  <a:pt x="7" y="61"/>
                  <a:pt x="7" y="61"/>
                </a:cubicBezTo>
                <a:cubicBezTo>
                  <a:pt x="7" y="66"/>
                  <a:pt x="7" y="66"/>
                  <a:pt x="7" y="66"/>
                </a:cubicBezTo>
                <a:cubicBezTo>
                  <a:pt x="15" y="66"/>
                  <a:pt x="15" y="66"/>
                  <a:pt x="15" y="66"/>
                </a:cubicBezTo>
                <a:cubicBezTo>
                  <a:pt x="15" y="61"/>
                  <a:pt x="15" y="61"/>
                  <a:pt x="15" y="61"/>
                </a:cubicBezTo>
                <a:cubicBezTo>
                  <a:pt x="15" y="61"/>
                  <a:pt x="15" y="61"/>
                  <a:pt x="15" y="61"/>
                </a:cubicBezTo>
                <a:cubicBezTo>
                  <a:pt x="58" y="61"/>
                  <a:pt x="58" y="61"/>
                  <a:pt x="58" y="61"/>
                </a:cubicBezTo>
                <a:cubicBezTo>
                  <a:pt x="58" y="61"/>
                  <a:pt x="58" y="61"/>
                  <a:pt x="58" y="61"/>
                </a:cubicBezTo>
                <a:cubicBezTo>
                  <a:pt x="58" y="66"/>
                  <a:pt x="58" y="66"/>
                  <a:pt x="58" y="66"/>
                </a:cubicBezTo>
                <a:cubicBezTo>
                  <a:pt x="67" y="66"/>
                  <a:pt x="67" y="66"/>
                  <a:pt x="67" y="66"/>
                </a:cubicBezTo>
                <a:cubicBezTo>
                  <a:pt x="67" y="61"/>
                  <a:pt x="67" y="61"/>
                  <a:pt x="67" y="61"/>
                </a:cubicBezTo>
                <a:cubicBezTo>
                  <a:pt x="67" y="61"/>
                  <a:pt x="67" y="61"/>
                  <a:pt x="67" y="61"/>
                </a:cubicBezTo>
                <a:cubicBezTo>
                  <a:pt x="71" y="61"/>
                  <a:pt x="71" y="61"/>
                  <a:pt x="71" y="61"/>
                </a:cubicBezTo>
                <a:cubicBezTo>
                  <a:pt x="71" y="10"/>
                  <a:pt x="71" y="10"/>
                  <a:pt x="71" y="10"/>
                </a:cubicBezTo>
                <a:cubicBezTo>
                  <a:pt x="21" y="10"/>
                  <a:pt x="21" y="10"/>
                  <a:pt x="21" y="10"/>
                </a:cubicBezTo>
                <a:cubicBezTo>
                  <a:pt x="22" y="10"/>
                  <a:pt x="22" y="10"/>
                  <a:pt x="22" y="10"/>
                </a:cubicBezTo>
                <a:lnTo>
                  <a:pt x="31" y="3"/>
                </a:lnTo>
                <a:close/>
                <a:moveTo>
                  <a:pt x="62" y="31"/>
                </a:moveTo>
                <a:cubicBezTo>
                  <a:pt x="65" y="31"/>
                  <a:pt x="66" y="33"/>
                  <a:pt x="66" y="36"/>
                </a:cubicBezTo>
                <a:cubicBezTo>
                  <a:pt x="66" y="38"/>
                  <a:pt x="65" y="40"/>
                  <a:pt x="62" y="40"/>
                </a:cubicBezTo>
                <a:cubicBezTo>
                  <a:pt x="60" y="40"/>
                  <a:pt x="58" y="38"/>
                  <a:pt x="58" y="36"/>
                </a:cubicBezTo>
                <a:cubicBezTo>
                  <a:pt x="58" y="33"/>
                  <a:pt x="60" y="31"/>
                  <a:pt x="62" y="31"/>
                </a:cubicBezTo>
                <a:close/>
                <a:moveTo>
                  <a:pt x="58" y="22"/>
                </a:moveTo>
                <a:cubicBezTo>
                  <a:pt x="58" y="20"/>
                  <a:pt x="60" y="18"/>
                  <a:pt x="62" y="18"/>
                </a:cubicBezTo>
                <a:cubicBezTo>
                  <a:pt x="65" y="18"/>
                  <a:pt x="66" y="20"/>
                  <a:pt x="66" y="22"/>
                </a:cubicBezTo>
                <a:cubicBezTo>
                  <a:pt x="66" y="24"/>
                  <a:pt x="65" y="26"/>
                  <a:pt x="62" y="26"/>
                </a:cubicBezTo>
                <a:cubicBezTo>
                  <a:pt x="60" y="26"/>
                  <a:pt x="58" y="24"/>
                  <a:pt x="58" y="22"/>
                </a:cubicBezTo>
                <a:close/>
                <a:moveTo>
                  <a:pt x="51" y="55"/>
                </a:moveTo>
                <a:cubicBezTo>
                  <a:pt x="8" y="55"/>
                  <a:pt x="8" y="55"/>
                  <a:pt x="8" y="55"/>
                </a:cubicBezTo>
                <a:cubicBezTo>
                  <a:pt x="8" y="17"/>
                  <a:pt x="8" y="17"/>
                  <a:pt x="8" y="17"/>
                </a:cubicBezTo>
                <a:cubicBezTo>
                  <a:pt x="51" y="17"/>
                  <a:pt x="51" y="17"/>
                  <a:pt x="51" y="17"/>
                </a:cubicBezTo>
                <a:lnTo>
                  <a:pt x="51" y="55"/>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40" name="Group 39">
            <a:extLst>
              <a:ext uri="{FF2B5EF4-FFF2-40B4-BE49-F238E27FC236}">
                <a16:creationId xmlns:a16="http://schemas.microsoft.com/office/drawing/2014/main" id="{F362B9F5-DB0E-43DA-B07B-E1E608066EFF}"/>
              </a:ext>
            </a:extLst>
          </p:cNvPr>
          <p:cNvGrpSpPr/>
          <p:nvPr/>
        </p:nvGrpSpPr>
        <p:grpSpPr>
          <a:xfrm>
            <a:off x="6272632" y="1759803"/>
            <a:ext cx="685800" cy="830997"/>
            <a:chOff x="914400" y="1375201"/>
            <a:chExt cx="685800" cy="830997"/>
          </a:xfrm>
        </p:grpSpPr>
        <p:sp>
          <p:nvSpPr>
            <p:cNvPr id="41" name="Oval 40">
              <a:extLst>
                <a:ext uri="{FF2B5EF4-FFF2-40B4-BE49-F238E27FC236}">
                  <a16:creationId xmlns:a16="http://schemas.microsoft.com/office/drawing/2014/main" id="{BB8E1030-866A-48B8-8FBE-E8885BFA29A1}"/>
                </a:ext>
              </a:extLst>
            </p:cNvPr>
            <p:cNvSpPr>
              <a:spLocks noChangeAspect="1"/>
            </p:cNvSpPr>
            <p:nvPr/>
          </p:nvSpPr>
          <p:spPr>
            <a:xfrm>
              <a:off x="914400" y="1447800"/>
              <a:ext cx="685800" cy="68580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D4DB7DD3-29E6-4D7B-AA32-0D0A77582B6F}"/>
                </a:ext>
              </a:extLst>
            </p:cNvPr>
            <p:cNvSpPr txBox="1"/>
            <p:nvPr/>
          </p:nvSpPr>
          <p:spPr>
            <a:xfrm>
              <a:off x="1028700" y="1375201"/>
              <a:ext cx="457200" cy="830997"/>
            </a:xfrm>
            <a:prstGeom prst="rect">
              <a:avLst/>
            </a:prstGeom>
            <a:noFill/>
          </p:spPr>
          <p:txBody>
            <a:bodyPr wrap="square" rtlCol="0">
              <a:spAutoFit/>
            </a:bodyPr>
            <a:lstStyle/>
            <a:p>
              <a:pPr algn="ctr"/>
              <a:r>
                <a:rPr lang="en-US" sz="4800" dirty="0">
                  <a:solidFill>
                    <a:schemeClr val="bg1"/>
                  </a:solidFill>
                </a:rPr>
                <a:t>2</a:t>
              </a:r>
            </a:p>
          </p:txBody>
        </p:sp>
      </p:grpSp>
      <p:sp>
        <p:nvSpPr>
          <p:cNvPr id="43" name="TextBox 42">
            <a:extLst>
              <a:ext uri="{FF2B5EF4-FFF2-40B4-BE49-F238E27FC236}">
                <a16:creationId xmlns:a16="http://schemas.microsoft.com/office/drawing/2014/main" id="{938547D5-33B9-4E41-B624-B9BD7F6680AE}"/>
              </a:ext>
            </a:extLst>
          </p:cNvPr>
          <p:cNvSpPr txBox="1"/>
          <p:nvPr/>
        </p:nvSpPr>
        <p:spPr>
          <a:xfrm>
            <a:off x="6958432" y="1975246"/>
            <a:ext cx="4038600" cy="400110"/>
          </a:xfrm>
          <a:prstGeom prst="rect">
            <a:avLst/>
          </a:prstGeom>
          <a:noFill/>
        </p:spPr>
        <p:txBody>
          <a:bodyPr wrap="square" rtlCol="0">
            <a:spAutoFit/>
          </a:bodyPr>
          <a:lstStyle/>
          <a:p>
            <a:r>
              <a:rPr lang="en-US" sz="2000" b="1" dirty="0">
                <a:solidFill>
                  <a:schemeClr val="bg1"/>
                </a:solidFill>
              </a:rPr>
              <a:t>2018</a:t>
            </a:r>
            <a:r>
              <a:rPr lang="en-US" sz="2000" b="1" dirty="0">
                <a:solidFill>
                  <a:schemeClr val="bg1"/>
                </a:solidFill>
                <a:latin typeface="Candara" panose="020E0502030303020204" pitchFamily="34" charset="0"/>
              </a:rPr>
              <a:t> LOREM IPSUM DOLOR SIT</a:t>
            </a:r>
            <a:endParaRPr lang="en-US" sz="2000" b="1" dirty="0">
              <a:solidFill>
                <a:schemeClr val="bg1"/>
              </a:solidFill>
            </a:endParaRPr>
          </a:p>
        </p:txBody>
      </p:sp>
      <p:sp>
        <p:nvSpPr>
          <p:cNvPr id="44" name="TextBox 43">
            <a:extLst>
              <a:ext uri="{FF2B5EF4-FFF2-40B4-BE49-F238E27FC236}">
                <a16:creationId xmlns:a16="http://schemas.microsoft.com/office/drawing/2014/main" id="{FDB791D0-EFD5-4720-B5F6-16A3ACF220F6}"/>
              </a:ext>
            </a:extLst>
          </p:cNvPr>
          <p:cNvSpPr txBox="1"/>
          <p:nvPr/>
        </p:nvSpPr>
        <p:spPr>
          <a:xfrm>
            <a:off x="6120232" y="2702579"/>
            <a:ext cx="5029200" cy="1384995"/>
          </a:xfrm>
          <a:prstGeom prst="rect">
            <a:avLst/>
          </a:prstGeom>
          <a:noFill/>
        </p:spPr>
        <p:txBody>
          <a:bodyPr wrap="square" rtlCol="0">
            <a:spAutoFit/>
          </a:bodyPr>
          <a:lstStyle/>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chemeClr val="bg1"/>
              </a:solidFill>
              <a:latin typeface="Candara" panose="020E0502030303020204" pitchFamily="34" charset="0"/>
            </a:endParaRP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6" name="Rectangle: Rounded Corners 45">
            <a:extLst>
              <a:ext uri="{FF2B5EF4-FFF2-40B4-BE49-F238E27FC236}">
                <a16:creationId xmlns:a16="http://schemas.microsoft.com/office/drawing/2014/main" id="{34476C70-2BDB-48A3-AF84-5573ED929EA3}"/>
              </a:ext>
            </a:extLst>
          </p:cNvPr>
          <p:cNvSpPr/>
          <p:nvPr/>
        </p:nvSpPr>
        <p:spPr>
          <a:xfrm>
            <a:off x="6622558" y="4628390"/>
            <a:ext cx="4389120" cy="137160"/>
          </a:xfrm>
          <a:prstGeom prst="roundRect">
            <a:avLst/>
          </a:prstGeom>
          <a:solidFill>
            <a:schemeClr val="tx1">
              <a:alpha val="25000"/>
            </a:schemeClr>
          </a:solidFill>
          <a:ln w="254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Rounded Corners 46">
            <a:extLst>
              <a:ext uri="{FF2B5EF4-FFF2-40B4-BE49-F238E27FC236}">
                <a16:creationId xmlns:a16="http://schemas.microsoft.com/office/drawing/2014/main" id="{C5C43965-8786-448C-92B0-DAA281F64B99}"/>
              </a:ext>
            </a:extLst>
          </p:cNvPr>
          <p:cNvSpPr/>
          <p:nvPr/>
        </p:nvSpPr>
        <p:spPr>
          <a:xfrm>
            <a:off x="6622560" y="4628391"/>
            <a:ext cx="2560320" cy="137160"/>
          </a:xfrm>
          <a:prstGeom prst="roundRect">
            <a:avLst/>
          </a:prstGeom>
          <a:solidFill>
            <a:srgbClr val="FE4A1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8" name="Group 47">
            <a:extLst>
              <a:ext uri="{FF2B5EF4-FFF2-40B4-BE49-F238E27FC236}">
                <a16:creationId xmlns:a16="http://schemas.microsoft.com/office/drawing/2014/main" id="{1A448DF1-2043-4927-A160-C0289CDA2909}"/>
              </a:ext>
            </a:extLst>
          </p:cNvPr>
          <p:cNvGrpSpPr>
            <a:grpSpLocks noChangeAspect="1"/>
          </p:cNvGrpSpPr>
          <p:nvPr/>
        </p:nvGrpSpPr>
        <p:grpSpPr>
          <a:xfrm>
            <a:off x="8966706" y="4138631"/>
            <a:ext cx="796554" cy="374731"/>
            <a:chOff x="2791098" y="4165982"/>
            <a:chExt cx="877965" cy="413030"/>
          </a:xfrm>
          <a:effectLst>
            <a:outerShdw blurRad="50800" dist="38100" dir="2700000" algn="tl" rotWithShape="0">
              <a:prstClr val="black">
                <a:alpha val="40000"/>
              </a:prstClr>
            </a:outerShdw>
          </a:effectLst>
        </p:grpSpPr>
        <p:sp>
          <p:nvSpPr>
            <p:cNvPr id="59" name="Freeform 35">
              <a:extLst>
                <a:ext uri="{FF2B5EF4-FFF2-40B4-BE49-F238E27FC236}">
                  <a16:creationId xmlns:a16="http://schemas.microsoft.com/office/drawing/2014/main" id="{BF220287-4A4D-4F2D-90D4-362374B7BC2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915A59-DCD1-4DBE-BBAF-DCBEB07D4069}"/>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67%</a:t>
              </a:r>
            </a:p>
          </p:txBody>
        </p:sp>
      </p:grpSp>
      <p:sp>
        <p:nvSpPr>
          <p:cNvPr id="49" name="Rectangle: Rounded Corners 48">
            <a:extLst>
              <a:ext uri="{FF2B5EF4-FFF2-40B4-BE49-F238E27FC236}">
                <a16:creationId xmlns:a16="http://schemas.microsoft.com/office/drawing/2014/main" id="{EF9644CF-7F2B-4E1D-B83C-5D8A460EFFF3}"/>
              </a:ext>
            </a:extLst>
          </p:cNvPr>
          <p:cNvSpPr/>
          <p:nvPr/>
        </p:nvSpPr>
        <p:spPr>
          <a:xfrm>
            <a:off x="6647641" y="5486734"/>
            <a:ext cx="4389120" cy="137160"/>
          </a:xfrm>
          <a:prstGeom prst="roundRect">
            <a:avLst/>
          </a:prstGeom>
          <a:solidFill>
            <a:schemeClr val="tx1">
              <a:alpha val="25000"/>
            </a:schemeClr>
          </a:solidFill>
          <a:ln w="254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Rounded Corners 49">
            <a:extLst>
              <a:ext uri="{FF2B5EF4-FFF2-40B4-BE49-F238E27FC236}">
                <a16:creationId xmlns:a16="http://schemas.microsoft.com/office/drawing/2014/main" id="{E95DFBAE-6DF2-4A55-B200-0641432A8F87}"/>
              </a:ext>
            </a:extLst>
          </p:cNvPr>
          <p:cNvSpPr/>
          <p:nvPr/>
        </p:nvSpPr>
        <p:spPr>
          <a:xfrm>
            <a:off x="6647643" y="5486735"/>
            <a:ext cx="3474720" cy="137160"/>
          </a:xfrm>
          <a:prstGeom prst="roundRect">
            <a:avLst/>
          </a:prstGeom>
          <a:solidFill>
            <a:srgbClr val="5C9AD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7464F34A-02C7-41E6-9145-AE45AF9E4CD7}"/>
              </a:ext>
            </a:extLst>
          </p:cNvPr>
          <p:cNvGrpSpPr>
            <a:grpSpLocks noChangeAspect="1"/>
          </p:cNvGrpSpPr>
          <p:nvPr/>
        </p:nvGrpSpPr>
        <p:grpSpPr>
          <a:xfrm>
            <a:off x="9906000" y="4996975"/>
            <a:ext cx="796554" cy="374731"/>
            <a:chOff x="2791098" y="4165982"/>
            <a:chExt cx="877965" cy="413030"/>
          </a:xfrm>
          <a:effectLst>
            <a:outerShdw blurRad="50800" dist="38100" dir="2700000" algn="tl" rotWithShape="0">
              <a:prstClr val="black">
                <a:alpha val="40000"/>
              </a:prstClr>
            </a:outerShdw>
          </a:effectLst>
        </p:grpSpPr>
        <p:sp>
          <p:nvSpPr>
            <p:cNvPr id="57" name="Freeform 35">
              <a:extLst>
                <a:ext uri="{FF2B5EF4-FFF2-40B4-BE49-F238E27FC236}">
                  <a16:creationId xmlns:a16="http://schemas.microsoft.com/office/drawing/2014/main" id="{F51B63C9-E971-4E2B-A9D2-938AB26FD96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918F0408-722E-4531-80F7-3D1BC1E0B453}"/>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82%</a:t>
              </a:r>
            </a:p>
          </p:txBody>
        </p:sp>
      </p:grpSp>
      <p:sp>
        <p:nvSpPr>
          <p:cNvPr id="52" name="Rectangle: Rounded Corners 51">
            <a:extLst>
              <a:ext uri="{FF2B5EF4-FFF2-40B4-BE49-F238E27FC236}">
                <a16:creationId xmlns:a16="http://schemas.microsoft.com/office/drawing/2014/main" id="{469043DD-94E9-4B49-9D42-6789A35E3005}"/>
              </a:ext>
            </a:extLst>
          </p:cNvPr>
          <p:cNvSpPr/>
          <p:nvPr/>
        </p:nvSpPr>
        <p:spPr>
          <a:xfrm>
            <a:off x="6620104" y="6240164"/>
            <a:ext cx="4389120" cy="137160"/>
          </a:xfrm>
          <a:prstGeom prst="roundRect">
            <a:avLst/>
          </a:prstGeom>
          <a:solidFill>
            <a:schemeClr val="tx1">
              <a:alpha val="25000"/>
            </a:schemeClr>
          </a:solid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Rounded Corners 52">
            <a:extLst>
              <a:ext uri="{FF2B5EF4-FFF2-40B4-BE49-F238E27FC236}">
                <a16:creationId xmlns:a16="http://schemas.microsoft.com/office/drawing/2014/main" id="{4E613E05-2C52-4192-B1C0-457ABAF9D7EA}"/>
              </a:ext>
            </a:extLst>
          </p:cNvPr>
          <p:cNvSpPr/>
          <p:nvPr/>
        </p:nvSpPr>
        <p:spPr>
          <a:xfrm>
            <a:off x="6620106" y="6240165"/>
            <a:ext cx="1280160" cy="137160"/>
          </a:xfrm>
          <a:prstGeom prst="roundRect">
            <a:avLst/>
          </a:prstGeom>
          <a:solidFill>
            <a:srgbClr val="44546B"/>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4" name="Group 53">
            <a:extLst>
              <a:ext uri="{FF2B5EF4-FFF2-40B4-BE49-F238E27FC236}">
                <a16:creationId xmlns:a16="http://schemas.microsoft.com/office/drawing/2014/main" id="{2F02D57F-ADCF-4467-A624-29DB40D3370E}"/>
              </a:ext>
            </a:extLst>
          </p:cNvPr>
          <p:cNvGrpSpPr>
            <a:grpSpLocks noChangeAspect="1"/>
          </p:cNvGrpSpPr>
          <p:nvPr/>
        </p:nvGrpSpPr>
        <p:grpSpPr>
          <a:xfrm>
            <a:off x="7696200" y="5750405"/>
            <a:ext cx="796554" cy="374731"/>
            <a:chOff x="2791098" y="4165982"/>
            <a:chExt cx="877965" cy="413030"/>
          </a:xfrm>
          <a:effectLst>
            <a:outerShdw blurRad="50800" dist="38100" dir="2700000" algn="tl" rotWithShape="0">
              <a:prstClr val="black">
                <a:alpha val="40000"/>
              </a:prstClr>
            </a:outerShdw>
          </a:effectLst>
        </p:grpSpPr>
        <p:sp>
          <p:nvSpPr>
            <p:cNvPr id="55" name="Freeform 35">
              <a:extLst>
                <a:ext uri="{FF2B5EF4-FFF2-40B4-BE49-F238E27FC236}">
                  <a16:creationId xmlns:a16="http://schemas.microsoft.com/office/drawing/2014/main" id="{37D7A877-1EC6-4A90-8822-348F75F49A54}"/>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4FBA71DC-72D8-4CE5-9DF8-174E8FCDAE77}"/>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21%</a:t>
              </a:r>
            </a:p>
          </p:txBody>
        </p:sp>
      </p:grpSp>
      <p:grpSp>
        <p:nvGrpSpPr>
          <p:cNvPr id="61" name="Group 60">
            <a:extLst>
              <a:ext uri="{FF2B5EF4-FFF2-40B4-BE49-F238E27FC236}">
                <a16:creationId xmlns:a16="http://schemas.microsoft.com/office/drawing/2014/main" id="{256551B8-60DE-4EF6-99D1-2CB2C8D139DB}"/>
              </a:ext>
            </a:extLst>
          </p:cNvPr>
          <p:cNvGrpSpPr/>
          <p:nvPr/>
        </p:nvGrpSpPr>
        <p:grpSpPr>
          <a:xfrm>
            <a:off x="6159760" y="4551188"/>
            <a:ext cx="476689" cy="404265"/>
            <a:chOff x="5532768" y="704586"/>
            <a:chExt cx="476689" cy="404265"/>
          </a:xfrm>
          <a:solidFill>
            <a:schemeClr val="bg1"/>
          </a:solidFill>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1031C9D2-E67C-4877-B5EE-25756C3278AF}"/>
                </a:ext>
              </a:extLst>
            </p:cNvPr>
            <p:cNvGrpSpPr/>
            <p:nvPr/>
          </p:nvGrpSpPr>
          <p:grpSpPr>
            <a:xfrm>
              <a:off x="5532768" y="704586"/>
              <a:ext cx="476689" cy="364760"/>
              <a:chOff x="5532768" y="704586"/>
              <a:chExt cx="476689" cy="364760"/>
            </a:xfrm>
            <a:grpFill/>
          </p:grpSpPr>
          <p:sp>
            <p:nvSpPr>
              <p:cNvPr id="64" name="Freeform 265">
                <a:extLst>
                  <a:ext uri="{FF2B5EF4-FFF2-40B4-BE49-F238E27FC236}">
                    <a16:creationId xmlns:a16="http://schemas.microsoft.com/office/drawing/2014/main" id="{B62A6B44-0931-498F-98BD-FF02AD0F73B9}"/>
                  </a:ext>
                </a:extLst>
              </p:cNvPr>
              <p:cNvSpPr>
                <a:spLocks/>
              </p:cNvSpPr>
              <p:nvPr/>
            </p:nvSpPr>
            <p:spPr bwMode="auto">
              <a:xfrm>
                <a:off x="5685519" y="1016673"/>
                <a:ext cx="171187" cy="52673"/>
              </a:xfrm>
              <a:custGeom>
                <a:avLst/>
                <a:gdLst>
                  <a:gd name="T0" fmla="*/ 5 w 130"/>
                  <a:gd name="T1" fmla="*/ 0 h 40"/>
                  <a:gd name="T2" fmla="*/ 0 w 130"/>
                  <a:gd name="T3" fmla="*/ 40 h 40"/>
                  <a:gd name="T4" fmla="*/ 130 w 130"/>
                  <a:gd name="T5" fmla="*/ 40 h 40"/>
                  <a:gd name="T6" fmla="*/ 130 w 130"/>
                  <a:gd name="T7" fmla="*/ 0 h 40"/>
                  <a:gd name="T8" fmla="*/ 5 w 130"/>
                  <a:gd name="T9" fmla="*/ 0 h 40"/>
                </a:gdLst>
                <a:ahLst/>
                <a:cxnLst>
                  <a:cxn ang="0">
                    <a:pos x="T0" y="T1"/>
                  </a:cxn>
                  <a:cxn ang="0">
                    <a:pos x="T2" y="T3"/>
                  </a:cxn>
                  <a:cxn ang="0">
                    <a:pos x="T4" y="T5"/>
                  </a:cxn>
                  <a:cxn ang="0">
                    <a:pos x="T6" y="T7"/>
                  </a:cxn>
                  <a:cxn ang="0">
                    <a:pos x="T8" y="T9"/>
                  </a:cxn>
                </a:cxnLst>
                <a:rect l="0" t="0" r="r" b="b"/>
                <a:pathLst>
                  <a:path w="130" h="40">
                    <a:moveTo>
                      <a:pt x="5" y="0"/>
                    </a:moveTo>
                    <a:lnTo>
                      <a:pt x="0" y="40"/>
                    </a:lnTo>
                    <a:lnTo>
                      <a:pt x="130" y="40"/>
                    </a:lnTo>
                    <a:lnTo>
                      <a:pt x="130"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266">
                <a:extLst>
                  <a:ext uri="{FF2B5EF4-FFF2-40B4-BE49-F238E27FC236}">
                    <a16:creationId xmlns:a16="http://schemas.microsoft.com/office/drawing/2014/main" id="{915B768C-8CD7-42AB-8DB4-314330A26D03}"/>
                  </a:ext>
                </a:extLst>
              </p:cNvPr>
              <p:cNvSpPr>
                <a:spLocks noEditPoints="1"/>
              </p:cNvSpPr>
              <p:nvPr/>
            </p:nvSpPr>
            <p:spPr bwMode="auto">
              <a:xfrm>
                <a:off x="5532768" y="704586"/>
                <a:ext cx="476689" cy="291018"/>
              </a:xfrm>
              <a:custGeom>
                <a:avLst/>
                <a:gdLst>
                  <a:gd name="T0" fmla="*/ 246 w 362"/>
                  <a:gd name="T1" fmla="*/ 221 h 221"/>
                  <a:gd name="T2" fmla="*/ 362 w 362"/>
                  <a:gd name="T3" fmla="*/ 221 h 221"/>
                  <a:gd name="T4" fmla="*/ 362 w 362"/>
                  <a:gd name="T5" fmla="*/ 0 h 221"/>
                  <a:gd name="T6" fmla="*/ 0 w 362"/>
                  <a:gd name="T7" fmla="*/ 0 h 221"/>
                  <a:gd name="T8" fmla="*/ 0 w 362"/>
                  <a:gd name="T9" fmla="*/ 221 h 221"/>
                  <a:gd name="T10" fmla="*/ 121 w 362"/>
                  <a:gd name="T11" fmla="*/ 221 h 221"/>
                  <a:gd name="T12" fmla="*/ 246 w 362"/>
                  <a:gd name="T13" fmla="*/ 221 h 221"/>
                  <a:gd name="T14" fmla="*/ 36 w 362"/>
                  <a:gd name="T15" fmla="*/ 196 h 221"/>
                  <a:gd name="T16" fmla="*/ 36 w 362"/>
                  <a:gd name="T17" fmla="*/ 26 h 221"/>
                  <a:gd name="T18" fmla="*/ 332 w 362"/>
                  <a:gd name="T19" fmla="*/ 26 h 221"/>
                  <a:gd name="T20" fmla="*/ 332 w 362"/>
                  <a:gd name="T21" fmla="*/ 196 h 221"/>
                  <a:gd name="T22" fmla="*/ 241 w 362"/>
                  <a:gd name="T23" fmla="*/ 196 h 221"/>
                  <a:gd name="T24" fmla="*/ 121 w 362"/>
                  <a:gd name="T25" fmla="*/ 196 h 221"/>
                  <a:gd name="T26" fmla="*/ 36 w 362"/>
                  <a:gd name="T27" fmla="*/ 19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2" h="221">
                    <a:moveTo>
                      <a:pt x="246" y="221"/>
                    </a:moveTo>
                    <a:lnTo>
                      <a:pt x="362" y="221"/>
                    </a:lnTo>
                    <a:lnTo>
                      <a:pt x="362" y="0"/>
                    </a:lnTo>
                    <a:lnTo>
                      <a:pt x="0" y="0"/>
                    </a:lnTo>
                    <a:lnTo>
                      <a:pt x="0" y="221"/>
                    </a:lnTo>
                    <a:lnTo>
                      <a:pt x="121" y="221"/>
                    </a:lnTo>
                    <a:lnTo>
                      <a:pt x="246" y="221"/>
                    </a:lnTo>
                    <a:close/>
                    <a:moveTo>
                      <a:pt x="36" y="196"/>
                    </a:moveTo>
                    <a:lnTo>
                      <a:pt x="36" y="26"/>
                    </a:lnTo>
                    <a:lnTo>
                      <a:pt x="332" y="26"/>
                    </a:lnTo>
                    <a:lnTo>
                      <a:pt x="332" y="196"/>
                    </a:lnTo>
                    <a:lnTo>
                      <a:pt x="241" y="196"/>
                    </a:lnTo>
                    <a:lnTo>
                      <a:pt x="121" y="196"/>
                    </a:lnTo>
                    <a:lnTo>
                      <a:pt x="36"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3" name="Freeform 267">
              <a:extLst>
                <a:ext uri="{FF2B5EF4-FFF2-40B4-BE49-F238E27FC236}">
                  <a16:creationId xmlns:a16="http://schemas.microsoft.com/office/drawing/2014/main" id="{157D8A31-934E-4636-84AD-75D46D1384E1}"/>
                </a:ext>
              </a:extLst>
            </p:cNvPr>
            <p:cNvSpPr>
              <a:spLocks/>
            </p:cNvSpPr>
            <p:nvPr/>
          </p:nvSpPr>
          <p:spPr bwMode="auto">
            <a:xfrm>
              <a:off x="5659183" y="1089098"/>
              <a:ext cx="231760" cy="19753"/>
            </a:xfrm>
            <a:custGeom>
              <a:avLst/>
              <a:gdLst>
                <a:gd name="T0" fmla="*/ 0 w 176"/>
                <a:gd name="T1" fmla="*/ 0 h 15"/>
                <a:gd name="T2" fmla="*/ 0 w 176"/>
                <a:gd name="T3" fmla="*/ 15 h 15"/>
                <a:gd name="T4" fmla="*/ 176 w 176"/>
                <a:gd name="T5" fmla="*/ 15 h 15"/>
                <a:gd name="T6" fmla="*/ 176 w 176"/>
                <a:gd name="T7" fmla="*/ 0 h 15"/>
                <a:gd name="T8" fmla="*/ 150 w 176"/>
                <a:gd name="T9" fmla="*/ 0 h 15"/>
                <a:gd name="T10" fmla="*/ 20 w 176"/>
                <a:gd name="T11" fmla="*/ 0 h 15"/>
                <a:gd name="T12" fmla="*/ 0 w 176"/>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76" h="15">
                  <a:moveTo>
                    <a:pt x="0" y="0"/>
                  </a:moveTo>
                  <a:lnTo>
                    <a:pt x="0" y="15"/>
                  </a:lnTo>
                  <a:lnTo>
                    <a:pt x="176" y="15"/>
                  </a:lnTo>
                  <a:lnTo>
                    <a:pt x="176" y="0"/>
                  </a:lnTo>
                  <a:lnTo>
                    <a:pt x="150" y="0"/>
                  </a:lnTo>
                  <a:lnTo>
                    <a:pt x="2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6" name="Group 65">
            <a:extLst>
              <a:ext uri="{FF2B5EF4-FFF2-40B4-BE49-F238E27FC236}">
                <a16:creationId xmlns:a16="http://schemas.microsoft.com/office/drawing/2014/main" id="{92D7027D-0CC3-4644-91B9-F3FE3AB54EA4}"/>
              </a:ext>
            </a:extLst>
          </p:cNvPr>
          <p:cNvGrpSpPr/>
          <p:nvPr/>
        </p:nvGrpSpPr>
        <p:grpSpPr>
          <a:xfrm>
            <a:off x="6133424" y="5167462"/>
            <a:ext cx="529362" cy="542531"/>
            <a:chOff x="4720290" y="546568"/>
            <a:chExt cx="529362" cy="542531"/>
          </a:xfrm>
          <a:solidFill>
            <a:schemeClr val="bg1"/>
          </a:solidFill>
          <a:effectLst>
            <a:outerShdw blurRad="63500" sx="102000" sy="102000" algn="ctr" rotWithShape="0">
              <a:prstClr val="black">
                <a:alpha val="40000"/>
              </a:prstClr>
            </a:outerShdw>
          </a:effectLst>
        </p:grpSpPr>
        <p:sp>
          <p:nvSpPr>
            <p:cNvPr id="67" name="Freeform 205">
              <a:extLst>
                <a:ext uri="{FF2B5EF4-FFF2-40B4-BE49-F238E27FC236}">
                  <a16:creationId xmlns:a16="http://schemas.microsoft.com/office/drawing/2014/main" id="{E4C8611E-D648-4268-AE3B-0A9F04710DA4}"/>
                </a:ext>
              </a:extLst>
            </p:cNvPr>
            <p:cNvSpPr>
              <a:spLocks/>
            </p:cNvSpPr>
            <p:nvPr/>
          </p:nvSpPr>
          <p:spPr bwMode="auto">
            <a:xfrm>
              <a:off x="4726874" y="1069346"/>
              <a:ext cx="522778" cy="19753"/>
            </a:xfrm>
            <a:custGeom>
              <a:avLst/>
              <a:gdLst>
                <a:gd name="T0" fmla="*/ 397 w 397"/>
                <a:gd name="T1" fmla="*/ 0 h 15"/>
                <a:gd name="T2" fmla="*/ 0 w 397"/>
                <a:gd name="T3" fmla="*/ 0 h 15"/>
                <a:gd name="T4" fmla="*/ 5 w 397"/>
                <a:gd name="T5" fmla="*/ 15 h 15"/>
                <a:gd name="T6" fmla="*/ 392 w 397"/>
                <a:gd name="T7" fmla="*/ 15 h 15"/>
                <a:gd name="T8" fmla="*/ 397 w 397"/>
                <a:gd name="T9" fmla="*/ 0 h 15"/>
              </a:gdLst>
              <a:ahLst/>
              <a:cxnLst>
                <a:cxn ang="0">
                  <a:pos x="T0" y="T1"/>
                </a:cxn>
                <a:cxn ang="0">
                  <a:pos x="T2" y="T3"/>
                </a:cxn>
                <a:cxn ang="0">
                  <a:pos x="T4" y="T5"/>
                </a:cxn>
                <a:cxn ang="0">
                  <a:pos x="T6" y="T7"/>
                </a:cxn>
                <a:cxn ang="0">
                  <a:pos x="T8" y="T9"/>
                </a:cxn>
              </a:cxnLst>
              <a:rect l="0" t="0" r="r" b="b"/>
              <a:pathLst>
                <a:path w="397" h="15">
                  <a:moveTo>
                    <a:pt x="397" y="0"/>
                  </a:moveTo>
                  <a:lnTo>
                    <a:pt x="0" y="0"/>
                  </a:lnTo>
                  <a:lnTo>
                    <a:pt x="5" y="15"/>
                  </a:lnTo>
                  <a:lnTo>
                    <a:pt x="392" y="15"/>
                  </a:lnTo>
                  <a:lnTo>
                    <a:pt x="3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nvGrpSpPr>
            <p:cNvPr id="68" name="Group 67">
              <a:extLst>
                <a:ext uri="{FF2B5EF4-FFF2-40B4-BE49-F238E27FC236}">
                  <a16:creationId xmlns:a16="http://schemas.microsoft.com/office/drawing/2014/main" id="{8CED5071-3956-43E5-809D-D4B344135F54}"/>
                </a:ext>
              </a:extLst>
            </p:cNvPr>
            <p:cNvGrpSpPr/>
            <p:nvPr/>
          </p:nvGrpSpPr>
          <p:grpSpPr>
            <a:xfrm>
              <a:off x="4720290" y="546568"/>
              <a:ext cx="529362" cy="503025"/>
              <a:chOff x="4720290" y="546568"/>
              <a:chExt cx="529362" cy="503025"/>
            </a:xfrm>
            <a:grpFill/>
          </p:grpSpPr>
          <p:sp>
            <p:nvSpPr>
              <p:cNvPr id="69" name="Freeform 206">
                <a:extLst>
                  <a:ext uri="{FF2B5EF4-FFF2-40B4-BE49-F238E27FC236}">
                    <a16:creationId xmlns:a16="http://schemas.microsoft.com/office/drawing/2014/main" id="{1B9F1AB9-CE7E-4DAE-99CE-3552F235365F}"/>
                  </a:ext>
                </a:extLst>
              </p:cNvPr>
              <p:cNvSpPr>
                <a:spLocks/>
              </p:cNvSpPr>
              <p:nvPr/>
            </p:nvSpPr>
            <p:spPr bwMode="auto">
              <a:xfrm>
                <a:off x="4720290" y="546568"/>
                <a:ext cx="529362" cy="503025"/>
              </a:xfrm>
              <a:custGeom>
                <a:avLst/>
                <a:gdLst>
                  <a:gd name="T0" fmla="*/ 0 w 80"/>
                  <a:gd name="T1" fmla="*/ 76 h 76"/>
                  <a:gd name="T2" fmla="*/ 80 w 80"/>
                  <a:gd name="T3" fmla="*/ 76 h 76"/>
                  <a:gd name="T4" fmla="*/ 80 w 80"/>
                  <a:gd name="T5" fmla="*/ 24 h 76"/>
                  <a:gd name="T6" fmla="*/ 80 w 80"/>
                  <a:gd name="T7" fmla="*/ 24 h 76"/>
                  <a:gd name="T8" fmla="*/ 79 w 80"/>
                  <a:gd name="T9" fmla="*/ 25 h 76"/>
                  <a:gd name="T10" fmla="*/ 77 w 80"/>
                  <a:gd name="T11" fmla="*/ 27 h 76"/>
                  <a:gd name="T12" fmla="*/ 77 w 80"/>
                  <a:gd name="T13" fmla="*/ 27 h 76"/>
                  <a:gd name="T14" fmla="*/ 77 w 80"/>
                  <a:gd name="T15" fmla="*/ 27 h 76"/>
                  <a:gd name="T16" fmla="*/ 71 w 80"/>
                  <a:gd name="T17" fmla="*/ 33 h 76"/>
                  <a:gd name="T18" fmla="*/ 71 w 80"/>
                  <a:gd name="T19" fmla="*/ 68 h 76"/>
                  <a:gd name="T20" fmla="*/ 10 w 80"/>
                  <a:gd name="T21" fmla="*/ 68 h 76"/>
                  <a:gd name="T22" fmla="*/ 10 w 80"/>
                  <a:gd name="T23" fmla="*/ 32 h 76"/>
                  <a:gd name="T24" fmla="*/ 54 w 80"/>
                  <a:gd name="T25" fmla="*/ 32 h 76"/>
                  <a:gd name="T26" fmla="*/ 62 w 80"/>
                  <a:gd name="T27" fmla="*/ 24 h 76"/>
                  <a:gd name="T28" fmla="*/ 45 w 80"/>
                  <a:gd name="T29" fmla="*/ 24 h 76"/>
                  <a:gd name="T30" fmla="*/ 45 w 80"/>
                  <a:gd name="T31" fmla="*/ 23 h 76"/>
                  <a:gd name="T32" fmla="*/ 45 w 80"/>
                  <a:gd name="T33" fmla="*/ 22 h 76"/>
                  <a:gd name="T34" fmla="*/ 61 w 80"/>
                  <a:gd name="T35" fmla="*/ 5 h 76"/>
                  <a:gd name="T36" fmla="*/ 57 w 80"/>
                  <a:gd name="T37" fmla="*/ 3 h 76"/>
                  <a:gd name="T38" fmla="*/ 45 w 80"/>
                  <a:gd name="T39" fmla="*/ 13 h 76"/>
                  <a:gd name="T40" fmla="*/ 41 w 80"/>
                  <a:gd name="T41" fmla="*/ 22 h 76"/>
                  <a:gd name="T42" fmla="*/ 41 w 80"/>
                  <a:gd name="T43" fmla="*/ 23 h 76"/>
                  <a:gd name="T44" fmla="*/ 41 w 80"/>
                  <a:gd name="T45" fmla="*/ 24 h 76"/>
                  <a:gd name="T46" fmla="*/ 0 w 80"/>
                  <a:gd name="T47" fmla="*/ 24 h 76"/>
                  <a:gd name="T48" fmla="*/ 0 w 80"/>
                  <a:gd name="T4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0" y="76"/>
                    </a:moveTo>
                    <a:cubicBezTo>
                      <a:pt x="80" y="76"/>
                      <a:pt x="80" y="76"/>
                      <a:pt x="80" y="76"/>
                    </a:cubicBezTo>
                    <a:cubicBezTo>
                      <a:pt x="80" y="24"/>
                      <a:pt x="80" y="24"/>
                      <a:pt x="80" y="24"/>
                    </a:cubicBezTo>
                    <a:cubicBezTo>
                      <a:pt x="80" y="24"/>
                      <a:pt x="80" y="24"/>
                      <a:pt x="80" y="24"/>
                    </a:cubicBezTo>
                    <a:cubicBezTo>
                      <a:pt x="79" y="25"/>
                      <a:pt x="79" y="25"/>
                      <a:pt x="79" y="25"/>
                    </a:cubicBezTo>
                    <a:cubicBezTo>
                      <a:pt x="77" y="27"/>
                      <a:pt x="77" y="27"/>
                      <a:pt x="77" y="27"/>
                    </a:cubicBezTo>
                    <a:cubicBezTo>
                      <a:pt x="77" y="27"/>
                      <a:pt x="77" y="27"/>
                      <a:pt x="77" y="27"/>
                    </a:cubicBezTo>
                    <a:cubicBezTo>
                      <a:pt x="77" y="27"/>
                      <a:pt x="77" y="27"/>
                      <a:pt x="77" y="27"/>
                    </a:cubicBezTo>
                    <a:cubicBezTo>
                      <a:pt x="71" y="33"/>
                      <a:pt x="71" y="33"/>
                      <a:pt x="71" y="33"/>
                    </a:cubicBezTo>
                    <a:cubicBezTo>
                      <a:pt x="71" y="68"/>
                      <a:pt x="71" y="68"/>
                      <a:pt x="71" y="68"/>
                    </a:cubicBezTo>
                    <a:cubicBezTo>
                      <a:pt x="10" y="68"/>
                      <a:pt x="10" y="68"/>
                      <a:pt x="10" y="68"/>
                    </a:cubicBezTo>
                    <a:cubicBezTo>
                      <a:pt x="10" y="32"/>
                      <a:pt x="10" y="32"/>
                      <a:pt x="10" y="32"/>
                    </a:cubicBezTo>
                    <a:cubicBezTo>
                      <a:pt x="54" y="32"/>
                      <a:pt x="54" y="32"/>
                      <a:pt x="54" y="32"/>
                    </a:cubicBezTo>
                    <a:cubicBezTo>
                      <a:pt x="62" y="24"/>
                      <a:pt x="62" y="24"/>
                      <a:pt x="62" y="24"/>
                    </a:cubicBezTo>
                    <a:cubicBezTo>
                      <a:pt x="45" y="24"/>
                      <a:pt x="45" y="24"/>
                      <a:pt x="45" y="24"/>
                    </a:cubicBezTo>
                    <a:cubicBezTo>
                      <a:pt x="45" y="24"/>
                      <a:pt x="45" y="23"/>
                      <a:pt x="45" y="23"/>
                    </a:cubicBezTo>
                    <a:cubicBezTo>
                      <a:pt x="45" y="23"/>
                      <a:pt x="45" y="22"/>
                      <a:pt x="45" y="22"/>
                    </a:cubicBezTo>
                    <a:cubicBezTo>
                      <a:pt x="46" y="14"/>
                      <a:pt x="57" y="12"/>
                      <a:pt x="61" y="5"/>
                    </a:cubicBezTo>
                    <a:cubicBezTo>
                      <a:pt x="62" y="3"/>
                      <a:pt x="58" y="0"/>
                      <a:pt x="57" y="3"/>
                    </a:cubicBezTo>
                    <a:cubicBezTo>
                      <a:pt x="55" y="8"/>
                      <a:pt x="49" y="9"/>
                      <a:pt x="45" y="13"/>
                    </a:cubicBezTo>
                    <a:cubicBezTo>
                      <a:pt x="42" y="15"/>
                      <a:pt x="41" y="18"/>
                      <a:pt x="41" y="22"/>
                    </a:cubicBezTo>
                    <a:cubicBezTo>
                      <a:pt x="41" y="22"/>
                      <a:pt x="41" y="23"/>
                      <a:pt x="41" y="23"/>
                    </a:cubicBezTo>
                    <a:cubicBezTo>
                      <a:pt x="41" y="23"/>
                      <a:pt x="41" y="24"/>
                      <a:pt x="41" y="24"/>
                    </a:cubicBezTo>
                    <a:cubicBezTo>
                      <a:pt x="0" y="24"/>
                      <a:pt x="0" y="24"/>
                      <a:pt x="0" y="24"/>
                    </a:cubicBezTo>
                    <a:lnTo>
                      <a:pt x="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0" name="Freeform 207">
                <a:extLst>
                  <a:ext uri="{FF2B5EF4-FFF2-40B4-BE49-F238E27FC236}">
                    <a16:creationId xmlns:a16="http://schemas.microsoft.com/office/drawing/2014/main" id="{E35BD320-2389-4323-8FBD-573C138F0973}"/>
                  </a:ext>
                </a:extLst>
              </p:cNvPr>
              <p:cNvSpPr>
                <a:spLocks/>
              </p:cNvSpPr>
              <p:nvPr/>
            </p:nvSpPr>
            <p:spPr bwMode="auto">
              <a:xfrm>
                <a:off x="4978387" y="671666"/>
                <a:ext cx="237028" cy="244929"/>
              </a:xfrm>
              <a:custGeom>
                <a:avLst/>
                <a:gdLst>
                  <a:gd name="T0" fmla="*/ 0 w 180"/>
                  <a:gd name="T1" fmla="*/ 186 h 186"/>
                  <a:gd name="T2" fmla="*/ 40 w 180"/>
                  <a:gd name="T3" fmla="*/ 176 h 186"/>
                  <a:gd name="T4" fmla="*/ 145 w 180"/>
                  <a:gd name="T5" fmla="*/ 66 h 186"/>
                  <a:gd name="T6" fmla="*/ 180 w 180"/>
                  <a:gd name="T7" fmla="*/ 30 h 186"/>
                  <a:gd name="T8" fmla="*/ 175 w 180"/>
                  <a:gd name="T9" fmla="*/ 25 h 186"/>
                  <a:gd name="T10" fmla="*/ 170 w 180"/>
                  <a:gd name="T11" fmla="*/ 20 h 186"/>
                  <a:gd name="T12" fmla="*/ 165 w 180"/>
                  <a:gd name="T13" fmla="*/ 15 h 186"/>
                  <a:gd name="T14" fmla="*/ 155 w 180"/>
                  <a:gd name="T15" fmla="*/ 0 h 186"/>
                  <a:gd name="T16" fmla="*/ 140 w 180"/>
                  <a:gd name="T17" fmla="*/ 15 h 186"/>
                  <a:gd name="T18" fmla="*/ 135 w 180"/>
                  <a:gd name="T19" fmla="*/ 20 h 186"/>
                  <a:gd name="T20" fmla="*/ 130 w 180"/>
                  <a:gd name="T21" fmla="*/ 25 h 186"/>
                  <a:gd name="T22" fmla="*/ 90 w 180"/>
                  <a:gd name="T23" fmla="*/ 66 h 186"/>
                  <a:gd name="T24" fmla="*/ 10 w 180"/>
                  <a:gd name="T25" fmla="*/ 146 h 186"/>
                  <a:gd name="T26" fmla="*/ 0 w 180"/>
                  <a:gd name="T27"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186">
                    <a:moveTo>
                      <a:pt x="0" y="186"/>
                    </a:moveTo>
                    <a:lnTo>
                      <a:pt x="40" y="176"/>
                    </a:lnTo>
                    <a:lnTo>
                      <a:pt x="145" y="66"/>
                    </a:lnTo>
                    <a:lnTo>
                      <a:pt x="180" y="30"/>
                    </a:lnTo>
                    <a:lnTo>
                      <a:pt x="175" y="25"/>
                    </a:lnTo>
                    <a:lnTo>
                      <a:pt x="170" y="20"/>
                    </a:lnTo>
                    <a:lnTo>
                      <a:pt x="165" y="15"/>
                    </a:lnTo>
                    <a:lnTo>
                      <a:pt x="155" y="0"/>
                    </a:lnTo>
                    <a:lnTo>
                      <a:pt x="140" y="15"/>
                    </a:lnTo>
                    <a:lnTo>
                      <a:pt x="135" y="20"/>
                    </a:lnTo>
                    <a:lnTo>
                      <a:pt x="130" y="25"/>
                    </a:lnTo>
                    <a:lnTo>
                      <a:pt x="90" y="66"/>
                    </a:lnTo>
                    <a:lnTo>
                      <a:pt x="10" y="146"/>
                    </a:lnTo>
                    <a:lnTo>
                      <a:pt x="0"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71" name="Freeform 281">
            <a:extLst>
              <a:ext uri="{FF2B5EF4-FFF2-40B4-BE49-F238E27FC236}">
                <a16:creationId xmlns:a16="http://schemas.microsoft.com/office/drawing/2014/main" id="{7BA57F18-B59F-4C95-A2DB-02EB533A6597}"/>
              </a:ext>
            </a:extLst>
          </p:cNvPr>
          <p:cNvSpPr>
            <a:spLocks noEditPoints="1"/>
          </p:cNvSpPr>
          <p:nvPr/>
        </p:nvSpPr>
        <p:spPr bwMode="auto">
          <a:xfrm>
            <a:off x="6163053" y="6025628"/>
            <a:ext cx="470105" cy="437184"/>
          </a:xfrm>
          <a:custGeom>
            <a:avLst/>
            <a:gdLst>
              <a:gd name="T0" fmla="*/ 31 w 71"/>
              <a:gd name="T1" fmla="*/ 3 h 66"/>
              <a:gd name="T2" fmla="*/ 28 w 71"/>
              <a:gd name="T3" fmla="*/ 0 h 66"/>
              <a:gd name="T4" fmla="*/ 15 w 71"/>
              <a:gd name="T5" fmla="*/ 9 h 66"/>
              <a:gd name="T6" fmla="*/ 3 w 71"/>
              <a:gd name="T7" fmla="*/ 0 h 66"/>
              <a:gd name="T8" fmla="*/ 0 w 71"/>
              <a:gd name="T9" fmla="*/ 3 h 66"/>
              <a:gd name="T10" fmla="*/ 9 w 71"/>
              <a:gd name="T11" fmla="*/ 10 h 66"/>
              <a:gd name="T12" fmla="*/ 9 w 71"/>
              <a:gd name="T13" fmla="*/ 10 h 66"/>
              <a:gd name="T14" fmla="*/ 1 w 71"/>
              <a:gd name="T15" fmla="*/ 10 h 66"/>
              <a:gd name="T16" fmla="*/ 1 w 71"/>
              <a:gd name="T17" fmla="*/ 61 h 66"/>
              <a:gd name="T18" fmla="*/ 7 w 71"/>
              <a:gd name="T19" fmla="*/ 61 h 66"/>
              <a:gd name="T20" fmla="*/ 7 w 71"/>
              <a:gd name="T21" fmla="*/ 61 h 66"/>
              <a:gd name="T22" fmla="*/ 7 w 71"/>
              <a:gd name="T23" fmla="*/ 66 h 66"/>
              <a:gd name="T24" fmla="*/ 15 w 71"/>
              <a:gd name="T25" fmla="*/ 66 h 66"/>
              <a:gd name="T26" fmla="*/ 15 w 71"/>
              <a:gd name="T27" fmla="*/ 61 h 66"/>
              <a:gd name="T28" fmla="*/ 15 w 71"/>
              <a:gd name="T29" fmla="*/ 61 h 66"/>
              <a:gd name="T30" fmla="*/ 58 w 71"/>
              <a:gd name="T31" fmla="*/ 61 h 66"/>
              <a:gd name="T32" fmla="*/ 58 w 71"/>
              <a:gd name="T33" fmla="*/ 61 h 66"/>
              <a:gd name="T34" fmla="*/ 58 w 71"/>
              <a:gd name="T35" fmla="*/ 66 h 66"/>
              <a:gd name="T36" fmla="*/ 67 w 71"/>
              <a:gd name="T37" fmla="*/ 66 h 66"/>
              <a:gd name="T38" fmla="*/ 67 w 71"/>
              <a:gd name="T39" fmla="*/ 61 h 66"/>
              <a:gd name="T40" fmla="*/ 67 w 71"/>
              <a:gd name="T41" fmla="*/ 61 h 66"/>
              <a:gd name="T42" fmla="*/ 71 w 71"/>
              <a:gd name="T43" fmla="*/ 61 h 66"/>
              <a:gd name="T44" fmla="*/ 71 w 71"/>
              <a:gd name="T45" fmla="*/ 10 h 66"/>
              <a:gd name="T46" fmla="*/ 21 w 71"/>
              <a:gd name="T47" fmla="*/ 10 h 66"/>
              <a:gd name="T48" fmla="*/ 22 w 71"/>
              <a:gd name="T49" fmla="*/ 10 h 66"/>
              <a:gd name="T50" fmla="*/ 31 w 71"/>
              <a:gd name="T51" fmla="*/ 3 h 66"/>
              <a:gd name="T52" fmla="*/ 62 w 71"/>
              <a:gd name="T53" fmla="*/ 31 h 66"/>
              <a:gd name="T54" fmla="*/ 66 w 71"/>
              <a:gd name="T55" fmla="*/ 36 h 66"/>
              <a:gd name="T56" fmla="*/ 62 w 71"/>
              <a:gd name="T57" fmla="*/ 40 h 66"/>
              <a:gd name="T58" fmla="*/ 58 w 71"/>
              <a:gd name="T59" fmla="*/ 36 h 66"/>
              <a:gd name="T60" fmla="*/ 62 w 71"/>
              <a:gd name="T61" fmla="*/ 31 h 66"/>
              <a:gd name="T62" fmla="*/ 58 w 71"/>
              <a:gd name="T63" fmla="*/ 22 h 66"/>
              <a:gd name="T64" fmla="*/ 62 w 71"/>
              <a:gd name="T65" fmla="*/ 18 h 66"/>
              <a:gd name="T66" fmla="*/ 66 w 71"/>
              <a:gd name="T67" fmla="*/ 22 h 66"/>
              <a:gd name="T68" fmla="*/ 62 w 71"/>
              <a:gd name="T69" fmla="*/ 26 h 66"/>
              <a:gd name="T70" fmla="*/ 58 w 71"/>
              <a:gd name="T71" fmla="*/ 22 h 66"/>
              <a:gd name="T72" fmla="*/ 51 w 71"/>
              <a:gd name="T73" fmla="*/ 55 h 66"/>
              <a:gd name="T74" fmla="*/ 8 w 71"/>
              <a:gd name="T75" fmla="*/ 55 h 66"/>
              <a:gd name="T76" fmla="*/ 8 w 71"/>
              <a:gd name="T77" fmla="*/ 17 h 66"/>
              <a:gd name="T78" fmla="*/ 51 w 71"/>
              <a:gd name="T79" fmla="*/ 17 h 66"/>
              <a:gd name="T80" fmla="*/ 51 w 71"/>
              <a:gd name="T81" fmla="*/ 5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 h="66">
                <a:moveTo>
                  <a:pt x="31" y="3"/>
                </a:moveTo>
                <a:cubicBezTo>
                  <a:pt x="28" y="0"/>
                  <a:pt x="28" y="0"/>
                  <a:pt x="28" y="0"/>
                </a:cubicBezTo>
                <a:cubicBezTo>
                  <a:pt x="15" y="9"/>
                  <a:pt x="15" y="9"/>
                  <a:pt x="15" y="9"/>
                </a:cubicBezTo>
                <a:cubicBezTo>
                  <a:pt x="3" y="0"/>
                  <a:pt x="3" y="0"/>
                  <a:pt x="3" y="0"/>
                </a:cubicBezTo>
                <a:cubicBezTo>
                  <a:pt x="0" y="3"/>
                  <a:pt x="0" y="3"/>
                  <a:pt x="0" y="3"/>
                </a:cubicBezTo>
                <a:cubicBezTo>
                  <a:pt x="9" y="10"/>
                  <a:pt x="9" y="10"/>
                  <a:pt x="9" y="10"/>
                </a:cubicBezTo>
                <a:cubicBezTo>
                  <a:pt x="9" y="10"/>
                  <a:pt x="9" y="10"/>
                  <a:pt x="9" y="10"/>
                </a:cubicBezTo>
                <a:cubicBezTo>
                  <a:pt x="1" y="10"/>
                  <a:pt x="1" y="10"/>
                  <a:pt x="1" y="10"/>
                </a:cubicBezTo>
                <a:cubicBezTo>
                  <a:pt x="1" y="61"/>
                  <a:pt x="1" y="61"/>
                  <a:pt x="1" y="61"/>
                </a:cubicBezTo>
                <a:cubicBezTo>
                  <a:pt x="7" y="61"/>
                  <a:pt x="7" y="61"/>
                  <a:pt x="7" y="61"/>
                </a:cubicBezTo>
                <a:cubicBezTo>
                  <a:pt x="7" y="61"/>
                  <a:pt x="7" y="61"/>
                  <a:pt x="7" y="61"/>
                </a:cubicBezTo>
                <a:cubicBezTo>
                  <a:pt x="7" y="66"/>
                  <a:pt x="7" y="66"/>
                  <a:pt x="7" y="66"/>
                </a:cubicBezTo>
                <a:cubicBezTo>
                  <a:pt x="15" y="66"/>
                  <a:pt x="15" y="66"/>
                  <a:pt x="15" y="66"/>
                </a:cubicBezTo>
                <a:cubicBezTo>
                  <a:pt x="15" y="61"/>
                  <a:pt x="15" y="61"/>
                  <a:pt x="15" y="61"/>
                </a:cubicBezTo>
                <a:cubicBezTo>
                  <a:pt x="15" y="61"/>
                  <a:pt x="15" y="61"/>
                  <a:pt x="15" y="61"/>
                </a:cubicBezTo>
                <a:cubicBezTo>
                  <a:pt x="58" y="61"/>
                  <a:pt x="58" y="61"/>
                  <a:pt x="58" y="61"/>
                </a:cubicBezTo>
                <a:cubicBezTo>
                  <a:pt x="58" y="61"/>
                  <a:pt x="58" y="61"/>
                  <a:pt x="58" y="61"/>
                </a:cubicBezTo>
                <a:cubicBezTo>
                  <a:pt x="58" y="66"/>
                  <a:pt x="58" y="66"/>
                  <a:pt x="58" y="66"/>
                </a:cubicBezTo>
                <a:cubicBezTo>
                  <a:pt x="67" y="66"/>
                  <a:pt x="67" y="66"/>
                  <a:pt x="67" y="66"/>
                </a:cubicBezTo>
                <a:cubicBezTo>
                  <a:pt x="67" y="61"/>
                  <a:pt x="67" y="61"/>
                  <a:pt x="67" y="61"/>
                </a:cubicBezTo>
                <a:cubicBezTo>
                  <a:pt x="67" y="61"/>
                  <a:pt x="67" y="61"/>
                  <a:pt x="67" y="61"/>
                </a:cubicBezTo>
                <a:cubicBezTo>
                  <a:pt x="71" y="61"/>
                  <a:pt x="71" y="61"/>
                  <a:pt x="71" y="61"/>
                </a:cubicBezTo>
                <a:cubicBezTo>
                  <a:pt x="71" y="10"/>
                  <a:pt x="71" y="10"/>
                  <a:pt x="71" y="10"/>
                </a:cubicBezTo>
                <a:cubicBezTo>
                  <a:pt x="21" y="10"/>
                  <a:pt x="21" y="10"/>
                  <a:pt x="21" y="10"/>
                </a:cubicBezTo>
                <a:cubicBezTo>
                  <a:pt x="22" y="10"/>
                  <a:pt x="22" y="10"/>
                  <a:pt x="22" y="10"/>
                </a:cubicBezTo>
                <a:lnTo>
                  <a:pt x="31" y="3"/>
                </a:lnTo>
                <a:close/>
                <a:moveTo>
                  <a:pt x="62" y="31"/>
                </a:moveTo>
                <a:cubicBezTo>
                  <a:pt x="65" y="31"/>
                  <a:pt x="66" y="33"/>
                  <a:pt x="66" y="36"/>
                </a:cubicBezTo>
                <a:cubicBezTo>
                  <a:pt x="66" y="38"/>
                  <a:pt x="65" y="40"/>
                  <a:pt x="62" y="40"/>
                </a:cubicBezTo>
                <a:cubicBezTo>
                  <a:pt x="60" y="40"/>
                  <a:pt x="58" y="38"/>
                  <a:pt x="58" y="36"/>
                </a:cubicBezTo>
                <a:cubicBezTo>
                  <a:pt x="58" y="33"/>
                  <a:pt x="60" y="31"/>
                  <a:pt x="62" y="31"/>
                </a:cubicBezTo>
                <a:close/>
                <a:moveTo>
                  <a:pt x="58" y="22"/>
                </a:moveTo>
                <a:cubicBezTo>
                  <a:pt x="58" y="20"/>
                  <a:pt x="60" y="18"/>
                  <a:pt x="62" y="18"/>
                </a:cubicBezTo>
                <a:cubicBezTo>
                  <a:pt x="65" y="18"/>
                  <a:pt x="66" y="20"/>
                  <a:pt x="66" y="22"/>
                </a:cubicBezTo>
                <a:cubicBezTo>
                  <a:pt x="66" y="24"/>
                  <a:pt x="65" y="26"/>
                  <a:pt x="62" y="26"/>
                </a:cubicBezTo>
                <a:cubicBezTo>
                  <a:pt x="60" y="26"/>
                  <a:pt x="58" y="24"/>
                  <a:pt x="58" y="22"/>
                </a:cubicBezTo>
                <a:close/>
                <a:moveTo>
                  <a:pt x="51" y="55"/>
                </a:moveTo>
                <a:cubicBezTo>
                  <a:pt x="8" y="55"/>
                  <a:pt x="8" y="55"/>
                  <a:pt x="8" y="55"/>
                </a:cubicBezTo>
                <a:cubicBezTo>
                  <a:pt x="8" y="17"/>
                  <a:pt x="8" y="17"/>
                  <a:pt x="8" y="17"/>
                </a:cubicBezTo>
                <a:cubicBezTo>
                  <a:pt x="51" y="17"/>
                  <a:pt x="51" y="17"/>
                  <a:pt x="51" y="17"/>
                </a:cubicBezTo>
                <a:lnTo>
                  <a:pt x="51" y="55"/>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569157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p:cTn id="11" dur="500" fill="hold"/>
                                        <p:tgtEl>
                                          <p:spTgt spid="39"/>
                                        </p:tgtEl>
                                        <p:attrNameLst>
                                          <p:attrName>ppt_w</p:attrName>
                                        </p:attrNameLst>
                                      </p:cBhvr>
                                      <p:tavLst>
                                        <p:tav tm="0">
                                          <p:val>
                                            <p:fltVal val="0"/>
                                          </p:val>
                                        </p:tav>
                                        <p:tav tm="100000">
                                          <p:val>
                                            <p:strVal val="#ppt_w"/>
                                          </p:val>
                                        </p:tav>
                                      </p:tavLst>
                                    </p:anim>
                                    <p:anim calcmode="lin" valueType="num">
                                      <p:cBhvr>
                                        <p:cTn id="12" dur="500" fill="hold"/>
                                        <p:tgtEl>
                                          <p:spTgt spid="39"/>
                                        </p:tgtEl>
                                        <p:attrNameLst>
                                          <p:attrName>ppt_h</p:attrName>
                                        </p:attrNameLst>
                                      </p:cBhvr>
                                      <p:tavLst>
                                        <p:tav tm="0">
                                          <p:val>
                                            <p:fltVal val="0"/>
                                          </p:val>
                                        </p:tav>
                                        <p:tav tm="100000">
                                          <p:val>
                                            <p:strVal val="#ppt_h"/>
                                          </p:val>
                                        </p:tav>
                                      </p:tavLst>
                                    </p:anim>
                                    <p:animEffect transition="in" filter="fade">
                                      <p:cBhvr>
                                        <p:cTn id="13" dur="500"/>
                                        <p:tgtEl>
                                          <p:spTgt spid="39"/>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9">
                                            <p:txEl>
                                              <p:pRg st="0" end="0"/>
                                            </p:txEl>
                                          </p:spTgt>
                                        </p:tgtEl>
                                        <p:attrNameLst>
                                          <p:attrName>style.visibility</p:attrName>
                                        </p:attrNameLst>
                                      </p:cBhvr>
                                      <p:to>
                                        <p:strVal val="visible"/>
                                      </p:to>
                                    </p:set>
                                    <p:animEffect transition="in" filter="fade">
                                      <p:cBhvr>
                                        <p:cTn id="21" dur="750"/>
                                        <p:tgtEl>
                                          <p:spTgt spid="9">
                                            <p:txEl>
                                              <p:pRg st="0" end="0"/>
                                            </p:txEl>
                                          </p:spTgt>
                                        </p:tgtEl>
                                      </p:cBhvr>
                                    </p:animEffect>
                                    <p:anim calcmode="lin" valueType="num">
                                      <p:cBhvr>
                                        <p:cTn id="22" dur="75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23" dur="75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9">
                                            <p:txEl>
                                              <p:pRg st="2" end="2"/>
                                            </p:txEl>
                                          </p:spTgt>
                                        </p:tgtEl>
                                        <p:attrNameLst>
                                          <p:attrName>style.visibility</p:attrName>
                                        </p:attrNameLst>
                                      </p:cBhvr>
                                      <p:to>
                                        <p:strVal val="visible"/>
                                      </p:to>
                                    </p:set>
                                    <p:animEffect transition="in" filter="fade">
                                      <p:cBhvr>
                                        <p:cTn id="27" dur="750"/>
                                        <p:tgtEl>
                                          <p:spTgt spid="9">
                                            <p:txEl>
                                              <p:pRg st="2" end="2"/>
                                            </p:txEl>
                                          </p:spTgt>
                                        </p:tgtEl>
                                      </p:cBhvr>
                                    </p:animEffect>
                                    <p:anim calcmode="lin" valueType="num">
                                      <p:cBhvr>
                                        <p:cTn id="28" dur="75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9" dur="75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nodeType="after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p:cTn id="33" dur="750" fill="hold"/>
                                        <p:tgtEl>
                                          <p:spTgt spid="11"/>
                                        </p:tgtEl>
                                        <p:attrNameLst>
                                          <p:attrName>ppt_w</p:attrName>
                                        </p:attrNameLst>
                                      </p:cBhvr>
                                      <p:tavLst>
                                        <p:tav tm="0">
                                          <p:val>
                                            <p:fltVal val="0"/>
                                          </p:val>
                                        </p:tav>
                                        <p:tav tm="100000">
                                          <p:val>
                                            <p:strVal val="#ppt_w"/>
                                          </p:val>
                                        </p:tav>
                                      </p:tavLst>
                                    </p:anim>
                                    <p:anim calcmode="lin" valueType="num">
                                      <p:cBhvr>
                                        <p:cTn id="34" dur="750" fill="hold"/>
                                        <p:tgtEl>
                                          <p:spTgt spid="11"/>
                                        </p:tgtEl>
                                        <p:attrNameLst>
                                          <p:attrName>ppt_h</p:attrName>
                                        </p:attrNameLst>
                                      </p:cBhvr>
                                      <p:tavLst>
                                        <p:tav tm="0">
                                          <p:val>
                                            <p:fltVal val="0"/>
                                          </p:val>
                                        </p:tav>
                                        <p:tav tm="100000">
                                          <p:val>
                                            <p:strVal val="#ppt_h"/>
                                          </p:val>
                                        </p:tav>
                                      </p:tavLst>
                                    </p:anim>
                                    <p:animEffect transition="in" filter="fade">
                                      <p:cBhvr>
                                        <p:cTn id="35" dur="750"/>
                                        <p:tgtEl>
                                          <p:spTgt spid="11"/>
                                        </p:tgtEl>
                                      </p:cBhvr>
                                    </p:animEffect>
                                  </p:childTnLst>
                                </p:cTn>
                              </p:par>
                              <p:par>
                                <p:cTn id="36" presetID="22" presetClass="entr" presetSubtype="2"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right)">
                                      <p:cBhvr>
                                        <p:cTn id="38" dur="750"/>
                                        <p:tgtEl>
                                          <p:spTgt spid="21"/>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wipe(left)">
                                      <p:cBhvr>
                                        <p:cTn id="42" dur="750"/>
                                        <p:tgtEl>
                                          <p:spTgt spid="23"/>
                                        </p:tgtEl>
                                      </p:cBhvr>
                                    </p:animEffect>
                                  </p:childTnLst>
                                </p:cTn>
                              </p:par>
                              <p:par>
                                <p:cTn id="43" presetID="2" presetClass="entr" presetSubtype="8" fill="hold" nodeType="with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additive="base">
                                        <p:cTn id="45" dur="750" fill="hold"/>
                                        <p:tgtEl>
                                          <p:spTgt spid="25"/>
                                        </p:tgtEl>
                                        <p:attrNameLst>
                                          <p:attrName>ppt_x</p:attrName>
                                        </p:attrNameLst>
                                      </p:cBhvr>
                                      <p:tavLst>
                                        <p:tav tm="0">
                                          <p:val>
                                            <p:strVal val="0-#ppt_w/2"/>
                                          </p:val>
                                        </p:tav>
                                        <p:tav tm="100000">
                                          <p:val>
                                            <p:strVal val="#ppt_x"/>
                                          </p:val>
                                        </p:tav>
                                      </p:tavLst>
                                    </p:anim>
                                    <p:anim calcmode="lin" valueType="num">
                                      <p:cBhvr additive="base">
                                        <p:cTn id="46" dur="750" fill="hold"/>
                                        <p:tgtEl>
                                          <p:spTgt spid="25"/>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750" fill="hold"/>
                                        <p:tgtEl>
                                          <p:spTgt spid="16"/>
                                        </p:tgtEl>
                                        <p:attrNameLst>
                                          <p:attrName>ppt_w</p:attrName>
                                        </p:attrNameLst>
                                      </p:cBhvr>
                                      <p:tavLst>
                                        <p:tav tm="0">
                                          <p:val>
                                            <p:fltVal val="0"/>
                                          </p:val>
                                        </p:tav>
                                        <p:tav tm="100000">
                                          <p:val>
                                            <p:strVal val="#ppt_w"/>
                                          </p:val>
                                        </p:tav>
                                      </p:tavLst>
                                    </p:anim>
                                    <p:anim calcmode="lin" valueType="num">
                                      <p:cBhvr>
                                        <p:cTn id="51" dur="750" fill="hold"/>
                                        <p:tgtEl>
                                          <p:spTgt spid="16"/>
                                        </p:tgtEl>
                                        <p:attrNameLst>
                                          <p:attrName>ppt_h</p:attrName>
                                        </p:attrNameLst>
                                      </p:cBhvr>
                                      <p:tavLst>
                                        <p:tav tm="0">
                                          <p:val>
                                            <p:fltVal val="0"/>
                                          </p:val>
                                        </p:tav>
                                        <p:tav tm="100000">
                                          <p:val>
                                            <p:strVal val="#ppt_h"/>
                                          </p:val>
                                        </p:tav>
                                      </p:tavLst>
                                    </p:anim>
                                    <p:animEffect transition="in" filter="fade">
                                      <p:cBhvr>
                                        <p:cTn id="52" dur="750"/>
                                        <p:tgtEl>
                                          <p:spTgt spid="16"/>
                                        </p:tgtEl>
                                      </p:cBhvr>
                                    </p:animEffect>
                                  </p:childTnLst>
                                </p:cTn>
                              </p:par>
                              <p:par>
                                <p:cTn id="53" presetID="22" presetClass="entr" presetSubtype="2" fill="hold" grpId="0" nodeType="with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right)">
                                      <p:cBhvr>
                                        <p:cTn id="55" dur="750"/>
                                        <p:tgtEl>
                                          <p:spTgt spid="28"/>
                                        </p:tgtEl>
                                      </p:cBhvr>
                                    </p:animEffect>
                                  </p:childTnLst>
                                </p:cTn>
                              </p:par>
                            </p:childTnLst>
                          </p:cTn>
                        </p:par>
                        <p:par>
                          <p:cTn id="56" fill="hold">
                            <p:stCondLst>
                              <p:cond delay="5250"/>
                            </p:stCondLst>
                            <p:childTnLst>
                              <p:par>
                                <p:cTn id="57" presetID="22" presetClass="entr" presetSubtype="8"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wipe(left)">
                                      <p:cBhvr>
                                        <p:cTn id="59" dur="750"/>
                                        <p:tgtEl>
                                          <p:spTgt spid="29"/>
                                        </p:tgtEl>
                                      </p:cBhvr>
                                    </p:animEffect>
                                  </p:childTnLst>
                                </p:cTn>
                              </p:par>
                              <p:par>
                                <p:cTn id="60" presetID="2" presetClass="entr" presetSubtype="8" fill="hold" nodeType="withEffect">
                                  <p:stCondLst>
                                    <p:cond delay="0"/>
                                  </p:stCondLst>
                                  <p:childTnLst>
                                    <p:set>
                                      <p:cBhvr>
                                        <p:cTn id="61" dur="1" fill="hold">
                                          <p:stCondLst>
                                            <p:cond delay="0"/>
                                          </p:stCondLst>
                                        </p:cTn>
                                        <p:tgtEl>
                                          <p:spTgt spid="30"/>
                                        </p:tgtEl>
                                        <p:attrNameLst>
                                          <p:attrName>style.visibility</p:attrName>
                                        </p:attrNameLst>
                                      </p:cBhvr>
                                      <p:to>
                                        <p:strVal val="visible"/>
                                      </p:to>
                                    </p:set>
                                    <p:anim calcmode="lin" valueType="num">
                                      <p:cBhvr additive="base">
                                        <p:cTn id="62" dur="750" fill="hold"/>
                                        <p:tgtEl>
                                          <p:spTgt spid="30"/>
                                        </p:tgtEl>
                                        <p:attrNameLst>
                                          <p:attrName>ppt_x</p:attrName>
                                        </p:attrNameLst>
                                      </p:cBhvr>
                                      <p:tavLst>
                                        <p:tav tm="0">
                                          <p:val>
                                            <p:strVal val="0-#ppt_w/2"/>
                                          </p:val>
                                        </p:tav>
                                        <p:tav tm="100000">
                                          <p:val>
                                            <p:strVal val="#ppt_x"/>
                                          </p:val>
                                        </p:tav>
                                      </p:tavLst>
                                    </p:anim>
                                    <p:anim calcmode="lin" valueType="num">
                                      <p:cBhvr additive="base">
                                        <p:cTn id="63" dur="750" fill="hold"/>
                                        <p:tgtEl>
                                          <p:spTgt spid="30"/>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53" presetClass="entr" presetSubtype="16" fill="hold" grpId="0" nodeType="afterEffect">
                                  <p:stCondLst>
                                    <p:cond delay="0"/>
                                  </p:stCondLst>
                                  <p:childTnLst>
                                    <p:set>
                                      <p:cBhvr>
                                        <p:cTn id="66" dur="1" fill="hold">
                                          <p:stCondLst>
                                            <p:cond delay="0"/>
                                          </p:stCondLst>
                                        </p:cTn>
                                        <p:tgtEl>
                                          <p:spTgt spid="10"/>
                                        </p:tgtEl>
                                        <p:attrNameLst>
                                          <p:attrName>style.visibility</p:attrName>
                                        </p:attrNameLst>
                                      </p:cBhvr>
                                      <p:to>
                                        <p:strVal val="visible"/>
                                      </p:to>
                                    </p:set>
                                    <p:anim calcmode="lin" valueType="num">
                                      <p:cBhvr>
                                        <p:cTn id="67" dur="750" fill="hold"/>
                                        <p:tgtEl>
                                          <p:spTgt spid="10"/>
                                        </p:tgtEl>
                                        <p:attrNameLst>
                                          <p:attrName>ppt_w</p:attrName>
                                        </p:attrNameLst>
                                      </p:cBhvr>
                                      <p:tavLst>
                                        <p:tav tm="0">
                                          <p:val>
                                            <p:fltVal val="0"/>
                                          </p:val>
                                        </p:tav>
                                        <p:tav tm="100000">
                                          <p:val>
                                            <p:strVal val="#ppt_w"/>
                                          </p:val>
                                        </p:tav>
                                      </p:tavLst>
                                    </p:anim>
                                    <p:anim calcmode="lin" valueType="num">
                                      <p:cBhvr>
                                        <p:cTn id="68" dur="750" fill="hold"/>
                                        <p:tgtEl>
                                          <p:spTgt spid="10"/>
                                        </p:tgtEl>
                                        <p:attrNameLst>
                                          <p:attrName>ppt_h</p:attrName>
                                        </p:attrNameLst>
                                      </p:cBhvr>
                                      <p:tavLst>
                                        <p:tav tm="0">
                                          <p:val>
                                            <p:fltVal val="0"/>
                                          </p:val>
                                        </p:tav>
                                        <p:tav tm="100000">
                                          <p:val>
                                            <p:strVal val="#ppt_h"/>
                                          </p:val>
                                        </p:tav>
                                      </p:tavLst>
                                    </p:anim>
                                    <p:animEffect transition="in" filter="fade">
                                      <p:cBhvr>
                                        <p:cTn id="69" dur="750"/>
                                        <p:tgtEl>
                                          <p:spTgt spid="10"/>
                                        </p:tgtEl>
                                      </p:cBhvr>
                                    </p:animEffect>
                                  </p:childTnLst>
                                </p:cTn>
                              </p:par>
                              <p:par>
                                <p:cTn id="70" presetID="22" presetClass="entr" presetSubtype="2" fill="hold" grpId="0" nodeType="with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right)">
                                      <p:cBhvr>
                                        <p:cTn id="72" dur="750"/>
                                        <p:tgtEl>
                                          <p:spTgt spid="33"/>
                                        </p:tgtEl>
                                      </p:cBhvr>
                                    </p:animEffect>
                                  </p:childTnLst>
                                </p:cTn>
                              </p:par>
                            </p:childTnLst>
                          </p:cTn>
                        </p:par>
                        <p:par>
                          <p:cTn id="73" fill="hold">
                            <p:stCondLst>
                              <p:cond delay="6750"/>
                            </p:stCondLst>
                            <p:childTnLst>
                              <p:par>
                                <p:cTn id="74" presetID="22" presetClass="entr" presetSubtype="8" fill="hold" grpId="0" nodeType="afterEffect">
                                  <p:stCondLst>
                                    <p:cond delay="0"/>
                                  </p:stCondLst>
                                  <p:childTnLst>
                                    <p:set>
                                      <p:cBhvr>
                                        <p:cTn id="75" dur="1" fill="hold">
                                          <p:stCondLst>
                                            <p:cond delay="0"/>
                                          </p:stCondLst>
                                        </p:cTn>
                                        <p:tgtEl>
                                          <p:spTgt spid="34"/>
                                        </p:tgtEl>
                                        <p:attrNameLst>
                                          <p:attrName>style.visibility</p:attrName>
                                        </p:attrNameLst>
                                      </p:cBhvr>
                                      <p:to>
                                        <p:strVal val="visible"/>
                                      </p:to>
                                    </p:set>
                                    <p:animEffect transition="in" filter="wipe(left)">
                                      <p:cBhvr>
                                        <p:cTn id="76" dur="750"/>
                                        <p:tgtEl>
                                          <p:spTgt spid="34"/>
                                        </p:tgtEl>
                                      </p:cBhvr>
                                    </p:animEffect>
                                  </p:childTnLst>
                                </p:cTn>
                              </p:par>
                              <p:par>
                                <p:cTn id="77" presetID="2" presetClass="entr" presetSubtype="8" fill="hold" nodeType="withEffect">
                                  <p:stCondLst>
                                    <p:cond delay="0"/>
                                  </p:stCondLst>
                                  <p:childTnLst>
                                    <p:set>
                                      <p:cBhvr>
                                        <p:cTn id="78" dur="1" fill="hold">
                                          <p:stCondLst>
                                            <p:cond delay="0"/>
                                          </p:stCondLst>
                                        </p:cTn>
                                        <p:tgtEl>
                                          <p:spTgt spid="35"/>
                                        </p:tgtEl>
                                        <p:attrNameLst>
                                          <p:attrName>style.visibility</p:attrName>
                                        </p:attrNameLst>
                                      </p:cBhvr>
                                      <p:to>
                                        <p:strVal val="visible"/>
                                      </p:to>
                                    </p:set>
                                    <p:anim calcmode="lin" valueType="num">
                                      <p:cBhvr additive="base">
                                        <p:cTn id="79" dur="750" fill="hold"/>
                                        <p:tgtEl>
                                          <p:spTgt spid="35"/>
                                        </p:tgtEl>
                                        <p:attrNameLst>
                                          <p:attrName>ppt_x</p:attrName>
                                        </p:attrNameLst>
                                      </p:cBhvr>
                                      <p:tavLst>
                                        <p:tav tm="0">
                                          <p:val>
                                            <p:strVal val="0-#ppt_w/2"/>
                                          </p:val>
                                        </p:tav>
                                        <p:tav tm="100000">
                                          <p:val>
                                            <p:strVal val="#ppt_x"/>
                                          </p:val>
                                        </p:tav>
                                      </p:tavLst>
                                    </p:anim>
                                    <p:anim calcmode="lin" valueType="num">
                                      <p:cBhvr additive="base">
                                        <p:cTn id="80" dur="750" fill="hold"/>
                                        <p:tgtEl>
                                          <p:spTgt spid="35"/>
                                        </p:tgtEl>
                                        <p:attrNameLst>
                                          <p:attrName>ppt_y</p:attrName>
                                        </p:attrNameLst>
                                      </p:cBhvr>
                                      <p:tavLst>
                                        <p:tav tm="0">
                                          <p:val>
                                            <p:strVal val="#ppt_y"/>
                                          </p:val>
                                        </p:tav>
                                        <p:tav tm="100000">
                                          <p:val>
                                            <p:strVal val="#ppt_y"/>
                                          </p:val>
                                        </p:tav>
                                      </p:tavLst>
                                    </p:anim>
                                  </p:childTnLst>
                                </p:cTn>
                              </p:par>
                            </p:childTnLst>
                          </p:cTn>
                        </p:par>
                        <p:par>
                          <p:cTn id="81" fill="hold">
                            <p:stCondLst>
                              <p:cond delay="7500"/>
                            </p:stCondLst>
                            <p:childTnLst>
                              <p:par>
                                <p:cTn id="82" presetID="53" presetClass="entr" presetSubtype="16" fill="hold" nodeType="afterEffect">
                                  <p:stCondLst>
                                    <p:cond delay="0"/>
                                  </p:stCondLst>
                                  <p:childTnLst>
                                    <p:set>
                                      <p:cBhvr>
                                        <p:cTn id="83" dur="1" fill="hold">
                                          <p:stCondLst>
                                            <p:cond delay="0"/>
                                          </p:stCondLst>
                                        </p:cTn>
                                        <p:tgtEl>
                                          <p:spTgt spid="40"/>
                                        </p:tgtEl>
                                        <p:attrNameLst>
                                          <p:attrName>style.visibility</p:attrName>
                                        </p:attrNameLst>
                                      </p:cBhvr>
                                      <p:to>
                                        <p:strVal val="visible"/>
                                      </p:to>
                                    </p:set>
                                    <p:anim calcmode="lin" valueType="num">
                                      <p:cBhvr>
                                        <p:cTn id="84" dur="500" fill="hold"/>
                                        <p:tgtEl>
                                          <p:spTgt spid="40"/>
                                        </p:tgtEl>
                                        <p:attrNameLst>
                                          <p:attrName>ppt_w</p:attrName>
                                        </p:attrNameLst>
                                      </p:cBhvr>
                                      <p:tavLst>
                                        <p:tav tm="0">
                                          <p:val>
                                            <p:fltVal val="0"/>
                                          </p:val>
                                        </p:tav>
                                        <p:tav tm="100000">
                                          <p:val>
                                            <p:strVal val="#ppt_w"/>
                                          </p:val>
                                        </p:tav>
                                      </p:tavLst>
                                    </p:anim>
                                    <p:anim calcmode="lin" valueType="num">
                                      <p:cBhvr>
                                        <p:cTn id="85" dur="500" fill="hold"/>
                                        <p:tgtEl>
                                          <p:spTgt spid="40"/>
                                        </p:tgtEl>
                                        <p:attrNameLst>
                                          <p:attrName>ppt_h</p:attrName>
                                        </p:attrNameLst>
                                      </p:cBhvr>
                                      <p:tavLst>
                                        <p:tav tm="0">
                                          <p:val>
                                            <p:fltVal val="0"/>
                                          </p:val>
                                        </p:tav>
                                        <p:tav tm="100000">
                                          <p:val>
                                            <p:strVal val="#ppt_h"/>
                                          </p:val>
                                        </p:tav>
                                      </p:tavLst>
                                    </p:anim>
                                    <p:animEffect transition="in" filter="fade">
                                      <p:cBhvr>
                                        <p:cTn id="86" dur="500"/>
                                        <p:tgtEl>
                                          <p:spTgt spid="40"/>
                                        </p:tgtEl>
                                      </p:cBhvr>
                                    </p:animEffect>
                                  </p:childTnLst>
                                </p:cTn>
                              </p:par>
                            </p:childTnLst>
                          </p:cTn>
                        </p:par>
                        <p:par>
                          <p:cTn id="87" fill="hold">
                            <p:stCondLst>
                              <p:cond delay="8000"/>
                            </p:stCondLst>
                            <p:childTnLst>
                              <p:par>
                                <p:cTn id="88" presetID="22" presetClass="entr" presetSubtype="8" fill="hold" grpId="0" nodeType="afterEffect">
                                  <p:stCondLst>
                                    <p:cond delay="0"/>
                                  </p:stCondLst>
                                  <p:childTnLst>
                                    <p:set>
                                      <p:cBhvr>
                                        <p:cTn id="89" dur="1" fill="hold">
                                          <p:stCondLst>
                                            <p:cond delay="0"/>
                                          </p:stCondLst>
                                        </p:cTn>
                                        <p:tgtEl>
                                          <p:spTgt spid="43"/>
                                        </p:tgtEl>
                                        <p:attrNameLst>
                                          <p:attrName>style.visibility</p:attrName>
                                        </p:attrNameLst>
                                      </p:cBhvr>
                                      <p:to>
                                        <p:strVal val="visible"/>
                                      </p:to>
                                    </p:set>
                                    <p:animEffect transition="in" filter="wipe(left)">
                                      <p:cBhvr>
                                        <p:cTn id="90" dur="500"/>
                                        <p:tgtEl>
                                          <p:spTgt spid="43"/>
                                        </p:tgtEl>
                                      </p:cBhvr>
                                    </p:animEffect>
                                  </p:childTnLst>
                                </p:cTn>
                              </p:par>
                            </p:childTnLst>
                          </p:cTn>
                        </p:par>
                        <p:par>
                          <p:cTn id="91" fill="hold">
                            <p:stCondLst>
                              <p:cond delay="8500"/>
                            </p:stCondLst>
                            <p:childTnLst>
                              <p:par>
                                <p:cTn id="92" presetID="42" presetClass="entr" presetSubtype="0" fill="hold" grpId="0" nodeType="afterEffect">
                                  <p:stCondLst>
                                    <p:cond delay="0"/>
                                  </p:stCondLst>
                                  <p:childTnLst>
                                    <p:set>
                                      <p:cBhvr>
                                        <p:cTn id="93" dur="1" fill="hold">
                                          <p:stCondLst>
                                            <p:cond delay="0"/>
                                          </p:stCondLst>
                                        </p:cTn>
                                        <p:tgtEl>
                                          <p:spTgt spid="44">
                                            <p:txEl>
                                              <p:pRg st="0" end="0"/>
                                            </p:txEl>
                                          </p:spTgt>
                                        </p:tgtEl>
                                        <p:attrNameLst>
                                          <p:attrName>style.visibility</p:attrName>
                                        </p:attrNameLst>
                                      </p:cBhvr>
                                      <p:to>
                                        <p:strVal val="visible"/>
                                      </p:to>
                                    </p:set>
                                    <p:animEffect transition="in" filter="fade">
                                      <p:cBhvr>
                                        <p:cTn id="94" dur="750"/>
                                        <p:tgtEl>
                                          <p:spTgt spid="44">
                                            <p:txEl>
                                              <p:pRg st="0" end="0"/>
                                            </p:txEl>
                                          </p:spTgt>
                                        </p:tgtEl>
                                      </p:cBhvr>
                                    </p:animEffect>
                                    <p:anim calcmode="lin" valueType="num">
                                      <p:cBhvr>
                                        <p:cTn id="95" dur="75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96" dur="75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97" fill="hold">
                            <p:stCondLst>
                              <p:cond delay="9250"/>
                            </p:stCondLst>
                            <p:childTnLst>
                              <p:par>
                                <p:cTn id="98" presetID="42" presetClass="entr" presetSubtype="0" fill="hold" grpId="0" nodeType="afterEffect">
                                  <p:stCondLst>
                                    <p:cond delay="0"/>
                                  </p:stCondLst>
                                  <p:childTnLst>
                                    <p:set>
                                      <p:cBhvr>
                                        <p:cTn id="99" dur="1" fill="hold">
                                          <p:stCondLst>
                                            <p:cond delay="0"/>
                                          </p:stCondLst>
                                        </p:cTn>
                                        <p:tgtEl>
                                          <p:spTgt spid="44">
                                            <p:txEl>
                                              <p:pRg st="2" end="2"/>
                                            </p:txEl>
                                          </p:spTgt>
                                        </p:tgtEl>
                                        <p:attrNameLst>
                                          <p:attrName>style.visibility</p:attrName>
                                        </p:attrNameLst>
                                      </p:cBhvr>
                                      <p:to>
                                        <p:strVal val="visible"/>
                                      </p:to>
                                    </p:set>
                                    <p:animEffect transition="in" filter="fade">
                                      <p:cBhvr>
                                        <p:cTn id="100" dur="750"/>
                                        <p:tgtEl>
                                          <p:spTgt spid="44">
                                            <p:txEl>
                                              <p:pRg st="2" end="2"/>
                                            </p:txEl>
                                          </p:spTgt>
                                        </p:tgtEl>
                                      </p:cBhvr>
                                    </p:animEffect>
                                    <p:anim calcmode="lin" valueType="num">
                                      <p:cBhvr>
                                        <p:cTn id="101" dur="75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02" dur="75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03" fill="hold">
                            <p:stCondLst>
                              <p:cond delay="10000"/>
                            </p:stCondLst>
                            <p:childTnLst>
                              <p:par>
                                <p:cTn id="104" presetID="53" presetClass="entr" presetSubtype="16" fill="hold" nodeType="afterEffect">
                                  <p:stCondLst>
                                    <p:cond delay="0"/>
                                  </p:stCondLst>
                                  <p:childTnLst>
                                    <p:set>
                                      <p:cBhvr>
                                        <p:cTn id="105" dur="1" fill="hold">
                                          <p:stCondLst>
                                            <p:cond delay="0"/>
                                          </p:stCondLst>
                                        </p:cTn>
                                        <p:tgtEl>
                                          <p:spTgt spid="61"/>
                                        </p:tgtEl>
                                        <p:attrNameLst>
                                          <p:attrName>style.visibility</p:attrName>
                                        </p:attrNameLst>
                                      </p:cBhvr>
                                      <p:to>
                                        <p:strVal val="visible"/>
                                      </p:to>
                                    </p:set>
                                    <p:anim calcmode="lin" valueType="num">
                                      <p:cBhvr>
                                        <p:cTn id="106" dur="750" fill="hold"/>
                                        <p:tgtEl>
                                          <p:spTgt spid="61"/>
                                        </p:tgtEl>
                                        <p:attrNameLst>
                                          <p:attrName>ppt_w</p:attrName>
                                        </p:attrNameLst>
                                      </p:cBhvr>
                                      <p:tavLst>
                                        <p:tav tm="0">
                                          <p:val>
                                            <p:fltVal val="0"/>
                                          </p:val>
                                        </p:tav>
                                        <p:tav tm="100000">
                                          <p:val>
                                            <p:strVal val="#ppt_w"/>
                                          </p:val>
                                        </p:tav>
                                      </p:tavLst>
                                    </p:anim>
                                    <p:anim calcmode="lin" valueType="num">
                                      <p:cBhvr>
                                        <p:cTn id="107" dur="750" fill="hold"/>
                                        <p:tgtEl>
                                          <p:spTgt spid="61"/>
                                        </p:tgtEl>
                                        <p:attrNameLst>
                                          <p:attrName>ppt_h</p:attrName>
                                        </p:attrNameLst>
                                      </p:cBhvr>
                                      <p:tavLst>
                                        <p:tav tm="0">
                                          <p:val>
                                            <p:fltVal val="0"/>
                                          </p:val>
                                        </p:tav>
                                        <p:tav tm="100000">
                                          <p:val>
                                            <p:strVal val="#ppt_h"/>
                                          </p:val>
                                        </p:tav>
                                      </p:tavLst>
                                    </p:anim>
                                    <p:animEffect transition="in" filter="fade">
                                      <p:cBhvr>
                                        <p:cTn id="108" dur="750"/>
                                        <p:tgtEl>
                                          <p:spTgt spid="61"/>
                                        </p:tgtEl>
                                      </p:cBhvr>
                                    </p:animEffect>
                                  </p:childTnLst>
                                </p:cTn>
                              </p:par>
                              <p:par>
                                <p:cTn id="109" presetID="22" presetClass="entr" presetSubtype="2" fill="hold" grpId="0" nodeType="with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right)">
                                      <p:cBhvr>
                                        <p:cTn id="111" dur="750"/>
                                        <p:tgtEl>
                                          <p:spTgt spid="46"/>
                                        </p:tgtEl>
                                      </p:cBhvr>
                                    </p:animEffect>
                                  </p:childTnLst>
                                </p:cTn>
                              </p:par>
                            </p:childTnLst>
                          </p:cTn>
                        </p:par>
                        <p:par>
                          <p:cTn id="112" fill="hold">
                            <p:stCondLst>
                              <p:cond delay="10750"/>
                            </p:stCondLst>
                            <p:childTnLst>
                              <p:par>
                                <p:cTn id="113" presetID="22" presetClass="entr" presetSubtype="8" fill="hold" grpId="0" nodeType="afterEffect">
                                  <p:stCondLst>
                                    <p:cond delay="0"/>
                                  </p:stCondLst>
                                  <p:childTnLst>
                                    <p:set>
                                      <p:cBhvr>
                                        <p:cTn id="114" dur="1" fill="hold">
                                          <p:stCondLst>
                                            <p:cond delay="0"/>
                                          </p:stCondLst>
                                        </p:cTn>
                                        <p:tgtEl>
                                          <p:spTgt spid="47"/>
                                        </p:tgtEl>
                                        <p:attrNameLst>
                                          <p:attrName>style.visibility</p:attrName>
                                        </p:attrNameLst>
                                      </p:cBhvr>
                                      <p:to>
                                        <p:strVal val="visible"/>
                                      </p:to>
                                    </p:set>
                                    <p:animEffect transition="in" filter="wipe(left)">
                                      <p:cBhvr>
                                        <p:cTn id="115" dur="750"/>
                                        <p:tgtEl>
                                          <p:spTgt spid="47"/>
                                        </p:tgtEl>
                                      </p:cBhvr>
                                    </p:animEffect>
                                  </p:childTnLst>
                                </p:cTn>
                              </p:par>
                              <p:par>
                                <p:cTn id="116" presetID="2" presetClass="entr" presetSubtype="8" fill="hold" nodeType="with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additive="base">
                                        <p:cTn id="118" dur="750" fill="hold"/>
                                        <p:tgtEl>
                                          <p:spTgt spid="48"/>
                                        </p:tgtEl>
                                        <p:attrNameLst>
                                          <p:attrName>ppt_x</p:attrName>
                                        </p:attrNameLst>
                                      </p:cBhvr>
                                      <p:tavLst>
                                        <p:tav tm="0">
                                          <p:val>
                                            <p:strVal val="0-#ppt_w/2"/>
                                          </p:val>
                                        </p:tav>
                                        <p:tav tm="100000">
                                          <p:val>
                                            <p:strVal val="#ppt_x"/>
                                          </p:val>
                                        </p:tav>
                                      </p:tavLst>
                                    </p:anim>
                                    <p:anim calcmode="lin" valueType="num">
                                      <p:cBhvr additive="base">
                                        <p:cTn id="119" dur="750" fill="hold"/>
                                        <p:tgtEl>
                                          <p:spTgt spid="48"/>
                                        </p:tgtEl>
                                        <p:attrNameLst>
                                          <p:attrName>ppt_y</p:attrName>
                                        </p:attrNameLst>
                                      </p:cBhvr>
                                      <p:tavLst>
                                        <p:tav tm="0">
                                          <p:val>
                                            <p:strVal val="#ppt_y"/>
                                          </p:val>
                                        </p:tav>
                                        <p:tav tm="100000">
                                          <p:val>
                                            <p:strVal val="#ppt_y"/>
                                          </p:val>
                                        </p:tav>
                                      </p:tavLst>
                                    </p:anim>
                                  </p:childTnLst>
                                </p:cTn>
                              </p:par>
                            </p:childTnLst>
                          </p:cTn>
                        </p:par>
                        <p:par>
                          <p:cTn id="120" fill="hold">
                            <p:stCondLst>
                              <p:cond delay="11500"/>
                            </p:stCondLst>
                            <p:childTnLst>
                              <p:par>
                                <p:cTn id="121" presetID="53" presetClass="entr" presetSubtype="16" fill="hold" nodeType="afterEffect">
                                  <p:stCondLst>
                                    <p:cond delay="0"/>
                                  </p:stCondLst>
                                  <p:childTnLst>
                                    <p:set>
                                      <p:cBhvr>
                                        <p:cTn id="122" dur="1" fill="hold">
                                          <p:stCondLst>
                                            <p:cond delay="0"/>
                                          </p:stCondLst>
                                        </p:cTn>
                                        <p:tgtEl>
                                          <p:spTgt spid="66"/>
                                        </p:tgtEl>
                                        <p:attrNameLst>
                                          <p:attrName>style.visibility</p:attrName>
                                        </p:attrNameLst>
                                      </p:cBhvr>
                                      <p:to>
                                        <p:strVal val="visible"/>
                                      </p:to>
                                    </p:set>
                                    <p:anim calcmode="lin" valueType="num">
                                      <p:cBhvr>
                                        <p:cTn id="123" dur="750" fill="hold"/>
                                        <p:tgtEl>
                                          <p:spTgt spid="66"/>
                                        </p:tgtEl>
                                        <p:attrNameLst>
                                          <p:attrName>ppt_w</p:attrName>
                                        </p:attrNameLst>
                                      </p:cBhvr>
                                      <p:tavLst>
                                        <p:tav tm="0">
                                          <p:val>
                                            <p:fltVal val="0"/>
                                          </p:val>
                                        </p:tav>
                                        <p:tav tm="100000">
                                          <p:val>
                                            <p:strVal val="#ppt_w"/>
                                          </p:val>
                                        </p:tav>
                                      </p:tavLst>
                                    </p:anim>
                                    <p:anim calcmode="lin" valueType="num">
                                      <p:cBhvr>
                                        <p:cTn id="124" dur="750" fill="hold"/>
                                        <p:tgtEl>
                                          <p:spTgt spid="66"/>
                                        </p:tgtEl>
                                        <p:attrNameLst>
                                          <p:attrName>ppt_h</p:attrName>
                                        </p:attrNameLst>
                                      </p:cBhvr>
                                      <p:tavLst>
                                        <p:tav tm="0">
                                          <p:val>
                                            <p:fltVal val="0"/>
                                          </p:val>
                                        </p:tav>
                                        <p:tav tm="100000">
                                          <p:val>
                                            <p:strVal val="#ppt_h"/>
                                          </p:val>
                                        </p:tav>
                                      </p:tavLst>
                                    </p:anim>
                                    <p:animEffect transition="in" filter="fade">
                                      <p:cBhvr>
                                        <p:cTn id="125" dur="750"/>
                                        <p:tgtEl>
                                          <p:spTgt spid="66"/>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49"/>
                                        </p:tgtEl>
                                        <p:attrNameLst>
                                          <p:attrName>style.visibility</p:attrName>
                                        </p:attrNameLst>
                                      </p:cBhvr>
                                      <p:to>
                                        <p:strVal val="visible"/>
                                      </p:to>
                                    </p:set>
                                    <p:animEffect transition="in" filter="wipe(right)">
                                      <p:cBhvr>
                                        <p:cTn id="128" dur="750"/>
                                        <p:tgtEl>
                                          <p:spTgt spid="49"/>
                                        </p:tgtEl>
                                      </p:cBhvr>
                                    </p:animEffect>
                                  </p:childTnLst>
                                </p:cTn>
                              </p:par>
                            </p:childTnLst>
                          </p:cTn>
                        </p:par>
                        <p:par>
                          <p:cTn id="129" fill="hold">
                            <p:stCondLst>
                              <p:cond delay="12250"/>
                            </p:stCondLst>
                            <p:childTnLst>
                              <p:par>
                                <p:cTn id="130" presetID="22" presetClass="entr" presetSubtype="8" fill="hold" grpId="0" nodeType="afterEffect">
                                  <p:stCondLst>
                                    <p:cond delay="0"/>
                                  </p:stCondLst>
                                  <p:childTnLst>
                                    <p:set>
                                      <p:cBhvr>
                                        <p:cTn id="131" dur="1" fill="hold">
                                          <p:stCondLst>
                                            <p:cond delay="0"/>
                                          </p:stCondLst>
                                        </p:cTn>
                                        <p:tgtEl>
                                          <p:spTgt spid="50"/>
                                        </p:tgtEl>
                                        <p:attrNameLst>
                                          <p:attrName>style.visibility</p:attrName>
                                        </p:attrNameLst>
                                      </p:cBhvr>
                                      <p:to>
                                        <p:strVal val="visible"/>
                                      </p:to>
                                    </p:set>
                                    <p:animEffect transition="in" filter="wipe(left)">
                                      <p:cBhvr>
                                        <p:cTn id="132" dur="750"/>
                                        <p:tgtEl>
                                          <p:spTgt spid="50"/>
                                        </p:tgtEl>
                                      </p:cBhvr>
                                    </p:animEffect>
                                  </p:childTnLst>
                                </p:cTn>
                              </p:par>
                              <p:par>
                                <p:cTn id="133" presetID="2" presetClass="entr" presetSubtype="8" fill="hold" nodeType="withEffect">
                                  <p:stCondLst>
                                    <p:cond delay="0"/>
                                  </p:stCondLst>
                                  <p:childTnLst>
                                    <p:set>
                                      <p:cBhvr>
                                        <p:cTn id="134" dur="1" fill="hold">
                                          <p:stCondLst>
                                            <p:cond delay="0"/>
                                          </p:stCondLst>
                                        </p:cTn>
                                        <p:tgtEl>
                                          <p:spTgt spid="51"/>
                                        </p:tgtEl>
                                        <p:attrNameLst>
                                          <p:attrName>style.visibility</p:attrName>
                                        </p:attrNameLst>
                                      </p:cBhvr>
                                      <p:to>
                                        <p:strVal val="visible"/>
                                      </p:to>
                                    </p:set>
                                    <p:anim calcmode="lin" valueType="num">
                                      <p:cBhvr additive="base">
                                        <p:cTn id="135" dur="750" fill="hold"/>
                                        <p:tgtEl>
                                          <p:spTgt spid="51"/>
                                        </p:tgtEl>
                                        <p:attrNameLst>
                                          <p:attrName>ppt_x</p:attrName>
                                        </p:attrNameLst>
                                      </p:cBhvr>
                                      <p:tavLst>
                                        <p:tav tm="0">
                                          <p:val>
                                            <p:strVal val="0-#ppt_w/2"/>
                                          </p:val>
                                        </p:tav>
                                        <p:tav tm="100000">
                                          <p:val>
                                            <p:strVal val="#ppt_x"/>
                                          </p:val>
                                        </p:tav>
                                      </p:tavLst>
                                    </p:anim>
                                    <p:anim calcmode="lin" valueType="num">
                                      <p:cBhvr additive="base">
                                        <p:cTn id="136" dur="750" fill="hold"/>
                                        <p:tgtEl>
                                          <p:spTgt spid="51"/>
                                        </p:tgtEl>
                                        <p:attrNameLst>
                                          <p:attrName>ppt_y</p:attrName>
                                        </p:attrNameLst>
                                      </p:cBhvr>
                                      <p:tavLst>
                                        <p:tav tm="0">
                                          <p:val>
                                            <p:strVal val="#ppt_y"/>
                                          </p:val>
                                        </p:tav>
                                        <p:tav tm="100000">
                                          <p:val>
                                            <p:strVal val="#ppt_y"/>
                                          </p:val>
                                        </p:tav>
                                      </p:tavLst>
                                    </p:anim>
                                  </p:childTnLst>
                                </p:cTn>
                              </p:par>
                            </p:childTnLst>
                          </p:cTn>
                        </p:par>
                        <p:par>
                          <p:cTn id="137" fill="hold">
                            <p:stCondLst>
                              <p:cond delay="13000"/>
                            </p:stCondLst>
                            <p:childTnLst>
                              <p:par>
                                <p:cTn id="138" presetID="53" presetClass="entr" presetSubtype="16" fill="hold" grpId="0" nodeType="afterEffect">
                                  <p:stCondLst>
                                    <p:cond delay="0"/>
                                  </p:stCondLst>
                                  <p:childTnLst>
                                    <p:set>
                                      <p:cBhvr>
                                        <p:cTn id="139" dur="1" fill="hold">
                                          <p:stCondLst>
                                            <p:cond delay="0"/>
                                          </p:stCondLst>
                                        </p:cTn>
                                        <p:tgtEl>
                                          <p:spTgt spid="71"/>
                                        </p:tgtEl>
                                        <p:attrNameLst>
                                          <p:attrName>style.visibility</p:attrName>
                                        </p:attrNameLst>
                                      </p:cBhvr>
                                      <p:to>
                                        <p:strVal val="visible"/>
                                      </p:to>
                                    </p:set>
                                    <p:anim calcmode="lin" valueType="num">
                                      <p:cBhvr>
                                        <p:cTn id="140" dur="750" fill="hold"/>
                                        <p:tgtEl>
                                          <p:spTgt spid="71"/>
                                        </p:tgtEl>
                                        <p:attrNameLst>
                                          <p:attrName>ppt_w</p:attrName>
                                        </p:attrNameLst>
                                      </p:cBhvr>
                                      <p:tavLst>
                                        <p:tav tm="0">
                                          <p:val>
                                            <p:fltVal val="0"/>
                                          </p:val>
                                        </p:tav>
                                        <p:tav tm="100000">
                                          <p:val>
                                            <p:strVal val="#ppt_w"/>
                                          </p:val>
                                        </p:tav>
                                      </p:tavLst>
                                    </p:anim>
                                    <p:anim calcmode="lin" valueType="num">
                                      <p:cBhvr>
                                        <p:cTn id="141" dur="750" fill="hold"/>
                                        <p:tgtEl>
                                          <p:spTgt spid="71"/>
                                        </p:tgtEl>
                                        <p:attrNameLst>
                                          <p:attrName>ppt_h</p:attrName>
                                        </p:attrNameLst>
                                      </p:cBhvr>
                                      <p:tavLst>
                                        <p:tav tm="0">
                                          <p:val>
                                            <p:fltVal val="0"/>
                                          </p:val>
                                        </p:tav>
                                        <p:tav tm="100000">
                                          <p:val>
                                            <p:strVal val="#ppt_h"/>
                                          </p:val>
                                        </p:tav>
                                      </p:tavLst>
                                    </p:anim>
                                    <p:animEffect transition="in" filter="fade">
                                      <p:cBhvr>
                                        <p:cTn id="142" dur="750"/>
                                        <p:tgtEl>
                                          <p:spTgt spid="71"/>
                                        </p:tgtEl>
                                      </p:cBhvr>
                                    </p:animEffect>
                                  </p:childTnLst>
                                </p:cTn>
                              </p:par>
                              <p:par>
                                <p:cTn id="143" presetID="22" presetClass="entr" presetSubtype="2" fill="hold" grpId="0" nodeType="withEffect">
                                  <p:stCondLst>
                                    <p:cond delay="0"/>
                                  </p:stCondLst>
                                  <p:childTnLst>
                                    <p:set>
                                      <p:cBhvr>
                                        <p:cTn id="144" dur="1" fill="hold">
                                          <p:stCondLst>
                                            <p:cond delay="0"/>
                                          </p:stCondLst>
                                        </p:cTn>
                                        <p:tgtEl>
                                          <p:spTgt spid="52"/>
                                        </p:tgtEl>
                                        <p:attrNameLst>
                                          <p:attrName>style.visibility</p:attrName>
                                        </p:attrNameLst>
                                      </p:cBhvr>
                                      <p:to>
                                        <p:strVal val="visible"/>
                                      </p:to>
                                    </p:set>
                                    <p:animEffect transition="in" filter="wipe(right)">
                                      <p:cBhvr>
                                        <p:cTn id="145" dur="750"/>
                                        <p:tgtEl>
                                          <p:spTgt spid="52"/>
                                        </p:tgtEl>
                                      </p:cBhvr>
                                    </p:animEffect>
                                  </p:childTnLst>
                                </p:cTn>
                              </p:par>
                            </p:childTnLst>
                          </p:cTn>
                        </p:par>
                        <p:par>
                          <p:cTn id="146" fill="hold">
                            <p:stCondLst>
                              <p:cond delay="13750"/>
                            </p:stCondLst>
                            <p:childTnLst>
                              <p:par>
                                <p:cTn id="147" presetID="22" presetClass="entr" presetSubtype="8" fill="hold" grpId="0" nodeType="afterEffect">
                                  <p:stCondLst>
                                    <p:cond delay="0"/>
                                  </p:stCondLst>
                                  <p:childTnLst>
                                    <p:set>
                                      <p:cBhvr>
                                        <p:cTn id="148" dur="1" fill="hold">
                                          <p:stCondLst>
                                            <p:cond delay="0"/>
                                          </p:stCondLst>
                                        </p:cTn>
                                        <p:tgtEl>
                                          <p:spTgt spid="53"/>
                                        </p:tgtEl>
                                        <p:attrNameLst>
                                          <p:attrName>style.visibility</p:attrName>
                                        </p:attrNameLst>
                                      </p:cBhvr>
                                      <p:to>
                                        <p:strVal val="visible"/>
                                      </p:to>
                                    </p:set>
                                    <p:animEffect transition="in" filter="wipe(left)">
                                      <p:cBhvr>
                                        <p:cTn id="149" dur="750"/>
                                        <p:tgtEl>
                                          <p:spTgt spid="53"/>
                                        </p:tgtEl>
                                      </p:cBhvr>
                                    </p:animEffect>
                                  </p:childTnLst>
                                </p:cTn>
                              </p:par>
                              <p:par>
                                <p:cTn id="150" presetID="2" presetClass="entr" presetSubtype="8" fill="hold" nodeType="withEffect">
                                  <p:stCondLst>
                                    <p:cond delay="0"/>
                                  </p:stCondLst>
                                  <p:childTnLst>
                                    <p:set>
                                      <p:cBhvr>
                                        <p:cTn id="151" dur="1" fill="hold">
                                          <p:stCondLst>
                                            <p:cond delay="0"/>
                                          </p:stCondLst>
                                        </p:cTn>
                                        <p:tgtEl>
                                          <p:spTgt spid="54"/>
                                        </p:tgtEl>
                                        <p:attrNameLst>
                                          <p:attrName>style.visibility</p:attrName>
                                        </p:attrNameLst>
                                      </p:cBhvr>
                                      <p:to>
                                        <p:strVal val="visible"/>
                                      </p:to>
                                    </p:set>
                                    <p:anim calcmode="lin" valueType="num">
                                      <p:cBhvr additive="base">
                                        <p:cTn id="152" dur="750" fill="hold"/>
                                        <p:tgtEl>
                                          <p:spTgt spid="54"/>
                                        </p:tgtEl>
                                        <p:attrNameLst>
                                          <p:attrName>ppt_x</p:attrName>
                                        </p:attrNameLst>
                                      </p:cBhvr>
                                      <p:tavLst>
                                        <p:tav tm="0">
                                          <p:val>
                                            <p:strVal val="0-#ppt_w/2"/>
                                          </p:val>
                                        </p:tav>
                                        <p:tav tm="100000">
                                          <p:val>
                                            <p:strVal val="#ppt_x"/>
                                          </p:val>
                                        </p:tav>
                                      </p:tavLst>
                                    </p:anim>
                                    <p:anim calcmode="lin" valueType="num">
                                      <p:cBhvr additive="base">
                                        <p:cTn id="153" dur="750" fill="hold"/>
                                        <p:tgtEl>
                                          <p:spTgt spid="5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P spid="9" grpId="0" build="p"/>
      <p:bldP spid="21" grpId="0" animBg="1"/>
      <p:bldP spid="23" grpId="0" animBg="1"/>
      <p:bldP spid="28" grpId="0" animBg="1"/>
      <p:bldP spid="29" grpId="0" animBg="1"/>
      <p:bldP spid="33" grpId="0" animBg="1"/>
      <p:bldP spid="34" grpId="0" animBg="1"/>
      <p:bldP spid="10" grpId="0" animBg="1"/>
      <p:bldP spid="43" grpId="0"/>
      <p:bldP spid="44" grpId="0" build="p"/>
      <p:bldP spid="46" grpId="0" animBg="1"/>
      <p:bldP spid="47" grpId="0" animBg="1"/>
      <p:bldP spid="49" grpId="0" animBg="1"/>
      <p:bldP spid="50" grpId="0" animBg="1"/>
      <p:bldP spid="52" grpId="0" animBg="1"/>
      <p:bldP spid="53" grpId="0" animBg="1"/>
      <p:bldP spid="7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DF7E0E8A-D194-4BC1-9165-4E173B171F90}"/>
              </a:ext>
            </a:extLst>
          </p:cNvPr>
          <p:cNvGrpSpPr/>
          <p:nvPr/>
        </p:nvGrpSpPr>
        <p:grpSpPr>
          <a:xfrm>
            <a:off x="9121160" y="3577729"/>
            <a:ext cx="1069848" cy="1066200"/>
            <a:chOff x="1547197" y="3533641"/>
            <a:chExt cx="1069848" cy="1066200"/>
          </a:xfrm>
        </p:grpSpPr>
        <p:sp>
          <p:nvSpPr>
            <p:cNvPr id="73" name="Oval 66">
              <a:extLst>
                <a:ext uri="{FF2B5EF4-FFF2-40B4-BE49-F238E27FC236}">
                  <a16:creationId xmlns:a16="http://schemas.microsoft.com/office/drawing/2014/main" id="{859533A2-4C6D-43FF-BD3D-FB70E94CBEA0}"/>
                </a:ext>
              </a:extLst>
            </p:cNvPr>
            <p:cNvSpPr>
              <a:spLocks noChangeAspect="1" noChangeArrowheads="1"/>
            </p:cNvSpPr>
            <p:nvPr/>
          </p:nvSpPr>
          <p:spPr bwMode="auto">
            <a:xfrm>
              <a:off x="1547197" y="3533641"/>
              <a:ext cx="1069848" cy="1066200"/>
            </a:xfrm>
            <a:prstGeom prst="ellipse">
              <a:avLst/>
            </a:prstGeom>
            <a:solidFill>
              <a:schemeClr val="tx1">
                <a:alpha val="40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74" name="Oval 66">
              <a:extLst>
                <a:ext uri="{FF2B5EF4-FFF2-40B4-BE49-F238E27FC236}">
                  <a16:creationId xmlns:a16="http://schemas.microsoft.com/office/drawing/2014/main" id="{F545C187-EB9A-43BD-93C9-55CA3D8D6B3D}"/>
                </a:ext>
              </a:extLst>
            </p:cNvPr>
            <p:cNvSpPr>
              <a:spLocks noChangeAspect="1" noChangeArrowheads="1"/>
            </p:cNvSpPr>
            <p:nvPr/>
          </p:nvSpPr>
          <p:spPr bwMode="auto">
            <a:xfrm>
              <a:off x="1670641" y="3655261"/>
              <a:ext cx="822960" cy="822960"/>
            </a:xfrm>
            <a:prstGeom prst="ellipse">
              <a:avLst/>
            </a:prstGeom>
            <a:blipFill>
              <a:blip r:embed="rId3"/>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69" name="Group 68">
            <a:extLst>
              <a:ext uri="{FF2B5EF4-FFF2-40B4-BE49-F238E27FC236}">
                <a16:creationId xmlns:a16="http://schemas.microsoft.com/office/drawing/2014/main" id="{D3B975F3-C2C6-406A-9C91-7BF2C2E38252}"/>
              </a:ext>
            </a:extLst>
          </p:cNvPr>
          <p:cNvGrpSpPr/>
          <p:nvPr/>
        </p:nvGrpSpPr>
        <p:grpSpPr>
          <a:xfrm>
            <a:off x="6610633" y="3569414"/>
            <a:ext cx="1069848" cy="1066200"/>
            <a:chOff x="1547197" y="3533641"/>
            <a:chExt cx="1069848" cy="1066200"/>
          </a:xfrm>
        </p:grpSpPr>
        <p:sp>
          <p:nvSpPr>
            <p:cNvPr id="70" name="Oval 66">
              <a:extLst>
                <a:ext uri="{FF2B5EF4-FFF2-40B4-BE49-F238E27FC236}">
                  <a16:creationId xmlns:a16="http://schemas.microsoft.com/office/drawing/2014/main" id="{16CD80F0-25FB-408C-BB6A-4E7932DCA705}"/>
                </a:ext>
              </a:extLst>
            </p:cNvPr>
            <p:cNvSpPr>
              <a:spLocks noChangeAspect="1" noChangeArrowheads="1"/>
            </p:cNvSpPr>
            <p:nvPr/>
          </p:nvSpPr>
          <p:spPr bwMode="auto">
            <a:xfrm>
              <a:off x="1547197" y="3533641"/>
              <a:ext cx="1069848" cy="1066200"/>
            </a:xfrm>
            <a:prstGeom prst="ellipse">
              <a:avLst/>
            </a:prstGeom>
            <a:solidFill>
              <a:schemeClr val="tx1">
                <a:alpha val="40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Oval 66">
              <a:extLst>
                <a:ext uri="{FF2B5EF4-FFF2-40B4-BE49-F238E27FC236}">
                  <a16:creationId xmlns:a16="http://schemas.microsoft.com/office/drawing/2014/main" id="{24768CCF-2E4B-463A-8CC1-1823654400AF}"/>
                </a:ext>
              </a:extLst>
            </p:cNvPr>
            <p:cNvSpPr>
              <a:spLocks noChangeAspect="1" noChangeArrowheads="1"/>
            </p:cNvSpPr>
            <p:nvPr/>
          </p:nvSpPr>
          <p:spPr bwMode="auto">
            <a:xfrm>
              <a:off x="1670641" y="3655261"/>
              <a:ext cx="822960" cy="822960"/>
            </a:xfrm>
            <a:prstGeom prst="ellipse">
              <a:avLst/>
            </a:prstGeom>
            <a:blipFill>
              <a:blip r:embed="rId4"/>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grpSp>
        <p:nvGrpSpPr>
          <p:cNvPr id="66" name="Group 65">
            <a:extLst>
              <a:ext uri="{FF2B5EF4-FFF2-40B4-BE49-F238E27FC236}">
                <a16:creationId xmlns:a16="http://schemas.microsoft.com/office/drawing/2014/main" id="{39F96FF2-9B2C-40EC-8289-BDAD0C375624}"/>
              </a:ext>
            </a:extLst>
          </p:cNvPr>
          <p:cNvGrpSpPr/>
          <p:nvPr/>
        </p:nvGrpSpPr>
        <p:grpSpPr>
          <a:xfrm>
            <a:off x="4084521" y="3569414"/>
            <a:ext cx="1069848" cy="1066200"/>
            <a:chOff x="1547197" y="3533641"/>
            <a:chExt cx="1069848" cy="1066200"/>
          </a:xfrm>
        </p:grpSpPr>
        <p:sp>
          <p:nvSpPr>
            <p:cNvPr id="67" name="Oval 66">
              <a:extLst>
                <a:ext uri="{FF2B5EF4-FFF2-40B4-BE49-F238E27FC236}">
                  <a16:creationId xmlns:a16="http://schemas.microsoft.com/office/drawing/2014/main" id="{AA32DE5D-8C31-4A27-A21C-9014174E7B80}"/>
                </a:ext>
              </a:extLst>
            </p:cNvPr>
            <p:cNvSpPr>
              <a:spLocks noChangeAspect="1" noChangeArrowheads="1"/>
            </p:cNvSpPr>
            <p:nvPr/>
          </p:nvSpPr>
          <p:spPr bwMode="auto">
            <a:xfrm>
              <a:off x="1547197" y="3533641"/>
              <a:ext cx="1069848" cy="1066200"/>
            </a:xfrm>
            <a:prstGeom prst="ellipse">
              <a:avLst/>
            </a:prstGeom>
            <a:solidFill>
              <a:schemeClr val="tx1">
                <a:alpha val="40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Oval 66">
              <a:extLst>
                <a:ext uri="{FF2B5EF4-FFF2-40B4-BE49-F238E27FC236}">
                  <a16:creationId xmlns:a16="http://schemas.microsoft.com/office/drawing/2014/main" id="{55A7B266-C7D1-4F6A-AAEC-D9FC40D4B31F}"/>
                </a:ext>
              </a:extLst>
            </p:cNvPr>
            <p:cNvSpPr>
              <a:spLocks noChangeAspect="1" noChangeArrowheads="1"/>
            </p:cNvSpPr>
            <p:nvPr/>
          </p:nvSpPr>
          <p:spPr bwMode="auto">
            <a:xfrm>
              <a:off x="1670641" y="3655261"/>
              <a:ext cx="822960" cy="822960"/>
            </a:xfrm>
            <a:prstGeom prst="ellipse">
              <a:avLst/>
            </a:prstGeom>
            <a:blipFill>
              <a:blip r:embed="rId5"/>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cxnSp>
        <p:nvCxnSpPr>
          <p:cNvPr id="3" name="Straight Connector 2"/>
          <p:cNvCxnSpPr/>
          <p:nvPr/>
        </p:nvCxnSpPr>
        <p:spPr>
          <a:xfrm flipV="1">
            <a:off x="955040" y="4892004"/>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18" name="Freeform 17"/>
          <p:cNvSpPr>
            <a:spLocks noChangeAspect="1"/>
          </p:cNvSpPr>
          <p:nvPr/>
        </p:nvSpPr>
        <p:spPr>
          <a:xfrm>
            <a:off x="636270" y="2645249"/>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9" name="Freeform 18"/>
          <p:cNvSpPr>
            <a:spLocks noChangeAspect="1"/>
          </p:cNvSpPr>
          <p:nvPr/>
        </p:nvSpPr>
        <p:spPr>
          <a:xfrm rot="10800000">
            <a:off x="3156406" y="4095063"/>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0" name="Freeform 19"/>
          <p:cNvSpPr>
            <a:spLocks noChangeAspect="1"/>
          </p:cNvSpPr>
          <p:nvPr/>
        </p:nvSpPr>
        <p:spPr>
          <a:xfrm>
            <a:off x="5676982" y="2636935"/>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1" name="Freeform 20"/>
          <p:cNvSpPr>
            <a:spLocks noChangeAspect="1"/>
          </p:cNvSpPr>
          <p:nvPr/>
        </p:nvSpPr>
        <p:spPr>
          <a:xfrm rot="10800000">
            <a:off x="8193045" y="4097019"/>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3" name="Freeform 65">
            <a:extLst>
              <a:ext uri="{FF2B5EF4-FFF2-40B4-BE49-F238E27FC236}">
                <a16:creationId xmlns:a16="http://schemas.microsoft.com/office/drawing/2014/main" id="{89633551-C4CC-416F-8D46-2B444C7D1146}"/>
              </a:ext>
            </a:extLst>
          </p:cNvPr>
          <p:cNvSpPr>
            <a:spLocks noEditPoints="1"/>
          </p:cNvSpPr>
          <p:nvPr/>
        </p:nvSpPr>
        <p:spPr bwMode="auto">
          <a:xfrm>
            <a:off x="1266146" y="3250766"/>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FE4A1E"/>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Freeform 65">
            <a:extLst>
              <a:ext uri="{FF2B5EF4-FFF2-40B4-BE49-F238E27FC236}">
                <a16:creationId xmlns:a16="http://schemas.microsoft.com/office/drawing/2014/main" id="{C8F85FB0-8C7E-4F34-A908-2817132192D9}"/>
              </a:ext>
            </a:extLst>
          </p:cNvPr>
          <p:cNvSpPr>
            <a:spLocks noEditPoints="1"/>
          </p:cNvSpPr>
          <p:nvPr/>
        </p:nvSpPr>
        <p:spPr bwMode="auto">
          <a:xfrm>
            <a:off x="3788131" y="328653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5C9AD3"/>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59" name="Freeform 65">
            <a:extLst>
              <a:ext uri="{FF2B5EF4-FFF2-40B4-BE49-F238E27FC236}">
                <a16:creationId xmlns:a16="http://schemas.microsoft.com/office/drawing/2014/main" id="{5B3CFC14-74FE-4C7A-9C77-E368C6BFC1B9}"/>
              </a:ext>
            </a:extLst>
          </p:cNvPr>
          <p:cNvSpPr>
            <a:spLocks noEditPoints="1"/>
          </p:cNvSpPr>
          <p:nvPr/>
        </p:nvSpPr>
        <p:spPr bwMode="auto">
          <a:xfrm>
            <a:off x="6319754" y="328653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44546B"/>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Freeform 65">
            <a:extLst>
              <a:ext uri="{FF2B5EF4-FFF2-40B4-BE49-F238E27FC236}">
                <a16:creationId xmlns:a16="http://schemas.microsoft.com/office/drawing/2014/main" id="{7C0D93B9-1165-41DD-A9FF-50CFD40F5D2D}"/>
              </a:ext>
            </a:extLst>
          </p:cNvPr>
          <p:cNvSpPr>
            <a:spLocks noEditPoints="1"/>
          </p:cNvSpPr>
          <p:nvPr/>
        </p:nvSpPr>
        <p:spPr bwMode="auto">
          <a:xfrm>
            <a:off x="8840109" y="328653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7A7A7A"/>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 name="Group 1">
            <a:extLst>
              <a:ext uri="{FF2B5EF4-FFF2-40B4-BE49-F238E27FC236}">
                <a16:creationId xmlns:a16="http://schemas.microsoft.com/office/drawing/2014/main" id="{C60BDA1D-8552-4A44-BD81-BC25E3367192}"/>
              </a:ext>
            </a:extLst>
          </p:cNvPr>
          <p:cNvGrpSpPr/>
          <p:nvPr/>
        </p:nvGrpSpPr>
        <p:grpSpPr>
          <a:xfrm>
            <a:off x="1547197" y="3533641"/>
            <a:ext cx="1069848" cy="1066200"/>
            <a:chOff x="1547197" y="3533641"/>
            <a:chExt cx="1069848" cy="1066200"/>
          </a:xfrm>
        </p:grpSpPr>
        <p:sp>
          <p:nvSpPr>
            <p:cNvPr id="54" name="Oval 66">
              <a:extLst>
                <a:ext uri="{FF2B5EF4-FFF2-40B4-BE49-F238E27FC236}">
                  <a16:creationId xmlns:a16="http://schemas.microsoft.com/office/drawing/2014/main" id="{4AFEF0C1-F89E-4B93-BD0D-012322E33F2B}"/>
                </a:ext>
              </a:extLst>
            </p:cNvPr>
            <p:cNvSpPr>
              <a:spLocks noChangeAspect="1" noChangeArrowheads="1"/>
            </p:cNvSpPr>
            <p:nvPr/>
          </p:nvSpPr>
          <p:spPr bwMode="auto">
            <a:xfrm>
              <a:off x="1547197" y="3533641"/>
              <a:ext cx="1069848" cy="1066200"/>
            </a:xfrm>
            <a:prstGeom prst="ellipse">
              <a:avLst/>
            </a:prstGeom>
            <a:solidFill>
              <a:schemeClr val="tx1">
                <a:alpha val="40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5" name="Oval 66">
              <a:extLst>
                <a:ext uri="{FF2B5EF4-FFF2-40B4-BE49-F238E27FC236}">
                  <a16:creationId xmlns:a16="http://schemas.microsoft.com/office/drawing/2014/main" id="{5C25FD11-F4A1-4B0B-A74A-C3CEC79DE127}"/>
                </a:ext>
              </a:extLst>
            </p:cNvPr>
            <p:cNvSpPr>
              <a:spLocks noChangeAspect="1" noChangeArrowheads="1"/>
            </p:cNvSpPr>
            <p:nvPr/>
          </p:nvSpPr>
          <p:spPr bwMode="auto">
            <a:xfrm>
              <a:off x="1670641" y="3655261"/>
              <a:ext cx="822960" cy="822960"/>
            </a:xfrm>
            <a:prstGeom prst="ellipse">
              <a:avLst/>
            </a:prstGeom>
            <a:blipFill>
              <a:blip r:embed="rId6"/>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75" name="TextBox 74">
            <a:extLst>
              <a:ext uri="{FF2B5EF4-FFF2-40B4-BE49-F238E27FC236}">
                <a16:creationId xmlns:a16="http://schemas.microsoft.com/office/drawing/2014/main" id="{24AFCDAD-A6CD-4ACE-9A12-C1E0D7016F6F}"/>
              </a:ext>
            </a:extLst>
          </p:cNvPr>
          <p:cNvSpPr txBox="1"/>
          <p:nvPr/>
        </p:nvSpPr>
        <p:spPr>
          <a:xfrm>
            <a:off x="268957" y="5091785"/>
            <a:ext cx="3815564" cy="1308050"/>
          </a:xfrm>
          <a:prstGeom prst="rect">
            <a:avLst/>
          </a:prstGeom>
          <a:noFill/>
        </p:spPr>
        <p:txBody>
          <a:bodyPr wrap="square" rtlCol="0">
            <a:spAutoFit/>
          </a:bodyPr>
          <a:lstStyle/>
          <a:p>
            <a:pPr defTabSz="1219170">
              <a:spcBef>
                <a:spcPct val="20000"/>
              </a:spcBef>
              <a:defRPr/>
            </a:pPr>
            <a:r>
              <a:rPr lang="en-US" sz="1500" b="1" dirty="0">
                <a:solidFill>
                  <a:srgbClr val="FE4A1E"/>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6" name="TextBox 75">
            <a:extLst>
              <a:ext uri="{FF2B5EF4-FFF2-40B4-BE49-F238E27FC236}">
                <a16:creationId xmlns:a16="http://schemas.microsoft.com/office/drawing/2014/main" id="{4AC0C51B-CA08-40E3-BB1D-CBFE0EC10C46}"/>
              </a:ext>
            </a:extLst>
          </p:cNvPr>
          <p:cNvSpPr txBox="1"/>
          <p:nvPr/>
        </p:nvSpPr>
        <p:spPr>
          <a:xfrm>
            <a:off x="3562350" y="1108978"/>
            <a:ext cx="3815564" cy="1308050"/>
          </a:xfrm>
          <a:prstGeom prst="rect">
            <a:avLst/>
          </a:prstGeom>
          <a:noFill/>
        </p:spPr>
        <p:txBody>
          <a:bodyPr wrap="square" rtlCol="0">
            <a:spAutoFit/>
          </a:bodyPr>
          <a:lstStyle/>
          <a:p>
            <a:pPr defTabSz="1219170">
              <a:spcBef>
                <a:spcPct val="20000"/>
              </a:spcBef>
              <a:defRPr/>
            </a:pPr>
            <a:r>
              <a:rPr lang="en-US" sz="1500" b="1" dirty="0">
                <a:solidFill>
                  <a:srgbClr val="5C9AD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7" name="TextBox 76">
            <a:extLst>
              <a:ext uri="{FF2B5EF4-FFF2-40B4-BE49-F238E27FC236}">
                <a16:creationId xmlns:a16="http://schemas.microsoft.com/office/drawing/2014/main" id="{7504EA65-9359-4EE6-BF18-ACA324305120}"/>
              </a:ext>
            </a:extLst>
          </p:cNvPr>
          <p:cNvSpPr txBox="1"/>
          <p:nvPr/>
        </p:nvSpPr>
        <p:spPr>
          <a:xfrm>
            <a:off x="6082486" y="5282188"/>
            <a:ext cx="3815564" cy="1308050"/>
          </a:xfrm>
          <a:prstGeom prst="rect">
            <a:avLst/>
          </a:prstGeom>
          <a:noFill/>
        </p:spPr>
        <p:txBody>
          <a:bodyPr wrap="square" rtlCol="0">
            <a:spAutoFit/>
          </a:bodyPr>
          <a:lstStyle/>
          <a:p>
            <a:pPr defTabSz="1219170">
              <a:spcBef>
                <a:spcPct val="20000"/>
              </a:spcBef>
              <a:defRPr/>
            </a:pPr>
            <a:r>
              <a:rPr lang="en-US" sz="1500" b="1" dirty="0">
                <a:solidFill>
                  <a:srgbClr val="44546B"/>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8" name="TextBox 77">
            <a:extLst>
              <a:ext uri="{FF2B5EF4-FFF2-40B4-BE49-F238E27FC236}">
                <a16:creationId xmlns:a16="http://schemas.microsoft.com/office/drawing/2014/main" id="{A1D69C09-A562-411A-A265-E62FBCC08019}"/>
              </a:ext>
            </a:extLst>
          </p:cNvPr>
          <p:cNvSpPr txBox="1"/>
          <p:nvPr/>
        </p:nvSpPr>
        <p:spPr>
          <a:xfrm>
            <a:off x="8411878" y="1108978"/>
            <a:ext cx="3780122" cy="1308050"/>
          </a:xfrm>
          <a:prstGeom prst="rect">
            <a:avLst/>
          </a:prstGeom>
          <a:noFill/>
        </p:spPr>
        <p:txBody>
          <a:bodyPr wrap="square" rtlCol="0">
            <a:spAutoFit/>
          </a:bodyPr>
          <a:lstStyle/>
          <a:p>
            <a:pPr defTabSz="1219170">
              <a:spcBef>
                <a:spcPct val="20000"/>
              </a:spcBef>
              <a:defRPr/>
            </a:pPr>
            <a:r>
              <a:rPr lang="en-US" sz="1500" b="1" dirty="0">
                <a:solidFill>
                  <a:srgbClr val="7A7A7A"/>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9" name="TextBox 78">
            <a:extLst>
              <a:ext uri="{FF2B5EF4-FFF2-40B4-BE49-F238E27FC236}">
                <a16:creationId xmlns:a16="http://schemas.microsoft.com/office/drawing/2014/main" id="{11C239AB-5890-4AB4-BCBB-EA02FC84CCE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301514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left)">
                                      <p:cBhvr>
                                        <p:cTn id="7" dur="500"/>
                                        <p:tgtEl>
                                          <p:spTgt spid="7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9" presetClass="entr" presetSubtype="0" decel="100000" fill="hold" grpId="0" nodeType="afterEffect">
                                  <p:stCondLst>
                                    <p:cond delay="0"/>
                                  </p:stCondLst>
                                  <p:childTnLst>
                                    <p:set>
                                      <p:cBhvr>
                                        <p:cTn id="16" dur="1" fill="hold">
                                          <p:stCondLst>
                                            <p:cond delay="0"/>
                                          </p:stCondLst>
                                        </p:cTn>
                                        <p:tgtEl>
                                          <p:spTgt spid="53"/>
                                        </p:tgtEl>
                                        <p:attrNameLst>
                                          <p:attrName>style.visibility</p:attrName>
                                        </p:attrNameLst>
                                      </p:cBhvr>
                                      <p:to>
                                        <p:strVal val="visible"/>
                                      </p:to>
                                    </p:set>
                                    <p:anim calcmode="lin" valueType="num">
                                      <p:cBhvr>
                                        <p:cTn id="17" dur="750" fill="hold"/>
                                        <p:tgtEl>
                                          <p:spTgt spid="53"/>
                                        </p:tgtEl>
                                        <p:attrNameLst>
                                          <p:attrName>ppt_w</p:attrName>
                                        </p:attrNameLst>
                                      </p:cBhvr>
                                      <p:tavLst>
                                        <p:tav tm="0">
                                          <p:val>
                                            <p:fltVal val="0"/>
                                          </p:val>
                                        </p:tav>
                                        <p:tav tm="100000">
                                          <p:val>
                                            <p:strVal val="#ppt_w"/>
                                          </p:val>
                                        </p:tav>
                                      </p:tavLst>
                                    </p:anim>
                                    <p:anim calcmode="lin" valueType="num">
                                      <p:cBhvr>
                                        <p:cTn id="18" dur="750" fill="hold"/>
                                        <p:tgtEl>
                                          <p:spTgt spid="53"/>
                                        </p:tgtEl>
                                        <p:attrNameLst>
                                          <p:attrName>ppt_h</p:attrName>
                                        </p:attrNameLst>
                                      </p:cBhvr>
                                      <p:tavLst>
                                        <p:tav tm="0">
                                          <p:val>
                                            <p:fltVal val="0"/>
                                          </p:val>
                                        </p:tav>
                                        <p:tav tm="100000">
                                          <p:val>
                                            <p:strVal val="#ppt_h"/>
                                          </p:val>
                                        </p:tav>
                                      </p:tavLst>
                                    </p:anim>
                                    <p:anim calcmode="lin" valueType="num">
                                      <p:cBhvr>
                                        <p:cTn id="19" dur="750" fill="hold"/>
                                        <p:tgtEl>
                                          <p:spTgt spid="53"/>
                                        </p:tgtEl>
                                        <p:attrNameLst>
                                          <p:attrName>style.rotation</p:attrName>
                                        </p:attrNameLst>
                                      </p:cBhvr>
                                      <p:tavLst>
                                        <p:tav tm="0">
                                          <p:val>
                                            <p:fltVal val="360"/>
                                          </p:val>
                                        </p:tav>
                                        <p:tav tm="100000">
                                          <p:val>
                                            <p:fltVal val="0"/>
                                          </p:val>
                                        </p:tav>
                                      </p:tavLst>
                                    </p:anim>
                                    <p:animEffect transition="in" filter="fade">
                                      <p:cBhvr>
                                        <p:cTn id="20" dur="750"/>
                                        <p:tgtEl>
                                          <p:spTgt spid="53"/>
                                        </p:tgtEl>
                                      </p:cBhvr>
                                    </p:animEffect>
                                  </p:childTnLst>
                                </p:cTn>
                              </p:par>
                              <p:par>
                                <p:cTn id="21" presetID="49" presetClass="entr" presetSubtype="0" decel="10000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p:cTn id="23" dur="750" fill="hold"/>
                                        <p:tgtEl>
                                          <p:spTgt spid="18"/>
                                        </p:tgtEl>
                                        <p:attrNameLst>
                                          <p:attrName>ppt_w</p:attrName>
                                        </p:attrNameLst>
                                      </p:cBhvr>
                                      <p:tavLst>
                                        <p:tav tm="0">
                                          <p:val>
                                            <p:fltVal val="0"/>
                                          </p:val>
                                        </p:tav>
                                        <p:tav tm="100000">
                                          <p:val>
                                            <p:strVal val="#ppt_w"/>
                                          </p:val>
                                        </p:tav>
                                      </p:tavLst>
                                    </p:anim>
                                    <p:anim calcmode="lin" valueType="num">
                                      <p:cBhvr>
                                        <p:cTn id="24" dur="750" fill="hold"/>
                                        <p:tgtEl>
                                          <p:spTgt spid="18"/>
                                        </p:tgtEl>
                                        <p:attrNameLst>
                                          <p:attrName>ppt_h</p:attrName>
                                        </p:attrNameLst>
                                      </p:cBhvr>
                                      <p:tavLst>
                                        <p:tav tm="0">
                                          <p:val>
                                            <p:fltVal val="0"/>
                                          </p:val>
                                        </p:tav>
                                        <p:tav tm="100000">
                                          <p:val>
                                            <p:strVal val="#ppt_h"/>
                                          </p:val>
                                        </p:tav>
                                      </p:tavLst>
                                    </p:anim>
                                    <p:anim calcmode="lin" valueType="num">
                                      <p:cBhvr>
                                        <p:cTn id="25" dur="750" fill="hold"/>
                                        <p:tgtEl>
                                          <p:spTgt spid="18"/>
                                        </p:tgtEl>
                                        <p:attrNameLst>
                                          <p:attrName>style.rotation</p:attrName>
                                        </p:attrNameLst>
                                      </p:cBhvr>
                                      <p:tavLst>
                                        <p:tav tm="0">
                                          <p:val>
                                            <p:fltVal val="360"/>
                                          </p:val>
                                        </p:tav>
                                        <p:tav tm="100000">
                                          <p:val>
                                            <p:fltVal val="0"/>
                                          </p:val>
                                        </p:tav>
                                      </p:tavLst>
                                    </p:anim>
                                    <p:animEffect transition="in" filter="fade">
                                      <p:cBhvr>
                                        <p:cTn id="26" dur="750"/>
                                        <p:tgtEl>
                                          <p:spTgt spid="18"/>
                                        </p:tgtEl>
                                      </p:cBhvr>
                                    </p:animEffect>
                                  </p:childTnLst>
                                </p:cTn>
                              </p:par>
                            </p:childTnLst>
                          </p:cTn>
                        </p:par>
                        <p:par>
                          <p:cTn id="27" fill="hold">
                            <p:stCondLst>
                              <p:cond delay="1750"/>
                            </p:stCondLst>
                            <p:childTnLst>
                              <p:par>
                                <p:cTn id="28" presetID="42" presetClass="entr" presetSubtype="0" fill="hold" grpId="0" nodeType="afterEffect">
                                  <p:stCondLst>
                                    <p:cond delay="0"/>
                                  </p:stCondLst>
                                  <p:childTnLst>
                                    <p:set>
                                      <p:cBhvr>
                                        <p:cTn id="29" dur="1" fill="hold">
                                          <p:stCondLst>
                                            <p:cond delay="0"/>
                                          </p:stCondLst>
                                        </p:cTn>
                                        <p:tgtEl>
                                          <p:spTgt spid="75"/>
                                        </p:tgtEl>
                                        <p:attrNameLst>
                                          <p:attrName>style.visibility</p:attrName>
                                        </p:attrNameLst>
                                      </p:cBhvr>
                                      <p:to>
                                        <p:strVal val="visible"/>
                                      </p:to>
                                    </p:set>
                                    <p:animEffect transition="in" filter="fade">
                                      <p:cBhvr>
                                        <p:cTn id="30" dur="1000"/>
                                        <p:tgtEl>
                                          <p:spTgt spid="75"/>
                                        </p:tgtEl>
                                      </p:cBhvr>
                                    </p:animEffect>
                                    <p:anim calcmode="lin" valueType="num">
                                      <p:cBhvr>
                                        <p:cTn id="31" dur="1000" fill="hold"/>
                                        <p:tgtEl>
                                          <p:spTgt spid="75"/>
                                        </p:tgtEl>
                                        <p:attrNameLst>
                                          <p:attrName>ppt_x</p:attrName>
                                        </p:attrNameLst>
                                      </p:cBhvr>
                                      <p:tavLst>
                                        <p:tav tm="0">
                                          <p:val>
                                            <p:strVal val="#ppt_x"/>
                                          </p:val>
                                        </p:tav>
                                        <p:tav tm="100000">
                                          <p:val>
                                            <p:strVal val="#ppt_x"/>
                                          </p:val>
                                        </p:tav>
                                      </p:tavLst>
                                    </p:anim>
                                    <p:anim calcmode="lin" valueType="num">
                                      <p:cBhvr>
                                        <p:cTn id="32" dur="1000" fill="hold"/>
                                        <p:tgtEl>
                                          <p:spTgt spid="75"/>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53" presetClass="entr" presetSubtype="16" fill="hold"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childTnLst>
                                </p:cTn>
                              </p:par>
                            </p:childTnLst>
                          </p:cTn>
                        </p:par>
                        <p:par>
                          <p:cTn id="39" fill="hold">
                            <p:stCondLst>
                              <p:cond delay="3250"/>
                            </p:stCondLst>
                            <p:childTnLst>
                              <p:par>
                                <p:cTn id="40" presetID="49" presetClass="entr" presetSubtype="0" decel="100000" fill="hold" grpId="0"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p:cTn id="42" dur="750" fill="hold"/>
                                        <p:tgtEl>
                                          <p:spTgt spid="56"/>
                                        </p:tgtEl>
                                        <p:attrNameLst>
                                          <p:attrName>ppt_w</p:attrName>
                                        </p:attrNameLst>
                                      </p:cBhvr>
                                      <p:tavLst>
                                        <p:tav tm="0">
                                          <p:val>
                                            <p:fltVal val="0"/>
                                          </p:val>
                                        </p:tav>
                                        <p:tav tm="100000">
                                          <p:val>
                                            <p:strVal val="#ppt_w"/>
                                          </p:val>
                                        </p:tav>
                                      </p:tavLst>
                                    </p:anim>
                                    <p:anim calcmode="lin" valueType="num">
                                      <p:cBhvr>
                                        <p:cTn id="43" dur="750" fill="hold"/>
                                        <p:tgtEl>
                                          <p:spTgt spid="56"/>
                                        </p:tgtEl>
                                        <p:attrNameLst>
                                          <p:attrName>ppt_h</p:attrName>
                                        </p:attrNameLst>
                                      </p:cBhvr>
                                      <p:tavLst>
                                        <p:tav tm="0">
                                          <p:val>
                                            <p:fltVal val="0"/>
                                          </p:val>
                                        </p:tav>
                                        <p:tav tm="100000">
                                          <p:val>
                                            <p:strVal val="#ppt_h"/>
                                          </p:val>
                                        </p:tav>
                                      </p:tavLst>
                                    </p:anim>
                                    <p:anim calcmode="lin" valueType="num">
                                      <p:cBhvr>
                                        <p:cTn id="44" dur="750" fill="hold"/>
                                        <p:tgtEl>
                                          <p:spTgt spid="56"/>
                                        </p:tgtEl>
                                        <p:attrNameLst>
                                          <p:attrName>style.rotation</p:attrName>
                                        </p:attrNameLst>
                                      </p:cBhvr>
                                      <p:tavLst>
                                        <p:tav tm="0">
                                          <p:val>
                                            <p:fltVal val="360"/>
                                          </p:val>
                                        </p:tav>
                                        <p:tav tm="100000">
                                          <p:val>
                                            <p:fltVal val="0"/>
                                          </p:val>
                                        </p:tav>
                                      </p:tavLst>
                                    </p:anim>
                                    <p:animEffect transition="in" filter="fade">
                                      <p:cBhvr>
                                        <p:cTn id="45" dur="750"/>
                                        <p:tgtEl>
                                          <p:spTgt spid="56"/>
                                        </p:tgtEl>
                                      </p:cBhvr>
                                    </p:animEffect>
                                  </p:childTnLst>
                                </p:cTn>
                              </p:par>
                              <p:par>
                                <p:cTn id="46" presetID="49" presetClass="entr" presetSubtype="0" decel="10000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 calcmode="lin" valueType="num">
                                      <p:cBhvr>
                                        <p:cTn id="48" dur="750" fill="hold"/>
                                        <p:tgtEl>
                                          <p:spTgt spid="19"/>
                                        </p:tgtEl>
                                        <p:attrNameLst>
                                          <p:attrName>ppt_w</p:attrName>
                                        </p:attrNameLst>
                                      </p:cBhvr>
                                      <p:tavLst>
                                        <p:tav tm="0">
                                          <p:val>
                                            <p:fltVal val="0"/>
                                          </p:val>
                                        </p:tav>
                                        <p:tav tm="100000">
                                          <p:val>
                                            <p:strVal val="#ppt_w"/>
                                          </p:val>
                                        </p:tav>
                                      </p:tavLst>
                                    </p:anim>
                                    <p:anim calcmode="lin" valueType="num">
                                      <p:cBhvr>
                                        <p:cTn id="49" dur="750" fill="hold"/>
                                        <p:tgtEl>
                                          <p:spTgt spid="19"/>
                                        </p:tgtEl>
                                        <p:attrNameLst>
                                          <p:attrName>ppt_h</p:attrName>
                                        </p:attrNameLst>
                                      </p:cBhvr>
                                      <p:tavLst>
                                        <p:tav tm="0">
                                          <p:val>
                                            <p:fltVal val="0"/>
                                          </p:val>
                                        </p:tav>
                                        <p:tav tm="100000">
                                          <p:val>
                                            <p:strVal val="#ppt_h"/>
                                          </p:val>
                                        </p:tav>
                                      </p:tavLst>
                                    </p:anim>
                                    <p:anim calcmode="lin" valueType="num">
                                      <p:cBhvr>
                                        <p:cTn id="50" dur="750" fill="hold"/>
                                        <p:tgtEl>
                                          <p:spTgt spid="19"/>
                                        </p:tgtEl>
                                        <p:attrNameLst>
                                          <p:attrName>style.rotation</p:attrName>
                                        </p:attrNameLst>
                                      </p:cBhvr>
                                      <p:tavLst>
                                        <p:tav tm="0">
                                          <p:val>
                                            <p:fltVal val="360"/>
                                          </p:val>
                                        </p:tav>
                                        <p:tav tm="100000">
                                          <p:val>
                                            <p:fltVal val="0"/>
                                          </p:val>
                                        </p:tav>
                                      </p:tavLst>
                                    </p:anim>
                                    <p:animEffect transition="in" filter="fade">
                                      <p:cBhvr>
                                        <p:cTn id="51" dur="750"/>
                                        <p:tgtEl>
                                          <p:spTgt spid="19"/>
                                        </p:tgtEl>
                                      </p:cBhvr>
                                    </p:animEffect>
                                  </p:childTnLst>
                                </p:cTn>
                              </p:par>
                            </p:childTnLst>
                          </p:cTn>
                        </p:par>
                        <p:par>
                          <p:cTn id="52" fill="hold">
                            <p:stCondLst>
                              <p:cond delay="4000"/>
                            </p:stCondLst>
                            <p:childTnLst>
                              <p:par>
                                <p:cTn id="53" presetID="47" presetClass="entr" presetSubtype="0" fill="hold" grpId="0"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5000"/>
                            </p:stCondLst>
                            <p:childTnLst>
                              <p:par>
                                <p:cTn id="59" presetID="53" presetClass="entr" presetSubtype="16"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 calcmode="lin" valueType="num">
                                      <p:cBhvr>
                                        <p:cTn id="61" dur="500" fill="hold"/>
                                        <p:tgtEl>
                                          <p:spTgt spid="69"/>
                                        </p:tgtEl>
                                        <p:attrNameLst>
                                          <p:attrName>ppt_w</p:attrName>
                                        </p:attrNameLst>
                                      </p:cBhvr>
                                      <p:tavLst>
                                        <p:tav tm="0">
                                          <p:val>
                                            <p:fltVal val="0"/>
                                          </p:val>
                                        </p:tav>
                                        <p:tav tm="100000">
                                          <p:val>
                                            <p:strVal val="#ppt_w"/>
                                          </p:val>
                                        </p:tav>
                                      </p:tavLst>
                                    </p:anim>
                                    <p:anim calcmode="lin" valueType="num">
                                      <p:cBhvr>
                                        <p:cTn id="62" dur="500" fill="hold"/>
                                        <p:tgtEl>
                                          <p:spTgt spid="69"/>
                                        </p:tgtEl>
                                        <p:attrNameLst>
                                          <p:attrName>ppt_h</p:attrName>
                                        </p:attrNameLst>
                                      </p:cBhvr>
                                      <p:tavLst>
                                        <p:tav tm="0">
                                          <p:val>
                                            <p:fltVal val="0"/>
                                          </p:val>
                                        </p:tav>
                                        <p:tav tm="100000">
                                          <p:val>
                                            <p:strVal val="#ppt_h"/>
                                          </p:val>
                                        </p:tav>
                                      </p:tavLst>
                                    </p:anim>
                                    <p:animEffect transition="in" filter="fade">
                                      <p:cBhvr>
                                        <p:cTn id="63" dur="500"/>
                                        <p:tgtEl>
                                          <p:spTgt spid="69"/>
                                        </p:tgtEl>
                                      </p:cBhvr>
                                    </p:animEffect>
                                  </p:childTnLst>
                                </p:cTn>
                              </p:par>
                            </p:childTnLst>
                          </p:cTn>
                        </p:par>
                        <p:par>
                          <p:cTn id="64" fill="hold">
                            <p:stCondLst>
                              <p:cond delay="5500"/>
                            </p:stCondLst>
                            <p:childTnLst>
                              <p:par>
                                <p:cTn id="65" presetID="49" presetClass="entr" presetSubtype="0" decel="100000" fill="hold" grpId="0" nodeType="afterEffect">
                                  <p:stCondLst>
                                    <p:cond delay="0"/>
                                  </p:stCondLst>
                                  <p:childTnLst>
                                    <p:set>
                                      <p:cBhvr>
                                        <p:cTn id="66" dur="1" fill="hold">
                                          <p:stCondLst>
                                            <p:cond delay="0"/>
                                          </p:stCondLst>
                                        </p:cTn>
                                        <p:tgtEl>
                                          <p:spTgt spid="59"/>
                                        </p:tgtEl>
                                        <p:attrNameLst>
                                          <p:attrName>style.visibility</p:attrName>
                                        </p:attrNameLst>
                                      </p:cBhvr>
                                      <p:to>
                                        <p:strVal val="visible"/>
                                      </p:to>
                                    </p:set>
                                    <p:anim calcmode="lin" valueType="num">
                                      <p:cBhvr>
                                        <p:cTn id="67" dur="750" fill="hold"/>
                                        <p:tgtEl>
                                          <p:spTgt spid="59"/>
                                        </p:tgtEl>
                                        <p:attrNameLst>
                                          <p:attrName>ppt_w</p:attrName>
                                        </p:attrNameLst>
                                      </p:cBhvr>
                                      <p:tavLst>
                                        <p:tav tm="0">
                                          <p:val>
                                            <p:fltVal val="0"/>
                                          </p:val>
                                        </p:tav>
                                        <p:tav tm="100000">
                                          <p:val>
                                            <p:strVal val="#ppt_w"/>
                                          </p:val>
                                        </p:tav>
                                      </p:tavLst>
                                    </p:anim>
                                    <p:anim calcmode="lin" valueType="num">
                                      <p:cBhvr>
                                        <p:cTn id="68" dur="750" fill="hold"/>
                                        <p:tgtEl>
                                          <p:spTgt spid="59"/>
                                        </p:tgtEl>
                                        <p:attrNameLst>
                                          <p:attrName>ppt_h</p:attrName>
                                        </p:attrNameLst>
                                      </p:cBhvr>
                                      <p:tavLst>
                                        <p:tav tm="0">
                                          <p:val>
                                            <p:fltVal val="0"/>
                                          </p:val>
                                        </p:tav>
                                        <p:tav tm="100000">
                                          <p:val>
                                            <p:strVal val="#ppt_h"/>
                                          </p:val>
                                        </p:tav>
                                      </p:tavLst>
                                    </p:anim>
                                    <p:anim calcmode="lin" valueType="num">
                                      <p:cBhvr>
                                        <p:cTn id="69" dur="750" fill="hold"/>
                                        <p:tgtEl>
                                          <p:spTgt spid="59"/>
                                        </p:tgtEl>
                                        <p:attrNameLst>
                                          <p:attrName>style.rotation</p:attrName>
                                        </p:attrNameLst>
                                      </p:cBhvr>
                                      <p:tavLst>
                                        <p:tav tm="0">
                                          <p:val>
                                            <p:fltVal val="360"/>
                                          </p:val>
                                        </p:tav>
                                        <p:tav tm="100000">
                                          <p:val>
                                            <p:fltVal val="0"/>
                                          </p:val>
                                        </p:tav>
                                      </p:tavLst>
                                    </p:anim>
                                    <p:animEffect transition="in" filter="fade">
                                      <p:cBhvr>
                                        <p:cTn id="70" dur="750"/>
                                        <p:tgtEl>
                                          <p:spTgt spid="59"/>
                                        </p:tgtEl>
                                      </p:cBhvr>
                                    </p:animEffect>
                                  </p:childTnLst>
                                </p:cTn>
                              </p:par>
                              <p:par>
                                <p:cTn id="71" presetID="49" presetClass="entr" presetSubtype="0" decel="100000" fill="hold" grpId="0" nodeType="with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750" fill="hold"/>
                                        <p:tgtEl>
                                          <p:spTgt spid="20"/>
                                        </p:tgtEl>
                                        <p:attrNameLst>
                                          <p:attrName>ppt_w</p:attrName>
                                        </p:attrNameLst>
                                      </p:cBhvr>
                                      <p:tavLst>
                                        <p:tav tm="0">
                                          <p:val>
                                            <p:fltVal val="0"/>
                                          </p:val>
                                        </p:tav>
                                        <p:tav tm="100000">
                                          <p:val>
                                            <p:strVal val="#ppt_w"/>
                                          </p:val>
                                        </p:tav>
                                      </p:tavLst>
                                    </p:anim>
                                    <p:anim calcmode="lin" valueType="num">
                                      <p:cBhvr>
                                        <p:cTn id="74" dur="750" fill="hold"/>
                                        <p:tgtEl>
                                          <p:spTgt spid="20"/>
                                        </p:tgtEl>
                                        <p:attrNameLst>
                                          <p:attrName>ppt_h</p:attrName>
                                        </p:attrNameLst>
                                      </p:cBhvr>
                                      <p:tavLst>
                                        <p:tav tm="0">
                                          <p:val>
                                            <p:fltVal val="0"/>
                                          </p:val>
                                        </p:tav>
                                        <p:tav tm="100000">
                                          <p:val>
                                            <p:strVal val="#ppt_h"/>
                                          </p:val>
                                        </p:tav>
                                      </p:tavLst>
                                    </p:anim>
                                    <p:anim calcmode="lin" valueType="num">
                                      <p:cBhvr>
                                        <p:cTn id="75" dur="750" fill="hold"/>
                                        <p:tgtEl>
                                          <p:spTgt spid="20"/>
                                        </p:tgtEl>
                                        <p:attrNameLst>
                                          <p:attrName>style.rotation</p:attrName>
                                        </p:attrNameLst>
                                      </p:cBhvr>
                                      <p:tavLst>
                                        <p:tav tm="0">
                                          <p:val>
                                            <p:fltVal val="360"/>
                                          </p:val>
                                        </p:tav>
                                        <p:tav tm="100000">
                                          <p:val>
                                            <p:fltVal val="0"/>
                                          </p:val>
                                        </p:tav>
                                      </p:tavLst>
                                    </p:anim>
                                    <p:animEffect transition="in" filter="fade">
                                      <p:cBhvr>
                                        <p:cTn id="76" dur="750"/>
                                        <p:tgtEl>
                                          <p:spTgt spid="20"/>
                                        </p:tgtEl>
                                      </p:cBhvr>
                                    </p:animEffect>
                                  </p:childTnLst>
                                </p:cTn>
                              </p:par>
                            </p:childTnLst>
                          </p:cTn>
                        </p:par>
                        <p:par>
                          <p:cTn id="77" fill="hold">
                            <p:stCondLst>
                              <p:cond delay="6250"/>
                            </p:stCondLst>
                            <p:childTnLst>
                              <p:par>
                                <p:cTn id="78" presetID="42" presetClass="entr" presetSubtype="0" fill="hold" grpId="0" nodeType="afterEffect">
                                  <p:stCondLst>
                                    <p:cond delay="0"/>
                                  </p:stCondLst>
                                  <p:childTnLst>
                                    <p:set>
                                      <p:cBhvr>
                                        <p:cTn id="79" dur="1" fill="hold">
                                          <p:stCondLst>
                                            <p:cond delay="0"/>
                                          </p:stCondLst>
                                        </p:cTn>
                                        <p:tgtEl>
                                          <p:spTgt spid="77"/>
                                        </p:tgtEl>
                                        <p:attrNameLst>
                                          <p:attrName>style.visibility</p:attrName>
                                        </p:attrNameLst>
                                      </p:cBhvr>
                                      <p:to>
                                        <p:strVal val="visible"/>
                                      </p:to>
                                    </p:set>
                                    <p:animEffect transition="in" filter="fade">
                                      <p:cBhvr>
                                        <p:cTn id="80" dur="1000"/>
                                        <p:tgtEl>
                                          <p:spTgt spid="77"/>
                                        </p:tgtEl>
                                      </p:cBhvr>
                                    </p:animEffect>
                                    <p:anim calcmode="lin" valueType="num">
                                      <p:cBhvr>
                                        <p:cTn id="81" dur="1000" fill="hold"/>
                                        <p:tgtEl>
                                          <p:spTgt spid="77"/>
                                        </p:tgtEl>
                                        <p:attrNameLst>
                                          <p:attrName>ppt_x</p:attrName>
                                        </p:attrNameLst>
                                      </p:cBhvr>
                                      <p:tavLst>
                                        <p:tav tm="0">
                                          <p:val>
                                            <p:strVal val="#ppt_x"/>
                                          </p:val>
                                        </p:tav>
                                        <p:tav tm="100000">
                                          <p:val>
                                            <p:strVal val="#ppt_x"/>
                                          </p:val>
                                        </p:tav>
                                      </p:tavLst>
                                    </p:anim>
                                    <p:anim calcmode="lin" valueType="num">
                                      <p:cBhvr>
                                        <p:cTn id="82" dur="1000" fill="hold"/>
                                        <p:tgtEl>
                                          <p:spTgt spid="77"/>
                                        </p:tgtEl>
                                        <p:attrNameLst>
                                          <p:attrName>ppt_y</p:attrName>
                                        </p:attrNameLst>
                                      </p:cBhvr>
                                      <p:tavLst>
                                        <p:tav tm="0">
                                          <p:val>
                                            <p:strVal val="#ppt_y+.1"/>
                                          </p:val>
                                        </p:tav>
                                        <p:tav tm="100000">
                                          <p:val>
                                            <p:strVal val="#ppt_y"/>
                                          </p:val>
                                        </p:tav>
                                      </p:tavLst>
                                    </p:anim>
                                  </p:childTnLst>
                                </p:cTn>
                              </p:par>
                            </p:childTnLst>
                          </p:cTn>
                        </p:par>
                        <p:par>
                          <p:cTn id="83" fill="hold">
                            <p:stCondLst>
                              <p:cond delay="7250"/>
                            </p:stCondLst>
                            <p:childTnLst>
                              <p:par>
                                <p:cTn id="84" presetID="53" presetClass="entr" presetSubtype="16" fill="hold" nodeType="afterEffect">
                                  <p:stCondLst>
                                    <p:cond delay="0"/>
                                  </p:stCondLst>
                                  <p:childTnLst>
                                    <p:set>
                                      <p:cBhvr>
                                        <p:cTn id="85" dur="1" fill="hold">
                                          <p:stCondLst>
                                            <p:cond delay="0"/>
                                          </p:stCondLst>
                                        </p:cTn>
                                        <p:tgtEl>
                                          <p:spTgt spid="72"/>
                                        </p:tgtEl>
                                        <p:attrNameLst>
                                          <p:attrName>style.visibility</p:attrName>
                                        </p:attrNameLst>
                                      </p:cBhvr>
                                      <p:to>
                                        <p:strVal val="visible"/>
                                      </p:to>
                                    </p:set>
                                    <p:anim calcmode="lin" valueType="num">
                                      <p:cBhvr>
                                        <p:cTn id="86" dur="500" fill="hold"/>
                                        <p:tgtEl>
                                          <p:spTgt spid="72"/>
                                        </p:tgtEl>
                                        <p:attrNameLst>
                                          <p:attrName>ppt_w</p:attrName>
                                        </p:attrNameLst>
                                      </p:cBhvr>
                                      <p:tavLst>
                                        <p:tav tm="0">
                                          <p:val>
                                            <p:fltVal val="0"/>
                                          </p:val>
                                        </p:tav>
                                        <p:tav tm="100000">
                                          <p:val>
                                            <p:strVal val="#ppt_w"/>
                                          </p:val>
                                        </p:tav>
                                      </p:tavLst>
                                    </p:anim>
                                    <p:anim calcmode="lin" valueType="num">
                                      <p:cBhvr>
                                        <p:cTn id="87" dur="500" fill="hold"/>
                                        <p:tgtEl>
                                          <p:spTgt spid="72"/>
                                        </p:tgtEl>
                                        <p:attrNameLst>
                                          <p:attrName>ppt_h</p:attrName>
                                        </p:attrNameLst>
                                      </p:cBhvr>
                                      <p:tavLst>
                                        <p:tav tm="0">
                                          <p:val>
                                            <p:fltVal val="0"/>
                                          </p:val>
                                        </p:tav>
                                        <p:tav tm="100000">
                                          <p:val>
                                            <p:strVal val="#ppt_h"/>
                                          </p:val>
                                        </p:tav>
                                      </p:tavLst>
                                    </p:anim>
                                    <p:animEffect transition="in" filter="fade">
                                      <p:cBhvr>
                                        <p:cTn id="88" dur="500"/>
                                        <p:tgtEl>
                                          <p:spTgt spid="72"/>
                                        </p:tgtEl>
                                      </p:cBhvr>
                                    </p:animEffect>
                                  </p:childTnLst>
                                </p:cTn>
                              </p:par>
                            </p:childTnLst>
                          </p:cTn>
                        </p:par>
                        <p:par>
                          <p:cTn id="89" fill="hold">
                            <p:stCondLst>
                              <p:cond delay="7750"/>
                            </p:stCondLst>
                            <p:childTnLst>
                              <p:par>
                                <p:cTn id="90" presetID="49" presetClass="entr" presetSubtype="0" decel="100000" fill="hold" grpId="0" nodeType="afterEffect">
                                  <p:stCondLst>
                                    <p:cond delay="0"/>
                                  </p:stCondLst>
                                  <p:childTnLst>
                                    <p:set>
                                      <p:cBhvr>
                                        <p:cTn id="91" dur="1" fill="hold">
                                          <p:stCondLst>
                                            <p:cond delay="0"/>
                                          </p:stCondLst>
                                        </p:cTn>
                                        <p:tgtEl>
                                          <p:spTgt spid="62"/>
                                        </p:tgtEl>
                                        <p:attrNameLst>
                                          <p:attrName>style.visibility</p:attrName>
                                        </p:attrNameLst>
                                      </p:cBhvr>
                                      <p:to>
                                        <p:strVal val="visible"/>
                                      </p:to>
                                    </p:set>
                                    <p:anim calcmode="lin" valueType="num">
                                      <p:cBhvr>
                                        <p:cTn id="92" dur="750" fill="hold"/>
                                        <p:tgtEl>
                                          <p:spTgt spid="62"/>
                                        </p:tgtEl>
                                        <p:attrNameLst>
                                          <p:attrName>ppt_w</p:attrName>
                                        </p:attrNameLst>
                                      </p:cBhvr>
                                      <p:tavLst>
                                        <p:tav tm="0">
                                          <p:val>
                                            <p:fltVal val="0"/>
                                          </p:val>
                                        </p:tav>
                                        <p:tav tm="100000">
                                          <p:val>
                                            <p:strVal val="#ppt_w"/>
                                          </p:val>
                                        </p:tav>
                                      </p:tavLst>
                                    </p:anim>
                                    <p:anim calcmode="lin" valueType="num">
                                      <p:cBhvr>
                                        <p:cTn id="93" dur="750" fill="hold"/>
                                        <p:tgtEl>
                                          <p:spTgt spid="62"/>
                                        </p:tgtEl>
                                        <p:attrNameLst>
                                          <p:attrName>ppt_h</p:attrName>
                                        </p:attrNameLst>
                                      </p:cBhvr>
                                      <p:tavLst>
                                        <p:tav tm="0">
                                          <p:val>
                                            <p:fltVal val="0"/>
                                          </p:val>
                                        </p:tav>
                                        <p:tav tm="100000">
                                          <p:val>
                                            <p:strVal val="#ppt_h"/>
                                          </p:val>
                                        </p:tav>
                                      </p:tavLst>
                                    </p:anim>
                                    <p:anim calcmode="lin" valueType="num">
                                      <p:cBhvr>
                                        <p:cTn id="94" dur="750" fill="hold"/>
                                        <p:tgtEl>
                                          <p:spTgt spid="62"/>
                                        </p:tgtEl>
                                        <p:attrNameLst>
                                          <p:attrName>style.rotation</p:attrName>
                                        </p:attrNameLst>
                                      </p:cBhvr>
                                      <p:tavLst>
                                        <p:tav tm="0">
                                          <p:val>
                                            <p:fltVal val="360"/>
                                          </p:val>
                                        </p:tav>
                                        <p:tav tm="100000">
                                          <p:val>
                                            <p:fltVal val="0"/>
                                          </p:val>
                                        </p:tav>
                                      </p:tavLst>
                                    </p:anim>
                                    <p:animEffect transition="in" filter="fade">
                                      <p:cBhvr>
                                        <p:cTn id="95" dur="750"/>
                                        <p:tgtEl>
                                          <p:spTgt spid="62"/>
                                        </p:tgtEl>
                                      </p:cBhvr>
                                    </p:animEffect>
                                  </p:childTnLst>
                                </p:cTn>
                              </p:par>
                              <p:par>
                                <p:cTn id="96" presetID="49" presetClass="entr" presetSubtype="0" decel="100000" fill="hold" grpId="0" nodeType="withEffect">
                                  <p:stCondLst>
                                    <p:cond delay="0"/>
                                  </p:stCondLst>
                                  <p:childTnLst>
                                    <p:set>
                                      <p:cBhvr>
                                        <p:cTn id="97" dur="1" fill="hold">
                                          <p:stCondLst>
                                            <p:cond delay="0"/>
                                          </p:stCondLst>
                                        </p:cTn>
                                        <p:tgtEl>
                                          <p:spTgt spid="21"/>
                                        </p:tgtEl>
                                        <p:attrNameLst>
                                          <p:attrName>style.visibility</p:attrName>
                                        </p:attrNameLst>
                                      </p:cBhvr>
                                      <p:to>
                                        <p:strVal val="visible"/>
                                      </p:to>
                                    </p:set>
                                    <p:anim calcmode="lin" valueType="num">
                                      <p:cBhvr>
                                        <p:cTn id="98" dur="750" fill="hold"/>
                                        <p:tgtEl>
                                          <p:spTgt spid="21"/>
                                        </p:tgtEl>
                                        <p:attrNameLst>
                                          <p:attrName>ppt_w</p:attrName>
                                        </p:attrNameLst>
                                      </p:cBhvr>
                                      <p:tavLst>
                                        <p:tav tm="0">
                                          <p:val>
                                            <p:fltVal val="0"/>
                                          </p:val>
                                        </p:tav>
                                        <p:tav tm="100000">
                                          <p:val>
                                            <p:strVal val="#ppt_w"/>
                                          </p:val>
                                        </p:tav>
                                      </p:tavLst>
                                    </p:anim>
                                    <p:anim calcmode="lin" valueType="num">
                                      <p:cBhvr>
                                        <p:cTn id="99" dur="750" fill="hold"/>
                                        <p:tgtEl>
                                          <p:spTgt spid="21"/>
                                        </p:tgtEl>
                                        <p:attrNameLst>
                                          <p:attrName>ppt_h</p:attrName>
                                        </p:attrNameLst>
                                      </p:cBhvr>
                                      <p:tavLst>
                                        <p:tav tm="0">
                                          <p:val>
                                            <p:fltVal val="0"/>
                                          </p:val>
                                        </p:tav>
                                        <p:tav tm="100000">
                                          <p:val>
                                            <p:strVal val="#ppt_h"/>
                                          </p:val>
                                        </p:tav>
                                      </p:tavLst>
                                    </p:anim>
                                    <p:anim calcmode="lin" valueType="num">
                                      <p:cBhvr>
                                        <p:cTn id="100" dur="750" fill="hold"/>
                                        <p:tgtEl>
                                          <p:spTgt spid="21"/>
                                        </p:tgtEl>
                                        <p:attrNameLst>
                                          <p:attrName>style.rotation</p:attrName>
                                        </p:attrNameLst>
                                      </p:cBhvr>
                                      <p:tavLst>
                                        <p:tav tm="0">
                                          <p:val>
                                            <p:fltVal val="360"/>
                                          </p:val>
                                        </p:tav>
                                        <p:tav tm="100000">
                                          <p:val>
                                            <p:fltVal val="0"/>
                                          </p:val>
                                        </p:tav>
                                      </p:tavLst>
                                    </p:anim>
                                    <p:animEffect transition="in" filter="fade">
                                      <p:cBhvr>
                                        <p:cTn id="101" dur="750"/>
                                        <p:tgtEl>
                                          <p:spTgt spid="21"/>
                                        </p:tgtEl>
                                      </p:cBhvr>
                                    </p:animEffect>
                                  </p:childTnLst>
                                </p:cTn>
                              </p:par>
                            </p:childTnLst>
                          </p:cTn>
                        </p:par>
                        <p:par>
                          <p:cTn id="102" fill="hold">
                            <p:stCondLst>
                              <p:cond delay="8500"/>
                            </p:stCondLst>
                            <p:childTnLst>
                              <p:par>
                                <p:cTn id="103" presetID="47" presetClass="entr" presetSubtype="0" fill="hold" grpId="0" nodeType="afterEffect">
                                  <p:stCondLst>
                                    <p:cond delay="0"/>
                                  </p:stCondLst>
                                  <p:childTnLst>
                                    <p:set>
                                      <p:cBhvr>
                                        <p:cTn id="104" dur="1" fill="hold">
                                          <p:stCondLst>
                                            <p:cond delay="0"/>
                                          </p:stCondLst>
                                        </p:cTn>
                                        <p:tgtEl>
                                          <p:spTgt spid="78"/>
                                        </p:tgtEl>
                                        <p:attrNameLst>
                                          <p:attrName>style.visibility</p:attrName>
                                        </p:attrNameLst>
                                      </p:cBhvr>
                                      <p:to>
                                        <p:strVal val="visible"/>
                                      </p:to>
                                    </p:set>
                                    <p:animEffect transition="in" filter="fade">
                                      <p:cBhvr>
                                        <p:cTn id="105" dur="1000"/>
                                        <p:tgtEl>
                                          <p:spTgt spid="78"/>
                                        </p:tgtEl>
                                      </p:cBhvr>
                                    </p:animEffect>
                                    <p:anim calcmode="lin" valueType="num">
                                      <p:cBhvr>
                                        <p:cTn id="106" dur="1000" fill="hold"/>
                                        <p:tgtEl>
                                          <p:spTgt spid="78"/>
                                        </p:tgtEl>
                                        <p:attrNameLst>
                                          <p:attrName>ppt_x</p:attrName>
                                        </p:attrNameLst>
                                      </p:cBhvr>
                                      <p:tavLst>
                                        <p:tav tm="0">
                                          <p:val>
                                            <p:strVal val="#ppt_x"/>
                                          </p:val>
                                        </p:tav>
                                        <p:tav tm="100000">
                                          <p:val>
                                            <p:strVal val="#ppt_x"/>
                                          </p:val>
                                        </p:tav>
                                      </p:tavLst>
                                    </p:anim>
                                    <p:anim calcmode="lin" valueType="num">
                                      <p:cBhvr>
                                        <p:cTn id="107"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P spid="53" grpId="0" animBg="1"/>
      <p:bldP spid="56" grpId="0" animBg="1"/>
      <p:bldP spid="59" grpId="0" animBg="1"/>
      <p:bldP spid="62" grpId="0" animBg="1"/>
      <p:bldP spid="75" grpId="0"/>
      <p:bldP spid="76" grpId="0"/>
      <p:bldP spid="77" grpId="0"/>
      <p:bldP spid="78" grpId="0"/>
      <p:bldP spid="7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145B856D-AEF4-480F-A57A-3D49884028BD}"/>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TextBox 8">
            <a:extLst>
              <a:ext uri="{FF2B5EF4-FFF2-40B4-BE49-F238E27FC236}">
                <a16:creationId xmlns:a16="http://schemas.microsoft.com/office/drawing/2014/main" id="{B615E962-BDA3-4E8F-9617-A25353840545}"/>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0" name="TextBox 9">
            <a:extLst>
              <a:ext uri="{FF2B5EF4-FFF2-40B4-BE49-F238E27FC236}">
                <a16:creationId xmlns:a16="http://schemas.microsoft.com/office/drawing/2014/main" id="{5F7760E8-892C-4B98-8C16-76FE314160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Parallelogram 2">
            <a:extLst>
              <a:ext uri="{FF2B5EF4-FFF2-40B4-BE49-F238E27FC236}">
                <a16:creationId xmlns:a16="http://schemas.microsoft.com/office/drawing/2014/main" id="{7BBBB9FF-01DA-4E8D-BAE4-73B7D8835C42}"/>
              </a:ext>
            </a:extLst>
          </p:cNvPr>
          <p:cNvSpPr/>
          <p:nvPr/>
        </p:nvSpPr>
        <p:spPr>
          <a:xfrm flipV="1">
            <a:off x="5843644" y="822961"/>
            <a:ext cx="2057399" cy="1221856"/>
          </a:xfrm>
          <a:prstGeom prst="parallelogram">
            <a:avLst>
              <a:gd name="adj" fmla="val 63423"/>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7064241D-592F-4510-83F2-1ED6B4EF8151}"/>
              </a:ext>
            </a:extLst>
          </p:cNvPr>
          <p:cNvGrpSpPr/>
          <p:nvPr/>
        </p:nvGrpSpPr>
        <p:grpSpPr>
          <a:xfrm>
            <a:off x="6410572" y="996412"/>
            <a:ext cx="5185868" cy="960120"/>
            <a:chOff x="6410572" y="996412"/>
            <a:chExt cx="5185868" cy="960120"/>
          </a:xfrm>
        </p:grpSpPr>
        <p:sp>
          <p:nvSpPr>
            <p:cNvPr id="13" name="Rectangle 12">
              <a:extLst>
                <a:ext uri="{FF2B5EF4-FFF2-40B4-BE49-F238E27FC236}">
                  <a16:creationId xmlns:a16="http://schemas.microsoft.com/office/drawing/2014/main" id="{9AAC865E-98B5-4375-A7FD-332F92BB0859}"/>
                </a:ext>
              </a:extLst>
            </p:cNvPr>
            <p:cNvSpPr/>
            <p:nvPr/>
          </p:nvSpPr>
          <p:spPr>
            <a:xfrm>
              <a:off x="6410572" y="99641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0A53E17-3417-441A-B4A2-D8ADDBC55879}"/>
                </a:ext>
              </a:extLst>
            </p:cNvPr>
            <p:cNvSpPr/>
            <p:nvPr/>
          </p:nvSpPr>
          <p:spPr>
            <a:xfrm>
              <a:off x="10580236" y="99641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7976BEE4-5137-4550-92DD-A9509B75B2AE}"/>
              </a:ext>
            </a:extLst>
          </p:cNvPr>
          <p:cNvSpPr txBox="1"/>
          <p:nvPr/>
        </p:nvSpPr>
        <p:spPr>
          <a:xfrm>
            <a:off x="7252611" y="104236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16" name="Freeform 37">
            <a:extLst>
              <a:ext uri="{FF2B5EF4-FFF2-40B4-BE49-F238E27FC236}">
                <a16:creationId xmlns:a16="http://schemas.microsoft.com/office/drawing/2014/main" id="{D5DC8D62-6D72-41A9-A9C0-739514AA0F4F}"/>
              </a:ext>
            </a:extLst>
          </p:cNvPr>
          <p:cNvSpPr>
            <a:spLocks noChangeAspect="1" noEditPoints="1"/>
          </p:cNvSpPr>
          <p:nvPr/>
        </p:nvSpPr>
        <p:spPr bwMode="auto">
          <a:xfrm>
            <a:off x="11090440" y="1295748"/>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Parallelogram 21">
            <a:extLst>
              <a:ext uri="{FF2B5EF4-FFF2-40B4-BE49-F238E27FC236}">
                <a16:creationId xmlns:a16="http://schemas.microsoft.com/office/drawing/2014/main" id="{18CE4CE0-4AD0-4C9C-B2A2-F0C5F566F406}"/>
              </a:ext>
            </a:extLst>
          </p:cNvPr>
          <p:cNvSpPr/>
          <p:nvPr/>
        </p:nvSpPr>
        <p:spPr>
          <a:xfrm flipV="1">
            <a:off x="5459596" y="2377441"/>
            <a:ext cx="2057399" cy="1221856"/>
          </a:xfrm>
          <a:prstGeom prst="parallelogram">
            <a:avLst>
              <a:gd name="adj" fmla="val 63423"/>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8602E23F-A819-4591-BC59-25D865C43EC9}"/>
              </a:ext>
            </a:extLst>
          </p:cNvPr>
          <p:cNvGrpSpPr/>
          <p:nvPr/>
        </p:nvGrpSpPr>
        <p:grpSpPr>
          <a:xfrm>
            <a:off x="6026524" y="2550892"/>
            <a:ext cx="5185868" cy="960120"/>
            <a:chOff x="6026524" y="2550892"/>
            <a:chExt cx="5185868" cy="960120"/>
          </a:xfrm>
        </p:grpSpPr>
        <p:sp>
          <p:nvSpPr>
            <p:cNvPr id="23" name="Rectangle 22">
              <a:extLst>
                <a:ext uri="{FF2B5EF4-FFF2-40B4-BE49-F238E27FC236}">
                  <a16:creationId xmlns:a16="http://schemas.microsoft.com/office/drawing/2014/main" id="{91E04D36-2F8E-4CFA-897A-15A3598AFEE5}"/>
                </a:ext>
              </a:extLst>
            </p:cNvPr>
            <p:cNvSpPr/>
            <p:nvPr/>
          </p:nvSpPr>
          <p:spPr>
            <a:xfrm>
              <a:off x="6026524" y="255089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495039E-AC72-4753-818D-2E0D43F24D6E}"/>
                </a:ext>
              </a:extLst>
            </p:cNvPr>
            <p:cNvSpPr/>
            <p:nvPr/>
          </p:nvSpPr>
          <p:spPr>
            <a:xfrm>
              <a:off x="10196188" y="255089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C668D94F-6FC9-4EAB-9A6A-56ADFED3323E}"/>
              </a:ext>
            </a:extLst>
          </p:cNvPr>
          <p:cNvSpPr txBox="1"/>
          <p:nvPr/>
        </p:nvSpPr>
        <p:spPr>
          <a:xfrm>
            <a:off x="6868563" y="259684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30" name="Parallelogram 29">
            <a:extLst>
              <a:ext uri="{FF2B5EF4-FFF2-40B4-BE49-F238E27FC236}">
                <a16:creationId xmlns:a16="http://schemas.microsoft.com/office/drawing/2014/main" id="{935AF894-3D85-46BC-8517-71719BB9A017}"/>
              </a:ext>
            </a:extLst>
          </p:cNvPr>
          <p:cNvSpPr/>
          <p:nvPr/>
        </p:nvSpPr>
        <p:spPr>
          <a:xfrm flipV="1">
            <a:off x="5075548" y="3931921"/>
            <a:ext cx="2057399" cy="1221856"/>
          </a:xfrm>
          <a:prstGeom prst="parallelogram">
            <a:avLst>
              <a:gd name="adj" fmla="val 63423"/>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B9DEE255-721D-4BB6-8A86-C8512E57A861}"/>
              </a:ext>
            </a:extLst>
          </p:cNvPr>
          <p:cNvGrpSpPr/>
          <p:nvPr/>
        </p:nvGrpSpPr>
        <p:grpSpPr>
          <a:xfrm>
            <a:off x="5642476" y="4105372"/>
            <a:ext cx="5185868" cy="960120"/>
            <a:chOff x="5642476" y="4105372"/>
            <a:chExt cx="5185868" cy="960120"/>
          </a:xfrm>
        </p:grpSpPr>
        <p:sp>
          <p:nvSpPr>
            <p:cNvPr id="31" name="Rectangle 30">
              <a:extLst>
                <a:ext uri="{FF2B5EF4-FFF2-40B4-BE49-F238E27FC236}">
                  <a16:creationId xmlns:a16="http://schemas.microsoft.com/office/drawing/2014/main" id="{5119A598-0430-49CF-AF80-B381ED91AA4A}"/>
                </a:ext>
              </a:extLst>
            </p:cNvPr>
            <p:cNvSpPr/>
            <p:nvPr/>
          </p:nvSpPr>
          <p:spPr>
            <a:xfrm>
              <a:off x="5642476" y="410537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114588AA-0CAA-44F5-992E-3567B98F49F3}"/>
                </a:ext>
              </a:extLst>
            </p:cNvPr>
            <p:cNvSpPr/>
            <p:nvPr/>
          </p:nvSpPr>
          <p:spPr>
            <a:xfrm>
              <a:off x="9812140" y="410537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38883BCB-8532-40C6-8B33-2FB710FC83B2}"/>
              </a:ext>
            </a:extLst>
          </p:cNvPr>
          <p:cNvSpPr txBox="1"/>
          <p:nvPr/>
        </p:nvSpPr>
        <p:spPr>
          <a:xfrm>
            <a:off x="6484515" y="415132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38" name="Parallelogram 37">
            <a:extLst>
              <a:ext uri="{FF2B5EF4-FFF2-40B4-BE49-F238E27FC236}">
                <a16:creationId xmlns:a16="http://schemas.microsoft.com/office/drawing/2014/main" id="{6807782D-3D56-4208-9397-5F4607AA345B}"/>
              </a:ext>
            </a:extLst>
          </p:cNvPr>
          <p:cNvSpPr/>
          <p:nvPr/>
        </p:nvSpPr>
        <p:spPr>
          <a:xfrm flipV="1">
            <a:off x="4691500" y="5486401"/>
            <a:ext cx="2057399" cy="1221856"/>
          </a:xfrm>
          <a:prstGeom prst="parallelogram">
            <a:avLst>
              <a:gd name="adj" fmla="val 63423"/>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BB1A566E-F63E-4552-BFC8-056468EC9714}"/>
              </a:ext>
            </a:extLst>
          </p:cNvPr>
          <p:cNvGrpSpPr/>
          <p:nvPr/>
        </p:nvGrpSpPr>
        <p:grpSpPr>
          <a:xfrm>
            <a:off x="5258428" y="5659852"/>
            <a:ext cx="5185868" cy="960120"/>
            <a:chOff x="5258428" y="5659852"/>
            <a:chExt cx="5185868" cy="960120"/>
          </a:xfrm>
        </p:grpSpPr>
        <p:sp>
          <p:nvSpPr>
            <p:cNvPr id="39" name="Rectangle 38">
              <a:extLst>
                <a:ext uri="{FF2B5EF4-FFF2-40B4-BE49-F238E27FC236}">
                  <a16:creationId xmlns:a16="http://schemas.microsoft.com/office/drawing/2014/main" id="{6E1C1F1F-1F78-404F-9D49-16F82196CC43}"/>
                </a:ext>
              </a:extLst>
            </p:cNvPr>
            <p:cNvSpPr/>
            <p:nvPr/>
          </p:nvSpPr>
          <p:spPr>
            <a:xfrm>
              <a:off x="5258428" y="565985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CAB6270-CF0A-4500-ABE5-9FCBB34BF95E}"/>
                </a:ext>
              </a:extLst>
            </p:cNvPr>
            <p:cNvSpPr/>
            <p:nvPr/>
          </p:nvSpPr>
          <p:spPr>
            <a:xfrm>
              <a:off x="9428092" y="565985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TextBox 42">
            <a:extLst>
              <a:ext uri="{FF2B5EF4-FFF2-40B4-BE49-F238E27FC236}">
                <a16:creationId xmlns:a16="http://schemas.microsoft.com/office/drawing/2014/main" id="{8AF43C46-2087-4B7F-B764-2986857771CB}"/>
              </a:ext>
            </a:extLst>
          </p:cNvPr>
          <p:cNvSpPr txBox="1"/>
          <p:nvPr/>
        </p:nvSpPr>
        <p:spPr>
          <a:xfrm>
            <a:off x="6100467" y="570580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17" name="Freeform 41">
            <a:extLst>
              <a:ext uri="{FF2B5EF4-FFF2-40B4-BE49-F238E27FC236}">
                <a16:creationId xmlns:a16="http://schemas.microsoft.com/office/drawing/2014/main" id="{85A3465E-DFE3-4CF8-80AC-BA00229161EB}"/>
              </a:ext>
            </a:extLst>
          </p:cNvPr>
          <p:cNvSpPr>
            <a:spLocks noChangeAspect="1" noEditPoints="1"/>
          </p:cNvSpPr>
          <p:nvPr/>
        </p:nvSpPr>
        <p:spPr bwMode="auto">
          <a:xfrm>
            <a:off x="9823962" y="595768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101">
            <a:extLst>
              <a:ext uri="{FF2B5EF4-FFF2-40B4-BE49-F238E27FC236}">
                <a16:creationId xmlns:a16="http://schemas.microsoft.com/office/drawing/2014/main" id="{50F53784-653C-4B2C-A25B-3DAA5CE07639}"/>
              </a:ext>
            </a:extLst>
          </p:cNvPr>
          <p:cNvSpPr>
            <a:spLocks noChangeAspect="1" noEditPoints="1"/>
          </p:cNvSpPr>
          <p:nvPr/>
        </p:nvSpPr>
        <p:spPr bwMode="auto">
          <a:xfrm>
            <a:off x="10626195" y="283892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91">
            <a:extLst>
              <a:ext uri="{FF2B5EF4-FFF2-40B4-BE49-F238E27FC236}">
                <a16:creationId xmlns:a16="http://schemas.microsoft.com/office/drawing/2014/main" id="{796BCCA6-2FA4-4BC0-9F04-C3D9B05F9C75}"/>
              </a:ext>
            </a:extLst>
          </p:cNvPr>
          <p:cNvSpPr>
            <a:spLocks noChangeAspect="1" noEditPoints="1"/>
          </p:cNvSpPr>
          <p:nvPr/>
        </p:nvSpPr>
        <p:spPr bwMode="auto">
          <a:xfrm>
            <a:off x="10278833" y="440255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3">
            <a:extLst>
              <a:ext uri="{FF2B5EF4-FFF2-40B4-BE49-F238E27FC236}">
                <a16:creationId xmlns:a16="http://schemas.microsoft.com/office/drawing/2014/main" id="{50CD9055-CF94-4157-90F8-9E967C329252}"/>
              </a:ext>
            </a:extLst>
          </p:cNvPr>
          <p:cNvGrpSpPr/>
          <p:nvPr/>
        </p:nvGrpSpPr>
        <p:grpSpPr>
          <a:xfrm>
            <a:off x="5760720" y="822960"/>
            <a:ext cx="1371600" cy="1143003"/>
            <a:chOff x="5760720" y="822960"/>
            <a:chExt cx="1371600" cy="1143003"/>
          </a:xfrm>
          <a:solidFill>
            <a:srgbClr val="FE4A1E"/>
          </a:solidFill>
        </p:grpSpPr>
        <p:sp>
          <p:nvSpPr>
            <p:cNvPr id="2" name="Isosceles Triangle 1">
              <a:extLst>
                <a:ext uri="{FF2B5EF4-FFF2-40B4-BE49-F238E27FC236}">
                  <a16:creationId xmlns:a16="http://schemas.microsoft.com/office/drawing/2014/main" id="{F827546E-5460-4779-A01D-CDAB7D129528}"/>
                </a:ext>
              </a:extLst>
            </p:cNvPr>
            <p:cNvSpPr/>
            <p:nvPr/>
          </p:nvSpPr>
          <p:spPr>
            <a:xfrm rot="10800000">
              <a:off x="5760720" y="822963"/>
              <a:ext cx="1371600" cy="1143000"/>
            </a:xfrm>
            <a:prstGeom prst="triangle">
              <a:avLst>
                <a:gd name="adj" fmla="val 52904"/>
              </a:avLst>
            </a:prstGeom>
            <a:gr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C7BD4B3-9F95-47ED-88D6-FE6608D34E9E}"/>
                </a:ext>
              </a:extLst>
            </p:cNvPr>
            <p:cNvSpPr txBox="1"/>
            <p:nvPr/>
          </p:nvSpPr>
          <p:spPr>
            <a:xfrm>
              <a:off x="6204743" y="822960"/>
              <a:ext cx="462326" cy="830997"/>
            </a:xfrm>
            <a:prstGeom prst="rect">
              <a:avLst/>
            </a:prstGeom>
            <a:noFill/>
          </p:spPr>
          <p:txBody>
            <a:bodyPr wrap="square" rtlCol="0">
              <a:spAutoFit/>
            </a:bodyPr>
            <a:lstStyle/>
            <a:p>
              <a:pPr algn="ctr"/>
              <a:r>
                <a:rPr lang="en-US" sz="4800" dirty="0">
                  <a:solidFill>
                    <a:schemeClr val="bg1"/>
                  </a:solidFill>
                </a:rPr>
                <a:t>A</a:t>
              </a:r>
            </a:p>
          </p:txBody>
        </p:sp>
      </p:grpSp>
      <p:grpSp>
        <p:nvGrpSpPr>
          <p:cNvPr id="5" name="Group 4">
            <a:extLst>
              <a:ext uri="{FF2B5EF4-FFF2-40B4-BE49-F238E27FC236}">
                <a16:creationId xmlns:a16="http://schemas.microsoft.com/office/drawing/2014/main" id="{134A511D-9F39-4920-BEA3-D38B41D565E3}"/>
              </a:ext>
            </a:extLst>
          </p:cNvPr>
          <p:cNvGrpSpPr/>
          <p:nvPr/>
        </p:nvGrpSpPr>
        <p:grpSpPr>
          <a:xfrm>
            <a:off x="5376672" y="2377440"/>
            <a:ext cx="1371600" cy="1143003"/>
            <a:chOff x="5376672" y="2377440"/>
            <a:chExt cx="1371600" cy="1143003"/>
          </a:xfrm>
        </p:grpSpPr>
        <p:sp>
          <p:nvSpPr>
            <p:cNvPr id="24" name="Isosceles Triangle 23">
              <a:extLst>
                <a:ext uri="{FF2B5EF4-FFF2-40B4-BE49-F238E27FC236}">
                  <a16:creationId xmlns:a16="http://schemas.microsoft.com/office/drawing/2014/main" id="{36A065B9-BAE4-4B49-A5C0-63F2BE7BB491}"/>
                </a:ext>
              </a:extLst>
            </p:cNvPr>
            <p:cNvSpPr/>
            <p:nvPr/>
          </p:nvSpPr>
          <p:spPr>
            <a:xfrm rot="10800000">
              <a:off x="5376672" y="2377443"/>
              <a:ext cx="1371600" cy="1143000"/>
            </a:xfrm>
            <a:prstGeom prst="triangle">
              <a:avLst>
                <a:gd name="adj" fmla="val 52904"/>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B438B45-1D1E-469D-93D3-202C937E8DFD}"/>
                </a:ext>
              </a:extLst>
            </p:cNvPr>
            <p:cNvSpPr txBox="1"/>
            <p:nvPr/>
          </p:nvSpPr>
          <p:spPr>
            <a:xfrm>
              <a:off x="5820695" y="2377440"/>
              <a:ext cx="462326" cy="830997"/>
            </a:xfrm>
            <a:prstGeom prst="rect">
              <a:avLst/>
            </a:prstGeom>
            <a:noFill/>
          </p:spPr>
          <p:txBody>
            <a:bodyPr wrap="square" rtlCol="0">
              <a:spAutoFit/>
            </a:bodyPr>
            <a:lstStyle/>
            <a:p>
              <a:pPr algn="ctr"/>
              <a:r>
                <a:rPr lang="en-US" sz="4800" dirty="0">
                  <a:solidFill>
                    <a:schemeClr val="bg1"/>
                  </a:solidFill>
                </a:rPr>
                <a:t>B</a:t>
              </a:r>
            </a:p>
          </p:txBody>
        </p:sp>
      </p:grpSp>
      <p:grpSp>
        <p:nvGrpSpPr>
          <p:cNvPr id="6" name="Group 5">
            <a:extLst>
              <a:ext uri="{FF2B5EF4-FFF2-40B4-BE49-F238E27FC236}">
                <a16:creationId xmlns:a16="http://schemas.microsoft.com/office/drawing/2014/main" id="{37BE0B5B-02BC-4A3E-AA58-DB9493CD762B}"/>
              </a:ext>
            </a:extLst>
          </p:cNvPr>
          <p:cNvGrpSpPr/>
          <p:nvPr/>
        </p:nvGrpSpPr>
        <p:grpSpPr>
          <a:xfrm>
            <a:off x="4992624" y="3931920"/>
            <a:ext cx="1371600" cy="1143003"/>
            <a:chOff x="4992624" y="3931920"/>
            <a:chExt cx="1371600" cy="1143003"/>
          </a:xfrm>
        </p:grpSpPr>
        <p:sp>
          <p:nvSpPr>
            <p:cNvPr id="32" name="Isosceles Triangle 31">
              <a:extLst>
                <a:ext uri="{FF2B5EF4-FFF2-40B4-BE49-F238E27FC236}">
                  <a16:creationId xmlns:a16="http://schemas.microsoft.com/office/drawing/2014/main" id="{7AE702F9-7BF9-49E7-9CC9-D268005E44AA}"/>
                </a:ext>
              </a:extLst>
            </p:cNvPr>
            <p:cNvSpPr/>
            <p:nvPr/>
          </p:nvSpPr>
          <p:spPr>
            <a:xfrm rot="10800000">
              <a:off x="4992624" y="3931923"/>
              <a:ext cx="1371600" cy="1143000"/>
            </a:xfrm>
            <a:prstGeom prst="triangle">
              <a:avLst>
                <a:gd name="adj" fmla="val 52904"/>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5220126C-0A77-4232-B549-54FFBC8CA55F}"/>
                </a:ext>
              </a:extLst>
            </p:cNvPr>
            <p:cNvSpPr txBox="1"/>
            <p:nvPr/>
          </p:nvSpPr>
          <p:spPr>
            <a:xfrm>
              <a:off x="5436647" y="3931920"/>
              <a:ext cx="462326" cy="830997"/>
            </a:xfrm>
            <a:prstGeom prst="rect">
              <a:avLst/>
            </a:prstGeom>
            <a:noFill/>
          </p:spPr>
          <p:txBody>
            <a:bodyPr wrap="square" rtlCol="0">
              <a:spAutoFit/>
            </a:bodyPr>
            <a:lstStyle/>
            <a:p>
              <a:pPr algn="ctr"/>
              <a:r>
                <a:rPr lang="en-US" sz="4800" dirty="0">
                  <a:solidFill>
                    <a:schemeClr val="bg1"/>
                  </a:solidFill>
                </a:rPr>
                <a:t>C</a:t>
              </a:r>
            </a:p>
          </p:txBody>
        </p:sp>
      </p:grpSp>
      <p:grpSp>
        <p:nvGrpSpPr>
          <p:cNvPr id="8" name="Group 7">
            <a:extLst>
              <a:ext uri="{FF2B5EF4-FFF2-40B4-BE49-F238E27FC236}">
                <a16:creationId xmlns:a16="http://schemas.microsoft.com/office/drawing/2014/main" id="{43515013-3D60-46C9-9B3A-730D4DA703ED}"/>
              </a:ext>
            </a:extLst>
          </p:cNvPr>
          <p:cNvGrpSpPr/>
          <p:nvPr/>
        </p:nvGrpSpPr>
        <p:grpSpPr>
          <a:xfrm>
            <a:off x="4608576" y="5486400"/>
            <a:ext cx="1371600" cy="1143003"/>
            <a:chOff x="4608576" y="5486400"/>
            <a:chExt cx="1371600" cy="1143003"/>
          </a:xfrm>
        </p:grpSpPr>
        <p:sp>
          <p:nvSpPr>
            <p:cNvPr id="40" name="Isosceles Triangle 39">
              <a:extLst>
                <a:ext uri="{FF2B5EF4-FFF2-40B4-BE49-F238E27FC236}">
                  <a16:creationId xmlns:a16="http://schemas.microsoft.com/office/drawing/2014/main" id="{8CD9042E-6512-4A5F-ACB4-277345263FC9}"/>
                </a:ext>
              </a:extLst>
            </p:cNvPr>
            <p:cNvSpPr/>
            <p:nvPr/>
          </p:nvSpPr>
          <p:spPr>
            <a:xfrm rot="10800000">
              <a:off x="4608576" y="5486403"/>
              <a:ext cx="1371600" cy="1143000"/>
            </a:xfrm>
            <a:prstGeom prst="triangle">
              <a:avLst>
                <a:gd name="adj" fmla="val 52904"/>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095DA35F-EB84-472B-8880-4EBF90E39EA9}"/>
                </a:ext>
              </a:extLst>
            </p:cNvPr>
            <p:cNvSpPr txBox="1"/>
            <p:nvPr/>
          </p:nvSpPr>
          <p:spPr>
            <a:xfrm>
              <a:off x="5052599" y="5486400"/>
              <a:ext cx="462326" cy="830997"/>
            </a:xfrm>
            <a:prstGeom prst="rect">
              <a:avLst/>
            </a:prstGeom>
            <a:noFill/>
          </p:spPr>
          <p:txBody>
            <a:bodyPr wrap="square" rtlCol="0">
              <a:spAutoFit/>
            </a:bodyPr>
            <a:lstStyle/>
            <a:p>
              <a:pPr algn="ctr"/>
              <a:r>
                <a:rPr lang="en-US" sz="4800" dirty="0">
                  <a:solidFill>
                    <a:schemeClr val="bg1"/>
                  </a:solidFill>
                </a:rPr>
                <a:t>D</a:t>
              </a:r>
            </a:p>
          </p:txBody>
        </p:sp>
      </p:grpSp>
    </p:spTree>
    <p:extLst>
      <p:ext uri="{BB962C8B-B14F-4D97-AF65-F5344CB8AC3E}">
        <p14:creationId xmlns:p14="http://schemas.microsoft.com/office/powerpoint/2010/main" val="2585681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500"/>
                                        <p:tgtEl>
                                          <p:spTgt spid="9">
                                            <p:txEl>
                                              <p:pRg st="0" end="0"/>
                                            </p:txEl>
                                          </p:spTgt>
                                        </p:tgtEl>
                                      </p:cBhvr>
                                    </p:animEffect>
                                    <p:anim calcmode="lin" valueType="num">
                                      <p:cBhvr>
                                        <p:cTn id="15"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9">
                                            <p:txEl>
                                              <p:pRg st="2" end="2"/>
                                            </p:txEl>
                                          </p:spTgt>
                                        </p:tgtEl>
                                        <p:attrNameLst>
                                          <p:attrName>style.visibility</p:attrName>
                                        </p:attrNameLst>
                                      </p:cBhvr>
                                      <p:to>
                                        <p:strVal val="visible"/>
                                      </p:to>
                                    </p:set>
                                    <p:animEffect transition="in" filter="fade">
                                      <p:cBhvr>
                                        <p:cTn id="20" dur="500"/>
                                        <p:tgtEl>
                                          <p:spTgt spid="9">
                                            <p:txEl>
                                              <p:pRg st="2" end="2"/>
                                            </p:txEl>
                                          </p:spTgt>
                                        </p:tgtEl>
                                      </p:cBhvr>
                                    </p:animEffect>
                                    <p:anim calcmode="lin" valueType="num">
                                      <p:cBhvr>
                                        <p:cTn id="21"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9">
                                            <p:txEl>
                                              <p:pRg st="3" end="3"/>
                                            </p:txEl>
                                          </p:spTgt>
                                        </p:tgtEl>
                                        <p:attrNameLst>
                                          <p:attrName>style.visibility</p:attrName>
                                        </p:attrNameLst>
                                      </p:cBhvr>
                                      <p:to>
                                        <p:strVal val="visible"/>
                                      </p:to>
                                    </p:set>
                                    <p:animEffect transition="in" filter="fade">
                                      <p:cBhvr>
                                        <p:cTn id="26" dur="500"/>
                                        <p:tgtEl>
                                          <p:spTgt spid="9">
                                            <p:txEl>
                                              <p:pRg st="3" end="3"/>
                                            </p:txEl>
                                          </p:spTgt>
                                        </p:tgtEl>
                                      </p:cBhvr>
                                    </p:animEffect>
                                    <p:anim calcmode="lin" valueType="num">
                                      <p:cBhvr>
                                        <p:cTn id="27"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fade">
                                      <p:cBhvr>
                                        <p:cTn id="32" dur="500"/>
                                        <p:tgtEl>
                                          <p:spTgt spid="9">
                                            <p:txEl>
                                              <p:pRg st="5" end="5"/>
                                            </p:txEl>
                                          </p:spTgt>
                                        </p:tgtEl>
                                      </p:cBhvr>
                                    </p:animEffect>
                                    <p:anim calcmode="lin" valueType="num">
                                      <p:cBhvr>
                                        <p:cTn id="33"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9">
                                            <p:txEl>
                                              <p:pRg st="7" end="7"/>
                                            </p:txEl>
                                          </p:spTgt>
                                        </p:tgtEl>
                                        <p:attrNameLst>
                                          <p:attrName>style.visibility</p:attrName>
                                        </p:attrNameLst>
                                      </p:cBhvr>
                                      <p:to>
                                        <p:strVal val="visible"/>
                                      </p:to>
                                    </p:set>
                                    <p:animEffect transition="in" filter="fade">
                                      <p:cBhvr>
                                        <p:cTn id="38" dur="500"/>
                                        <p:tgtEl>
                                          <p:spTgt spid="9">
                                            <p:txEl>
                                              <p:pRg st="7" end="7"/>
                                            </p:txEl>
                                          </p:spTgt>
                                        </p:tgtEl>
                                      </p:cBhvr>
                                    </p:animEffect>
                                    <p:anim calcmode="lin" valueType="num">
                                      <p:cBhvr>
                                        <p:cTn id="39"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9">
                                            <p:txEl>
                                              <p:pRg st="9" end="9"/>
                                            </p:txEl>
                                          </p:spTgt>
                                        </p:tgtEl>
                                        <p:attrNameLst>
                                          <p:attrName>style.visibility</p:attrName>
                                        </p:attrNameLst>
                                      </p:cBhvr>
                                      <p:to>
                                        <p:strVal val="visible"/>
                                      </p:to>
                                    </p:set>
                                    <p:animEffect transition="in" filter="fade">
                                      <p:cBhvr>
                                        <p:cTn id="44" dur="500"/>
                                        <p:tgtEl>
                                          <p:spTgt spid="9">
                                            <p:txEl>
                                              <p:pRg st="9" end="9"/>
                                            </p:txEl>
                                          </p:spTgt>
                                        </p:tgtEl>
                                      </p:cBhvr>
                                    </p:animEffect>
                                    <p:anim calcmode="lin" valueType="num">
                                      <p:cBhvr>
                                        <p:cTn id="45" dur="500" fill="hold"/>
                                        <p:tgtEl>
                                          <p:spTgt spid="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2" presetClass="entr" presetSubtype="4" fill="hold" grpId="0" nodeType="afterEffect">
                                  <p:stCondLst>
                                    <p:cond delay="0"/>
                                  </p:stCondLst>
                                  <p:childTnLst>
                                    <p:set>
                                      <p:cBhvr>
                                        <p:cTn id="49" dur="1" fill="hold">
                                          <p:stCondLst>
                                            <p:cond delay="0"/>
                                          </p:stCondLst>
                                        </p:cTn>
                                        <p:tgtEl>
                                          <p:spTgt spid="3"/>
                                        </p:tgtEl>
                                        <p:attrNameLst>
                                          <p:attrName>style.visibility</p:attrName>
                                        </p:attrNameLst>
                                      </p:cBhvr>
                                      <p:to>
                                        <p:strVal val="visible"/>
                                      </p:to>
                                    </p:set>
                                    <p:animEffect transition="in" filter="wipe(down)">
                                      <p:cBhvr>
                                        <p:cTn id="50" dur="500"/>
                                        <p:tgtEl>
                                          <p:spTgt spid="3"/>
                                        </p:tgtEl>
                                      </p:cBhvr>
                                    </p:animEffect>
                                  </p:childTnLst>
                                </p:cTn>
                              </p:par>
                            </p:childTnLst>
                          </p:cTn>
                        </p:par>
                        <p:par>
                          <p:cTn id="51" fill="hold">
                            <p:stCondLst>
                              <p:cond delay="4000"/>
                            </p:stCondLst>
                            <p:childTnLst>
                              <p:par>
                                <p:cTn id="52" presetID="22" presetClass="entr" presetSubtype="1"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wipe(up)">
                                      <p:cBhvr>
                                        <p:cTn id="54" dur="500"/>
                                        <p:tgtEl>
                                          <p:spTgt spid="4"/>
                                        </p:tgtEl>
                                      </p:cBhvr>
                                    </p:animEffect>
                                  </p:childTnLst>
                                </p:cTn>
                              </p:par>
                            </p:childTnLst>
                          </p:cTn>
                        </p:par>
                        <p:par>
                          <p:cTn id="55" fill="hold">
                            <p:stCondLst>
                              <p:cond delay="4500"/>
                            </p:stCondLst>
                            <p:childTnLst>
                              <p:par>
                                <p:cTn id="56" presetID="2" presetClass="entr" presetSubtype="2" fill="hold"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500" fill="hold"/>
                                        <p:tgtEl>
                                          <p:spTgt spid="45"/>
                                        </p:tgtEl>
                                        <p:attrNameLst>
                                          <p:attrName>ppt_x</p:attrName>
                                        </p:attrNameLst>
                                      </p:cBhvr>
                                      <p:tavLst>
                                        <p:tav tm="0">
                                          <p:val>
                                            <p:strVal val="1+#ppt_w/2"/>
                                          </p:val>
                                        </p:tav>
                                        <p:tav tm="100000">
                                          <p:val>
                                            <p:strVal val="#ppt_x"/>
                                          </p:val>
                                        </p:tav>
                                      </p:tavLst>
                                    </p:anim>
                                    <p:anim calcmode="lin" valueType="num">
                                      <p:cBhvr additive="base">
                                        <p:cTn id="59" dur="500" fill="hold"/>
                                        <p:tgtEl>
                                          <p:spTgt spid="45"/>
                                        </p:tgtEl>
                                        <p:attrNameLst>
                                          <p:attrName>ppt_y</p:attrName>
                                        </p:attrNameLst>
                                      </p:cBhvr>
                                      <p:tavLst>
                                        <p:tav tm="0">
                                          <p:val>
                                            <p:strVal val="#ppt_y"/>
                                          </p:val>
                                        </p:tav>
                                        <p:tav tm="100000">
                                          <p:val>
                                            <p:strVal val="#ppt_y"/>
                                          </p:val>
                                        </p:tav>
                                      </p:tavLst>
                                    </p:anim>
                                  </p:childTnLst>
                                </p:cTn>
                              </p:par>
                              <p:par>
                                <p:cTn id="60" presetID="2" presetClass="entr" presetSubtype="2"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5000"/>
                            </p:stCondLst>
                            <p:childTnLst>
                              <p:par>
                                <p:cTn id="65" presetID="22" presetClass="entr" presetSubtype="1"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up)">
                                      <p:cBhvr>
                                        <p:cTn id="67" dur="1000"/>
                                        <p:tgtEl>
                                          <p:spTgt spid="15"/>
                                        </p:tgtEl>
                                      </p:cBhvr>
                                    </p:animEffect>
                                  </p:childTnLst>
                                </p:cTn>
                              </p:par>
                            </p:childTnLst>
                          </p:cTn>
                        </p:par>
                        <p:par>
                          <p:cTn id="68" fill="hold">
                            <p:stCondLst>
                              <p:cond delay="6000"/>
                            </p:stCondLst>
                            <p:childTnLst>
                              <p:par>
                                <p:cTn id="69" presetID="22" presetClass="entr" presetSubtype="4"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wipe(down)">
                                      <p:cBhvr>
                                        <p:cTn id="71" dur="500"/>
                                        <p:tgtEl>
                                          <p:spTgt spid="22"/>
                                        </p:tgtEl>
                                      </p:cBhvr>
                                    </p:animEffect>
                                  </p:childTnLst>
                                </p:cTn>
                              </p:par>
                            </p:childTnLst>
                          </p:cTn>
                        </p:par>
                        <p:par>
                          <p:cTn id="72" fill="hold">
                            <p:stCondLst>
                              <p:cond delay="6500"/>
                            </p:stCondLst>
                            <p:childTnLst>
                              <p:par>
                                <p:cTn id="73" presetID="22" presetClass="entr" presetSubtype="1" fill="hold" nodeType="after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wipe(up)">
                                      <p:cBhvr>
                                        <p:cTn id="75" dur="500"/>
                                        <p:tgtEl>
                                          <p:spTgt spid="5"/>
                                        </p:tgtEl>
                                      </p:cBhvr>
                                    </p:animEffect>
                                  </p:childTnLst>
                                </p:cTn>
                              </p:par>
                            </p:childTnLst>
                          </p:cTn>
                        </p:par>
                        <p:par>
                          <p:cTn id="76" fill="hold">
                            <p:stCondLst>
                              <p:cond delay="7000"/>
                            </p:stCondLst>
                            <p:childTnLst>
                              <p:par>
                                <p:cTn id="77" presetID="2" presetClass="entr" presetSubtype="2"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18"/>
                                        </p:tgtEl>
                                        <p:attrNameLst>
                                          <p:attrName>style.visibility</p:attrName>
                                        </p:attrNameLst>
                                      </p:cBhvr>
                                      <p:to>
                                        <p:strVal val="visible"/>
                                      </p:to>
                                    </p:set>
                                    <p:anim calcmode="lin" valueType="num">
                                      <p:cBhvr additive="base">
                                        <p:cTn id="83" dur="500" fill="hold"/>
                                        <p:tgtEl>
                                          <p:spTgt spid="18"/>
                                        </p:tgtEl>
                                        <p:attrNameLst>
                                          <p:attrName>ppt_x</p:attrName>
                                        </p:attrNameLst>
                                      </p:cBhvr>
                                      <p:tavLst>
                                        <p:tav tm="0">
                                          <p:val>
                                            <p:strVal val="1+#ppt_w/2"/>
                                          </p:val>
                                        </p:tav>
                                        <p:tav tm="100000">
                                          <p:val>
                                            <p:strVal val="#ppt_x"/>
                                          </p:val>
                                        </p:tav>
                                      </p:tavLst>
                                    </p:anim>
                                    <p:anim calcmode="lin" valueType="num">
                                      <p:cBhvr additive="base">
                                        <p:cTn id="84" dur="500" fill="hold"/>
                                        <p:tgtEl>
                                          <p:spTgt spid="18"/>
                                        </p:tgtEl>
                                        <p:attrNameLst>
                                          <p:attrName>ppt_y</p:attrName>
                                        </p:attrNameLst>
                                      </p:cBhvr>
                                      <p:tavLst>
                                        <p:tav tm="0">
                                          <p:val>
                                            <p:strVal val="#ppt_y"/>
                                          </p:val>
                                        </p:tav>
                                        <p:tav tm="100000">
                                          <p:val>
                                            <p:strVal val="#ppt_y"/>
                                          </p:val>
                                        </p:tav>
                                      </p:tavLst>
                                    </p:anim>
                                  </p:childTnLst>
                                </p:cTn>
                              </p:par>
                            </p:childTnLst>
                          </p:cTn>
                        </p:par>
                        <p:par>
                          <p:cTn id="85" fill="hold">
                            <p:stCondLst>
                              <p:cond delay="7500"/>
                            </p:stCondLst>
                            <p:childTnLst>
                              <p:par>
                                <p:cTn id="86" presetID="22" presetClass="entr" presetSubtype="1"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Effect transition="in" filter="wipe(up)">
                                      <p:cBhvr>
                                        <p:cTn id="88" dur="1000"/>
                                        <p:tgtEl>
                                          <p:spTgt spid="27"/>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wipe(down)">
                                      <p:cBhvr>
                                        <p:cTn id="92" dur="500"/>
                                        <p:tgtEl>
                                          <p:spTgt spid="30"/>
                                        </p:tgtEl>
                                      </p:cBhvr>
                                    </p:animEffect>
                                  </p:childTnLst>
                                </p:cTn>
                              </p:par>
                            </p:childTnLst>
                          </p:cTn>
                        </p:par>
                        <p:par>
                          <p:cTn id="93" fill="hold">
                            <p:stCondLst>
                              <p:cond delay="9000"/>
                            </p:stCondLst>
                            <p:childTnLst>
                              <p:par>
                                <p:cTn id="94" presetID="22" presetClass="entr" presetSubtype="1" fill="hold" nodeType="afterEffect">
                                  <p:stCondLst>
                                    <p:cond delay="0"/>
                                  </p:stCondLst>
                                  <p:childTnLst>
                                    <p:set>
                                      <p:cBhvr>
                                        <p:cTn id="95" dur="1" fill="hold">
                                          <p:stCondLst>
                                            <p:cond delay="0"/>
                                          </p:stCondLst>
                                        </p:cTn>
                                        <p:tgtEl>
                                          <p:spTgt spid="6"/>
                                        </p:tgtEl>
                                        <p:attrNameLst>
                                          <p:attrName>style.visibility</p:attrName>
                                        </p:attrNameLst>
                                      </p:cBhvr>
                                      <p:to>
                                        <p:strVal val="visible"/>
                                      </p:to>
                                    </p:set>
                                    <p:animEffect transition="in" filter="wipe(up)">
                                      <p:cBhvr>
                                        <p:cTn id="96" dur="500"/>
                                        <p:tgtEl>
                                          <p:spTgt spid="6"/>
                                        </p:tgtEl>
                                      </p:cBhvr>
                                    </p:animEffect>
                                  </p:childTnLst>
                                </p:cTn>
                              </p:par>
                            </p:childTnLst>
                          </p:cTn>
                        </p:par>
                        <p:par>
                          <p:cTn id="97" fill="hold">
                            <p:stCondLst>
                              <p:cond delay="9500"/>
                            </p:stCondLst>
                            <p:childTnLst>
                              <p:par>
                                <p:cTn id="98" presetID="2" presetClass="entr" presetSubtype="2" fill="hold" nodeType="afterEffect">
                                  <p:stCondLst>
                                    <p:cond delay="0"/>
                                  </p:stCondLst>
                                  <p:childTnLst>
                                    <p:set>
                                      <p:cBhvr>
                                        <p:cTn id="99" dur="1" fill="hold">
                                          <p:stCondLst>
                                            <p:cond delay="0"/>
                                          </p:stCondLst>
                                        </p:cTn>
                                        <p:tgtEl>
                                          <p:spTgt spid="47"/>
                                        </p:tgtEl>
                                        <p:attrNameLst>
                                          <p:attrName>style.visibility</p:attrName>
                                        </p:attrNameLst>
                                      </p:cBhvr>
                                      <p:to>
                                        <p:strVal val="visible"/>
                                      </p:to>
                                    </p:set>
                                    <p:anim calcmode="lin" valueType="num">
                                      <p:cBhvr additive="base">
                                        <p:cTn id="100" dur="500" fill="hold"/>
                                        <p:tgtEl>
                                          <p:spTgt spid="47"/>
                                        </p:tgtEl>
                                        <p:attrNameLst>
                                          <p:attrName>ppt_x</p:attrName>
                                        </p:attrNameLst>
                                      </p:cBhvr>
                                      <p:tavLst>
                                        <p:tav tm="0">
                                          <p:val>
                                            <p:strVal val="1+#ppt_w/2"/>
                                          </p:val>
                                        </p:tav>
                                        <p:tav tm="100000">
                                          <p:val>
                                            <p:strVal val="#ppt_x"/>
                                          </p:val>
                                        </p:tav>
                                      </p:tavLst>
                                    </p:anim>
                                    <p:anim calcmode="lin" valueType="num">
                                      <p:cBhvr additive="base">
                                        <p:cTn id="101" dur="500" fill="hold"/>
                                        <p:tgtEl>
                                          <p:spTgt spid="47"/>
                                        </p:tgtEl>
                                        <p:attrNameLst>
                                          <p:attrName>ppt_y</p:attrName>
                                        </p:attrNameLst>
                                      </p:cBhvr>
                                      <p:tavLst>
                                        <p:tav tm="0">
                                          <p:val>
                                            <p:strVal val="#ppt_y"/>
                                          </p:val>
                                        </p:tav>
                                        <p:tav tm="100000">
                                          <p:val>
                                            <p:strVal val="#ppt_y"/>
                                          </p:val>
                                        </p:tav>
                                      </p:tavLst>
                                    </p:anim>
                                  </p:childTnLst>
                                </p:cTn>
                              </p:par>
                              <p:par>
                                <p:cTn id="102" presetID="2" presetClass="entr" presetSubtype="2" fill="hold" grpId="0" nodeType="withEffect">
                                  <p:stCondLst>
                                    <p:cond delay="0"/>
                                  </p:stCondLst>
                                  <p:childTnLst>
                                    <p:set>
                                      <p:cBhvr>
                                        <p:cTn id="103" dur="1" fill="hold">
                                          <p:stCondLst>
                                            <p:cond delay="0"/>
                                          </p:stCondLst>
                                        </p:cTn>
                                        <p:tgtEl>
                                          <p:spTgt spid="19"/>
                                        </p:tgtEl>
                                        <p:attrNameLst>
                                          <p:attrName>style.visibility</p:attrName>
                                        </p:attrNameLst>
                                      </p:cBhvr>
                                      <p:to>
                                        <p:strVal val="visible"/>
                                      </p:to>
                                    </p:set>
                                    <p:anim calcmode="lin" valueType="num">
                                      <p:cBhvr additive="base">
                                        <p:cTn id="104" dur="500" fill="hold"/>
                                        <p:tgtEl>
                                          <p:spTgt spid="19"/>
                                        </p:tgtEl>
                                        <p:attrNameLst>
                                          <p:attrName>ppt_x</p:attrName>
                                        </p:attrNameLst>
                                      </p:cBhvr>
                                      <p:tavLst>
                                        <p:tav tm="0">
                                          <p:val>
                                            <p:strVal val="1+#ppt_w/2"/>
                                          </p:val>
                                        </p:tav>
                                        <p:tav tm="100000">
                                          <p:val>
                                            <p:strVal val="#ppt_x"/>
                                          </p:val>
                                        </p:tav>
                                      </p:tavLst>
                                    </p:anim>
                                    <p:anim calcmode="lin" valueType="num">
                                      <p:cBhvr additive="base">
                                        <p:cTn id="105" dur="500" fill="hold"/>
                                        <p:tgtEl>
                                          <p:spTgt spid="19"/>
                                        </p:tgtEl>
                                        <p:attrNameLst>
                                          <p:attrName>ppt_y</p:attrName>
                                        </p:attrNameLst>
                                      </p:cBhvr>
                                      <p:tavLst>
                                        <p:tav tm="0">
                                          <p:val>
                                            <p:strVal val="#ppt_y"/>
                                          </p:val>
                                        </p:tav>
                                        <p:tav tm="100000">
                                          <p:val>
                                            <p:strVal val="#ppt_y"/>
                                          </p:val>
                                        </p:tav>
                                      </p:tavLst>
                                    </p:anim>
                                  </p:childTnLst>
                                </p:cTn>
                              </p:par>
                            </p:childTnLst>
                          </p:cTn>
                        </p:par>
                        <p:par>
                          <p:cTn id="106" fill="hold">
                            <p:stCondLst>
                              <p:cond delay="10000"/>
                            </p:stCondLst>
                            <p:childTnLst>
                              <p:par>
                                <p:cTn id="107" presetID="22" presetClass="entr" presetSubtype="1" fill="hold" grpId="0" nodeType="afterEffect">
                                  <p:stCondLst>
                                    <p:cond delay="0"/>
                                  </p:stCondLst>
                                  <p:childTnLst>
                                    <p:set>
                                      <p:cBhvr>
                                        <p:cTn id="108" dur="1" fill="hold">
                                          <p:stCondLst>
                                            <p:cond delay="0"/>
                                          </p:stCondLst>
                                        </p:cTn>
                                        <p:tgtEl>
                                          <p:spTgt spid="35"/>
                                        </p:tgtEl>
                                        <p:attrNameLst>
                                          <p:attrName>style.visibility</p:attrName>
                                        </p:attrNameLst>
                                      </p:cBhvr>
                                      <p:to>
                                        <p:strVal val="visible"/>
                                      </p:to>
                                    </p:set>
                                    <p:animEffect transition="in" filter="wipe(up)">
                                      <p:cBhvr>
                                        <p:cTn id="109" dur="1000"/>
                                        <p:tgtEl>
                                          <p:spTgt spid="35"/>
                                        </p:tgtEl>
                                      </p:cBhvr>
                                    </p:animEffect>
                                  </p:childTnLst>
                                </p:cTn>
                              </p:par>
                            </p:childTnLst>
                          </p:cTn>
                        </p:par>
                        <p:par>
                          <p:cTn id="110" fill="hold">
                            <p:stCondLst>
                              <p:cond delay="11000"/>
                            </p:stCondLst>
                            <p:childTnLst>
                              <p:par>
                                <p:cTn id="111" presetID="22" presetClass="entr" presetSubtype="4" fill="hold" grpId="0" nodeType="afterEffect">
                                  <p:stCondLst>
                                    <p:cond delay="0"/>
                                  </p:stCondLst>
                                  <p:childTnLst>
                                    <p:set>
                                      <p:cBhvr>
                                        <p:cTn id="112" dur="1" fill="hold">
                                          <p:stCondLst>
                                            <p:cond delay="0"/>
                                          </p:stCondLst>
                                        </p:cTn>
                                        <p:tgtEl>
                                          <p:spTgt spid="38"/>
                                        </p:tgtEl>
                                        <p:attrNameLst>
                                          <p:attrName>style.visibility</p:attrName>
                                        </p:attrNameLst>
                                      </p:cBhvr>
                                      <p:to>
                                        <p:strVal val="visible"/>
                                      </p:to>
                                    </p:set>
                                    <p:animEffect transition="in" filter="wipe(down)">
                                      <p:cBhvr>
                                        <p:cTn id="113" dur="500"/>
                                        <p:tgtEl>
                                          <p:spTgt spid="38"/>
                                        </p:tgtEl>
                                      </p:cBhvr>
                                    </p:animEffect>
                                  </p:childTnLst>
                                </p:cTn>
                              </p:par>
                            </p:childTnLst>
                          </p:cTn>
                        </p:par>
                        <p:par>
                          <p:cTn id="114" fill="hold">
                            <p:stCondLst>
                              <p:cond delay="11500"/>
                            </p:stCondLst>
                            <p:childTnLst>
                              <p:par>
                                <p:cTn id="115" presetID="22" presetClass="entr" presetSubtype="1" fill="hold" nodeType="afterEffect">
                                  <p:stCondLst>
                                    <p:cond delay="0"/>
                                  </p:stCondLst>
                                  <p:childTnLst>
                                    <p:set>
                                      <p:cBhvr>
                                        <p:cTn id="116" dur="1" fill="hold">
                                          <p:stCondLst>
                                            <p:cond delay="0"/>
                                          </p:stCondLst>
                                        </p:cTn>
                                        <p:tgtEl>
                                          <p:spTgt spid="8"/>
                                        </p:tgtEl>
                                        <p:attrNameLst>
                                          <p:attrName>style.visibility</p:attrName>
                                        </p:attrNameLst>
                                      </p:cBhvr>
                                      <p:to>
                                        <p:strVal val="visible"/>
                                      </p:to>
                                    </p:set>
                                    <p:animEffect transition="in" filter="wipe(up)">
                                      <p:cBhvr>
                                        <p:cTn id="117" dur="500"/>
                                        <p:tgtEl>
                                          <p:spTgt spid="8"/>
                                        </p:tgtEl>
                                      </p:cBhvr>
                                    </p:animEffect>
                                  </p:childTnLst>
                                </p:cTn>
                              </p:par>
                            </p:childTnLst>
                          </p:cTn>
                        </p:par>
                        <p:par>
                          <p:cTn id="118" fill="hold">
                            <p:stCondLst>
                              <p:cond delay="12000"/>
                            </p:stCondLst>
                            <p:childTnLst>
                              <p:par>
                                <p:cTn id="119" presetID="2" presetClass="entr" presetSubtype="2" fill="hold" nodeType="afterEffect">
                                  <p:stCondLst>
                                    <p:cond delay="0"/>
                                  </p:stCondLst>
                                  <p:childTnLst>
                                    <p:set>
                                      <p:cBhvr>
                                        <p:cTn id="120" dur="1" fill="hold">
                                          <p:stCondLst>
                                            <p:cond delay="0"/>
                                          </p:stCondLst>
                                        </p:cTn>
                                        <p:tgtEl>
                                          <p:spTgt spid="48"/>
                                        </p:tgtEl>
                                        <p:attrNameLst>
                                          <p:attrName>style.visibility</p:attrName>
                                        </p:attrNameLst>
                                      </p:cBhvr>
                                      <p:to>
                                        <p:strVal val="visible"/>
                                      </p:to>
                                    </p:set>
                                    <p:anim calcmode="lin" valueType="num">
                                      <p:cBhvr additive="base">
                                        <p:cTn id="121" dur="500" fill="hold"/>
                                        <p:tgtEl>
                                          <p:spTgt spid="48"/>
                                        </p:tgtEl>
                                        <p:attrNameLst>
                                          <p:attrName>ppt_x</p:attrName>
                                        </p:attrNameLst>
                                      </p:cBhvr>
                                      <p:tavLst>
                                        <p:tav tm="0">
                                          <p:val>
                                            <p:strVal val="1+#ppt_w/2"/>
                                          </p:val>
                                        </p:tav>
                                        <p:tav tm="100000">
                                          <p:val>
                                            <p:strVal val="#ppt_x"/>
                                          </p:val>
                                        </p:tav>
                                      </p:tavLst>
                                    </p:anim>
                                    <p:anim calcmode="lin" valueType="num">
                                      <p:cBhvr additive="base">
                                        <p:cTn id="122" dur="500" fill="hold"/>
                                        <p:tgtEl>
                                          <p:spTgt spid="48"/>
                                        </p:tgtEl>
                                        <p:attrNameLst>
                                          <p:attrName>ppt_y</p:attrName>
                                        </p:attrNameLst>
                                      </p:cBhvr>
                                      <p:tavLst>
                                        <p:tav tm="0">
                                          <p:val>
                                            <p:strVal val="#ppt_y"/>
                                          </p:val>
                                        </p:tav>
                                        <p:tav tm="100000">
                                          <p:val>
                                            <p:strVal val="#ppt_y"/>
                                          </p:val>
                                        </p:tav>
                                      </p:tavLst>
                                    </p:anim>
                                  </p:childTnLst>
                                </p:cTn>
                              </p:par>
                              <p:par>
                                <p:cTn id="123" presetID="2" presetClass="entr" presetSubtype="2" fill="hold" grpId="0" nodeType="withEffect">
                                  <p:stCondLst>
                                    <p:cond delay="0"/>
                                  </p:stCondLst>
                                  <p:childTnLst>
                                    <p:set>
                                      <p:cBhvr>
                                        <p:cTn id="124" dur="1" fill="hold">
                                          <p:stCondLst>
                                            <p:cond delay="0"/>
                                          </p:stCondLst>
                                        </p:cTn>
                                        <p:tgtEl>
                                          <p:spTgt spid="17"/>
                                        </p:tgtEl>
                                        <p:attrNameLst>
                                          <p:attrName>style.visibility</p:attrName>
                                        </p:attrNameLst>
                                      </p:cBhvr>
                                      <p:to>
                                        <p:strVal val="visible"/>
                                      </p:to>
                                    </p:set>
                                    <p:anim calcmode="lin" valueType="num">
                                      <p:cBhvr additive="base">
                                        <p:cTn id="125" dur="500" fill="hold"/>
                                        <p:tgtEl>
                                          <p:spTgt spid="17"/>
                                        </p:tgtEl>
                                        <p:attrNameLst>
                                          <p:attrName>ppt_x</p:attrName>
                                        </p:attrNameLst>
                                      </p:cBhvr>
                                      <p:tavLst>
                                        <p:tav tm="0">
                                          <p:val>
                                            <p:strVal val="1+#ppt_w/2"/>
                                          </p:val>
                                        </p:tav>
                                        <p:tav tm="100000">
                                          <p:val>
                                            <p:strVal val="#ppt_x"/>
                                          </p:val>
                                        </p:tav>
                                      </p:tavLst>
                                    </p:anim>
                                    <p:anim calcmode="lin" valueType="num">
                                      <p:cBhvr additive="base">
                                        <p:cTn id="126" dur="500" fill="hold"/>
                                        <p:tgtEl>
                                          <p:spTgt spid="17"/>
                                        </p:tgtEl>
                                        <p:attrNameLst>
                                          <p:attrName>ppt_y</p:attrName>
                                        </p:attrNameLst>
                                      </p:cBhvr>
                                      <p:tavLst>
                                        <p:tav tm="0">
                                          <p:val>
                                            <p:strVal val="#ppt_y"/>
                                          </p:val>
                                        </p:tav>
                                        <p:tav tm="100000">
                                          <p:val>
                                            <p:strVal val="#ppt_y"/>
                                          </p:val>
                                        </p:tav>
                                      </p:tavLst>
                                    </p:anim>
                                  </p:childTnLst>
                                </p:cTn>
                              </p:par>
                            </p:childTnLst>
                          </p:cTn>
                        </p:par>
                        <p:par>
                          <p:cTn id="127" fill="hold">
                            <p:stCondLst>
                              <p:cond delay="12500"/>
                            </p:stCondLst>
                            <p:childTnLst>
                              <p:par>
                                <p:cTn id="128" presetID="22" presetClass="entr" presetSubtype="1" fill="hold" grpId="0" nodeType="afterEffect">
                                  <p:stCondLst>
                                    <p:cond delay="0"/>
                                  </p:stCondLst>
                                  <p:childTnLst>
                                    <p:set>
                                      <p:cBhvr>
                                        <p:cTn id="129" dur="1" fill="hold">
                                          <p:stCondLst>
                                            <p:cond delay="0"/>
                                          </p:stCondLst>
                                        </p:cTn>
                                        <p:tgtEl>
                                          <p:spTgt spid="43"/>
                                        </p:tgtEl>
                                        <p:attrNameLst>
                                          <p:attrName>style.visibility</p:attrName>
                                        </p:attrNameLst>
                                      </p:cBhvr>
                                      <p:to>
                                        <p:strVal val="visible"/>
                                      </p:to>
                                    </p:set>
                                    <p:animEffect transition="in" filter="wipe(up)">
                                      <p:cBhvr>
                                        <p:cTn id="130"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build="p"/>
      <p:bldP spid="10" grpId="0"/>
      <p:bldP spid="3" grpId="0" animBg="1"/>
      <p:bldP spid="15" grpId="0"/>
      <p:bldP spid="16" grpId="0" animBg="1"/>
      <p:bldP spid="22" grpId="0" animBg="1"/>
      <p:bldP spid="27" grpId="0"/>
      <p:bldP spid="30" grpId="0" animBg="1"/>
      <p:bldP spid="35" grpId="0"/>
      <p:bldP spid="38" grpId="0" animBg="1"/>
      <p:bldP spid="43" grpId="0"/>
      <p:bldP spid="17" grpId="0" animBg="1"/>
      <p:bldP spid="18" grpId="0" animBg="1"/>
      <p:bldP spid="1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A83BD7C-285A-460B-B8A0-D71D1153E431}"/>
              </a:ext>
            </a:extLst>
          </p:cNvPr>
          <p:cNvSpPr/>
          <p:nvPr/>
        </p:nvSpPr>
        <p:spPr>
          <a:xfrm>
            <a:off x="0" y="3429000"/>
            <a:ext cx="12192000" cy="3429000"/>
          </a:xfrm>
          <a:prstGeom prst="rect">
            <a:avLst/>
          </a:prstGeom>
          <a:gradFill flip="none" rotWithShape="1">
            <a:gsLst>
              <a:gs pos="0">
                <a:schemeClr val="accent3">
                  <a:lumMod val="67000"/>
                  <a:alpha val="75000"/>
                </a:schemeClr>
              </a:gs>
              <a:gs pos="48000">
                <a:schemeClr val="accent3">
                  <a:lumMod val="97000"/>
                  <a:lumOff val="3000"/>
                  <a:alpha val="75000"/>
                </a:schemeClr>
              </a:gs>
              <a:gs pos="85000">
                <a:schemeClr val="accent3">
                  <a:lumMod val="60000"/>
                  <a:lumOff val="40000"/>
                  <a:alpha val="75000"/>
                </a:schemeClr>
              </a:gs>
            </a:gsLst>
            <a:lin ang="162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90471BD6-DA9D-49DD-8B15-48E55B488C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8600" y="1219200"/>
            <a:ext cx="3961920" cy="5120640"/>
          </a:xfrm>
          <a:prstGeom prst="rect">
            <a:avLst/>
          </a:prstGeom>
          <a:effectLst>
            <a:outerShdw blurRad="63500" sx="102000" sy="102000" algn="ctr" rotWithShape="0">
              <a:prstClr val="black">
                <a:alpha val="40000"/>
              </a:prstClr>
            </a:outerShdw>
          </a:effectLst>
        </p:spPr>
      </p:pic>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159D62D-E0F5-42DC-AE90-43ECC04EBEA2}"/>
              </a:ext>
            </a:extLst>
          </p:cNvPr>
          <p:cNvSpPr/>
          <p:nvPr/>
        </p:nvSpPr>
        <p:spPr>
          <a:xfrm>
            <a:off x="8382000" y="1828800"/>
            <a:ext cx="2895600" cy="3962400"/>
          </a:xfrm>
          <a:custGeom>
            <a:avLst/>
            <a:gdLst>
              <a:gd name="connsiteX0" fmla="*/ 0 w 2895600"/>
              <a:gd name="connsiteY0" fmla="*/ 0 h 3962400"/>
              <a:gd name="connsiteX1" fmla="*/ 2895600 w 2895600"/>
              <a:gd name="connsiteY1" fmla="*/ 0 h 3962400"/>
              <a:gd name="connsiteX2" fmla="*/ 2895600 w 2895600"/>
              <a:gd name="connsiteY2" fmla="*/ 3962400 h 3962400"/>
              <a:gd name="connsiteX3" fmla="*/ 0 w 2895600"/>
              <a:gd name="connsiteY3" fmla="*/ 3962400 h 3962400"/>
            </a:gdLst>
            <a:ahLst/>
            <a:cxnLst>
              <a:cxn ang="0">
                <a:pos x="connsiteX0" y="connsiteY0"/>
              </a:cxn>
              <a:cxn ang="0">
                <a:pos x="connsiteX1" y="connsiteY1"/>
              </a:cxn>
              <a:cxn ang="0">
                <a:pos x="connsiteX2" y="connsiteY2"/>
              </a:cxn>
              <a:cxn ang="0">
                <a:pos x="connsiteX3" y="connsiteY3"/>
              </a:cxn>
            </a:cxnLst>
            <a:rect l="l" t="t" r="r" b="b"/>
            <a:pathLst>
              <a:path w="2895600" h="3962400">
                <a:moveTo>
                  <a:pt x="0" y="0"/>
                </a:moveTo>
                <a:lnTo>
                  <a:pt x="2895600" y="0"/>
                </a:lnTo>
                <a:lnTo>
                  <a:pt x="2895600" y="3962400"/>
                </a:lnTo>
                <a:lnTo>
                  <a:pt x="0" y="3962400"/>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33B1F4F1-FB35-4E45-B7FA-E04AC47FA61F}"/>
              </a:ext>
            </a:extLst>
          </p:cNvPr>
          <p:cNvSpPr txBox="1"/>
          <p:nvPr/>
        </p:nvSpPr>
        <p:spPr>
          <a:xfrm>
            <a:off x="581637" y="4257469"/>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FE4A1E"/>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1B0EAC7E-C8F1-4119-A835-A413A2EAA7C9}"/>
              </a:ext>
            </a:extLst>
          </p:cNvPr>
          <p:cNvSpPr txBox="1"/>
          <p:nvPr/>
        </p:nvSpPr>
        <p:spPr>
          <a:xfrm>
            <a:off x="2938070" y="4261104"/>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5C9AD3"/>
                </a:solidFill>
                <a:latin typeface="Candara" panose="020E0502030303020204" pitchFamily="34" charset="0"/>
              </a:rPr>
              <a:t>LOREM IPSUM DOLOR</a:t>
            </a:r>
          </a:p>
          <a:p>
            <a:pPr algn="ctr" defTabSz="1219170">
              <a:spcBef>
                <a:spcPct val="20000"/>
              </a:spcBef>
              <a:defRPr/>
            </a:pPr>
            <a:endParaRPr lang="en-US" sz="400" b="1" dirty="0">
              <a:solidFill>
                <a:srgbClr val="ED7D31"/>
              </a:solidFill>
              <a:latin typeface="Candara" panose="020E0502030303020204" pitchFamily="34" charset="0"/>
            </a:endParaRPr>
          </a:p>
          <a:p>
            <a:pPr algn="ctr" defTabSz="1219170">
              <a:spcBef>
                <a:spcPct val="20000"/>
              </a:spcBef>
              <a:defRPr/>
            </a:pPr>
            <a:endParaRPr lang="en-US" sz="100" b="1" dirty="0">
              <a:solidFill>
                <a:srgbClr val="ED7D3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8955D06A-F812-48B5-B89C-E72A7B1B7619}"/>
              </a:ext>
            </a:extLst>
          </p:cNvPr>
          <p:cNvSpPr txBox="1"/>
          <p:nvPr/>
        </p:nvSpPr>
        <p:spPr>
          <a:xfrm>
            <a:off x="5345012" y="4261104"/>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2DC6807-20B5-453C-A7DB-E5DE7887C86B}"/>
              </a:ext>
            </a:extLst>
          </p:cNvPr>
          <p:cNvSpPr txBox="1"/>
          <p:nvPr/>
        </p:nvSpPr>
        <p:spPr>
          <a:xfrm>
            <a:off x="581637" y="1729903"/>
            <a:ext cx="7343163" cy="95410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nvGrpSpPr>
          <p:cNvPr id="35" name="Group 34">
            <a:extLst>
              <a:ext uri="{FF2B5EF4-FFF2-40B4-BE49-F238E27FC236}">
                <a16:creationId xmlns:a16="http://schemas.microsoft.com/office/drawing/2014/main" id="{E9005DC1-9DBB-4CC6-99F3-9F68EDFCAA0F}"/>
              </a:ext>
            </a:extLst>
          </p:cNvPr>
          <p:cNvGrpSpPr/>
          <p:nvPr/>
        </p:nvGrpSpPr>
        <p:grpSpPr>
          <a:xfrm>
            <a:off x="5992734" y="2965688"/>
            <a:ext cx="914400" cy="914400"/>
            <a:chOff x="5828166" y="496120"/>
            <a:chExt cx="914400" cy="914400"/>
          </a:xfrm>
        </p:grpSpPr>
        <p:sp>
          <p:nvSpPr>
            <p:cNvPr id="34" name="Rectangle 33">
              <a:extLst>
                <a:ext uri="{FF2B5EF4-FFF2-40B4-BE49-F238E27FC236}">
                  <a16:creationId xmlns:a16="http://schemas.microsoft.com/office/drawing/2014/main" id="{749C266A-2B6D-4BE2-8A47-B64BD71546F6}"/>
                </a:ext>
              </a:extLst>
            </p:cNvPr>
            <p:cNvSpPr>
              <a:spLocks noChangeAspect="1"/>
            </p:cNvSpPr>
            <p:nvPr/>
          </p:nvSpPr>
          <p:spPr>
            <a:xfrm rot="2677901">
              <a:off x="5919605" y="587560"/>
              <a:ext cx="731520" cy="73152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0989F283-D32C-4DA6-9F0F-10A50A6A2843}"/>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B1D8DC71-435F-4A07-98D4-27C252EA3DAE}"/>
              </a:ext>
            </a:extLst>
          </p:cNvPr>
          <p:cNvGrpSpPr/>
          <p:nvPr/>
        </p:nvGrpSpPr>
        <p:grpSpPr>
          <a:xfrm>
            <a:off x="3618364" y="2970574"/>
            <a:ext cx="914400" cy="914400"/>
            <a:chOff x="5828166" y="496120"/>
            <a:chExt cx="914400" cy="914400"/>
          </a:xfrm>
        </p:grpSpPr>
        <p:sp>
          <p:nvSpPr>
            <p:cNvPr id="37" name="Rectangle 36">
              <a:extLst>
                <a:ext uri="{FF2B5EF4-FFF2-40B4-BE49-F238E27FC236}">
                  <a16:creationId xmlns:a16="http://schemas.microsoft.com/office/drawing/2014/main" id="{20A25F95-16BE-4F1B-ACB3-F47D723F87D0}"/>
                </a:ext>
              </a:extLst>
            </p:cNvPr>
            <p:cNvSpPr>
              <a:spLocks noChangeAspect="1"/>
            </p:cNvSpPr>
            <p:nvPr/>
          </p:nvSpPr>
          <p:spPr>
            <a:xfrm rot="2677901">
              <a:off x="5919605" y="587560"/>
              <a:ext cx="731520" cy="73152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41E5F5F4-0487-426D-ADC6-D9A66E5DD875}"/>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43E65664-9CFF-40AA-98F4-9209F4FE24BE}"/>
              </a:ext>
            </a:extLst>
          </p:cNvPr>
          <p:cNvGrpSpPr/>
          <p:nvPr/>
        </p:nvGrpSpPr>
        <p:grpSpPr>
          <a:xfrm>
            <a:off x="1268334" y="2970574"/>
            <a:ext cx="914400" cy="914400"/>
            <a:chOff x="5828166" y="496120"/>
            <a:chExt cx="914400" cy="914400"/>
          </a:xfrm>
        </p:grpSpPr>
        <p:sp>
          <p:nvSpPr>
            <p:cNvPr id="40" name="Rectangle 39">
              <a:extLst>
                <a:ext uri="{FF2B5EF4-FFF2-40B4-BE49-F238E27FC236}">
                  <a16:creationId xmlns:a16="http://schemas.microsoft.com/office/drawing/2014/main" id="{21B9F1F3-22AD-4C90-B86A-541117BA89E3}"/>
                </a:ext>
              </a:extLst>
            </p:cNvPr>
            <p:cNvSpPr>
              <a:spLocks noChangeAspect="1"/>
            </p:cNvSpPr>
            <p:nvPr/>
          </p:nvSpPr>
          <p:spPr>
            <a:xfrm rot="2677901">
              <a:off x="5919605" y="587560"/>
              <a:ext cx="731520" cy="73152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FB5F0E6C-6757-49E8-8323-254CA09A5D64}"/>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C156CEFE-6255-431A-8C31-DBDEFA2B085C}"/>
              </a:ext>
            </a:extLst>
          </p:cNvPr>
          <p:cNvSpPr txBox="1">
            <a:spLocks noChangeArrowheads="1"/>
          </p:cNvSpPr>
          <p:nvPr/>
        </p:nvSpPr>
        <p:spPr bwMode="auto">
          <a:xfrm>
            <a:off x="1376231"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01</a:t>
            </a:r>
          </a:p>
          <a:p>
            <a:pPr algn="ctr"/>
            <a:r>
              <a:rPr lang="en-US" sz="900" dirty="0">
                <a:solidFill>
                  <a:schemeClr val="bg1"/>
                </a:solidFill>
              </a:rPr>
              <a:t>OPTION</a:t>
            </a:r>
          </a:p>
        </p:txBody>
      </p:sp>
      <p:sp>
        <p:nvSpPr>
          <p:cNvPr id="28" name="Text Box 10">
            <a:extLst>
              <a:ext uri="{FF2B5EF4-FFF2-40B4-BE49-F238E27FC236}">
                <a16:creationId xmlns:a16="http://schemas.microsoft.com/office/drawing/2014/main" id="{A6ACFE60-B9BB-4B53-BAD3-1DC22317969E}"/>
              </a:ext>
            </a:extLst>
          </p:cNvPr>
          <p:cNvSpPr txBox="1">
            <a:spLocks noChangeArrowheads="1"/>
          </p:cNvSpPr>
          <p:nvPr/>
        </p:nvSpPr>
        <p:spPr bwMode="auto">
          <a:xfrm>
            <a:off x="3710712"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02</a:t>
            </a:r>
          </a:p>
          <a:p>
            <a:pPr algn="ctr"/>
            <a:r>
              <a:rPr lang="en-US" sz="900" dirty="0">
                <a:solidFill>
                  <a:schemeClr val="bg1"/>
                </a:solidFill>
              </a:rPr>
              <a:t>OPTION</a:t>
            </a:r>
          </a:p>
        </p:txBody>
      </p:sp>
      <p:sp>
        <p:nvSpPr>
          <p:cNvPr id="29" name="Text Box 10">
            <a:extLst>
              <a:ext uri="{FF2B5EF4-FFF2-40B4-BE49-F238E27FC236}">
                <a16:creationId xmlns:a16="http://schemas.microsoft.com/office/drawing/2014/main" id="{8448027E-9206-4642-908F-4C6E1475E5BA}"/>
              </a:ext>
            </a:extLst>
          </p:cNvPr>
          <p:cNvSpPr txBox="1">
            <a:spLocks noChangeArrowheads="1"/>
          </p:cNvSpPr>
          <p:nvPr/>
        </p:nvSpPr>
        <p:spPr bwMode="auto">
          <a:xfrm>
            <a:off x="6107034" y="3070615"/>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03</a:t>
            </a:r>
          </a:p>
          <a:p>
            <a:pPr algn="ctr"/>
            <a:r>
              <a:rPr lang="en-US" sz="900" dirty="0">
                <a:solidFill>
                  <a:schemeClr val="bg1"/>
                </a:solidFill>
              </a:rPr>
              <a:t>OPTION</a:t>
            </a:r>
          </a:p>
        </p:txBody>
      </p:sp>
    </p:spTree>
    <p:extLst>
      <p:ext uri="{BB962C8B-B14F-4D97-AF65-F5344CB8AC3E}">
        <p14:creationId xmlns:p14="http://schemas.microsoft.com/office/powerpoint/2010/main" val="4158974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1000"/>
                                        <p:tgtEl>
                                          <p:spTgt spid="26"/>
                                        </p:tgtEl>
                                      </p:cBhvr>
                                    </p:animEffect>
                                    <p:anim calcmode="lin" valueType="num">
                                      <p:cBhvr>
                                        <p:cTn id="12" dur="1000" fill="hold"/>
                                        <p:tgtEl>
                                          <p:spTgt spid="26"/>
                                        </p:tgtEl>
                                        <p:attrNameLst>
                                          <p:attrName>ppt_x</p:attrName>
                                        </p:attrNameLst>
                                      </p:cBhvr>
                                      <p:tavLst>
                                        <p:tav tm="0">
                                          <p:val>
                                            <p:strVal val="#ppt_x"/>
                                          </p:val>
                                        </p:tav>
                                        <p:tav tm="100000">
                                          <p:val>
                                            <p:strVal val="#ppt_x"/>
                                          </p:val>
                                        </p:tav>
                                      </p:tavLst>
                                    </p:anim>
                                    <p:anim calcmode="lin" valueType="num">
                                      <p:cBhvr>
                                        <p:cTn id="13" dur="1000" fill="hold"/>
                                        <p:tgtEl>
                                          <p:spTgt spid="2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1+#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000"/>
                            </p:stCondLst>
                            <p:childTnLst>
                              <p:par>
                                <p:cTn id="20" presetID="9"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1000"/>
                                        <p:tgtEl>
                                          <p:spTgt spid="9"/>
                                        </p:tgtEl>
                                      </p:cBhvr>
                                    </p:animEffect>
                                  </p:childTnLst>
                                </p:cTn>
                              </p:par>
                            </p:childTnLst>
                          </p:cTn>
                        </p:par>
                        <p:par>
                          <p:cTn id="23" fill="hold">
                            <p:stCondLst>
                              <p:cond delay="3000"/>
                            </p:stCondLst>
                            <p:childTnLst>
                              <p:par>
                                <p:cTn id="24" presetID="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500" fill="hold"/>
                                        <p:tgtEl>
                                          <p:spTgt spid="14"/>
                                        </p:tgtEl>
                                        <p:attrNameLst>
                                          <p:attrName>ppt_x</p:attrName>
                                        </p:attrNameLst>
                                      </p:cBhvr>
                                      <p:tavLst>
                                        <p:tav tm="0">
                                          <p:val>
                                            <p:strVal val="#ppt_x"/>
                                          </p:val>
                                        </p:tav>
                                        <p:tav tm="100000">
                                          <p:val>
                                            <p:strVal val="#ppt_x"/>
                                          </p:val>
                                        </p:tav>
                                      </p:tavLst>
                                    </p:anim>
                                    <p:anim calcmode="lin" valueType="num">
                                      <p:cBhvr additive="base">
                                        <p:cTn id="27" dur="500" fill="hold"/>
                                        <p:tgtEl>
                                          <p:spTgt spid="14"/>
                                        </p:tgtEl>
                                        <p:attrNameLst>
                                          <p:attrName>ppt_y</p:attrName>
                                        </p:attrNameLst>
                                      </p:cBhvr>
                                      <p:tavLst>
                                        <p:tav tm="0">
                                          <p:val>
                                            <p:strVal val="1+#ppt_h/2"/>
                                          </p:val>
                                        </p:tav>
                                        <p:tav tm="100000">
                                          <p:val>
                                            <p:strVal val="#ppt_y"/>
                                          </p:val>
                                        </p:tav>
                                      </p:tavLst>
                                    </p:anim>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39"/>
                                        </p:tgtEl>
                                        <p:attrNameLst>
                                          <p:attrName>style.visibility</p:attrName>
                                        </p:attrNameLst>
                                      </p:cBhvr>
                                      <p:to>
                                        <p:strVal val="visible"/>
                                      </p:to>
                                    </p:set>
                                    <p:anim calcmode="lin" valueType="num">
                                      <p:cBhvr>
                                        <p:cTn id="31" dur="750" fill="hold"/>
                                        <p:tgtEl>
                                          <p:spTgt spid="39"/>
                                        </p:tgtEl>
                                        <p:attrNameLst>
                                          <p:attrName>ppt_w</p:attrName>
                                        </p:attrNameLst>
                                      </p:cBhvr>
                                      <p:tavLst>
                                        <p:tav tm="0">
                                          <p:val>
                                            <p:fltVal val="0"/>
                                          </p:val>
                                        </p:tav>
                                        <p:tav tm="100000">
                                          <p:val>
                                            <p:strVal val="#ppt_w"/>
                                          </p:val>
                                        </p:tav>
                                      </p:tavLst>
                                    </p:anim>
                                    <p:anim calcmode="lin" valueType="num">
                                      <p:cBhvr>
                                        <p:cTn id="32" dur="750" fill="hold"/>
                                        <p:tgtEl>
                                          <p:spTgt spid="39"/>
                                        </p:tgtEl>
                                        <p:attrNameLst>
                                          <p:attrName>ppt_h</p:attrName>
                                        </p:attrNameLst>
                                      </p:cBhvr>
                                      <p:tavLst>
                                        <p:tav tm="0">
                                          <p:val>
                                            <p:fltVal val="0"/>
                                          </p:val>
                                        </p:tav>
                                        <p:tav tm="100000">
                                          <p:val>
                                            <p:strVal val="#ppt_h"/>
                                          </p:val>
                                        </p:tav>
                                      </p:tavLst>
                                    </p:anim>
                                    <p:animEffect transition="in" filter="fade">
                                      <p:cBhvr>
                                        <p:cTn id="33" dur="750"/>
                                        <p:tgtEl>
                                          <p:spTgt spid="39"/>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27"/>
                                        </p:tgtEl>
                                        <p:attrNameLst>
                                          <p:attrName>style.visibility</p:attrName>
                                        </p:attrNameLst>
                                      </p:cBhvr>
                                      <p:to>
                                        <p:strVal val="visible"/>
                                      </p:to>
                                    </p:set>
                                    <p:anim calcmode="lin" valueType="num">
                                      <p:cBhvr>
                                        <p:cTn id="36" dur="750" fill="hold"/>
                                        <p:tgtEl>
                                          <p:spTgt spid="27"/>
                                        </p:tgtEl>
                                        <p:attrNameLst>
                                          <p:attrName>ppt_w</p:attrName>
                                        </p:attrNameLst>
                                      </p:cBhvr>
                                      <p:tavLst>
                                        <p:tav tm="0">
                                          <p:val>
                                            <p:fltVal val="0"/>
                                          </p:val>
                                        </p:tav>
                                        <p:tav tm="100000">
                                          <p:val>
                                            <p:strVal val="#ppt_w"/>
                                          </p:val>
                                        </p:tav>
                                      </p:tavLst>
                                    </p:anim>
                                    <p:anim calcmode="lin" valueType="num">
                                      <p:cBhvr>
                                        <p:cTn id="37" dur="750" fill="hold"/>
                                        <p:tgtEl>
                                          <p:spTgt spid="27"/>
                                        </p:tgtEl>
                                        <p:attrNameLst>
                                          <p:attrName>ppt_h</p:attrName>
                                        </p:attrNameLst>
                                      </p:cBhvr>
                                      <p:tavLst>
                                        <p:tav tm="0">
                                          <p:val>
                                            <p:fltVal val="0"/>
                                          </p:val>
                                        </p:tav>
                                        <p:tav tm="100000">
                                          <p:val>
                                            <p:strVal val="#ppt_h"/>
                                          </p:val>
                                        </p:tav>
                                      </p:tavLst>
                                    </p:anim>
                                    <p:animEffect transition="in" filter="fade">
                                      <p:cBhvr>
                                        <p:cTn id="38" dur="750"/>
                                        <p:tgtEl>
                                          <p:spTgt spid="27"/>
                                        </p:tgtEl>
                                      </p:cBhvr>
                                    </p:animEffect>
                                  </p:childTnLst>
                                </p:cTn>
                              </p:par>
                            </p:childTnLst>
                          </p:cTn>
                        </p:par>
                        <p:par>
                          <p:cTn id="39" fill="hold">
                            <p:stCondLst>
                              <p:cond delay="4250"/>
                            </p:stCondLst>
                            <p:childTnLst>
                              <p:par>
                                <p:cTn id="40" presetID="22" presetClass="entr" presetSubtype="1" fill="hold" grpId="0"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wipe(up)">
                                      <p:cBhvr>
                                        <p:cTn id="42" dur="500"/>
                                        <p:tgtEl>
                                          <p:spTgt spid="22"/>
                                        </p:tgtEl>
                                      </p:cBhvr>
                                    </p:animEffect>
                                  </p:childTnLst>
                                </p:cTn>
                              </p:par>
                            </p:childTnLst>
                          </p:cTn>
                        </p:par>
                        <p:par>
                          <p:cTn id="43" fill="hold">
                            <p:stCondLst>
                              <p:cond delay="4750"/>
                            </p:stCondLst>
                            <p:childTnLst>
                              <p:par>
                                <p:cTn id="44" presetID="53" presetClass="entr" presetSubtype="16" fill="hold" nodeType="afterEffect">
                                  <p:stCondLst>
                                    <p:cond delay="0"/>
                                  </p:stCondLst>
                                  <p:childTnLst>
                                    <p:set>
                                      <p:cBhvr>
                                        <p:cTn id="45" dur="1" fill="hold">
                                          <p:stCondLst>
                                            <p:cond delay="0"/>
                                          </p:stCondLst>
                                        </p:cTn>
                                        <p:tgtEl>
                                          <p:spTgt spid="36"/>
                                        </p:tgtEl>
                                        <p:attrNameLst>
                                          <p:attrName>style.visibility</p:attrName>
                                        </p:attrNameLst>
                                      </p:cBhvr>
                                      <p:to>
                                        <p:strVal val="visible"/>
                                      </p:to>
                                    </p:set>
                                    <p:anim calcmode="lin" valueType="num">
                                      <p:cBhvr>
                                        <p:cTn id="46" dur="750" fill="hold"/>
                                        <p:tgtEl>
                                          <p:spTgt spid="36"/>
                                        </p:tgtEl>
                                        <p:attrNameLst>
                                          <p:attrName>ppt_w</p:attrName>
                                        </p:attrNameLst>
                                      </p:cBhvr>
                                      <p:tavLst>
                                        <p:tav tm="0">
                                          <p:val>
                                            <p:fltVal val="0"/>
                                          </p:val>
                                        </p:tav>
                                        <p:tav tm="100000">
                                          <p:val>
                                            <p:strVal val="#ppt_w"/>
                                          </p:val>
                                        </p:tav>
                                      </p:tavLst>
                                    </p:anim>
                                    <p:anim calcmode="lin" valueType="num">
                                      <p:cBhvr>
                                        <p:cTn id="47" dur="750" fill="hold"/>
                                        <p:tgtEl>
                                          <p:spTgt spid="36"/>
                                        </p:tgtEl>
                                        <p:attrNameLst>
                                          <p:attrName>ppt_h</p:attrName>
                                        </p:attrNameLst>
                                      </p:cBhvr>
                                      <p:tavLst>
                                        <p:tav tm="0">
                                          <p:val>
                                            <p:fltVal val="0"/>
                                          </p:val>
                                        </p:tav>
                                        <p:tav tm="100000">
                                          <p:val>
                                            <p:strVal val="#ppt_h"/>
                                          </p:val>
                                        </p:tav>
                                      </p:tavLst>
                                    </p:anim>
                                    <p:animEffect transition="in" filter="fade">
                                      <p:cBhvr>
                                        <p:cTn id="48" dur="750"/>
                                        <p:tgtEl>
                                          <p:spTgt spid="36"/>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8"/>
                                        </p:tgtEl>
                                        <p:attrNameLst>
                                          <p:attrName>style.visibility</p:attrName>
                                        </p:attrNameLst>
                                      </p:cBhvr>
                                      <p:to>
                                        <p:strVal val="visible"/>
                                      </p:to>
                                    </p:set>
                                    <p:anim calcmode="lin" valueType="num">
                                      <p:cBhvr>
                                        <p:cTn id="51" dur="750" fill="hold"/>
                                        <p:tgtEl>
                                          <p:spTgt spid="28"/>
                                        </p:tgtEl>
                                        <p:attrNameLst>
                                          <p:attrName>ppt_w</p:attrName>
                                        </p:attrNameLst>
                                      </p:cBhvr>
                                      <p:tavLst>
                                        <p:tav tm="0">
                                          <p:val>
                                            <p:fltVal val="0"/>
                                          </p:val>
                                        </p:tav>
                                        <p:tav tm="100000">
                                          <p:val>
                                            <p:strVal val="#ppt_w"/>
                                          </p:val>
                                        </p:tav>
                                      </p:tavLst>
                                    </p:anim>
                                    <p:anim calcmode="lin" valueType="num">
                                      <p:cBhvr>
                                        <p:cTn id="52" dur="750" fill="hold"/>
                                        <p:tgtEl>
                                          <p:spTgt spid="28"/>
                                        </p:tgtEl>
                                        <p:attrNameLst>
                                          <p:attrName>ppt_h</p:attrName>
                                        </p:attrNameLst>
                                      </p:cBhvr>
                                      <p:tavLst>
                                        <p:tav tm="0">
                                          <p:val>
                                            <p:fltVal val="0"/>
                                          </p:val>
                                        </p:tav>
                                        <p:tav tm="100000">
                                          <p:val>
                                            <p:strVal val="#ppt_h"/>
                                          </p:val>
                                        </p:tav>
                                      </p:tavLst>
                                    </p:anim>
                                    <p:animEffect transition="in" filter="fade">
                                      <p:cBhvr>
                                        <p:cTn id="53" dur="750"/>
                                        <p:tgtEl>
                                          <p:spTgt spid="28"/>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wipe(up)">
                                      <p:cBhvr>
                                        <p:cTn id="57" dur="500"/>
                                        <p:tgtEl>
                                          <p:spTgt spid="23"/>
                                        </p:tgtEl>
                                      </p:cBhvr>
                                    </p:animEffect>
                                  </p:childTnLst>
                                </p:cTn>
                              </p:par>
                            </p:childTnLst>
                          </p:cTn>
                        </p:par>
                        <p:par>
                          <p:cTn id="58" fill="hold">
                            <p:stCondLst>
                              <p:cond delay="6000"/>
                            </p:stCondLst>
                            <p:childTnLst>
                              <p:par>
                                <p:cTn id="59" presetID="53" presetClass="entr" presetSubtype="16" fill="hold"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750" fill="hold"/>
                                        <p:tgtEl>
                                          <p:spTgt spid="35"/>
                                        </p:tgtEl>
                                        <p:attrNameLst>
                                          <p:attrName>ppt_w</p:attrName>
                                        </p:attrNameLst>
                                      </p:cBhvr>
                                      <p:tavLst>
                                        <p:tav tm="0">
                                          <p:val>
                                            <p:fltVal val="0"/>
                                          </p:val>
                                        </p:tav>
                                        <p:tav tm="100000">
                                          <p:val>
                                            <p:strVal val="#ppt_w"/>
                                          </p:val>
                                        </p:tav>
                                      </p:tavLst>
                                    </p:anim>
                                    <p:anim calcmode="lin" valueType="num">
                                      <p:cBhvr>
                                        <p:cTn id="62" dur="750" fill="hold"/>
                                        <p:tgtEl>
                                          <p:spTgt spid="35"/>
                                        </p:tgtEl>
                                        <p:attrNameLst>
                                          <p:attrName>ppt_h</p:attrName>
                                        </p:attrNameLst>
                                      </p:cBhvr>
                                      <p:tavLst>
                                        <p:tav tm="0">
                                          <p:val>
                                            <p:fltVal val="0"/>
                                          </p:val>
                                        </p:tav>
                                        <p:tav tm="100000">
                                          <p:val>
                                            <p:strVal val="#ppt_h"/>
                                          </p:val>
                                        </p:tav>
                                      </p:tavLst>
                                    </p:anim>
                                    <p:animEffect transition="in" filter="fade">
                                      <p:cBhvr>
                                        <p:cTn id="63" dur="750"/>
                                        <p:tgtEl>
                                          <p:spTgt spid="35"/>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9"/>
                                        </p:tgtEl>
                                        <p:attrNameLst>
                                          <p:attrName>style.visibility</p:attrName>
                                        </p:attrNameLst>
                                      </p:cBhvr>
                                      <p:to>
                                        <p:strVal val="visible"/>
                                      </p:to>
                                    </p:set>
                                    <p:anim calcmode="lin" valueType="num">
                                      <p:cBhvr>
                                        <p:cTn id="66" dur="750" fill="hold"/>
                                        <p:tgtEl>
                                          <p:spTgt spid="29"/>
                                        </p:tgtEl>
                                        <p:attrNameLst>
                                          <p:attrName>ppt_w</p:attrName>
                                        </p:attrNameLst>
                                      </p:cBhvr>
                                      <p:tavLst>
                                        <p:tav tm="0">
                                          <p:val>
                                            <p:fltVal val="0"/>
                                          </p:val>
                                        </p:tav>
                                        <p:tav tm="100000">
                                          <p:val>
                                            <p:strVal val="#ppt_w"/>
                                          </p:val>
                                        </p:tav>
                                      </p:tavLst>
                                    </p:anim>
                                    <p:anim calcmode="lin" valueType="num">
                                      <p:cBhvr>
                                        <p:cTn id="67" dur="750" fill="hold"/>
                                        <p:tgtEl>
                                          <p:spTgt spid="29"/>
                                        </p:tgtEl>
                                        <p:attrNameLst>
                                          <p:attrName>ppt_h</p:attrName>
                                        </p:attrNameLst>
                                      </p:cBhvr>
                                      <p:tavLst>
                                        <p:tav tm="0">
                                          <p:val>
                                            <p:fltVal val="0"/>
                                          </p:val>
                                        </p:tav>
                                        <p:tav tm="100000">
                                          <p:val>
                                            <p:strVal val="#ppt_h"/>
                                          </p:val>
                                        </p:tav>
                                      </p:tavLst>
                                    </p:anim>
                                    <p:animEffect transition="in" filter="fade">
                                      <p:cBhvr>
                                        <p:cTn id="68" dur="750"/>
                                        <p:tgtEl>
                                          <p:spTgt spid="29"/>
                                        </p:tgtEl>
                                      </p:cBhvr>
                                    </p:animEffect>
                                  </p:childTnLst>
                                </p:cTn>
                              </p:par>
                            </p:childTnLst>
                          </p:cTn>
                        </p:par>
                        <p:par>
                          <p:cTn id="69" fill="hold">
                            <p:stCondLst>
                              <p:cond delay="6750"/>
                            </p:stCondLst>
                            <p:childTnLst>
                              <p:par>
                                <p:cTn id="70" presetID="22" presetClass="entr" presetSubtype="1"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up)">
                                      <p:cBhvr>
                                        <p:cTn id="7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8" grpId="0"/>
      <p:bldP spid="9" grpId="0" animBg="1"/>
      <p:bldP spid="22" grpId="0"/>
      <p:bldP spid="23" grpId="0"/>
      <p:bldP spid="24" grpId="0"/>
      <p:bldP spid="26" grpId="0"/>
      <p:bldP spid="27" grpId="0"/>
      <p:bldP spid="28" grpId="0"/>
      <p:bldP spid="2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29BD95E9-7466-458C-ACF2-4E285C295CF3}"/>
              </a:ext>
            </a:extLst>
          </p:cNvPr>
          <p:cNvGrpSpPr/>
          <p:nvPr/>
        </p:nvGrpSpPr>
        <p:grpSpPr>
          <a:xfrm>
            <a:off x="3898105" y="1604487"/>
            <a:ext cx="3657600" cy="3657600"/>
            <a:chOff x="3898105" y="2362172"/>
            <a:chExt cx="3657600" cy="3657600"/>
          </a:xfrm>
        </p:grpSpPr>
        <p:sp>
          <p:nvSpPr>
            <p:cNvPr id="19" name="Oval 18">
              <a:extLst>
                <a:ext uri="{FF2B5EF4-FFF2-40B4-BE49-F238E27FC236}">
                  <a16:creationId xmlns:a16="http://schemas.microsoft.com/office/drawing/2014/main" id="{91B2A410-CCC3-432E-A92D-7540C81A11B6}"/>
                </a:ext>
              </a:extLst>
            </p:cNvPr>
            <p:cNvSpPr>
              <a:spLocks noChangeAspect="1"/>
            </p:cNvSpPr>
            <p:nvPr/>
          </p:nvSpPr>
          <p:spPr>
            <a:xfrm>
              <a:off x="4126705" y="2601531"/>
              <a:ext cx="3200400" cy="3200400"/>
            </a:xfrm>
            <a:prstGeom prst="ellipse">
              <a:avLst/>
            </a:prstGeom>
            <a:solidFill>
              <a:schemeClr val="tx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CCA3BBA0-BB81-4F48-AB36-D4AC8B95F404}"/>
                </a:ext>
              </a:extLst>
            </p:cNvPr>
            <p:cNvSpPr>
              <a:spLocks noChangeAspect="1"/>
            </p:cNvSpPr>
            <p:nvPr/>
          </p:nvSpPr>
          <p:spPr>
            <a:xfrm>
              <a:off x="3898105" y="2362172"/>
              <a:ext cx="3657600" cy="3657600"/>
            </a:xfrm>
            <a:custGeom>
              <a:avLst/>
              <a:gdLst>
                <a:gd name="connsiteX0" fmla="*/ 1828800 w 3657600"/>
                <a:gd name="connsiteY0" fmla="*/ 285079 h 3657600"/>
                <a:gd name="connsiteX1" fmla="*/ 274320 w 3657600"/>
                <a:gd name="connsiteY1" fmla="*/ 1839559 h 3657600"/>
                <a:gd name="connsiteX2" fmla="*/ 1828800 w 3657600"/>
                <a:gd name="connsiteY2" fmla="*/ 3394039 h 3657600"/>
                <a:gd name="connsiteX3" fmla="*/ 3383280 w 3657600"/>
                <a:gd name="connsiteY3" fmla="*/ 1839559 h 3657600"/>
                <a:gd name="connsiteX4" fmla="*/ 1828800 w 3657600"/>
                <a:gd name="connsiteY4" fmla="*/ 285079 h 3657600"/>
                <a:gd name="connsiteX5" fmla="*/ 1828800 w 3657600"/>
                <a:gd name="connsiteY5" fmla="*/ 0 h 3657600"/>
                <a:gd name="connsiteX6" fmla="*/ 3657600 w 3657600"/>
                <a:gd name="connsiteY6" fmla="*/ 1828800 h 3657600"/>
                <a:gd name="connsiteX7" fmla="*/ 1828800 w 3657600"/>
                <a:gd name="connsiteY7" fmla="*/ 3657600 h 3657600"/>
                <a:gd name="connsiteX8" fmla="*/ 0 w 3657600"/>
                <a:gd name="connsiteY8" fmla="*/ 1828800 h 3657600"/>
                <a:gd name="connsiteX9" fmla="*/ 1828800 w 3657600"/>
                <a:gd name="connsiteY9" fmla="*/ 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57600" h="3657600">
                  <a:moveTo>
                    <a:pt x="1828800" y="285079"/>
                  </a:moveTo>
                  <a:cubicBezTo>
                    <a:pt x="970284" y="285079"/>
                    <a:pt x="274320" y="981043"/>
                    <a:pt x="274320" y="1839559"/>
                  </a:cubicBezTo>
                  <a:cubicBezTo>
                    <a:pt x="274320" y="2698075"/>
                    <a:pt x="970284" y="3394039"/>
                    <a:pt x="1828800" y="3394039"/>
                  </a:cubicBezTo>
                  <a:cubicBezTo>
                    <a:pt x="2687316" y="3394039"/>
                    <a:pt x="3383280" y="2698075"/>
                    <a:pt x="3383280" y="1839559"/>
                  </a:cubicBezTo>
                  <a:cubicBezTo>
                    <a:pt x="3383280" y="981043"/>
                    <a:pt x="2687316" y="285079"/>
                    <a:pt x="1828800" y="285079"/>
                  </a:cubicBezTo>
                  <a:close/>
                  <a:moveTo>
                    <a:pt x="1828800" y="0"/>
                  </a:moveTo>
                  <a:cubicBezTo>
                    <a:pt x="2838819" y="0"/>
                    <a:pt x="3657600" y="818781"/>
                    <a:pt x="3657600" y="1828800"/>
                  </a:cubicBezTo>
                  <a:cubicBezTo>
                    <a:pt x="3657600" y="2838819"/>
                    <a:pt x="2838819" y="3657600"/>
                    <a:pt x="1828800" y="3657600"/>
                  </a:cubicBezTo>
                  <a:cubicBezTo>
                    <a:pt x="818782" y="3657600"/>
                    <a:pt x="0" y="2838819"/>
                    <a:pt x="0" y="1828800"/>
                  </a:cubicBezTo>
                  <a:cubicBezTo>
                    <a:pt x="0" y="818781"/>
                    <a:pt x="818782" y="0"/>
                    <a:pt x="1828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698C5D3D-2C1B-466D-B81A-8DDF2C7C5A72}"/>
                </a:ext>
              </a:extLst>
            </p:cNvPr>
            <p:cNvSpPr txBox="1">
              <a:spLocks noChangeArrowheads="1"/>
            </p:cNvSpPr>
            <p:nvPr/>
          </p:nvSpPr>
          <p:spPr bwMode="auto">
            <a:xfrm>
              <a:off x="4355305" y="3272285"/>
              <a:ext cx="2743200" cy="1600438"/>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Candara" panose="020E0502030303020204" pitchFamily="34" charset="0"/>
                </a:rPr>
                <a:t>LOREM IPSUM </a:t>
              </a:r>
            </a:p>
            <a:p>
              <a:pPr algn="ctr"/>
              <a:r>
                <a:rPr lang="en-US" sz="2000" b="1" dirty="0">
                  <a:solidFill>
                    <a:schemeClr val="bg1"/>
                  </a:solidFill>
                  <a:latin typeface="Candara" panose="020E0502030303020204" pitchFamily="34" charset="0"/>
                </a:rPr>
                <a:t>DOLOR</a:t>
              </a:r>
            </a:p>
            <a:p>
              <a:pPr algn="ctr"/>
              <a:endParaRPr lang="en-US" sz="1200" b="1" dirty="0">
                <a:solidFill>
                  <a:schemeClr val="bg1"/>
                </a:solidFill>
                <a:latin typeface="Candara" panose="020E0502030303020204" pitchFamily="34" charset="0"/>
              </a:endParaRPr>
            </a:p>
            <a:p>
              <a:pPr algn="ctr"/>
              <a:endParaRPr lang="en-US" sz="1200" b="1"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28" name="Straight Connector 27">
              <a:extLst>
                <a:ext uri="{FF2B5EF4-FFF2-40B4-BE49-F238E27FC236}">
                  <a16:creationId xmlns:a16="http://schemas.microsoft.com/office/drawing/2014/main" id="{BD4677B6-9CFA-4E7D-92B0-75807BBBF21D}"/>
                </a:ext>
              </a:extLst>
            </p:cNvPr>
            <p:cNvCxnSpPr/>
            <p:nvPr/>
          </p:nvCxnSpPr>
          <p:spPr>
            <a:xfrm>
              <a:off x="4876800" y="4110485"/>
              <a:ext cx="1676400" cy="0"/>
            </a:xfrm>
            <a:prstGeom prst="line">
              <a:avLst/>
            </a:prstGeom>
            <a:ln w="15875">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13" name="Oval 12">
            <a:extLst>
              <a:ext uri="{FF2B5EF4-FFF2-40B4-BE49-F238E27FC236}">
                <a16:creationId xmlns:a16="http://schemas.microsoft.com/office/drawing/2014/main" id="{E7DCA138-69A8-47D7-82ED-4C3501B9C4A0}"/>
              </a:ext>
            </a:extLst>
          </p:cNvPr>
          <p:cNvSpPr>
            <a:spLocks noChangeAspect="1"/>
          </p:cNvSpPr>
          <p:nvPr/>
        </p:nvSpPr>
        <p:spPr>
          <a:xfrm>
            <a:off x="5193506" y="1012568"/>
            <a:ext cx="1097280" cy="109728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D1F79F2-0B48-49A7-A398-53913C6B3F76}"/>
              </a:ext>
            </a:extLst>
          </p:cNvPr>
          <p:cNvSpPr>
            <a:spLocks noChangeAspect="1"/>
          </p:cNvSpPr>
          <p:nvPr/>
        </p:nvSpPr>
        <p:spPr>
          <a:xfrm>
            <a:off x="5184362" y="993755"/>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5552A95-F46F-4739-B8E5-227963F50EC1}"/>
              </a:ext>
            </a:extLst>
          </p:cNvPr>
          <p:cNvSpPr>
            <a:spLocks noChangeAspect="1"/>
          </p:cNvSpPr>
          <p:nvPr/>
        </p:nvSpPr>
        <p:spPr>
          <a:xfrm>
            <a:off x="5056346" y="875408"/>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02F10AEB-2993-4D97-ACFE-338B990D92B0}"/>
              </a:ext>
            </a:extLst>
          </p:cNvPr>
          <p:cNvSpPr txBox="1">
            <a:spLocks noChangeArrowheads="1"/>
          </p:cNvSpPr>
          <p:nvPr/>
        </p:nvSpPr>
        <p:spPr bwMode="auto">
          <a:xfrm>
            <a:off x="5384006" y="977460"/>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30" name="TextBox 29">
            <a:extLst>
              <a:ext uri="{FF2B5EF4-FFF2-40B4-BE49-F238E27FC236}">
                <a16:creationId xmlns:a16="http://schemas.microsoft.com/office/drawing/2014/main" id="{6706715C-B1FF-434F-8D06-2C013C48D749}"/>
              </a:ext>
            </a:extLst>
          </p:cNvPr>
          <p:cNvSpPr txBox="1"/>
          <p:nvPr/>
        </p:nvSpPr>
        <p:spPr>
          <a:xfrm>
            <a:off x="7403305" y="608128"/>
            <a:ext cx="4257937" cy="1308050"/>
          </a:xfrm>
          <a:prstGeom prst="rect">
            <a:avLst/>
          </a:prstGeom>
          <a:noFill/>
        </p:spPr>
        <p:txBody>
          <a:bodyPr wrap="square" rtlCol="0">
            <a:spAutoFit/>
          </a:bodyPr>
          <a:lstStyle/>
          <a:p>
            <a:pPr defTabSz="1219170">
              <a:spcBef>
                <a:spcPct val="20000"/>
              </a:spcBef>
              <a:defRPr/>
            </a:pPr>
            <a:r>
              <a:rPr lang="en-US" sz="1500" b="1" dirty="0">
                <a:solidFill>
                  <a:srgbClr val="FE4A1E"/>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CC8035D7-EDE5-4BD8-AFCA-78708B719EC0}"/>
              </a:ext>
            </a:extLst>
          </p:cNvPr>
          <p:cNvSpPr txBox="1"/>
          <p:nvPr/>
        </p:nvSpPr>
        <p:spPr>
          <a:xfrm>
            <a:off x="7548513" y="5181600"/>
            <a:ext cx="4257937" cy="1308050"/>
          </a:xfrm>
          <a:prstGeom prst="rect">
            <a:avLst/>
          </a:prstGeom>
          <a:noFill/>
        </p:spPr>
        <p:txBody>
          <a:bodyPr wrap="square" rtlCol="0">
            <a:spAutoFit/>
          </a:bodyPr>
          <a:lstStyle/>
          <a:p>
            <a:pPr defTabSz="1219170">
              <a:spcBef>
                <a:spcPct val="20000"/>
              </a:spcBef>
              <a:defRPr/>
            </a:pPr>
            <a:r>
              <a:rPr lang="en-US" sz="1500" b="1" dirty="0">
                <a:solidFill>
                  <a:srgbClr val="44546B"/>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C8F9A1EE-E06E-4245-84C7-E7F8399DE9C0}"/>
              </a:ext>
            </a:extLst>
          </p:cNvPr>
          <p:cNvSpPr txBox="1"/>
          <p:nvPr/>
        </p:nvSpPr>
        <p:spPr>
          <a:xfrm>
            <a:off x="8592453" y="2600152"/>
            <a:ext cx="3213997" cy="1692771"/>
          </a:xfrm>
          <a:prstGeom prst="rect">
            <a:avLst/>
          </a:prstGeom>
          <a:noFill/>
        </p:spPr>
        <p:txBody>
          <a:bodyPr wrap="square" rtlCol="0">
            <a:spAutoFit/>
          </a:bodyPr>
          <a:lstStyle/>
          <a:p>
            <a:pPr defTabSz="1219170">
              <a:spcBef>
                <a:spcPct val="20000"/>
              </a:spcBef>
              <a:defRPr/>
            </a:pPr>
            <a:r>
              <a:rPr lang="en-US" sz="1500" b="1" dirty="0">
                <a:solidFill>
                  <a:srgbClr val="5C9AD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0D385920-E741-4241-8E0B-EC7F8EF11134}"/>
              </a:ext>
            </a:extLst>
          </p:cNvPr>
          <p:cNvSpPr txBox="1"/>
          <p:nvPr/>
        </p:nvSpPr>
        <p:spPr>
          <a:xfrm>
            <a:off x="289078" y="2636256"/>
            <a:ext cx="3106970" cy="1692771"/>
          </a:xfrm>
          <a:prstGeom prst="rect">
            <a:avLst/>
          </a:prstGeom>
          <a:noFill/>
        </p:spPr>
        <p:txBody>
          <a:bodyPr wrap="square" rtlCol="0">
            <a:spAutoFit/>
          </a:bodyPr>
          <a:lstStyle/>
          <a:p>
            <a:pPr defTabSz="1219170">
              <a:spcBef>
                <a:spcPct val="20000"/>
              </a:spcBef>
              <a:defRPr/>
            </a:pPr>
            <a:r>
              <a:rPr lang="en-US" sz="1500" b="1" dirty="0">
                <a:solidFill>
                  <a:srgbClr val="93939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4D95C1A3-AA4E-403B-A1D3-E2D1086430AC}"/>
              </a:ext>
            </a:extLst>
          </p:cNvPr>
          <p:cNvSpPr txBox="1"/>
          <p:nvPr/>
        </p:nvSpPr>
        <p:spPr>
          <a:xfrm>
            <a:off x="798409" y="5175321"/>
            <a:ext cx="4257937" cy="1308050"/>
          </a:xfrm>
          <a:prstGeom prst="rect">
            <a:avLst/>
          </a:prstGeom>
          <a:noFill/>
        </p:spPr>
        <p:txBody>
          <a:bodyPr wrap="square" rtlCol="0">
            <a:spAutoFit/>
          </a:bodyPr>
          <a:lstStyle/>
          <a:p>
            <a:pPr defTabSz="1219170">
              <a:spcBef>
                <a:spcPct val="20000"/>
              </a:spcBef>
              <a:defRPr/>
            </a:pPr>
            <a:r>
              <a:rPr lang="en-US" sz="1500" b="1" dirty="0">
                <a:solidFill>
                  <a:srgbClr val="7A7A7A"/>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Oval 41">
            <a:extLst>
              <a:ext uri="{FF2B5EF4-FFF2-40B4-BE49-F238E27FC236}">
                <a16:creationId xmlns:a16="http://schemas.microsoft.com/office/drawing/2014/main" id="{91FFB77B-969A-4217-936F-D80F9DA6B470}"/>
              </a:ext>
            </a:extLst>
          </p:cNvPr>
          <p:cNvSpPr>
            <a:spLocks noChangeAspect="1"/>
          </p:cNvSpPr>
          <p:nvPr/>
        </p:nvSpPr>
        <p:spPr>
          <a:xfrm>
            <a:off x="6829163" y="2154264"/>
            <a:ext cx="1097280" cy="109728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4833A431-92BC-408F-8DC8-08C38E558BEB}"/>
              </a:ext>
            </a:extLst>
          </p:cNvPr>
          <p:cNvSpPr>
            <a:spLocks noChangeAspect="1"/>
          </p:cNvSpPr>
          <p:nvPr/>
        </p:nvSpPr>
        <p:spPr>
          <a:xfrm>
            <a:off x="6820019" y="213545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00CCA931-5AAC-4FA9-9C5E-E44104907E24}"/>
              </a:ext>
            </a:extLst>
          </p:cNvPr>
          <p:cNvSpPr>
            <a:spLocks noChangeAspect="1"/>
          </p:cNvSpPr>
          <p:nvPr/>
        </p:nvSpPr>
        <p:spPr>
          <a:xfrm>
            <a:off x="6692003" y="201710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D6BE5D4C-BCE0-4F56-8EF3-DEE23F6F93DE}"/>
              </a:ext>
            </a:extLst>
          </p:cNvPr>
          <p:cNvSpPr txBox="1">
            <a:spLocks noChangeArrowheads="1"/>
          </p:cNvSpPr>
          <p:nvPr/>
        </p:nvSpPr>
        <p:spPr bwMode="auto">
          <a:xfrm>
            <a:off x="7019663" y="211915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48" name="Oval 47">
            <a:extLst>
              <a:ext uri="{FF2B5EF4-FFF2-40B4-BE49-F238E27FC236}">
                <a16:creationId xmlns:a16="http://schemas.microsoft.com/office/drawing/2014/main" id="{932B4D77-4AEB-4CD5-9C3D-E31A230F6407}"/>
              </a:ext>
            </a:extLst>
          </p:cNvPr>
          <p:cNvSpPr>
            <a:spLocks noChangeAspect="1"/>
          </p:cNvSpPr>
          <p:nvPr/>
        </p:nvSpPr>
        <p:spPr>
          <a:xfrm>
            <a:off x="6392986" y="4140183"/>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B099CE5B-F5F8-41D4-9171-48144CB9669F}"/>
              </a:ext>
            </a:extLst>
          </p:cNvPr>
          <p:cNvSpPr>
            <a:spLocks noChangeAspect="1"/>
          </p:cNvSpPr>
          <p:nvPr/>
        </p:nvSpPr>
        <p:spPr>
          <a:xfrm>
            <a:off x="638384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9CFFE0C-DD04-4987-910D-84915334EAB7}"/>
              </a:ext>
            </a:extLst>
          </p:cNvPr>
          <p:cNvSpPr>
            <a:spLocks noChangeAspect="1"/>
          </p:cNvSpPr>
          <p:nvPr/>
        </p:nvSpPr>
        <p:spPr>
          <a:xfrm>
            <a:off x="625582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B9899ED5-D500-44B4-8546-BC78799B936B}"/>
              </a:ext>
            </a:extLst>
          </p:cNvPr>
          <p:cNvSpPr txBox="1">
            <a:spLocks noChangeArrowheads="1"/>
          </p:cNvSpPr>
          <p:nvPr/>
        </p:nvSpPr>
        <p:spPr bwMode="auto">
          <a:xfrm>
            <a:off x="658348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54" name="Oval 53">
            <a:extLst>
              <a:ext uri="{FF2B5EF4-FFF2-40B4-BE49-F238E27FC236}">
                <a16:creationId xmlns:a16="http://schemas.microsoft.com/office/drawing/2014/main" id="{839D6770-3084-415E-AF26-4889EBED96E6}"/>
              </a:ext>
            </a:extLst>
          </p:cNvPr>
          <p:cNvSpPr>
            <a:spLocks noChangeAspect="1"/>
          </p:cNvSpPr>
          <p:nvPr/>
        </p:nvSpPr>
        <p:spPr>
          <a:xfrm>
            <a:off x="3959066" y="4140183"/>
            <a:ext cx="1097280" cy="109728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68C84EF5-AB21-4153-8116-B6834FFAB6AA}"/>
              </a:ext>
            </a:extLst>
          </p:cNvPr>
          <p:cNvSpPr>
            <a:spLocks noChangeAspect="1"/>
          </p:cNvSpPr>
          <p:nvPr/>
        </p:nvSpPr>
        <p:spPr>
          <a:xfrm>
            <a:off x="394992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E87A0B11-6073-416A-95DA-CFA62E26D408}"/>
              </a:ext>
            </a:extLst>
          </p:cNvPr>
          <p:cNvSpPr>
            <a:spLocks noChangeAspect="1"/>
          </p:cNvSpPr>
          <p:nvPr/>
        </p:nvSpPr>
        <p:spPr>
          <a:xfrm>
            <a:off x="382190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 Box 10">
            <a:extLst>
              <a:ext uri="{FF2B5EF4-FFF2-40B4-BE49-F238E27FC236}">
                <a16:creationId xmlns:a16="http://schemas.microsoft.com/office/drawing/2014/main" id="{D39F2826-463F-40B9-8700-8EF8BE0BF55E}"/>
              </a:ext>
            </a:extLst>
          </p:cNvPr>
          <p:cNvSpPr txBox="1">
            <a:spLocks noChangeArrowheads="1"/>
          </p:cNvSpPr>
          <p:nvPr/>
        </p:nvSpPr>
        <p:spPr bwMode="auto">
          <a:xfrm>
            <a:off x="414956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60" name="Oval 59">
            <a:extLst>
              <a:ext uri="{FF2B5EF4-FFF2-40B4-BE49-F238E27FC236}">
                <a16:creationId xmlns:a16="http://schemas.microsoft.com/office/drawing/2014/main" id="{B75A98EF-A0D2-48F4-8A7D-5F8FD35AB743}"/>
              </a:ext>
            </a:extLst>
          </p:cNvPr>
          <p:cNvSpPr>
            <a:spLocks noChangeAspect="1"/>
          </p:cNvSpPr>
          <p:nvPr/>
        </p:nvSpPr>
        <p:spPr>
          <a:xfrm>
            <a:off x="3539965" y="2154059"/>
            <a:ext cx="1097280" cy="1097280"/>
          </a:xfrm>
          <a:prstGeom prst="ellipse">
            <a:avLst/>
          </a:pr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8DAB280C-7AD1-4B6E-AB8B-BCEE235729B2}"/>
              </a:ext>
            </a:extLst>
          </p:cNvPr>
          <p:cNvSpPr>
            <a:spLocks noChangeAspect="1"/>
          </p:cNvSpPr>
          <p:nvPr/>
        </p:nvSpPr>
        <p:spPr>
          <a:xfrm>
            <a:off x="3530821" y="213524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2E92046E-A4F2-4761-87FC-B2780A1277A0}"/>
              </a:ext>
            </a:extLst>
          </p:cNvPr>
          <p:cNvSpPr>
            <a:spLocks noChangeAspect="1"/>
          </p:cNvSpPr>
          <p:nvPr/>
        </p:nvSpPr>
        <p:spPr>
          <a:xfrm>
            <a:off x="3402805" y="201689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6583A025-0946-4C49-B6F5-DC068F5713F6}"/>
              </a:ext>
            </a:extLst>
          </p:cNvPr>
          <p:cNvSpPr txBox="1">
            <a:spLocks noChangeArrowheads="1"/>
          </p:cNvSpPr>
          <p:nvPr/>
        </p:nvSpPr>
        <p:spPr bwMode="auto">
          <a:xfrm>
            <a:off x="3730465" y="211895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65" name="Freeform 37">
            <a:extLst>
              <a:ext uri="{FF2B5EF4-FFF2-40B4-BE49-F238E27FC236}">
                <a16:creationId xmlns:a16="http://schemas.microsoft.com/office/drawing/2014/main" id="{7A8F0D87-7B33-4FE6-BE6A-06305650BE9F}"/>
              </a:ext>
            </a:extLst>
          </p:cNvPr>
          <p:cNvSpPr>
            <a:spLocks noChangeAspect="1" noEditPoints="1"/>
          </p:cNvSpPr>
          <p:nvPr/>
        </p:nvSpPr>
        <p:spPr bwMode="auto">
          <a:xfrm>
            <a:off x="7200363" y="276844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41">
            <a:extLst>
              <a:ext uri="{FF2B5EF4-FFF2-40B4-BE49-F238E27FC236}">
                <a16:creationId xmlns:a16="http://schemas.microsoft.com/office/drawing/2014/main" id="{FA77024E-C2D6-4F53-A6C3-96AD78DD1023}"/>
              </a:ext>
            </a:extLst>
          </p:cNvPr>
          <p:cNvSpPr>
            <a:spLocks noChangeAspect="1" noEditPoints="1"/>
          </p:cNvSpPr>
          <p:nvPr/>
        </p:nvSpPr>
        <p:spPr bwMode="auto">
          <a:xfrm>
            <a:off x="3821410" y="276844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101">
            <a:extLst>
              <a:ext uri="{FF2B5EF4-FFF2-40B4-BE49-F238E27FC236}">
                <a16:creationId xmlns:a16="http://schemas.microsoft.com/office/drawing/2014/main" id="{E61B2976-8A69-4A26-AB20-E5D8E6EC9B33}"/>
              </a:ext>
            </a:extLst>
          </p:cNvPr>
          <p:cNvSpPr>
            <a:spLocks noChangeAspect="1" noEditPoints="1"/>
          </p:cNvSpPr>
          <p:nvPr/>
        </p:nvSpPr>
        <p:spPr bwMode="auto">
          <a:xfrm>
            <a:off x="6709286" y="474681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91">
            <a:extLst>
              <a:ext uri="{FF2B5EF4-FFF2-40B4-BE49-F238E27FC236}">
                <a16:creationId xmlns:a16="http://schemas.microsoft.com/office/drawing/2014/main" id="{9735E008-B30D-4D62-A252-767C224FE8F9}"/>
              </a:ext>
            </a:extLst>
          </p:cNvPr>
          <p:cNvSpPr>
            <a:spLocks noChangeAspect="1" noEditPoints="1"/>
          </p:cNvSpPr>
          <p:nvPr/>
        </p:nvSpPr>
        <p:spPr bwMode="auto">
          <a:xfrm>
            <a:off x="4309586" y="474402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9">
            <a:extLst>
              <a:ext uri="{FF2B5EF4-FFF2-40B4-BE49-F238E27FC236}">
                <a16:creationId xmlns:a16="http://schemas.microsoft.com/office/drawing/2014/main" id="{C89DFB53-A494-4E54-8F7F-A195B7FCE52D}"/>
              </a:ext>
            </a:extLst>
          </p:cNvPr>
          <p:cNvSpPr>
            <a:spLocks noChangeAspect="1" noEditPoints="1"/>
          </p:cNvSpPr>
          <p:nvPr/>
        </p:nvSpPr>
        <p:spPr bwMode="auto">
          <a:xfrm>
            <a:off x="5583510" y="1615451"/>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695457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Effect transition="in" filter="fade">
                                      <p:cBhvr>
                                        <p:cTn id="19" dur="500"/>
                                        <p:tgtEl>
                                          <p:spTgt spid="12"/>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childTnLst>
                          </p:cTn>
                        </p:par>
                        <p:par>
                          <p:cTn id="25" fill="hold">
                            <p:stCondLst>
                              <p:cond delay="1500"/>
                            </p:stCondLst>
                            <p:childTnLst>
                              <p:par>
                                <p:cTn id="26" presetID="22" presetClass="entr" presetSubtype="1"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750"/>
                                        <p:tgtEl>
                                          <p:spTgt spid="10"/>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up)">
                                      <p:cBhvr>
                                        <p:cTn id="31" dur="750"/>
                                        <p:tgtEl>
                                          <p:spTgt spid="16"/>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69"/>
                                        </p:tgtEl>
                                        <p:attrNameLst>
                                          <p:attrName>style.visibility</p:attrName>
                                        </p:attrNameLst>
                                      </p:cBhvr>
                                      <p:to>
                                        <p:strVal val="visible"/>
                                      </p:to>
                                    </p:set>
                                    <p:anim calcmode="lin" valueType="num">
                                      <p:cBhvr>
                                        <p:cTn id="34" dur="750" fill="hold"/>
                                        <p:tgtEl>
                                          <p:spTgt spid="69"/>
                                        </p:tgtEl>
                                        <p:attrNameLst>
                                          <p:attrName>ppt_w</p:attrName>
                                        </p:attrNameLst>
                                      </p:cBhvr>
                                      <p:tavLst>
                                        <p:tav tm="0">
                                          <p:val>
                                            <p:fltVal val="0"/>
                                          </p:val>
                                        </p:tav>
                                        <p:tav tm="100000">
                                          <p:val>
                                            <p:strVal val="#ppt_w"/>
                                          </p:val>
                                        </p:tav>
                                      </p:tavLst>
                                    </p:anim>
                                    <p:anim calcmode="lin" valueType="num">
                                      <p:cBhvr>
                                        <p:cTn id="35" dur="750" fill="hold"/>
                                        <p:tgtEl>
                                          <p:spTgt spid="69"/>
                                        </p:tgtEl>
                                        <p:attrNameLst>
                                          <p:attrName>ppt_h</p:attrName>
                                        </p:attrNameLst>
                                      </p:cBhvr>
                                      <p:tavLst>
                                        <p:tav tm="0">
                                          <p:val>
                                            <p:fltVal val="0"/>
                                          </p:val>
                                        </p:tav>
                                        <p:tav tm="100000">
                                          <p:val>
                                            <p:strVal val="#ppt_h"/>
                                          </p:val>
                                        </p:tav>
                                      </p:tavLst>
                                    </p:anim>
                                    <p:animEffect transition="in" filter="fade">
                                      <p:cBhvr>
                                        <p:cTn id="36" dur="750"/>
                                        <p:tgtEl>
                                          <p:spTgt spid="69"/>
                                        </p:tgtEl>
                                      </p:cBhvr>
                                    </p:animEffect>
                                  </p:childTnLst>
                                </p:cTn>
                              </p:par>
                            </p:childTnLst>
                          </p:cTn>
                        </p:par>
                        <p:par>
                          <p:cTn id="37" fill="hold">
                            <p:stCondLst>
                              <p:cond delay="2250"/>
                            </p:stCondLst>
                            <p:childTnLst>
                              <p:par>
                                <p:cTn id="38" presetID="53" presetClass="entr" presetSubtype="528" fill="hold" grpId="0" nodeType="afterEffect">
                                  <p:stCondLst>
                                    <p:cond delay="0"/>
                                  </p:stCondLst>
                                  <p:childTnLst>
                                    <p:set>
                                      <p:cBhvr>
                                        <p:cTn id="39" dur="1" fill="hold">
                                          <p:stCondLst>
                                            <p:cond delay="0"/>
                                          </p:stCondLst>
                                        </p:cTn>
                                        <p:tgtEl>
                                          <p:spTgt spid="30"/>
                                        </p:tgtEl>
                                        <p:attrNameLst>
                                          <p:attrName>style.visibility</p:attrName>
                                        </p:attrNameLst>
                                      </p:cBhvr>
                                      <p:to>
                                        <p:strVal val="visible"/>
                                      </p:to>
                                    </p:set>
                                    <p:anim calcmode="lin" valueType="num">
                                      <p:cBhvr>
                                        <p:cTn id="40" dur="750" fill="hold"/>
                                        <p:tgtEl>
                                          <p:spTgt spid="30"/>
                                        </p:tgtEl>
                                        <p:attrNameLst>
                                          <p:attrName>ppt_w</p:attrName>
                                        </p:attrNameLst>
                                      </p:cBhvr>
                                      <p:tavLst>
                                        <p:tav tm="0">
                                          <p:val>
                                            <p:fltVal val="0"/>
                                          </p:val>
                                        </p:tav>
                                        <p:tav tm="100000">
                                          <p:val>
                                            <p:strVal val="#ppt_w"/>
                                          </p:val>
                                        </p:tav>
                                      </p:tavLst>
                                    </p:anim>
                                    <p:anim calcmode="lin" valueType="num">
                                      <p:cBhvr>
                                        <p:cTn id="41" dur="750" fill="hold"/>
                                        <p:tgtEl>
                                          <p:spTgt spid="30"/>
                                        </p:tgtEl>
                                        <p:attrNameLst>
                                          <p:attrName>ppt_h</p:attrName>
                                        </p:attrNameLst>
                                      </p:cBhvr>
                                      <p:tavLst>
                                        <p:tav tm="0">
                                          <p:val>
                                            <p:fltVal val="0"/>
                                          </p:val>
                                        </p:tav>
                                        <p:tav tm="100000">
                                          <p:val>
                                            <p:strVal val="#ppt_h"/>
                                          </p:val>
                                        </p:tav>
                                      </p:tavLst>
                                    </p:anim>
                                    <p:animEffect transition="in" filter="fade">
                                      <p:cBhvr>
                                        <p:cTn id="42" dur="750"/>
                                        <p:tgtEl>
                                          <p:spTgt spid="30"/>
                                        </p:tgtEl>
                                      </p:cBhvr>
                                    </p:animEffect>
                                    <p:anim calcmode="lin" valueType="num">
                                      <p:cBhvr>
                                        <p:cTn id="43" dur="750" fill="hold"/>
                                        <p:tgtEl>
                                          <p:spTgt spid="30"/>
                                        </p:tgtEl>
                                        <p:attrNameLst>
                                          <p:attrName>ppt_x</p:attrName>
                                        </p:attrNameLst>
                                      </p:cBhvr>
                                      <p:tavLst>
                                        <p:tav tm="0">
                                          <p:val>
                                            <p:fltVal val="0.5"/>
                                          </p:val>
                                        </p:tav>
                                        <p:tav tm="100000">
                                          <p:val>
                                            <p:strVal val="#ppt_x"/>
                                          </p:val>
                                        </p:tav>
                                      </p:tavLst>
                                    </p:anim>
                                    <p:anim calcmode="lin" valueType="num">
                                      <p:cBhvr>
                                        <p:cTn id="44" dur="750" fill="hold"/>
                                        <p:tgtEl>
                                          <p:spTgt spid="30"/>
                                        </p:tgtEl>
                                        <p:attrNameLst>
                                          <p:attrName>ppt_y</p:attrName>
                                        </p:attrNameLst>
                                      </p:cBhvr>
                                      <p:tavLst>
                                        <p:tav tm="0">
                                          <p:val>
                                            <p:fltVal val="0.5"/>
                                          </p:val>
                                        </p:tav>
                                        <p:tav tm="100000">
                                          <p:val>
                                            <p:strVal val="#ppt_y"/>
                                          </p:val>
                                        </p:tav>
                                      </p:tavLst>
                                    </p:anim>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4"/>
                                        </p:tgtEl>
                                        <p:attrNameLst>
                                          <p:attrName>style.visibility</p:attrName>
                                        </p:attrNameLst>
                                      </p:cBhvr>
                                      <p:to>
                                        <p:strVal val="visible"/>
                                      </p:to>
                                    </p:set>
                                    <p:anim calcmode="lin" valueType="num">
                                      <p:cBhvr>
                                        <p:cTn id="48" dur="500" fill="hold"/>
                                        <p:tgtEl>
                                          <p:spTgt spid="44"/>
                                        </p:tgtEl>
                                        <p:attrNameLst>
                                          <p:attrName>ppt_w</p:attrName>
                                        </p:attrNameLst>
                                      </p:cBhvr>
                                      <p:tavLst>
                                        <p:tav tm="0">
                                          <p:val>
                                            <p:fltVal val="0"/>
                                          </p:val>
                                        </p:tav>
                                        <p:tav tm="100000">
                                          <p:val>
                                            <p:strVal val="#ppt_w"/>
                                          </p:val>
                                        </p:tav>
                                      </p:tavLst>
                                    </p:anim>
                                    <p:anim calcmode="lin" valueType="num">
                                      <p:cBhvr>
                                        <p:cTn id="49" dur="500" fill="hold"/>
                                        <p:tgtEl>
                                          <p:spTgt spid="44"/>
                                        </p:tgtEl>
                                        <p:attrNameLst>
                                          <p:attrName>ppt_h</p:attrName>
                                        </p:attrNameLst>
                                      </p:cBhvr>
                                      <p:tavLst>
                                        <p:tav tm="0">
                                          <p:val>
                                            <p:fltVal val="0"/>
                                          </p:val>
                                        </p:tav>
                                        <p:tav tm="100000">
                                          <p:val>
                                            <p:strVal val="#ppt_h"/>
                                          </p:val>
                                        </p:tav>
                                      </p:tavLst>
                                    </p:anim>
                                    <p:animEffect transition="in" filter="fade">
                                      <p:cBhvr>
                                        <p:cTn id="50" dur="500"/>
                                        <p:tgtEl>
                                          <p:spTgt spid="44"/>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42"/>
                                        </p:tgtEl>
                                        <p:attrNameLst>
                                          <p:attrName>style.visibility</p:attrName>
                                        </p:attrNameLst>
                                      </p:cBhvr>
                                      <p:to>
                                        <p:strVal val="visible"/>
                                      </p:to>
                                    </p:set>
                                    <p:anim calcmode="lin" valueType="num">
                                      <p:cBhvr>
                                        <p:cTn id="53" dur="500" fill="hold"/>
                                        <p:tgtEl>
                                          <p:spTgt spid="42"/>
                                        </p:tgtEl>
                                        <p:attrNameLst>
                                          <p:attrName>ppt_w</p:attrName>
                                        </p:attrNameLst>
                                      </p:cBhvr>
                                      <p:tavLst>
                                        <p:tav tm="0">
                                          <p:val>
                                            <p:fltVal val="0"/>
                                          </p:val>
                                        </p:tav>
                                        <p:tav tm="100000">
                                          <p:val>
                                            <p:strVal val="#ppt_w"/>
                                          </p:val>
                                        </p:tav>
                                      </p:tavLst>
                                    </p:anim>
                                    <p:anim calcmode="lin" valueType="num">
                                      <p:cBhvr>
                                        <p:cTn id="54" dur="500" fill="hold"/>
                                        <p:tgtEl>
                                          <p:spTgt spid="42"/>
                                        </p:tgtEl>
                                        <p:attrNameLst>
                                          <p:attrName>ppt_h</p:attrName>
                                        </p:attrNameLst>
                                      </p:cBhvr>
                                      <p:tavLst>
                                        <p:tav tm="0">
                                          <p:val>
                                            <p:fltVal val="0"/>
                                          </p:val>
                                        </p:tav>
                                        <p:tav tm="100000">
                                          <p:val>
                                            <p:strVal val="#ppt_h"/>
                                          </p:val>
                                        </p:tav>
                                      </p:tavLst>
                                    </p:anim>
                                    <p:animEffect transition="in" filter="fade">
                                      <p:cBhvr>
                                        <p:cTn id="55" dur="500"/>
                                        <p:tgtEl>
                                          <p:spTgt spid="42"/>
                                        </p:tgtEl>
                                      </p:cBhvr>
                                    </p:animEffect>
                                  </p:childTnLst>
                                </p:cTn>
                              </p:par>
                            </p:childTnLst>
                          </p:cTn>
                        </p:par>
                        <p:par>
                          <p:cTn id="56" fill="hold">
                            <p:stCondLst>
                              <p:cond delay="3500"/>
                            </p:stCondLst>
                            <p:childTnLst>
                              <p:par>
                                <p:cTn id="57" presetID="22" presetClass="entr" presetSubtype="1"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up)">
                                      <p:cBhvr>
                                        <p:cTn id="59" dur="750"/>
                                        <p:tgtEl>
                                          <p:spTgt spid="43"/>
                                        </p:tgtEl>
                                      </p:cBhvr>
                                    </p:animEffect>
                                  </p:childTnLst>
                                </p:cTn>
                              </p:par>
                              <p:par>
                                <p:cTn id="60" presetID="22" presetClass="entr" presetSubtype="1" fill="hold" grpId="0" nodeType="with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up)">
                                      <p:cBhvr>
                                        <p:cTn id="62" dur="750"/>
                                        <p:tgtEl>
                                          <p:spTgt spid="45"/>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 calcmode="lin" valueType="num">
                                      <p:cBhvr>
                                        <p:cTn id="65" dur="750" fill="hold"/>
                                        <p:tgtEl>
                                          <p:spTgt spid="65"/>
                                        </p:tgtEl>
                                        <p:attrNameLst>
                                          <p:attrName>ppt_w</p:attrName>
                                        </p:attrNameLst>
                                      </p:cBhvr>
                                      <p:tavLst>
                                        <p:tav tm="0">
                                          <p:val>
                                            <p:fltVal val="0"/>
                                          </p:val>
                                        </p:tav>
                                        <p:tav tm="100000">
                                          <p:val>
                                            <p:strVal val="#ppt_w"/>
                                          </p:val>
                                        </p:tav>
                                      </p:tavLst>
                                    </p:anim>
                                    <p:anim calcmode="lin" valueType="num">
                                      <p:cBhvr>
                                        <p:cTn id="66" dur="750" fill="hold"/>
                                        <p:tgtEl>
                                          <p:spTgt spid="65"/>
                                        </p:tgtEl>
                                        <p:attrNameLst>
                                          <p:attrName>ppt_h</p:attrName>
                                        </p:attrNameLst>
                                      </p:cBhvr>
                                      <p:tavLst>
                                        <p:tav tm="0">
                                          <p:val>
                                            <p:fltVal val="0"/>
                                          </p:val>
                                        </p:tav>
                                        <p:tav tm="100000">
                                          <p:val>
                                            <p:strVal val="#ppt_h"/>
                                          </p:val>
                                        </p:tav>
                                      </p:tavLst>
                                    </p:anim>
                                    <p:animEffect transition="in" filter="fade">
                                      <p:cBhvr>
                                        <p:cTn id="67" dur="750"/>
                                        <p:tgtEl>
                                          <p:spTgt spid="65"/>
                                        </p:tgtEl>
                                      </p:cBhvr>
                                    </p:animEffect>
                                  </p:childTnLst>
                                </p:cTn>
                              </p:par>
                            </p:childTnLst>
                          </p:cTn>
                        </p:par>
                        <p:par>
                          <p:cTn id="68" fill="hold">
                            <p:stCondLst>
                              <p:cond delay="4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750" fill="hold"/>
                                        <p:tgtEl>
                                          <p:spTgt spid="32"/>
                                        </p:tgtEl>
                                        <p:attrNameLst>
                                          <p:attrName>ppt_w</p:attrName>
                                        </p:attrNameLst>
                                      </p:cBhvr>
                                      <p:tavLst>
                                        <p:tav tm="0">
                                          <p:val>
                                            <p:fltVal val="0"/>
                                          </p:val>
                                        </p:tav>
                                        <p:tav tm="100000">
                                          <p:val>
                                            <p:strVal val="#ppt_w"/>
                                          </p:val>
                                        </p:tav>
                                      </p:tavLst>
                                    </p:anim>
                                    <p:anim calcmode="lin" valueType="num">
                                      <p:cBhvr>
                                        <p:cTn id="72" dur="750" fill="hold"/>
                                        <p:tgtEl>
                                          <p:spTgt spid="32"/>
                                        </p:tgtEl>
                                        <p:attrNameLst>
                                          <p:attrName>ppt_h</p:attrName>
                                        </p:attrNameLst>
                                      </p:cBhvr>
                                      <p:tavLst>
                                        <p:tav tm="0">
                                          <p:val>
                                            <p:fltVal val="0"/>
                                          </p:val>
                                        </p:tav>
                                        <p:tav tm="100000">
                                          <p:val>
                                            <p:strVal val="#ppt_h"/>
                                          </p:val>
                                        </p:tav>
                                      </p:tavLst>
                                    </p:anim>
                                    <p:animEffect transition="in" filter="fade">
                                      <p:cBhvr>
                                        <p:cTn id="73" dur="750"/>
                                        <p:tgtEl>
                                          <p:spTgt spid="32"/>
                                        </p:tgtEl>
                                      </p:cBhvr>
                                    </p:animEffect>
                                    <p:anim calcmode="lin" valueType="num">
                                      <p:cBhvr>
                                        <p:cTn id="74" dur="750" fill="hold"/>
                                        <p:tgtEl>
                                          <p:spTgt spid="32"/>
                                        </p:tgtEl>
                                        <p:attrNameLst>
                                          <p:attrName>ppt_x</p:attrName>
                                        </p:attrNameLst>
                                      </p:cBhvr>
                                      <p:tavLst>
                                        <p:tav tm="0">
                                          <p:val>
                                            <p:fltVal val="0.5"/>
                                          </p:val>
                                        </p:tav>
                                        <p:tav tm="100000">
                                          <p:val>
                                            <p:strVal val="#ppt_x"/>
                                          </p:val>
                                        </p:tav>
                                      </p:tavLst>
                                    </p:anim>
                                    <p:anim calcmode="lin" valueType="num">
                                      <p:cBhvr>
                                        <p:cTn id="75" dur="75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000"/>
                            </p:stCondLst>
                            <p:childTnLst>
                              <p:par>
                                <p:cTn id="77" presetID="53" presetClass="entr" presetSubtype="16" fill="hold" grpId="0" nodeType="after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p:cTn id="79" dur="500" fill="hold"/>
                                        <p:tgtEl>
                                          <p:spTgt spid="50"/>
                                        </p:tgtEl>
                                        <p:attrNameLst>
                                          <p:attrName>ppt_w</p:attrName>
                                        </p:attrNameLst>
                                      </p:cBhvr>
                                      <p:tavLst>
                                        <p:tav tm="0">
                                          <p:val>
                                            <p:fltVal val="0"/>
                                          </p:val>
                                        </p:tav>
                                        <p:tav tm="100000">
                                          <p:val>
                                            <p:strVal val="#ppt_w"/>
                                          </p:val>
                                        </p:tav>
                                      </p:tavLst>
                                    </p:anim>
                                    <p:anim calcmode="lin" valueType="num">
                                      <p:cBhvr>
                                        <p:cTn id="80" dur="500" fill="hold"/>
                                        <p:tgtEl>
                                          <p:spTgt spid="50"/>
                                        </p:tgtEl>
                                        <p:attrNameLst>
                                          <p:attrName>ppt_h</p:attrName>
                                        </p:attrNameLst>
                                      </p:cBhvr>
                                      <p:tavLst>
                                        <p:tav tm="0">
                                          <p:val>
                                            <p:fltVal val="0"/>
                                          </p:val>
                                        </p:tav>
                                        <p:tav tm="100000">
                                          <p:val>
                                            <p:strVal val="#ppt_h"/>
                                          </p:val>
                                        </p:tav>
                                      </p:tavLst>
                                    </p:anim>
                                    <p:animEffect transition="in" filter="fade">
                                      <p:cBhvr>
                                        <p:cTn id="81" dur="500"/>
                                        <p:tgtEl>
                                          <p:spTgt spid="50"/>
                                        </p:tgtEl>
                                      </p:cBhvr>
                                    </p:animEffect>
                                  </p:childTnLst>
                                </p:cTn>
                              </p:par>
                              <p:par>
                                <p:cTn id="82" presetID="53" presetClass="entr" presetSubtype="16" fill="hold" grpId="0" nodeType="withEffect">
                                  <p:stCondLst>
                                    <p:cond delay="0"/>
                                  </p:stCondLst>
                                  <p:childTnLst>
                                    <p:set>
                                      <p:cBhvr>
                                        <p:cTn id="83" dur="1" fill="hold">
                                          <p:stCondLst>
                                            <p:cond delay="0"/>
                                          </p:stCondLst>
                                        </p:cTn>
                                        <p:tgtEl>
                                          <p:spTgt spid="48"/>
                                        </p:tgtEl>
                                        <p:attrNameLst>
                                          <p:attrName>style.visibility</p:attrName>
                                        </p:attrNameLst>
                                      </p:cBhvr>
                                      <p:to>
                                        <p:strVal val="visible"/>
                                      </p:to>
                                    </p:set>
                                    <p:anim calcmode="lin" valueType="num">
                                      <p:cBhvr>
                                        <p:cTn id="84" dur="500" fill="hold"/>
                                        <p:tgtEl>
                                          <p:spTgt spid="48"/>
                                        </p:tgtEl>
                                        <p:attrNameLst>
                                          <p:attrName>ppt_w</p:attrName>
                                        </p:attrNameLst>
                                      </p:cBhvr>
                                      <p:tavLst>
                                        <p:tav tm="0">
                                          <p:val>
                                            <p:fltVal val="0"/>
                                          </p:val>
                                        </p:tav>
                                        <p:tav tm="100000">
                                          <p:val>
                                            <p:strVal val="#ppt_w"/>
                                          </p:val>
                                        </p:tav>
                                      </p:tavLst>
                                    </p:anim>
                                    <p:anim calcmode="lin" valueType="num">
                                      <p:cBhvr>
                                        <p:cTn id="85" dur="500" fill="hold"/>
                                        <p:tgtEl>
                                          <p:spTgt spid="48"/>
                                        </p:tgtEl>
                                        <p:attrNameLst>
                                          <p:attrName>ppt_h</p:attrName>
                                        </p:attrNameLst>
                                      </p:cBhvr>
                                      <p:tavLst>
                                        <p:tav tm="0">
                                          <p:val>
                                            <p:fltVal val="0"/>
                                          </p:val>
                                        </p:tav>
                                        <p:tav tm="100000">
                                          <p:val>
                                            <p:strVal val="#ppt_h"/>
                                          </p:val>
                                        </p:tav>
                                      </p:tavLst>
                                    </p:anim>
                                    <p:animEffect transition="in" filter="fade">
                                      <p:cBhvr>
                                        <p:cTn id="86" dur="500"/>
                                        <p:tgtEl>
                                          <p:spTgt spid="48"/>
                                        </p:tgtEl>
                                      </p:cBhvr>
                                    </p:animEffect>
                                  </p:childTnLst>
                                </p:cTn>
                              </p:par>
                            </p:childTnLst>
                          </p:cTn>
                        </p:par>
                        <p:par>
                          <p:cTn id="87" fill="hold">
                            <p:stCondLst>
                              <p:cond delay="5500"/>
                            </p:stCondLst>
                            <p:childTnLst>
                              <p:par>
                                <p:cTn id="88" presetID="22" presetClass="entr" presetSubtype="1" fill="hold" grpId="0"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up)">
                                      <p:cBhvr>
                                        <p:cTn id="90" dur="750"/>
                                        <p:tgtEl>
                                          <p:spTgt spid="49"/>
                                        </p:tgtEl>
                                      </p:cBhvr>
                                    </p:animEffect>
                                  </p:childTnLst>
                                </p:cTn>
                              </p:par>
                              <p:par>
                                <p:cTn id="91" presetID="22" presetClass="entr" presetSubtype="1" fill="hold" grpId="0" nodeType="withEffect">
                                  <p:stCondLst>
                                    <p:cond delay="0"/>
                                  </p:stCondLst>
                                  <p:childTnLst>
                                    <p:set>
                                      <p:cBhvr>
                                        <p:cTn id="92" dur="1" fill="hold">
                                          <p:stCondLst>
                                            <p:cond delay="0"/>
                                          </p:stCondLst>
                                        </p:cTn>
                                        <p:tgtEl>
                                          <p:spTgt spid="51"/>
                                        </p:tgtEl>
                                        <p:attrNameLst>
                                          <p:attrName>style.visibility</p:attrName>
                                        </p:attrNameLst>
                                      </p:cBhvr>
                                      <p:to>
                                        <p:strVal val="visible"/>
                                      </p:to>
                                    </p:set>
                                    <p:animEffect transition="in" filter="wipe(up)">
                                      <p:cBhvr>
                                        <p:cTn id="93" dur="750"/>
                                        <p:tgtEl>
                                          <p:spTgt spid="51"/>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67"/>
                                        </p:tgtEl>
                                        <p:attrNameLst>
                                          <p:attrName>style.visibility</p:attrName>
                                        </p:attrNameLst>
                                      </p:cBhvr>
                                      <p:to>
                                        <p:strVal val="visible"/>
                                      </p:to>
                                    </p:set>
                                    <p:anim calcmode="lin" valueType="num">
                                      <p:cBhvr>
                                        <p:cTn id="96" dur="750" fill="hold"/>
                                        <p:tgtEl>
                                          <p:spTgt spid="67"/>
                                        </p:tgtEl>
                                        <p:attrNameLst>
                                          <p:attrName>ppt_w</p:attrName>
                                        </p:attrNameLst>
                                      </p:cBhvr>
                                      <p:tavLst>
                                        <p:tav tm="0">
                                          <p:val>
                                            <p:fltVal val="0"/>
                                          </p:val>
                                        </p:tav>
                                        <p:tav tm="100000">
                                          <p:val>
                                            <p:strVal val="#ppt_w"/>
                                          </p:val>
                                        </p:tav>
                                      </p:tavLst>
                                    </p:anim>
                                    <p:anim calcmode="lin" valueType="num">
                                      <p:cBhvr>
                                        <p:cTn id="97" dur="750" fill="hold"/>
                                        <p:tgtEl>
                                          <p:spTgt spid="67"/>
                                        </p:tgtEl>
                                        <p:attrNameLst>
                                          <p:attrName>ppt_h</p:attrName>
                                        </p:attrNameLst>
                                      </p:cBhvr>
                                      <p:tavLst>
                                        <p:tav tm="0">
                                          <p:val>
                                            <p:fltVal val="0"/>
                                          </p:val>
                                        </p:tav>
                                        <p:tav tm="100000">
                                          <p:val>
                                            <p:strVal val="#ppt_h"/>
                                          </p:val>
                                        </p:tav>
                                      </p:tavLst>
                                    </p:anim>
                                    <p:animEffect transition="in" filter="fade">
                                      <p:cBhvr>
                                        <p:cTn id="98" dur="750"/>
                                        <p:tgtEl>
                                          <p:spTgt spid="67"/>
                                        </p:tgtEl>
                                      </p:cBhvr>
                                    </p:animEffect>
                                  </p:childTnLst>
                                </p:cTn>
                              </p:par>
                            </p:childTnLst>
                          </p:cTn>
                        </p:par>
                        <p:par>
                          <p:cTn id="99" fill="hold">
                            <p:stCondLst>
                              <p:cond delay="6250"/>
                            </p:stCondLst>
                            <p:childTnLst>
                              <p:par>
                                <p:cTn id="100" presetID="53" presetClass="entr" presetSubtype="528"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750" fill="hold"/>
                                        <p:tgtEl>
                                          <p:spTgt spid="31"/>
                                        </p:tgtEl>
                                        <p:attrNameLst>
                                          <p:attrName>ppt_w</p:attrName>
                                        </p:attrNameLst>
                                      </p:cBhvr>
                                      <p:tavLst>
                                        <p:tav tm="0">
                                          <p:val>
                                            <p:fltVal val="0"/>
                                          </p:val>
                                        </p:tav>
                                        <p:tav tm="100000">
                                          <p:val>
                                            <p:strVal val="#ppt_w"/>
                                          </p:val>
                                        </p:tav>
                                      </p:tavLst>
                                    </p:anim>
                                    <p:anim calcmode="lin" valueType="num">
                                      <p:cBhvr>
                                        <p:cTn id="103" dur="750" fill="hold"/>
                                        <p:tgtEl>
                                          <p:spTgt spid="31"/>
                                        </p:tgtEl>
                                        <p:attrNameLst>
                                          <p:attrName>ppt_h</p:attrName>
                                        </p:attrNameLst>
                                      </p:cBhvr>
                                      <p:tavLst>
                                        <p:tav tm="0">
                                          <p:val>
                                            <p:fltVal val="0"/>
                                          </p:val>
                                        </p:tav>
                                        <p:tav tm="100000">
                                          <p:val>
                                            <p:strVal val="#ppt_h"/>
                                          </p:val>
                                        </p:tav>
                                      </p:tavLst>
                                    </p:anim>
                                    <p:animEffect transition="in" filter="fade">
                                      <p:cBhvr>
                                        <p:cTn id="104" dur="750"/>
                                        <p:tgtEl>
                                          <p:spTgt spid="31"/>
                                        </p:tgtEl>
                                      </p:cBhvr>
                                    </p:animEffect>
                                    <p:anim calcmode="lin" valueType="num">
                                      <p:cBhvr>
                                        <p:cTn id="105" dur="750" fill="hold"/>
                                        <p:tgtEl>
                                          <p:spTgt spid="31"/>
                                        </p:tgtEl>
                                        <p:attrNameLst>
                                          <p:attrName>ppt_x</p:attrName>
                                        </p:attrNameLst>
                                      </p:cBhvr>
                                      <p:tavLst>
                                        <p:tav tm="0">
                                          <p:val>
                                            <p:fltVal val="0.5"/>
                                          </p:val>
                                        </p:tav>
                                        <p:tav tm="100000">
                                          <p:val>
                                            <p:strVal val="#ppt_x"/>
                                          </p:val>
                                        </p:tav>
                                      </p:tavLst>
                                    </p:anim>
                                    <p:anim calcmode="lin" valueType="num">
                                      <p:cBhvr>
                                        <p:cTn id="106" dur="750" fill="hold"/>
                                        <p:tgtEl>
                                          <p:spTgt spid="31"/>
                                        </p:tgtEl>
                                        <p:attrNameLst>
                                          <p:attrName>ppt_y</p:attrName>
                                        </p:attrNameLst>
                                      </p:cBhvr>
                                      <p:tavLst>
                                        <p:tav tm="0">
                                          <p:val>
                                            <p:fltVal val="0.5"/>
                                          </p:val>
                                        </p:tav>
                                        <p:tav tm="100000">
                                          <p:val>
                                            <p:strVal val="#ppt_y"/>
                                          </p:val>
                                        </p:tav>
                                      </p:tavLst>
                                    </p:anim>
                                  </p:childTnLst>
                                </p:cTn>
                              </p:par>
                            </p:childTnLst>
                          </p:cTn>
                        </p:par>
                        <p:par>
                          <p:cTn id="107" fill="hold">
                            <p:stCondLst>
                              <p:cond delay="7000"/>
                            </p:stCondLst>
                            <p:childTnLst>
                              <p:par>
                                <p:cTn id="108" presetID="53" presetClass="entr" presetSubtype="16" fill="hold" grpId="0" nodeType="after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54"/>
                                        </p:tgtEl>
                                        <p:attrNameLst>
                                          <p:attrName>style.visibility</p:attrName>
                                        </p:attrNameLst>
                                      </p:cBhvr>
                                      <p:to>
                                        <p:strVal val="visible"/>
                                      </p:to>
                                    </p:set>
                                    <p:anim calcmode="lin" valueType="num">
                                      <p:cBhvr>
                                        <p:cTn id="115" dur="500" fill="hold"/>
                                        <p:tgtEl>
                                          <p:spTgt spid="54"/>
                                        </p:tgtEl>
                                        <p:attrNameLst>
                                          <p:attrName>ppt_w</p:attrName>
                                        </p:attrNameLst>
                                      </p:cBhvr>
                                      <p:tavLst>
                                        <p:tav tm="0">
                                          <p:val>
                                            <p:fltVal val="0"/>
                                          </p:val>
                                        </p:tav>
                                        <p:tav tm="100000">
                                          <p:val>
                                            <p:strVal val="#ppt_w"/>
                                          </p:val>
                                        </p:tav>
                                      </p:tavLst>
                                    </p:anim>
                                    <p:anim calcmode="lin" valueType="num">
                                      <p:cBhvr>
                                        <p:cTn id="116" dur="500" fill="hold"/>
                                        <p:tgtEl>
                                          <p:spTgt spid="54"/>
                                        </p:tgtEl>
                                        <p:attrNameLst>
                                          <p:attrName>ppt_h</p:attrName>
                                        </p:attrNameLst>
                                      </p:cBhvr>
                                      <p:tavLst>
                                        <p:tav tm="0">
                                          <p:val>
                                            <p:fltVal val="0"/>
                                          </p:val>
                                        </p:tav>
                                        <p:tav tm="100000">
                                          <p:val>
                                            <p:strVal val="#ppt_h"/>
                                          </p:val>
                                        </p:tav>
                                      </p:tavLst>
                                    </p:anim>
                                    <p:animEffect transition="in" filter="fade">
                                      <p:cBhvr>
                                        <p:cTn id="117" dur="500"/>
                                        <p:tgtEl>
                                          <p:spTgt spid="54"/>
                                        </p:tgtEl>
                                      </p:cBhvr>
                                    </p:animEffect>
                                  </p:childTnLst>
                                </p:cTn>
                              </p:par>
                            </p:childTnLst>
                          </p:cTn>
                        </p:par>
                        <p:par>
                          <p:cTn id="118" fill="hold">
                            <p:stCondLst>
                              <p:cond delay="7500"/>
                            </p:stCondLst>
                            <p:childTnLst>
                              <p:par>
                                <p:cTn id="119" presetID="22" presetClass="entr" presetSubtype="1" fill="hold" grpId="0" nodeType="afterEffect">
                                  <p:stCondLst>
                                    <p:cond delay="0"/>
                                  </p:stCondLst>
                                  <p:childTnLst>
                                    <p:set>
                                      <p:cBhvr>
                                        <p:cTn id="120" dur="1" fill="hold">
                                          <p:stCondLst>
                                            <p:cond delay="0"/>
                                          </p:stCondLst>
                                        </p:cTn>
                                        <p:tgtEl>
                                          <p:spTgt spid="55"/>
                                        </p:tgtEl>
                                        <p:attrNameLst>
                                          <p:attrName>style.visibility</p:attrName>
                                        </p:attrNameLst>
                                      </p:cBhvr>
                                      <p:to>
                                        <p:strVal val="visible"/>
                                      </p:to>
                                    </p:set>
                                    <p:animEffect transition="in" filter="wipe(up)">
                                      <p:cBhvr>
                                        <p:cTn id="121" dur="750"/>
                                        <p:tgtEl>
                                          <p:spTgt spid="55"/>
                                        </p:tgtEl>
                                      </p:cBhvr>
                                    </p:animEffect>
                                  </p:childTnLst>
                                </p:cTn>
                              </p:par>
                              <p:par>
                                <p:cTn id="122" presetID="22" presetClass="entr" presetSubtype="1" fill="hold" grpId="0" nodeType="withEffect">
                                  <p:stCondLst>
                                    <p:cond delay="0"/>
                                  </p:stCondLst>
                                  <p:childTnLst>
                                    <p:set>
                                      <p:cBhvr>
                                        <p:cTn id="123" dur="1" fill="hold">
                                          <p:stCondLst>
                                            <p:cond delay="0"/>
                                          </p:stCondLst>
                                        </p:cTn>
                                        <p:tgtEl>
                                          <p:spTgt spid="57"/>
                                        </p:tgtEl>
                                        <p:attrNameLst>
                                          <p:attrName>style.visibility</p:attrName>
                                        </p:attrNameLst>
                                      </p:cBhvr>
                                      <p:to>
                                        <p:strVal val="visible"/>
                                      </p:to>
                                    </p:set>
                                    <p:animEffect transition="in" filter="wipe(up)">
                                      <p:cBhvr>
                                        <p:cTn id="124" dur="750"/>
                                        <p:tgtEl>
                                          <p:spTgt spid="57"/>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68"/>
                                        </p:tgtEl>
                                        <p:attrNameLst>
                                          <p:attrName>style.visibility</p:attrName>
                                        </p:attrNameLst>
                                      </p:cBhvr>
                                      <p:to>
                                        <p:strVal val="visible"/>
                                      </p:to>
                                    </p:set>
                                    <p:anim calcmode="lin" valueType="num">
                                      <p:cBhvr>
                                        <p:cTn id="127" dur="750" fill="hold"/>
                                        <p:tgtEl>
                                          <p:spTgt spid="68"/>
                                        </p:tgtEl>
                                        <p:attrNameLst>
                                          <p:attrName>ppt_w</p:attrName>
                                        </p:attrNameLst>
                                      </p:cBhvr>
                                      <p:tavLst>
                                        <p:tav tm="0">
                                          <p:val>
                                            <p:fltVal val="0"/>
                                          </p:val>
                                        </p:tav>
                                        <p:tav tm="100000">
                                          <p:val>
                                            <p:strVal val="#ppt_w"/>
                                          </p:val>
                                        </p:tav>
                                      </p:tavLst>
                                    </p:anim>
                                    <p:anim calcmode="lin" valueType="num">
                                      <p:cBhvr>
                                        <p:cTn id="128" dur="750" fill="hold"/>
                                        <p:tgtEl>
                                          <p:spTgt spid="68"/>
                                        </p:tgtEl>
                                        <p:attrNameLst>
                                          <p:attrName>ppt_h</p:attrName>
                                        </p:attrNameLst>
                                      </p:cBhvr>
                                      <p:tavLst>
                                        <p:tav tm="0">
                                          <p:val>
                                            <p:fltVal val="0"/>
                                          </p:val>
                                        </p:tav>
                                        <p:tav tm="100000">
                                          <p:val>
                                            <p:strVal val="#ppt_h"/>
                                          </p:val>
                                        </p:tav>
                                      </p:tavLst>
                                    </p:anim>
                                    <p:animEffect transition="in" filter="fade">
                                      <p:cBhvr>
                                        <p:cTn id="129" dur="750"/>
                                        <p:tgtEl>
                                          <p:spTgt spid="68"/>
                                        </p:tgtEl>
                                      </p:cBhvr>
                                    </p:animEffect>
                                  </p:childTnLst>
                                </p:cTn>
                              </p:par>
                            </p:childTnLst>
                          </p:cTn>
                        </p:par>
                        <p:par>
                          <p:cTn id="130" fill="hold">
                            <p:stCondLst>
                              <p:cond delay="8250"/>
                            </p:stCondLst>
                            <p:childTnLst>
                              <p:par>
                                <p:cTn id="131" presetID="53" presetClass="entr" presetSubtype="528" fill="hold" grpId="0" nodeType="afterEffect">
                                  <p:stCondLst>
                                    <p:cond delay="0"/>
                                  </p:stCondLst>
                                  <p:childTnLst>
                                    <p:set>
                                      <p:cBhvr>
                                        <p:cTn id="132" dur="1" fill="hold">
                                          <p:stCondLst>
                                            <p:cond delay="0"/>
                                          </p:stCondLst>
                                        </p:cTn>
                                        <p:tgtEl>
                                          <p:spTgt spid="34"/>
                                        </p:tgtEl>
                                        <p:attrNameLst>
                                          <p:attrName>style.visibility</p:attrName>
                                        </p:attrNameLst>
                                      </p:cBhvr>
                                      <p:to>
                                        <p:strVal val="visible"/>
                                      </p:to>
                                    </p:set>
                                    <p:anim calcmode="lin" valueType="num">
                                      <p:cBhvr>
                                        <p:cTn id="133" dur="750" fill="hold"/>
                                        <p:tgtEl>
                                          <p:spTgt spid="34"/>
                                        </p:tgtEl>
                                        <p:attrNameLst>
                                          <p:attrName>ppt_w</p:attrName>
                                        </p:attrNameLst>
                                      </p:cBhvr>
                                      <p:tavLst>
                                        <p:tav tm="0">
                                          <p:val>
                                            <p:fltVal val="0"/>
                                          </p:val>
                                        </p:tav>
                                        <p:tav tm="100000">
                                          <p:val>
                                            <p:strVal val="#ppt_w"/>
                                          </p:val>
                                        </p:tav>
                                      </p:tavLst>
                                    </p:anim>
                                    <p:anim calcmode="lin" valueType="num">
                                      <p:cBhvr>
                                        <p:cTn id="134" dur="750" fill="hold"/>
                                        <p:tgtEl>
                                          <p:spTgt spid="34"/>
                                        </p:tgtEl>
                                        <p:attrNameLst>
                                          <p:attrName>ppt_h</p:attrName>
                                        </p:attrNameLst>
                                      </p:cBhvr>
                                      <p:tavLst>
                                        <p:tav tm="0">
                                          <p:val>
                                            <p:fltVal val="0"/>
                                          </p:val>
                                        </p:tav>
                                        <p:tav tm="100000">
                                          <p:val>
                                            <p:strVal val="#ppt_h"/>
                                          </p:val>
                                        </p:tav>
                                      </p:tavLst>
                                    </p:anim>
                                    <p:animEffect transition="in" filter="fade">
                                      <p:cBhvr>
                                        <p:cTn id="135" dur="750"/>
                                        <p:tgtEl>
                                          <p:spTgt spid="34"/>
                                        </p:tgtEl>
                                      </p:cBhvr>
                                    </p:animEffect>
                                    <p:anim calcmode="lin" valueType="num">
                                      <p:cBhvr>
                                        <p:cTn id="136" dur="750" fill="hold"/>
                                        <p:tgtEl>
                                          <p:spTgt spid="34"/>
                                        </p:tgtEl>
                                        <p:attrNameLst>
                                          <p:attrName>ppt_x</p:attrName>
                                        </p:attrNameLst>
                                      </p:cBhvr>
                                      <p:tavLst>
                                        <p:tav tm="0">
                                          <p:val>
                                            <p:fltVal val="0.5"/>
                                          </p:val>
                                        </p:tav>
                                        <p:tav tm="100000">
                                          <p:val>
                                            <p:strVal val="#ppt_x"/>
                                          </p:val>
                                        </p:tav>
                                      </p:tavLst>
                                    </p:anim>
                                    <p:anim calcmode="lin" valueType="num">
                                      <p:cBhvr>
                                        <p:cTn id="137" dur="750" fill="hold"/>
                                        <p:tgtEl>
                                          <p:spTgt spid="34"/>
                                        </p:tgtEl>
                                        <p:attrNameLst>
                                          <p:attrName>ppt_y</p:attrName>
                                        </p:attrNameLst>
                                      </p:cBhvr>
                                      <p:tavLst>
                                        <p:tav tm="0">
                                          <p:val>
                                            <p:fltVal val="0.5"/>
                                          </p:val>
                                        </p:tav>
                                        <p:tav tm="100000">
                                          <p:val>
                                            <p:strVal val="#ppt_y"/>
                                          </p:val>
                                        </p:tav>
                                      </p:tavLst>
                                    </p:anim>
                                  </p:childTnLst>
                                </p:cTn>
                              </p:par>
                            </p:childTnLst>
                          </p:cTn>
                        </p:par>
                        <p:par>
                          <p:cTn id="138" fill="hold">
                            <p:stCondLst>
                              <p:cond delay="9000"/>
                            </p:stCondLst>
                            <p:childTnLst>
                              <p:par>
                                <p:cTn id="139" presetID="53" presetClass="entr" presetSubtype="16" fill="hold" grpId="0" nodeType="afterEffect">
                                  <p:stCondLst>
                                    <p:cond delay="0"/>
                                  </p:stCondLst>
                                  <p:childTnLst>
                                    <p:set>
                                      <p:cBhvr>
                                        <p:cTn id="140" dur="1" fill="hold">
                                          <p:stCondLst>
                                            <p:cond delay="0"/>
                                          </p:stCondLst>
                                        </p:cTn>
                                        <p:tgtEl>
                                          <p:spTgt spid="62"/>
                                        </p:tgtEl>
                                        <p:attrNameLst>
                                          <p:attrName>style.visibility</p:attrName>
                                        </p:attrNameLst>
                                      </p:cBhvr>
                                      <p:to>
                                        <p:strVal val="visible"/>
                                      </p:to>
                                    </p:set>
                                    <p:anim calcmode="lin" valueType="num">
                                      <p:cBhvr>
                                        <p:cTn id="141" dur="500" fill="hold"/>
                                        <p:tgtEl>
                                          <p:spTgt spid="62"/>
                                        </p:tgtEl>
                                        <p:attrNameLst>
                                          <p:attrName>ppt_w</p:attrName>
                                        </p:attrNameLst>
                                      </p:cBhvr>
                                      <p:tavLst>
                                        <p:tav tm="0">
                                          <p:val>
                                            <p:fltVal val="0"/>
                                          </p:val>
                                        </p:tav>
                                        <p:tav tm="100000">
                                          <p:val>
                                            <p:strVal val="#ppt_w"/>
                                          </p:val>
                                        </p:tav>
                                      </p:tavLst>
                                    </p:anim>
                                    <p:anim calcmode="lin" valueType="num">
                                      <p:cBhvr>
                                        <p:cTn id="142" dur="500" fill="hold"/>
                                        <p:tgtEl>
                                          <p:spTgt spid="62"/>
                                        </p:tgtEl>
                                        <p:attrNameLst>
                                          <p:attrName>ppt_h</p:attrName>
                                        </p:attrNameLst>
                                      </p:cBhvr>
                                      <p:tavLst>
                                        <p:tav tm="0">
                                          <p:val>
                                            <p:fltVal val="0"/>
                                          </p:val>
                                        </p:tav>
                                        <p:tav tm="100000">
                                          <p:val>
                                            <p:strVal val="#ppt_h"/>
                                          </p:val>
                                        </p:tav>
                                      </p:tavLst>
                                    </p:anim>
                                    <p:animEffect transition="in" filter="fade">
                                      <p:cBhvr>
                                        <p:cTn id="143" dur="500"/>
                                        <p:tgtEl>
                                          <p:spTgt spid="62"/>
                                        </p:tgtEl>
                                      </p:cBhvr>
                                    </p:animEffect>
                                  </p:childTnLst>
                                </p:cTn>
                              </p:par>
                              <p:par>
                                <p:cTn id="144" presetID="53" presetClass="entr" presetSubtype="16" fill="hold" grpId="0" nodeType="with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p:cTn id="146" dur="500" fill="hold"/>
                                        <p:tgtEl>
                                          <p:spTgt spid="60"/>
                                        </p:tgtEl>
                                        <p:attrNameLst>
                                          <p:attrName>ppt_w</p:attrName>
                                        </p:attrNameLst>
                                      </p:cBhvr>
                                      <p:tavLst>
                                        <p:tav tm="0">
                                          <p:val>
                                            <p:fltVal val="0"/>
                                          </p:val>
                                        </p:tav>
                                        <p:tav tm="100000">
                                          <p:val>
                                            <p:strVal val="#ppt_w"/>
                                          </p:val>
                                        </p:tav>
                                      </p:tavLst>
                                    </p:anim>
                                    <p:anim calcmode="lin" valueType="num">
                                      <p:cBhvr>
                                        <p:cTn id="147" dur="500" fill="hold"/>
                                        <p:tgtEl>
                                          <p:spTgt spid="60"/>
                                        </p:tgtEl>
                                        <p:attrNameLst>
                                          <p:attrName>ppt_h</p:attrName>
                                        </p:attrNameLst>
                                      </p:cBhvr>
                                      <p:tavLst>
                                        <p:tav tm="0">
                                          <p:val>
                                            <p:fltVal val="0"/>
                                          </p:val>
                                        </p:tav>
                                        <p:tav tm="100000">
                                          <p:val>
                                            <p:strVal val="#ppt_h"/>
                                          </p:val>
                                        </p:tav>
                                      </p:tavLst>
                                    </p:anim>
                                    <p:animEffect transition="in" filter="fade">
                                      <p:cBhvr>
                                        <p:cTn id="148" dur="500"/>
                                        <p:tgtEl>
                                          <p:spTgt spid="60"/>
                                        </p:tgtEl>
                                      </p:cBhvr>
                                    </p:animEffect>
                                  </p:childTnLst>
                                </p:cTn>
                              </p:par>
                            </p:childTnLst>
                          </p:cTn>
                        </p:par>
                        <p:par>
                          <p:cTn id="149" fill="hold">
                            <p:stCondLst>
                              <p:cond delay="9500"/>
                            </p:stCondLst>
                            <p:childTnLst>
                              <p:par>
                                <p:cTn id="150" presetID="22" presetClass="entr" presetSubtype="1" fill="hold" grpId="0" nodeType="afterEffect">
                                  <p:stCondLst>
                                    <p:cond delay="0"/>
                                  </p:stCondLst>
                                  <p:childTnLst>
                                    <p:set>
                                      <p:cBhvr>
                                        <p:cTn id="151" dur="1" fill="hold">
                                          <p:stCondLst>
                                            <p:cond delay="0"/>
                                          </p:stCondLst>
                                        </p:cTn>
                                        <p:tgtEl>
                                          <p:spTgt spid="61"/>
                                        </p:tgtEl>
                                        <p:attrNameLst>
                                          <p:attrName>style.visibility</p:attrName>
                                        </p:attrNameLst>
                                      </p:cBhvr>
                                      <p:to>
                                        <p:strVal val="visible"/>
                                      </p:to>
                                    </p:set>
                                    <p:animEffect transition="in" filter="wipe(up)">
                                      <p:cBhvr>
                                        <p:cTn id="152" dur="750"/>
                                        <p:tgtEl>
                                          <p:spTgt spid="61"/>
                                        </p:tgtEl>
                                      </p:cBhvr>
                                    </p:animEffect>
                                  </p:childTnLst>
                                </p:cTn>
                              </p:par>
                              <p:par>
                                <p:cTn id="153" presetID="22" presetClass="entr" presetSubtype="1" fill="hold" grpId="0" nodeType="withEffect">
                                  <p:stCondLst>
                                    <p:cond delay="0"/>
                                  </p:stCondLst>
                                  <p:childTnLst>
                                    <p:set>
                                      <p:cBhvr>
                                        <p:cTn id="154" dur="1" fill="hold">
                                          <p:stCondLst>
                                            <p:cond delay="0"/>
                                          </p:stCondLst>
                                        </p:cTn>
                                        <p:tgtEl>
                                          <p:spTgt spid="63"/>
                                        </p:tgtEl>
                                        <p:attrNameLst>
                                          <p:attrName>style.visibility</p:attrName>
                                        </p:attrNameLst>
                                      </p:cBhvr>
                                      <p:to>
                                        <p:strVal val="visible"/>
                                      </p:to>
                                    </p:set>
                                    <p:animEffect transition="in" filter="wipe(up)">
                                      <p:cBhvr>
                                        <p:cTn id="155" dur="750"/>
                                        <p:tgtEl>
                                          <p:spTgt spid="63"/>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p:cTn id="158" dur="750" fill="hold"/>
                                        <p:tgtEl>
                                          <p:spTgt spid="66"/>
                                        </p:tgtEl>
                                        <p:attrNameLst>
                                          <p:attrName>ppt_w</p:attrName>
                                        </p:attrNameLst>
                                      </p:cBhvr>
                                      <p:tavLst>
                                        <p:tav tm="0">
                                          <p:val>
                                            <p:fltVal val="0"/>
                                          </p:val>
                                        </p:tav>
                                        <p:tav tm="100000">
                                          <p:val>
                                            <p:strVal val="#ppt_w"/>
                                          </p:val>
                                        </p:tav>
                                      </p:tavLst>
                                    </p:anim>
                                    <p:anim calcmode="lin" valueType="num">
                                      <p:cBhvr>
                                        <p:cTn id="159" dur="750" fill="hold"/>
                                        <p:tgtEl>
                                          <p:spTgt spid="66"/>
                                        </p:tgtEl>
                                        <p:attrNameLst>
                                          <p:attrName>ppt_h</p:attrName>
                                        </p:attrNameLst>
                                      </p:cBhvr>
                                      <p:tavLst>
                                        <p:tav tm="0">
                                          <p:val>
                                            <p:fltVal val="0"/>
                                          </p:val>
                                        </p:tav>
                                        <p:tav tm="100000">
                                          <p:val>
                                            <p:strVal val="#ppt_h"/>
                                          </p:val>
                                        </p:tav>
                                      </p:tavLst>
                                    </p:anim>
                                    <p:animEffect transition="in" filter="fade">
                                      <p:cBhvr>
                                        <p:cTn id="160" dur="750"/>
                                        <p:tgtEl>
                                          <p:spTgt spid="66"/>
                                        </p:tgtEl>
                                      </p:cBhvr>
                                    </p:animEffect>
                                  </p:childTnLst>
                                </p:cTn>
                              </p:par>
                            </p:childTnLst>
                          </p:cTn>
                        </p:par>
                        <p:par>
                          <p:cTn id="161" fill="hold">
                            <p:stCondLst>
                              <p:cond delay="10250"/>
                            </p:stCondLst>
                            <p:childTnLst>
                              <p:par>
                                <p:cTn id="162" presetID="53" presetClass="entr" presetSubtype="528" fill="hold" grpId="0" nodeType="afterEffect">
                                  <p:stCondLst>
                                    <p:cond delay="0"/>
                                  </p:stCondLst>
                                  <p:childTnLst>
                                    <p:set>
                                      <p:cBhvr>
                                        <p:cTn id="163" dur="1" fill="hold">
                                          <p:stCondLst>
                                            <p:cond delay="0"/>
                                          </p:stCondLst>
                                        </p:cTn>
                                        <p:tgtEl>
                                          <p:spTgt spid="33"/>
                                        </p:tgtEl>
                                        <p:attrNameLst>
                                          <p:attrName>style.visibility</p:attrName>
                                        </p:attrNameLst>
                                      </p:cBhvr>
                                      <p:to>
                                        <p:strVal val="visible"/>
                                      </p:to>
                                    </p:set>
                                    <p:anim calcmode="lin" valueType="num">
                                      <p:cBhvr>
                                        <p:cTn id="164" dur="750" fill="hold"/>
                                        <p:tgtEl>
                                          <p:spTgt spid="33"/>
                                        </p:tgtEl>
                                        <p:attrNameLst>
                                          <p:attrName>ppt_w</p:attrName>
                                        </p:attrNameLst>
                                      </p:cBhvr>
                                      <p:tavLst>
                                        <p:tav tm="0">
                                          <p:val>
                                            <p:fltVal val="0"/>
                                          </p:val>
                                        </p:tav>
                                        <p:tav tm="100000">
                                          <p:val>
                                            <p:strVal val="#ppt_w"/>
                                          </p:val>
                                        </p:tav>
                                      </p:tavLst>
                                    </p:anim>
                                    <p:anim calcmode="lin" valueType="num">
                                      <p:cBhvr>
                                        <p:cTn id="165" dur="750" fill="hold"/>
                                        <p:tgtEl>
                                          <p:spTgt spid="33"/>
                                        </p:tgtEl>
                                        <p:attrNameLst>
                                          <p:attrName>ppt_h</p:attrName>
                                        </p:attrNameLst>
                                      </p:cBhvr>
                                      <p:tavLst>
                                        <p:tav tm="0">
                                          <p:val>
                                            <p:fltVal val="0"/>
                                          </p:val>
                                        </p:tav>
                                        <p:tav tm="100000">
                                          <p:val>
                                            <p:strVal val="#ppt_h"/>
                                          </p:val>
                                        </p:tav>
                                      </p:tavLst>
                                    </p:anim>
                                    <p:animEffect transition="in" filter="fade">
                                      <p:cBhvr>
                                        <p:cTn id="166" dur="750"/>
                                        <p:tgtEl>
                                          <p:spTgt spid="33"/>
                                        </p:tgtEl>
                                      </p:cBhvr>
                                    </p:animEffect>
                                    <p:anim calcmode="lin" valueType="num">
                                      <p:cBhvr>
                                        <p:cTn id="167" dur="750" fill="hold"/>
                                        <p:tgtEl>
                                          <p:spTgt spid="33"/>
                                        </p:tgtEl>
                                        <p:attrNameLst>
                                          <p:attrName>ppt_x</p:attrName>
                                        </p:attrNameLst>
                                      </p:cBhvr>
                                      <p:tavLst>
                                        <p:tav tm="0">
                                          <p:val>
                                            <p:fltVal val="0.5"/>
                                          </p:val>
                                        </p:tav>
                                        <p:tav tm="100000">
                                          <p:val>
                                            <p:strVal val="#ppt_x"/>
                                          </p:val>
                                        </p:tav>
                                      </p:tavLst>
                                    </p:anim>
                                    <p:anim calcmode="lin" valueType="num">
                                      <p:cBhvr>
                                        <p:cTn id="168" dur="750" fill="hold"/>
                                        <p:tgtEl>
                                          <p:spTgt spid="3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0" grpId="0" animBg="1"/>
      <p:bldP spid="12" grpId="0" animBg="1"/>
      <p:bldP spid="16" grpId="0"/>
      <p:bldP spid="30" grpId="0"/>
      <p:bldP spid="31" grpId="0"/>
      <p:bldP spid="32" grpId="0"/>
      <p:bldP spid="33" grpId="0"/>
      <p:bldP spid="34" grpId="0"/>
      <p:bldP spid="42" grpId="0" animBg="1"/>
      <p:bldP spid="43" grpId="0" animBg="1"/>
      <p:bldP spid="44" grpId="0" animBg="1"/>
      <p:bldP spid="45" grpId="0"/>
      <p:bldP spid="48" grpId="0" animBg="1"/>
      <p:bldP spid="49" grpId="0" animBg="1"/>
      <p:bldP spid="50" grpId="0" animBg="1"/>
      <p:bldP spid="51" grpId="0"/>
      <p:bldP spid="54" grpId="0" animBg="1"/>
      <p:bldP spid="55" grpId="0" animBg="1"/>
      <p:bldP spid="56" grpId="0" animBg="1"/>
      <p:bldP spid="57" grpId="0"/>
      <p:bldP spid="60" grpId="0" animBg="1"/>
      <p:bldP spid="61" grpId="0" animBg="1"/>
      <p:bldP spid="62" grpId="0" animBg="1"/>
      <p:bldP spid="63" grpId="0"/>
      <p:bldP spid="65" grpId="0" animBg="1"/>
      <p:bldP spid="66" grpId="0" animBg="1"/>
      <p:bldP spid="67" grpId="0" animBg="1"/>
      <p:bldP spid="68" grpId="0" animBg="1"/>
      <p:bldP spid="6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7" name="Isosceles Triangle 16">
            <a:extLst>
              <a:ext uri="{FF2B5EF4-FFF2-40B4-BE49-F238E27FC236}">
                <a16:creationId xmlns:a16="http://schemas.microsoft.com/office/drawing/2014/main" id="{2F5F6EC6-6625-4B1B-A936-49732E5B1F73}"/>
              </a:ext>
            </a:extLst>
          </p:cNvPr>
          <p:cNvSpPr/>
          <p:nvPr/>
        </p:nvSpPr>
        <p:spPr>
          <a:xfrm rot="10800000">
            <a:off x="2514601" y="4623960"/>
            <a:ext cx="304800" cy="245354"/>
          </a:xfrm>
          <a:prstGeom prst="triangl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2D49863-8F79-4675-BACD-4DEF2AA296A7}"/>
              </a:ext>
            </a:extLst>
          </p:cNvPr>
          <p:cNvSpPr>
            <a:spLocks noChangeAspect="1"/>
          </p:cNvSpPr>
          <p:nvPr/>
        </p:nvSpPr>
        <p:spPr>
          <a:xfrm>
            <a:off x="1754581"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E5FD30B4-25C6-4F91-8882-3CCB7111273E}"/>
              </a:ext>
            </a:extLst>
          </p:cNvPr>
          <p:cNvSpPr>
            <a:spLocks noChangeAspect="1"/>
          </p:cNvSpPr>
          <p:nvPr/>
        </p:nvSpPr>
        <p:spPr>
          <a:xfrm>
            <a:off x="1960321" y="3259315"/>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D66F4A1D-D832-4094-9012-49E085403317}"/>
              </a:ext>
            </a:extLst>
          </p:cNvPr>
          <p:cNvSpPr>
            <a:spLocks noChangeAspect="1"/>
          </p:cNvSpPr>
          <p:nvPr/>
        </p:nvSpPr>
        <p:spPr>
          <a:xfrm>
            <a:off x="2303221" y="3602215"/>
            <a:ext cx="731520" cy="73152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0F096644-8AC4-4EA2-B3FE-83503A179293}"/>
              </a:ext>
            </a:extLst>
          </p:cNvPr>
          <p:cNvGrpSpPr/>
          <p:nvPr/>
        </p:nvGrpSpPr>
        <p:grpSpPr>
          <a:xfrm>
            <a:off x="1063172" y="5084581"/>
            <a:ext cx="3207655" cy="1246495"/>
            <a:chOff x="941027" y="4218918"/>
            <a:chExt cx="3207655" cy="1246495"/>
          </a:xfrm>
        </p:grpSpPr>
        <p:sp>
          <p:nvSpPr>
            <p:cNvPr id="18" name="Text Box 10">
              <a:extLst>
                <a:ext uri="{FF2B5EF4-FFF2-40B4-BE49-F238E27FC236}">
                  <a16:creationId xmlns:a16="http://schemas.microsoft.com/office/drawing/2014/main" id="{D8329EF1-39CB-4A50-97DF-5AA860E0452E}"/>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FE4A1E"/>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TextBox 18">
              <a:extLst>
                <a:ext uri="{FF2B5EF4-FFF2-40B4-BE49-F238E27FC236}">
                  <a16:creationId xmlns:a16="http://schemas.microsoft.com/office/drawing/2014/main" id="{151E4CAC-EE36-4119-8854-66AAE889FBCF}"/>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FE4A1E"/>
                  </a:solidFill>
                  <a:latin typeface="Lato"/>
                </a:rPr>
                <a:t>01</a:t>
              </a:r>
            </a:p>
          </p:txBody>
        </p:sp>
      </p:grpSp>
      <p:sp>
        <p:nvSpPr>
          <p:cNvPr id="24" name="Isosceles Triangle 23">
            <a:extLst>
              <a:ext uri="{FF2B5EF4-FFF2-40B4-BE49-F238E27FC236}">
                <a16:creationId xmlns:a16="http://schemas.microsoft.com/office/drawing/2014/main" id="{8ED9206C-C004-461D-BB7C-8A4173B747E3}"/>
              </a:ext>
            </a:extLst>
          </p:cNvPr>
          <p:cNvSpPr/>
          <p:nvPr/>
        </p:nvSpPr>
        <p:spPr>
          <a:xfrm>
            <a:off x="4310091" y="3050299"/>
            <a:ext cx="304800" cy="245354"/>
          </a:xfrm>
          <a:prstGeom prst="triangl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AEF8AA5D-B219-47C7-A99B-0C3343164673}"/>
              </a:ext>
            </a:extLst>
          </p:cNvPr>
          <p:cNvSpPr>
            <a:spLocks noChangeAspect="1"/>
          </p:cNvSpPr>
          <p:nvPr/>
        </p:nvSpPr>
        <p:spPr>
          <a:xfrm rot="10800000">
            <a:off x="3546111"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37E4F223-8D33-4291-B3C2-C36050324C0B}"/>
              </a:ext>
            </a:extLst>
          </p:cNvPr>
          <p:cNvSpPr>
            <a:spLocks noChangeAspect="1"/>
          </p:cNvSpPr>
          <p:nvPr/>
        </p:nvSpPr>
        <p:spPr>
          <a:xfrm rot="10800000">
            <a:off x="3751851" y="3242978"/>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AB63377E-D051-4CF5-A13F-1A2C98495CF2}"/>
              </a:ext>
            </a:extLst>
          </p:cNvPr>
          <p:cNvSpPr>
            <a:spLocks noChangeAspect="1"/>
          </p:cNvSpPr>
          <p:nvPr/>
        </p:nvSpPr>
        <p:spPr>
          <a:xfrm rot="10800000">
            <a:off x="4094751" y="3585878"/>
            <a:ext cx="731520" cy="73152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Isosceles Triangle 28">
            <a:extLst>
              <a:ext uri="{FF2B5EF4-FFF2-40B4-BE49-F238E27FC236}">
                <a16:creationId xmlns:a16="http://schemas.microsoft.com/office/drawing/2014/main" id="{D50E51A1-443A-4B1B-8A24-14CEF5B1014B}"/>
              </a:ext>
            </a:extLst>
          </p:cNvPr>
          <p:cNvSpPr/>
          <p:nvPr/>
        </p:nvSpPr>
        <p:spPr>
          <a:xfrm rot="10800000">
            <a:off x="6097660" y="4623960"/>
            <a:ext cx="304800" cy="245354"/>
          </a:xfrm>
          <a:prstGeom prst="triangl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D993B47-2DB1-4901-9309-9C86C2254FAD}"/>
              </a:ext>
            </a:extLst>
          </p:cNvPr>
          <p:cNvSpPr>
            <a:spLocks noChangeAspect="1"/>
          </p:cNvSpPr>
          <p:nvPr/>
        </p:nvSpPr>
        <p:spPr>
          <a:xfrm>
            <a:off x="5337640"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AE9B2088-C8A9-492E-B252-68AE8DFAAF61}"/>
              </a:ext>
            </a:extLst>
          </p:cNvPr>
          <p:cNvSpPr>
            <a:spLocks noChangeAspect="1"/>
          </p:cNvSpPr>
          <p:nvPr/>
        </p:nvSpPr>
        <p:spPr>
          <a:xfrm>
            <a:off x="5543380" y="3259315"/>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AC37BD1-BF7F-424A-8289-D274E6E8C2AC}"/>
              </a:ext>
            </a:extLst>
          </p:cNvPr>
          <p:cNvSpPr>
            <a:spLocks noChangeAspect="1"/>
          </p:cNvSpPr>
          <p:nvPr/>
        </p:nvSpPr>
        <p:spPr>
          <a:xfrm>
            <a:off x="5886280" y="3602215"/>
            <a:ext cx="731520" cy="73152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Isosceles Triangle 33">
            <a:extLst>
              <a:ext uri="{FF2B5EF4-FFF2-40B4-BE49-F238E27FC236}">
                <a16:creationId xmlns:a16="http://schemas.microsoft.com/office/drawing/2014/main" id="{D38974E3-1DD9-4161-B3BB-A90F76D12457}"/>
              </a:ext>
            </a:extLst>
          </p:cNvPr>
          <p:cNvSpPr/>
          <p:nvPr/>
        </p:nvSpPr>
        <p:spPr>
          <a:xfrm>
            <a:off x="7893150" y="3050299"/>
            <a:ext cx="304800" cy="245354"/>
          </a:xfrm>
          <a:prstGeom prst="triangl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72BE906F-F0D6-4375-80EA-2E4F65001740}"/>
              </a:ext>
            </a:extLst>
          </p:cNvPr>
          <p:cNvSpPr>
            <a:spLocks noChangeAspect="1"/>
          </p:cNvSpPr>
          <p:nvPr/>
        </p:nvSpPr>
        <p:spPr>
          <a:xfrm rot="10800000">
            <a:off x="7129170"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8C080D5E-3774-4704-AF97-C7D6A13EE6F5}"/>
              </a:ext>
            </a:extLst>
          </p:cNvPr>
          <p:cNvSpPr>
            <a:spLocks noChangeAspect="1"/>
          </p:cNvSpPr>
          <p:nvPr/>
        </p:nvSpPr>
        <p:spPr>
          <a:xfrm rot="10800000">
            <a:off x="7334910" y="3242978"/>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9C6532CE-23BF-49FE-BB86-A4DA5ACDBFF9}"/>
              </a:ext>
            </a:extLst>
          </p:cNvPr>
          <p:cNvSpPr>
            <a:spLocks noChangeAspect="1"/>
          </p:cNvSpPr>
          <p:nvPr/>
        </p:nvSpPr>
        <p:spPr>
          <a:xfrm rot="10800000">
            <a:off x="7677810" y="3585878"/>
            <a:ext cx="731520" cy="73152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Isosceles Triangle 38">
            <a:extLst>
              <a:ext uri="{FF2B5EF4-FFF2-40B4-BE49-F238E27FC236}">
                <a16:creationId xmlns:a16="http://schemas.microsoft.com/office/drawing/2014/main" id="{778F6D47-9091-424F-94D3-747561B0A47D}"/>
              </a:ext>
            </a:extLst>
          </p:cNvPr>
          <p:cNvSpPr/>
          <p:nvPr/>
        </p:nvSpPr>
        <p:spPr>
          <a:xfrm rot="10800000">
            <a:off x="9680719" y="4693388"/>
            <a:ext cx="304800" cy="245354"/>
          </a:xfrm>
          <a:prstGeom prst="triangle">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558497D-47DE-4705-AEE5-361AB3A7941D}"/>
              </a:ext>
            </a:extLst>
          </p:cNvPr>
          <p:cNvSpPr>
            <a:spLocks noChangeAspect="1"/>
          </p:cNvSpPr>
          <p:nvPr/>
        </p:nvSpPr>
        <p:spPr>
          <a:xfrm>
            <a:off x="8920699" y="3119726"/>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B7F2D5F9-7C84-43E7-9DBF-B789739EA5BB}"/>
              </a:ext>
            </a:extLst>
          </p:cNvPr>
          <p:cNvSpPr>
            <a:spLocks noChangeAspect="1"/>
          </p:cNvSpPr>
          <p:nvPr/>
        </p:nvSpPr>
        <p:spPr>
          <a:xfrm>
            <a:off x="9126439" y="3328743"/>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C1EC8F1F-4DC8-4CB1-A558-AEEEB2A3E239}"/>
              </a:ext>
            </a:extLst>
          </p:cNvPr>
          <p:cNvSpPr>
            <a:spLocks noChangeAspect="1"/>
          </p:cNvSpPr>
          <p:nvPr/>
        </p:nvSpPr>
        <p:spPr>
          <a:xfrm>
            <a:off x="9469339" y="3671643"/>
            <a:ext cx="731520" cy="731520"/>
          </a:xfrm>
          <a:prstGeom prst="ellipse">
            <a:avLst/>
          </a:pr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D94DB760-3CF0-455A-BCA5-0AC2F0A5056E}"/>
              </a:ext>
            </a:extLst>
          </p:cNvPr>
          <p:cNvGrpSpPr/>
          <p:nvPr/>
        </p:nvGrpSpPr>
        <p:grpSpPr>
          <a:xfrm>
            <a:off x="2856447" y="1652432"/>
            <a:ext cx="3207655" cy="1246495"/>
            <a:chOff x="941027" y="4218918"/>
            <a:chExt cx="3207655" cy="1246495"/>
          </a:xfrm>
        </p:grpSpPr>
        <p:sp>
          <p:nvSpPr>
            <p:cNvPr id="50" name="Text Box 10">
              <a:extLst>
                <a:ext uri="{FF2B5EF4-FFF2-40B4-BE49-F238E27FC236}">
                  <a16:creationId xmlns:a16="http://schemas.microsoft.com/office/drawing/2014/main" id="{6BB0D719-A782-4D93-A5F6-C4BF81B67261}"/>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5C9AD3"/>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9EDE0901-46FB-40D0-98EA-00A0F5FD8048}"/>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5C9AD3"/>
                  </a:solidFill>
                  <a:latin typeface="Lato"/>
                </a:rPr>
                <a:t>02</a:t>
              </a:r>
            </a:p>
          </p:txBody>
        </p:sp>
      </p:grpSp>
      <p:grpSp>
        <p:nvGrpSpPr>
          <p:cNvPr id="52" name="Group 51">
            <a:extLst>
              <a:ext uri="{FF2B5EF4-FFF2-40B4-BE49-F238E27FC236}">
                <a16:creationId xmlns:a16="http://schemas.microsoft.com/office/drawing/2014/main" id="{7BBF8753-B758-4950-9F31-2D2F7D004367}"/>
              </a:ext>
            </a:extLst>
          </p:cNvPr>
          <p:cNvGrpSpPr/>
          <p:nvPr/>
        </p:nvGrpSpPr>
        <p:grpSpPr>
          <a:xfrm>
            <a:off x="4646231" y="5071331"/>
            <a:ext cx="3207655" cy="1246495"/>
            <a:chOff x="941027" y="4218918"/>
            <a:chExt cx="3207655" cy="1246495"/>
          </a:xfrm>
        </p:grpSpPr>
        <p:sp>
          <p:nvSpPr>
            <p:cNvPr id="53" name="Text Box 10">
              <a:extLst>
                <a:ext uri="{FF2B5EF4-FFF2-40B4-BE49-F238E27FC236}">
                  <a16:creationId xmlns:a16="http://schemas.microsoft.com/office/drawing/2014/main" id="{9C2E2BC9-A3A6-44C4-805B-707FD7F33B0D}"/>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Box 53">
              <a:extLst>
                <a:ext uri="{FF2B5EF4-FFF2-40B4-BE49-F238E27FC236}">
                  <a16:creationId xmlns:a16="http://schemas.microsoft.com/office/drawing/2014/main" id="{6B280CBB-9578-4A47-8E3A-5DC089C13CC5}"/>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44546B"/>
                  </a:solidFill>
                  <a:latin typeface="Lato"/>
                </a:rPr>
                <a:t>03</a:t>
              </a:r>
            </a:p>
          </p:txBody>
        </p:sp>
      </p:grpSp>
      <p:grpSp>
        <p:nvGrpSpPr>
          <p:cNvPr id="55" name="Group 54">
            <a:extLst>
              <a:ext uri="{FF2B5EF4-FFF2-40B4-BE49-F238E27FC236}">
                <a16:creationId xmlns:a16="http://schemas.microsoft.com/office/drawing/2014/main" id="{8D29A836-AC77-4411-BCCE-A92356215A99}"/>
              </a:ext>
            </a:extLst>
          </p:cNvPr>
          <p:cNvGrpSpPr/>
          <p:nvPr/>
        </p:nvGrpSpPr>
        <p:grpSpPr>
          <a:xfrm>
            <a:off x="8229291" y="5078332"/>
            <a:ext cx="3207655" cy="1246495"/>
            <a:chOff x="941027" y="4218918"/>
            <a:chExt cx="3207655" cy="1246495"/>
          </a:xfrm>
        </p:grpSpPr>
        <p:sp>
          <p:nvSpPr>
            <p:cNvPr id="56" name="Text Box 10">
              <a:extLst>
                <a:ext uri="{FF2B5EF4-FFF2-40B4-BE49-F238E27FC236}">
                  <a16:creationId xmlns:a16="http://schemas.microsoft.com/office/drawing/2014/main" id="{00250CB7-EAB9-4B51-95E1-6427FE7CE172}"/>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939393"/>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TextBox 56">
              <a:extLst>
                <a:ext uri="{FF2B5EF4-FFF2-40B4-BE49-F238E27FC236}">
                  <a16:creationId xmlns:a16="http://schemas.microsoft.com/office/drawing/2014/main" id="{F96AE4D6-370D-4836-8A9A-6E3D79300605}"/>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939393"/>
                  </a:solidFill>
                  <a:latin typeface="Lato"/>
                </a:rPr>
                <a:t>05</a:t>
              </a:r>
            </a:p>
          </p:txBody>
        </p:sp>
      </p:grpSp>
      <p:grpSp>
        <p:nvGrpSpPr>
          <p:cNvPr id="58" name="Group 57">
            <a:extLst>
              <a:ext uri="{FF2B5EF4-FFF2-40B4-BE49-F238E27FC236}">
                <a16:creationId xmlns:a16="http://schemas.microsoft.com/office/drawing/2014/main" id="{8923FA6A-4906-4423-AD2E-8BBC4D576185}"/>
              </a:ext>
            </a:extLst>
          </p:cNvPr>
          <p:cNvGrpSpPr/>
          <p:nvPr/>
        </p:nvGrpSpPr>
        <p:grpSpPr>
          <a:xfrm>
            <a:off x="6439742" y="1642860"/>
            <a:ext cx="3207655" cy="1246495"/>
            <a:chOff x="941027" y="4218918"/>
            <a:chExt cx="3207655" cy="1246495"/>
          </a:xfrm>
        </p:grpSpPr>
        <p:sp>
          <p:nvSpPr>
            <p:cNvPr id="59" name="Text Box 10">
              <a:extLst>
                <a:ext uri="{FF2B5EF4-FFF2-40B4-BE49-F238E27FC236}">
                  <a16:creationId xmlns:a16="http://schemas.microsoft.com/office/drawing/2014/main" id="{E2DCF373-D7E0-4349-BDD5-95A9AF4BD106}"/>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7A7A7A"/>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TextBox 59">
              <a:extLst>
                <a:ext uri="{FF2B5EF4-FFF2-40B4-BE49-F238E27FC236}">
                  <a16:creationId xmlns:a16="http://schemas.microsoft.com/office/drawing/2014/main" id="{55B1D3DA-81F5-4902-92E2-C3EE3CC32AFF}"/>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7A7A7A"/>
                  </a:solidFill>
                  <a:latin typeface="Lato"/>
                </a:rPr>
                <a:t>04</a:t>
              </a:r>
            </a:p>
          </p:txBody>
        </p:sp>
      </p:grpSp>
      <p:sp>
        <p:nvSpPr>
          <p:cNvPr id="13" name="Freeform 101">
            <a:extLst>
              <a:ext uri="{FF2B5EF4-FFF2-40B4-BE49-F238E27FC236}">
                <a16:creationId xmlns:a16="http://schemas.microsoft.com/office/drawing/2014/main" id="{293A2CF7-E479-4399-9C97-B579ECFDD319}"/>
              </a:ext>
            </a:extLst>
          </p:cNvPr>
          <p:cNvSpPr>
            <a:spLocks noChangeAspect="1" noEditPoints="1"/>
          </p:cNvSpPr>
          <p:nvPr/>
        </p:nvSpPr>
        <p:spPr bwMode="auto">
          <a:xfrm>
            <a:off x="7831072" y="3755680"/>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91">
            <a:extLst>
              <a:ext uri="{FF2B5EF4-FFF2-40B4-BE49-F238E27FC236}">
                <a16:creationId xmlns:a16="http://schemas.microsoft.com/office/drawing/2014/main" id="{C9962617-C5A6-493A-B654-46448E3A6486}"/>
              </a:ext>
            </a:extLst>
          </p:cNvPr>
          <p:cNvSpPr>
            <a:spLocks noChangeAspect="1" noEditPoints="1"/>
          </p:cNvSpPr>
          <p:nvPr/>
        </p:nvSpPr>
        <p:spPr bwMode="auto">
          <a:xfrm>
            <a:off x="9647397" y="383720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71">
            <a:extLst>
              <a:ext uri="{FF2B5EF4-FFF2-40B4-BE49-F238E27FC236}">
                <a16:creationId xmlns:a16="http://schemas.microsoft.com/office/drawing/2014/main" id="{FD4A17F8-CE83-402D-A4E4-CDF4264687DF}"/>
              </a:ext>
            </a:extLst>
          </p:cNvPr>
          <p:cNvSpPr>
            <a:spLocks noChangeAspect="1" noEditPoints="1"/>
          </p:cNvSpPr>
          <p:nvPr/>
        </p:nvSpPr>
        <p:spPr bwMode="auto">
          <a:xfrm>
            <a:off x="4255963" y="370624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39">
            <a:extLst>
              <a:ext uri="{FF2B5EF4-FFF2-40B4-BE49-F238E27FC236}">
                <a16:creationId xmlns:a16="http://schemas.microsoft.com/office/drawing/2014/main" id="{6C910408-A7D5-4AB4-B9DA-CA29A42C5582}"/>
              </a:ext>
            </a:extLst>
          </p:cNvPr>
          <p:cNvSpPr>
            <a:spLocks noChangeAspect="1" noEditPoints="1"/>
          </p:cNvSpPr>
          <p:nvPr/>
        </p:nvSpPr>
        <p:spPr bwMode="auto">
          <a:xfrm>
            <a:off x="6113872" y="374949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41">
            <a:extLst>
              <a:ext uri="{FF2B5EF4-FFF2-40B4-BE49-F238E27FC236}">
                <a16:creationId xmlns:a16="http://schemas.microsoft.com/office/drawing/2014/main" id="{27E67848-7A07-4878-8D74-6A034A0062B0}"/>
              </a:ext>
            </a:extLst>
          </p:cNvPr>
          <p:cNvSpPr>
            <a:spLocks noChangeAspect="1" noEditPoints="1"/>
          </p:cNvSpPr>
          <p:nvPr/>
        </p:nvSpPr>
        <p:spPr bwMode="auto">
          <a:xfrm>
            <a:off x="2415041" y="377692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070956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16"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 calcmode="lin" valueType="num">
                                      <p:cBhvr>
                                        <p:cTn id="44" dur="500" fill="hold"/>
                                        <p:tgtEl>
                                          <p:spTgt spid="25"/>
                                        </p:tgtEl>
                                        <p:attrNameLst>
                                          <p:attrName>ppt_w</p:attrName>
                                        </p:attrNameLst>
                                      </p:cBhvr>
                                      <p:tavLst>
                                        <p:tav tm="0">
                                          <p:val>
                                            <p:fltVal val="0"/>
                                          </p:val>
                                        </p:tav>
                                        <p:tav tm="100000">
                                          <p:val>
                                            <p:strVal val="#ppt_w"/>
                                          </p:val>
                                        </p:tav>
                                      </p:tavLst>
                                    </p:anim>
                                    <p:anim calcmode="lin" valueType="num">
                                      <p:cBhvr>
                                        <p:cTn id="45" dur="500" fill="hold"/>
                                        <p:tgtEl>
                                          <p:spTgt spid="25"/>
                                        </p:tgtEl>
                                        <p:attrNameLst>
                                          <p:attrName>ppt_h</p:attrName>
                                        </p:attrNameLst>
                                      </p:cBhvr>
                                      <p:tavLst>
                                        <p:tav tm="0">
                                          <p:val>
                                            <p:fltVal val="0"/>
                                          </p:val>
                                        </p:tav>
                                        <p:tav tm="100000">
                                          <p:val>
                                            <p:strVal val="#ppt_h"/>
                                          </p:val>
                                        </p:tav>
                                      </p:tavLst>
                                    </p:anim>
                                    <p:animEffect transition="in" filter="fade">
                                      <p:cBhvr>
                                        <p:cTn id="46" dur="500"/>
                                        <p:tgtEl>
                                          <p:spTgt spid="25"/>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p:cTn id="54" dur="500" fill="hold"/>
                                        <p:tgtEl>
                                          <p:spTgt spid="27"/>
                                        </p:tgtEl>
                                        <p:attrNameLst>
                                          <p:attrName>ppt_w</p:attrName>
                                        </p:attrNameLst>
                                      </p:cBhvr>
                                      <p:tavLst>
                                        <p:tav tm="0">
                                          <p:val>
                                            <p:fltVal val="0"/>
                                          </p:val>
                                        </p:tav>
                                        <p:tav tm="100000">
                                          <p:val>
                                            <p:strVal val="#ppt_w"/>
                                          </p:val>
                                        </p:tav>
                                      </p:tavLst>
                                    </p:anim>
                                    <p:anim calcmode="lin" valueType="num">
                                      <p:cBhvr>
                                        <p:cTn id="55" dur="500" fill="hold"/>
                                        <p:tgtEl>
                                          <p:spTgt spid="27"/>
                                        </p:tgtEl>
                                        <p:attrNameLst>
                                          <p:attrName>ppt_h</p:attrName>
                                        </p:attrNameLst>
                                      </p:cBhvr>
                                      <p:tavLst>
                                        <p:tav tm="0">
                                          <p:val>
                                            <p:fltVal val="0"/>
                                          </p:val>
                                        </p:tav>
                                        <p:tav tm="100000">
                                          <p:val>
                                            <p:strVal val="#ppt_h"/>
                                          </p:val>
                                        </p:tav>
                                      </p:tavLst>
                                    </p:anim>
                                    <p:animEffect transition="in" filter="fade">
                                      <p:cBhvr>
                                        <p:cTn id="56" dur="500"/>
                                        <p:tgtEl>
                                          <p:spTgt spid="27"/>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p:cTn id="59" dur="500" fill="hold"/>
                                        <p:tgtEl>
                                          <p:spTgt spid="15"/>
                                        </p:tgtEl>
                                        <p:attrNameLst>
                                          <p:attrName>ppt_w</p:attrName>
                                        </p:attrNameLst>
                                      </p:cBhvr>
                                      <p:tavLst>
                                        <p:tav tm="0">
                                          <p:val>
                                            <p:fltVal val="0"/>
                                          </p:val>
                                        </p:tav>
                                        <p:tav tm="100000">
                                          <p:val>
                                            <p:strVal val="#ppt_w"/>
                                          </p:val>
                                        </p:tav>
                                      </p:tavLst>
                                    </p:anim>
                                    <p:anim calcmode="lin" valueType="num">
                                      <p:cBhvr>
                                        <p:cTn id="60" dur="500" fill="hold"/>
                                        <p:tgtEl>
                                          <p:spTgt spid="15"/>
                                        </p:tgtEl>
                                        <p:attrNameLst>
                                          <p:attrName>ppt_h</p:attrName>
                                        </p:attrNameLst>
                                      </p:cBhvr>
                                      <p:tavLst>
                                        <p:tav tm="0">
                                          <p:val>
                                            <p:fltVal val="0"/>
                                          </p:val>
                                        </p:tav>
                                        <p:tav tm="100000">
                                          <p:val>
                                            <p:strVal val="#ppt_h"/>
                                          </p:val>
                                        </p:tav>
                                      </p:tavLst>
                                    </p:anim>
                                    <p:animEffect transition="in" filter="fade">
                                      <p:cBhvr>
                                        <p:cTn id="61" dur="500"/>
                                        <p:tgtEl>
                                          <p:spTgt spid="15"/>
                                        </p:tgtEl>
                                      </p:cBhvr>
                                    </p:animEffect>
                                  </p:childTnLst>
                                </p:cTn>
                              </p:par>
                            </p:childTnLst>
                          </p:cTn>
                        </p:par>
                        <p:par>
                          <p:cTn id="62" fill="hold">
                            <p:stCondLst>
                              <p:cond delay="3500"/>
                            </p:stCondLst>
                            <p:childTnLst>
                              <p:par>
                                <p:cTn id="63" presetID="47" presetClass="entr" presetSubtype="0"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fade">
                                      <p:cBhvr>
                                        <p:cTn id="65" dur="1000"/>
                                        <p:tgtEl>
                                          <p:spTgt spid="24"/>
                                        </p:tgtEl>
                                      </p:cBhvr>
                                    </p:animEffect>
                                    <p:anim calcmode="lin" valueType="num">
                                      <p:cBhvr>
                                        <p:cTn id="66" dur="1000" fill="hold"/>
                                        <p:tgtEl>
                                          <p:spTgt spid="24"/>
                                        </p:tgtEl>
                                        <p:attrNameLst>
                                          <p:attrName>ppt_x</p:attrName>
                                        </p:attrNameLst>
                                      </p:cBhvr>
                                      <p:tavLst>
                                        <p:tav tm="0">
                                          <p:val>
                                            <p:strVal val="#ppt_x"/>
                                          </p:val>
                                        </p:tav>
                                        <p:tav tm="100000">
                                          <p:val>
                                            <p:strVal val="#ppt_x"/>
                                          </p:val>
                                        </p:tav>
                                      </p:tavLst>
                                    </p:anim>
                                    <p:anim calcmode="lin" valueType="num">
                                      <p:cBhvr>
                                        <p:cTn id="67" dur="1000" fill="hold"/>
                                        <p:tgtEl>
                                          <p:spTgt spid="24"/>
                                        </p:tgtEl>
                                        <p:attrNameLst>
                                          <p:attrName>ppt_y</p:attrName>
                                        </p:attrNameLst>
                                      </p:cBhvr>
                                      <p:tavLst>
                                        <p:tav tm="0">
                                          <p:val>
                                            <p:strVal val="#ppt_y-.1"/>
                                          </p:val>
                                        </p:tav>
                                        <p:tav tm="100000">
                                          <p:val>
                                            <p:strVal val="#ppt_y"/>
                                          </p:val>
                                        </p:tav>
                                      </p:tavLst>
                                    </p:anim>
                                  </p:childTnLst>
                                </p:cTn>
                              </p:par>
                            </p:childTnLst>
                          </p:cTn>
                        </p:par>
                        <p:par>
                          <p:cTn id="68" fill="hold">
                            <p:stCondLst>
                              <p:cond delay="4500"/>
                            </p:stCondLst>
                            <p:childTnLst>
                              <p:par>
                                <p:cTn id="69" presetID="47"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 calcmode="lin" valueType="num">
                                      <p:cBhvr>
                                        <p:cTn id="82" dur="500" fill="hold"/>
                                        <p:tgtEl>
                                          <p:spTgt spid="31"/>
                                        </p:tgtEl>
                                        <p:attrNameLst>
                                          <p:attrName>ppt_w</p:attrName>
                                        </p:attrNameLst>
                                      </p:cBhvr>
                                      <p:tavLst>
                                        <p:tav tm="0">
                                          <p:val>
                                            <p:fltVal val="0"/>
                                          </p:val>
                                        </p:tav>
                                        <p:tav tm="100000">
                                          <p:val>
                                            <p:strVal val="#ppt_w"/>
                                          </p:val>
                                        </p:tav>
                                      </p:tavLst>
                                    </p:anim>
                                    <p:anim calcmode="lin" valueType="num">
                                      <p:cBhvr>
                                        <p:cTn id="83" dur="500" fill="hold"/>
                                        <p:tgtEl>
                                          <p:spTgt spid="31"/>
                                        </p:tgtEl>
                                        <p:attrNameLst>
                                          <p:attrName>ppt_h</p:attrName>
                                        </p:attrNameLst>
                                      </p:cBhvr>
                                      <p:tavLst>
                                        <p:tav tm="0">
                                          <p:val>
                                            <p:fltVal val="0"/>
                                          </p:val>
                                        </p:tav>
                                        <p:tav tm="100000">
                                          <p:val>
                                            <p:strVal val="#ppt_h"/>
                                          </p:val>
                                        </p:tav>
                                      </p:tavLst>
                                    </p:anim>
                                    <p:animEffect transition="in" filter="fade">
                                      <p:cBhvr>
                                        <p:cTn id="84" dur="500"/>
                                        <p:tgtEl>
                                          <p:spTgt spid="31"/>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2"/>
                                        </p:tgtEl>
                                        <p:attrNameLst>
                                          <p:attrName>style.visibility</p:attrName>
                                        </p:attrNameLst>
                                      </p:cBhvr>
                                      <p:to>
                                        <p:strVal val="visible"/>
                                      </p:to>
                                    </p:set>
                                    <p:anim calcmode="lin" valueType="num">
                                      <p:cBhvr>
                                        <p:cTn id="87" dur="500" fill="hold"/>
                                        <p:tgtEl>
                                          <p:spTgt spid="32"/>
                                        </p:tgtEl>
                                        <p:attrNameLst>
                                          <p:attrName>ppt_w</p:attrName>
                                        </p:attrNameLst>
                                      </p:cBhvr>
                                      <p:tavLst>
                                        <p:tav tm="0">
                                          <p:val>
                                            <p:fltVal val="0"/>
                                          </p:val>
                                        </p:tav>
                                        <p:tav tm="100000">
                                          <p:val>
                                            <p:strVal val="#ppt_w"/>
                                          </p:val>
                                        </p:tav>
                                      </p:tavLst>
                                    </p:anim>
                                    <p:anim calcmode="lin" valueType="num">
                                      <p:cBhvr>
                                        <p:cTn id="88" dur="500" fill="hold"/>
                                        <p:tgtEl>
                                          <p:spTgt spid="32"/>
                                        </p:tgtEl>
                                        <p:attrNameLst>
                                          <p:attrName>ppt_h</p:attrName>
                                        </p:attrNameLst>
                                      </p:cBhvr>
                                      <p:tavLst>
                                        <p:tav tm="0">
                                          <p:val>
                                            <p:fltVal val="0"/>
                                          </p:val>
                                        </p:tav>
                                        <p:tav tm="100000">
                                          <p:val>
                                            <p:strVal val="#ppt_h"/>
                                          </p:val>
                                        </p:tav>
                                      </p:tavLst>
                                    </p:anim>
                                    <p:animEffect transition="in" filter="fade">
                                      <p:cBhvr>
                                        <p:cTn id="89" dur="500"/>
                                        <p:tgtEl>
                                          <p:spTgt spid="32"/>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p:cTn id="92" dur="500" fill="hold"/>
                                        <p:tgtEl>
                                          <p:spTgt spid="16"/>
                                        </p:tgtEl>
                                        <p:attrNameLst>
                                          <p:attrName>ppt_w</p:attrName>
                                        </p:attrNameLst>
                                      </p:cBhvr>
                                      <p:tavLst>
                                        <p:tav tm="0">
                                          <p:val>
                                            <p:fltVal val="0"/>
                                          </p:val>
                                        </p:tav>
                                        <p:tav tm="100000">
                                          <p:val>
                                            <p:strVal val="#ppt_w"/>
                                          </p:val>
                                        </p:tav>
                                      </p:tavLst>
                                    </p:anim>
                                    <p:anim calcmode="lin" valueType="num">
                                      <p:cBhvr>
                                        <p:cTn id="93" dur="500" fill="hold"/>
                                        <p:tgtEl>
                                          <p:spTgt spid="16"/>
                                        </p:tgtEl>
                                        <p:attrNameLst>
                                          <p:attrName>ppt_h</p:attrName>
                                        </p:attrNameLst>
                                      </p:cBhvr>
                                      <p:tavLst>
                                        <p:tav tm="0">
                                          <p:val>
                                            <p:fltVal val="0"/>
                                          </p:val>
                                        </p:tav>
                                        <p:tav tm="100000">
                                          <p:val>
                                            <p:strVal val="#ppt_h"/>
                                          </p:val>
                                        </p:tav>
                                      </p:tavLst>
                                    </p:anim>
                                    <p:animEffect transition="in" filter="fade">
                                      <p:cBhvr>
                                        <p:cTn id="94" dur="500"/>
                                        <p:tgtEl>
                                          <p:spTgt spid="16"/>
                                        </p:tgtEl>
                                      </p:cBhvr>
                                    </p:animEffect>
                                  </p:childTnLst>
                                </p:cTn>
                              </p:par>
                            </p:childTnLst>
                          </p:cTn>
                        </p:par>
                        <p:par>
                          <p:cTn id="95" fill="hold">
                            <p:stCondLst>
                              <p:cond delay="6000"/>
                            </p:stCondLst>
                            <p:childTnLst>
                              <p:par>
                                <p:cTn id="96" presetID="42" presetClass="entr" presetSubtype="0"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fade">
                                      <p:cBhvr>
                                        <p:cTn id="98" dur="1000"/>
                                        <p:tgtEl>
                                          <p:spTgt spid="29"/>
                                        </p:tgtEl>
                                      </p:cBhvr>
                                    </p:animEffect>
                                    <p:anim calcmode="lin" valueType="num">
                                      <p:cBhvr>
                                        <p:cTn id="99" dur="1000" fill="hold"/>
                                        <p:tgtEl>
                                          <p:spTgt spid="29"/>
                                        </p:tgtEl>
                                        <p:attrNameLst>
                                          <p:attrName>ppt_x</p:attrName>
                                        </p:attrNameLst>
                                      </p:cBhvr>
                                      <p:tavLst>
                                        <p:tav tm="0">
                                          <p:val>
                                            <p:strVal val="#ppt_x"/>
                                          </p:val>
                                        </p:tav>
                                        <p:tav tm="100000">
                                          <p:val>
                                            <p:strVal val="#ppt_x"/>
                                          </p:val>
                                        </p:tav>
                                      </p:tavLst>
                                    </p:anim>
                                    <p:anim calcmode="lin" valueType="num">
                                      <p:cBhvr>
                                        <p:cTn id="100" dur="1000" fill="hold"/>
                                        <p:tgtEl>
                                          <p:spTgt spid="29"/>
                                        </p:tgtEl>
                                        <p:attrNameLst>
                                          <p:attrName>ppt_y</p:attrName>
                                        </p:attrNameLst>
                                      </p:cBhvr>
                                      <p:tavLst>
                                        <p:tav tm="0">
                                          <p:val>
                                            <p:strVal val="#ppt_y+.1"/>
                                          </p:val>
                                        </p:tav>
                                        <p:tav tm="100000">
                                          <p:val>
                                            <p:strVal val="#ppt_y"/>
                                          </p:val>
                                        </p:tav>
                                      </p:tavLst>
                                    </p:anim>
                                  </p:childTnLst>
                                </p:cTn>
                              </p:par>
                            </p:childTnLst>
                          </p:cTn>
                        </p:par>
                        <p:par>
                          <p:cTn id="101" fill="hold">
                            <p:stCondLst>
                              <p:cond delay="7000"/>
                            </p:stCondLst>
                            <p:childTnLst>
                              <p:par>
                                <p:cTn id="102" presetID="42" presetClass="entr" presetSubtype="0" fill="hold"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53" presetClass="entr" presetSubtype="16"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36"/>
                                        </p:tgtEl>
                                        <p:attrNameLst>
                                          <p:attrName>style.visibility</p:attrName>
                                        </p:attrNameLst>
                                      </p:cBhvr>
                                      <p:to>
                                        <p:strVal val="visible"/>
                                      </p:to>
                                    </p:set>
                                    <p:anim calcmode="lin" valueType="num">
                                      <p:cBhvr>
                                        <p:cTn id="115" dur="500" fill="hold"/>
                                        <p:tgtEl>
                                          <p:spTgt spid="36"/>
                                        </p:tgtEl>
                                        <p:attrNameLst>
                                          <p:attrName>ppt_w</p:attrName>
                                        </p:attrNameLst>
                                      </p:cBhvr>
                                      <p:tavLst>
                                        <p:tav tm="0">
                                          <p:val>
                                            <p:fltVal val="0"/>
                                          </p:val>
                                        </p:tav>
                                        <p:tav tm="100000">
                                          <p:val>
                                            <p:strVal val="#ppt_w"/>
                                          </p:val>
                                        </p:tav>
                                      </p:tavLst>
                                    </p:anim>
                                    <p:anim calcmode="lin" valueType="num">
                                      <p:cBhvr>
                                        <p:cTn id="116" dur="500" fill="hold"/>
                                        <p:tgtEl>
                                          <p:spTgt spid="36"/>
                                        </p:tgtEl>
                                        <p:attrNameLst>
                                          <p:attrName>ppt_h</p:attrName>
                                        </p:attrNameLst>
                                      </p:cBhvr>
                                      <p:tavLst>
                                        <p:tav tm="0">
                                          <p:val>
                                            <p:fltVal val="0"/>
                                          </p:val>
                                        </p:tav>
                                        <p:tav tm="100000">
                                          <p:val>
                                            <p:strVal val="#ppt_h"/>
                                          </p:val>
                                        </p:tav>
                                      </p:tavLst>
                                    </p:anim>
                                    <p:animEffect transition="in" filter="fade">
                                      <p:cBhvr>
                                        <p:cTn id="117" dur="500"/>
                                        <p:tgtEl>
                                          <p:spTgt spid="36"/>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7"/>
                                        </p:tgtEl>
                                        <p:attrNameLst>
                                          <p:attrName>style.visibility</p:attrName>
                                        </p:attrNameLst>
                                      </p:cBhvr>
                                      <p:to>
                                        <p:strVal val="visible"/>
                                      </p:to>
                                    </p:set>
                                    <p:anim calcmode="lin" valueType="num">
                                      <p:cBhvr>
                                        <p:cTn id="120" dur="500" fill="hold"/>
                                        <p:tgtEl>
                                          <p:spTgt spid="37"/>
                                        </p:tgtEl>
                                        <p:attrNameLst>
                                          <p:attrName>ppt_w</p:attrName>
                                        </p:attrNameLst>
                                      </p:cBhvr>
                                      <p:tavLst>
                                        <p:tav tm="0">
                                          <p:val>
                                            <p:fltVal val="0"/>
                                          </p:val>
                                        </p:tav>
                                        <p:tav tm="100000">
                                          <p:val>
                                            <p:strVal val="#ppt_w"/>
                                          </p:val>
                                        </p:tav>
                                      </p:tavLst>
                                    </p:anim>
                                    <p:anim calcmode="lin" valueType="num">
                                      <p:cBhvr>
                                        <p:cTn id="121" dur="500" fill="hold"/>
                                        <p:tgtEl>
                                          <p:spTgt spid="37"/>
                                        </p:tgtEl>
                                        <p:attrNameLst>
                                          <p:attrName>ppt_h</p:attrName>
                                        </p:attrNameLst>
                                      </p:cBhvr>
                                      <p:tavLst>
                                        <p:tav tm="0">
                                          <p:val>
                                            <p:fltVal val="0"/>
                                          </p:val>
                                        </p:tav>
                                        <p:tav tm="100000">
                                          <p:val>
                                            <p:strVal val="#ppt_h"/>
                                          </p:val>
                                        </p:tav>
                                      </p:tavLst>
                                    </p:anim>
                                    <p:animEffect transition="in" filter="fade">
                                      <p:cBhvr>
                                        <p:cTn id="122" dur="500"/>
                                        <p:tgtEl>
                                          <p:spTgt spid="37"/>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3"/>
                                        </p:tgtEl>
                                        <p:attrNameLst>
                                          <p:attrName>style.visibility</p:attrName>
                                        </p:attrNameLst>
                                      </p:cBhvr>
                                      <p:to>
                                        <p:strVal val="visible"/>
                                      </p:to>
                                    </p:set>
                                    <p:anim calcmode="lin" valueType="num">
                                      <p:cBhvr>
                                        <p:cTn id="125" dur="500" fill="hold"/>
                                        <p:tgtEl>
                                          <p:spTgt spid="13"/>
                                        </p:tgtEl>
                                        <p:attrNameLst>
                                          <p:attrName>ppt_w</p:attrName>
                                        </p:attrNameLst>
                                      </p:cBhvr>
                                      <p:tavLst>
                                        <p:tav tm="0">
                                          <p:val>
                                            <p:fltVal val="0"/>
                                          </p:val>
                                        </p:tav>
                                        <p:tav tm="100000">
                                          <p:val>
                                            <p:strVal val="#ppt_w"/>
                                          </p:val>
                                        </p:tav>
                                      </p:tavLst>
                                    </p:anim>
                                    <p:anim calcmode="lin" valueType="num">
                                      <p:cBhvr>
                                        <p:cTn id="126" dur="500" fill="hold"/>
                                        <p:tgtEl>
                                          <p:spTgt spid="13"/>
                                        </p:tgtEl>
                                        <p:attrNameLst>
                                          <p:attrName>ppt_h</p:attrName>
                                        </p:attrNameLst>
                                      </p:cBhvr>
                                      <p:tavLst>
                                        <p:tav tm="0">
                                          <p:val>
                                            <p:fltVal val="0"/>
                                          </p:val>
                                        </p:tav>
                                        <p:tav tm="100000">
                                          <p:val>
                                            <p:strVal val="#ppt_h"/>
                                          </p:val>
                                        </p:tav>
                                      </p:tavLst>
                                    </p:anim>
                                    <p:animEffect transition="in" filter="fade">
                                      <p:cBhvr>
                                        <p:cTn id="127" dur="500"/>
                                        <p:tgtEl>
                                          <p:spTgt spid="13"/>
                                        </p:tgtEl>
                                      </p:cBhvr>
                                    </p:animEffect>
                                  </p:childTnLst>
                                </p:cTn>
                              </p:par>
                            </p:childTnLst>
                          </p:cTn>
                        </p:par>
                        <p:par>
                          <p:cTn id="128" fill="hold">
                            <p:stCondLst>
                              <p:cond delay="8500"/>
                            </p:stCondLst>
                            <p:childTnLst>
                              <p:par>
                                <p:cTn id="129" presetID="47" presetClass="entr" presetSubtype="0" fill="hold" grpId="0" nodeType="afterEffect">
                                  <p:stCondLst>
                                    <p:cond delay="0"/>
                                  </p:stCondLst>
                                  <p:childTnLst>
                                    <p:set>
                                      <p:cBhvr>
                                        <p:cTn id="130" dur="1" fill="hold">
                                          <p:stCondLst>
                                            <p:cond delay="0"/>
                                          </p:stCondLst>
                                        </p:cTn>
                                        <p:tgtEl>
                                          <p:spTgt spid="34"/>
                                        </p:tgtEl>
                                        <p:attrNameLst>
                                          <p:attrName>style.visibility</p:attrName>
                                        </p:attrNameLst>
                                      </p:cBhvr>
                                      <p:to>
                                        <p:strVal val="visible"/>
                                      </p:to>
                                    </p:set>
                                    <p:animEffect transition="in" filter="fade">
                                      <p:cBhvr>
                                        <p:cTn id="131" dur="1000"/>
                                        <p:tgtEl>
                                          <p:spTgt spid="34"/>
                                        </p:tgtEl>
                                      </p:cBhvr>
                                    </p:animEffect>
                                    <p:anim calcmode="lin" valueType="num">
                                      <p:cBhvr>
                                        <p:cTn id="132" dur="1000" fill="hold"/>
                                        <p:tgtEl>
                                          <p:spTgt spid="34"/>
                                        </p:tgtEl>
                                        <p:attrNameLst>
                                          <p:attrName>ppt_x</p:attrName>
                                        </p:attrNameLst>
                                      </p:cBhvr>
                                      <p:tavLst>
                                        <p:tav tm="0">
                                          <p:val>
                                            <p:strVal val="#ppt_x"/>
                                          </p:val>
                                        </p:tav>
                                        <p:tav tm="100000">
                                          <p:val>
                                            <p:strVal val="#ppt_x"/>
                                          </p:val>
                                        </p:tav>
                                      </p:tavLst>
                                    </p:anim>
                                    <p:anim calcmode="lin" valueType="num">
                                      <p:cBhvr>
                                        <p:cTn id="133" dur="1000" fill="hold"/>
                                        <p:tgtEl>
                                          <p:spTgt spid="34"/>
                                        </p:tgtEl>
                                        <p:attrNameLst>
                                          <p:attrName>ppt_y</p:attrName>
                                        </p:attrNameLst>
                                      </p:cBhvr>
                                      <p:tavLst>
                                        <p:tav tm="0">
                                          <p:val>
                                            <p:strVal val="#ppt_y-.1"/>
                                          </p:val>
                                        </p:tav>
                                        <p:tav tm="100000">
                                          <p:val>
                                            <p:strVal val="#ppt_y"/>
                                          </p:val>
                                        </p:tav>
                                      </p:tavLst>
                                    </p:anim>
                                  </p:childTnLst>
                                </p:cTn>
                              </p:par>
                            </p:childTnLst>
                          </p:cTn>
                        </p:par>
                        <p:par>
                          <p:cTn id="134" fill="hold">
                            <p:stCondLst>
                              <p:cond delay="9500"/>
                            </p:stCondLst>
                            <p:childTnLst>
                              <p:par>
                                <p:cTn id="135" presetID="42" presetClass="entr" presetSubtype="0" fill="hold" nodeType="afterEffect">
                                  <p:stCondLst>
                                    <p:cond delay="0"/>
                                  </p:stCondLst>
                                  <p:childTnLst>
                                    <p:set>
                                      <p:cBhvr>
                                        <p:cTn id="136" dur="1" fill="hold">
                                          <p:stCondLst>
                                            <p:cond delay="0"/>
                                          </p:stCondLst>
                                        </p:cTn>
                                        <p:tgtEl>
                                          <p:spTgt spid="58"/>
                                        </p:tgtEl>
                                        <p:attrNameLst>
                                          <p:attrName>style.visibility</p:attrName>
                                        </p:attrNameLst>
                                      </p:cBhvr>
                                      <p:to>
                                        <p:strVal val="visible"/>
                                      </p:to>
                                    </p:set>
                                    <p:animEffect transition="in" filter="fade">
                                      <p:cBhvr>
                                        <p:cTn id="137" dur="1000"/>
                                        <p:tgtEl>
                                          <p:spTgt spid="58"/>
                                        </p:tgtEl>
                                      </p:cBhvr>
                                    </p:animEffect>
                                    <p:anim calcmode="lin" valueType="num">
                                      <p:cBhvr>
                                        <p:cTn id="138" dur="1000" fill="hold"/>
                                        <p:tgtEl>
                                          <p:spTgt spid="58"/>
                                        </p:tgtEl>
                                        <p:attrNameLst>
                                          <p:attrName>ppt_x</p:attrName>
                                        </p:attrNameLst>
                                      </p:cBhvr>
                                      <p:tavLst>
                                        <p:tav tm="0">
                                          <p:val>
                                            <p:strVal val="#ppt_x"/>
                                          </p:val>
                                        </p:tav>
                                        <p:tav tm="100000">
                                          <p:val>
                                            <p:strVal val="#ppt_x"/>
                                          </p:val>
                                        </p:tav>
                                      </p:tavLst>
                                    </p:anim>
                                    <p:anim calcmode="lin" valueType="num">
                                      <p:cBhvr>
                                        <p:cTn id="139" dur="1000" fill="hold"/>
                                        <p:tgtEl>
                                          <p:spTgt spid="58"/>
                                        </p:tgtEl>
                                        <p:attrNameLst>
                                          <p:attrName>ppt_y</p:attrName>
                                        </p:attrNameLst>
                                      </p:cBhvr>
                                      <p:tavLst>
                                        <p:tav tm="0">
                                          <p:val>
                                            <p:strVal val="#ppt_y+.1"/>
                                          </p:val>
                                        </p:tav>
                                        <p:tav tm="100000">
                                          <p:val>
                                            <p:strVal val="#ppt_y"/>
                                          </p:val>
                                        </p:tav>
                                      </p:tavLst>
                                    </p:anim>
                                  </p:childTnLst>
                                </p:cTn>
                              </p:par>
                            </p:childTnLst>
                          </p:cTn>
                        </p:par>
                        <p:par>
                          <p:cTn id="140" fill="hold">
                            <p:stCondLst>
                              <p:cond delay="10500"/>
                            </p:stCondLst>
                            <p:childTnLst>
                              <p:par>
                                <p:cTn id="141" presetID="53" presetClass="entr" presetSubtype="16" fill="hold" grpId="0" nodeType="afterEffect">
                                  <p:stCondLst>
                                    <p:cond delay="0"/>
                                  </p:stCondLst>
                                  <p:childTnLst>
                                    <p:set>
                                      <p:cBhvr>
                                        <p:cTn id="142" dur="1" fill="hold">
                                          <p:stCondLst>
                                            <p:cond delay="0"/>
                                          </p:stCondLst>
                                        </p:cTn>
                                        <p:tgtEl>
                                          <p:spTgt spid="40"/>
                                        </p:tgtEl>
                                        <p:attrNameLst>
                                          <p:attrName>style.visibility</p:attrName>
                                        </p:attrNameLst>
                                      </p:cBhvr>
                                      <p:to>
                                        <p:strVal val="visible"/>
                                      </p:to>
                                    </p:set>
                                    <p:anim calcmode="lin" valueType="num">
                                      <p:cBhvr>
                                        <p:cTn id="143" dur="500" fill="hold"/>
                                        <p:tgtEl>
                                          <p:spTgt spid="40"/>
                                        </p:tgtEl>
                                        <p:attrNameLst>
                                          <p:attrName>ppt_w</p:attrName>
                                        </p:attrNameLst>
                                      </p:cBhvr>
                                      <p:tavLst>
                                        <p:tav tm="0">
                                          <p:val>
                                            <p:fltVal val="0"/>
                                          </p:val>
                                        </p:tav>
                                        <p:tav tm="100000">
                                          <p:val>
                                            <p:strVal val="#ppt_w"/>
                                          </p:val>
                                        </p:tav>
                                      </p:tavLst>
                                    </p:anim>
                                    <p:anim calcmode="lin" valueType="num">
                                      <p:cBhvr>
                                        <p:cTn id="144" dur="500" fill="hold"/>
                                        <p:tgtEl>
                                          <p:spTgt spid="40"/>
                                        </p:tgtEl>
                                        <p:attrNameLst>
                                          <p:attrName>ppt_h</p:attrName>
                                        </p:attrNameLst>
                                      </p:cBhvr>
                                      <p:tavLst>
                                        <p:tav tm="0">
                                          <p:val>
                                            <p:fltVal val="0"/>
                                          </p:val>
                                        </p:tav>
                                        <p:tav tm="100000">
                                          <p:val>
                                            <p:strVal val="#ppt_h"/>
                                          </p:val>
                                        </p:tav>
                                      </p:tavLst>
                                    </p:anim>
                                    <p:animEffect transition="in" filter="fade">
                                      <p:cBhvr>
                                        <p:cTn id="145" dur="500"/>
                                        <p:tgtEl>
                                          <p:spTgt spid="40"/>
                                        </p:tgtEl>
                                      </p:cBhvr>
                                    </p:animEffect>
                                  </p:childTnLst>
                                </p:cTn>
                              </p:par>
                              <p:par>
                                <p:cTn id="146" presetID="53" presetClass="entr" presetSubtype="16" fill="hold" grpId="0" nodeType="withEffect">
                                  <p:stCondLst>
                                    <p:cond delay="0"/>
                                  </p:stCondLst>
                                  <p:childTnLst>
                                    <p:set>
                                      <p:cBhvr>
                                        <p:cTn id="147" dur="1" fill="hold">
                                          <p:stCondLst>
                                            <p:cond delay="0"/>
                                          </p:stCondLst>
                                        </p:cTn>
                                        <p:tgtEl>
                                          <p:spTgt spid="41"/>
                                        </p:tgtEl>
                                        <p:attrNameLst>
                                          <p:attrName>style.visibility</p:attrName>
                                        </p:attrNameLst>
                                      </p:cBhvr>
                                      <p:to>
                                        <p:strVal val="visible"/>
                                      </p:to>
                                    </p:set>
                                    <p:anim calcmode="lin" valueType="num">
                                      <p:cBhvr>
                                        <p:cTn id="148" dur="500" fill="hold"/>
                                        <p:tgtEl>
                                          <p:spTgt spid="41"/>
                                        </p:tgtEl>
                                        <p:attrNameLst>
                                          <p:attrName>ppt_w</p:attrName>
                                        </p:attrNameLst>
                                      </p:cBhvr>
                                      <p:tavLst>
                                        <p:tav tm="0">
                                          <p:val>
                                            <p:fltVal val="0"/>
                                          </p:val>
                                        </p:tav>
                                        <p:tav tm="100000">
                                          <p:val>
                                            <p:strVal val="#ppt_w"/>
                                          </p:val>
                                        </p:tav>
                                      </p:tavLst>
                                    </p:anim>
                                    <p:anim calcmode="lin" valueType="num">
                                      <p:cBhvr>
                                        <p:cTn id="149" dur="500" fill="hold"/>
                                        <p:tgtEl>
                                          <p:spTgt spid="41"/>
                                        </p:tgtEl>
                                        <p:attrNameLst>
                                          <p:attrName>ppt_h</p:attrName>
                                        </p:attrNameLst>
                                      </p:cBhvr>
                                      <p:tavLst>
                                        <p:tav tm="0">
                                          <p:val>
                                            <p:fltVal val="0"/>
                                          </p:val>
                                        </p:tav>
                                        <p:tav tm="100000">
                                          <p:val>
                                            <p:strVal val="#ppt_h"/>
                                          </p:val>
                                        </p:tav>
                                      </p:tavLst>
                                    </p:anim>
                                    <p:animEffect transition="in" filter="fade">
                                      <p:cBhvr>
                                        <p:cTn id="150" dur="500"/>
                                        <p:tgtEl>
                                          <p:spTgt spid="41"/>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42"/>
                                        </p:tgtEl>
                                        <p:attrNameLst>
                                          <p:attrName>style.visibility</p:attrName>
                                        </p:attrNameLst>
                                      </p:cBhvr>
                                      <p:to>
                                        <p:strVal val="visible"/>
                                      </p:to>
                                    </p:set>
                                    <p:anim calcmode="lin" valueType="num">
                                      <p:cBhvr>
                                        <p:cTn id="153" dur="500" fill="hold"/>
                                        <p:tgtEl>
                                          <p:spTgt spid="42"/>
                                        </p:tgtEl>
                                        <p:attrNameLst>
                                          <p:attrName>ppt_w</p:attrName>
                                        </p:attrNameLst>
                                      </p:cBhvr>
                                      <p:tavLst>
                                        <p:tav tm="0">
                                          <p:val>
                                            <p:fltVal val="0"/>
                                          </p:val>
                                        </p:tav>
                                        <p:tav tm="100000">
                                          <p:val>
                                            <p:strVal val="#ppt_w"/>
                                          </p:val>
                                        </p:tav>
                                      </p:tavLst>
                                    </p:anim>
                                    <p:anim calcmode="lin" valueType="num">
                                      <p:cBhvr>
                                        <p:cTn id="154" dur="500" fill="hold"/>
                                        <p:tgtEl>
                                          <p:spTgt spid="42"/>
                                        </p:tgtEl>
                                        <p:attrNameLst>
                                          <p:attrName>ppt_h</p:attrName>
                                        </p:attrNameLst>
                                      </p:cBhvr>
                                      <p:tavLst>
                                        <p:tav tm="0">
                                          <p:val>
                                            <p:fltVal val="0"/>
                                          </p:val>
                                        </p:tav>
                                        <p:tav tm="100000">
                                          <p:val>
                                            <p:strVal val="#ppt_h"/>
                                          </p:val>
                                        </p:tav>
                                      </p:tavLst>
                                    </p:anim>
                                    <p:animEffect transition="in" filter="fade">
                                      <p:cBhvr>
                                        <p:cTn id="155" dur="500"/>
                                        <p:tgtEl>
                                          <p:spTgt spid="42"/>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4"/>
                                        </p:tgtEl>
                                        <p:attrNameLst>
                                          <p:attrName>style.visibility</p:attrName>
                                        </p:attrNameLst>
                                      </p:cBhvr>
                                      <p:to>
                                        <p:strVal val="visible"/>
                                      </p:to>
                                    </p:set>
                                    <p:anim calcmode="lin" valueType="num">
                                      <p:cBhvr>
                                        <p:cTn id="158" dur="500" fill="hold"/>
                                        <p:tgtEl>
                                          <p:spTgt spid="14"/>
                                        </p:tgtEl>
                                        <p:attrNameLst>
                                          <p:attrName>ppt_w</p:attrName>
                                        </p:attrNameLst>
                                      </p:cBhvr>
                                      <p:tavLst>
                                        <p:tav tm="0">
                                          <p:val>
                                            <p:fltVal val="0"/>
                                          </p:val>
                                        </p:tav>
                                        <p:tav tm="100000">
                                          <p:val>
                                            <p:strVal val="#ppt_w"/>
                                          </p:val>
                                        </p:tav>
                                      </p:tavLst>
                                    </p:anim>
                                    <p:anim calcmode="lin" valueType="num">
                                      <p:cBhvr>
                                        <p:cTn id="159" dur="500" fill="hold"/>
                                        <p:tgtEl>
                                          <p:spTgt spid="14"/>
                                        </p:tgtEl>
                                        <p:attrNameLst>
                                          <p:attrName>ppt_h</p:attrName>
                                        </p:attrNameLst>
                                      </p:cBhvr>
                                      <p:tavLst>
                                        <p:tav tm="0">
                                          <p:val>
                                            <p:fltVal val="0"/>
                                          </p:val>
                                        </p:tav>
                                        <p:tav tm="100000">
                                          <p:val>
                                            <p:strVal val="#ppt_h"/>
                                          </p:val>
                                        </p:tav>
                                      </p:tavLst>
                                    </p:anim>
                                    <p:animEffect transition="in" filter="fade">
                                      <p:cBhvr>
                                        <p:cTn id="160" dur="500"/>
                                        <p:tgtEl>
                                          <p:spTgt spid="14"/>
                                        </p:tgtEl>
                                      </p:cBhvr>
                                    </p:animEffect>
                                  </p:childTnLst>
                                </p:cTn>
                              </p:par>
                            </p:childTnLst>
                          </p:cTn>
                        </p:par>
                        <p:par>
                          <p:cTn id="161" fill="hold">
                            <p:stCondLst>
                              <p:cond delay="11000"/>
                            </p:stCondLst>
                            <p:childTnLst>
                              <p:par>
                                <p:cTn id="162" presetID="42" presetClass="entr" presetSubtype="0" fill="hold" grpId="0" nodeType="afterEffect">
                                  <p:stCondLst>
                                    <p:cond delay="0"/>
                                  </p:stCondLst>
                                  <p:childTnLst>
                                    <p:set>
                                      <p:cBhvr>
                                        <p:cTn id="163" dur="1" fill="hold">
                                          <p:stCondLst>
                                            <p:cond delay="0"/>
                                          </p:stCondLst>
                                        </p:cTn>
                                        <p:tgtEl>
                                          <p:spTgt spid="39"/>
                                        </p:tgtEl>
                                        <p:attrNameLst>
                                          <p:attrName>style.visibility</p:attrName>
                                        </p:attrNameLst>
                                      </p:cBhvr>
                                      <p:to>
                                        <p:strVal val="visible"/>
                                      </p:to>
                                    </p:set>
                                    <p:animEffect transition="in" filter="fade">
                                      <p:cBhvr>
                                        <p:cTn id="164" dur="1000"/>
                                        <p:tgtEl>
                                          <p:spTgt spid="39"/>
                                        </p:tgtEl>
                                      </p:cBhvr>
                                    </p:animEffect>
                                    <p:anim calcmode="lin" valueType="num">
                                      <p:cBhvr>
                                        <p:cTn id="165" dur="1000" fill="hold"/>
                                        <p:tgtEl>
                                          <p:spTgt spid="39"/>
                                        </p:tgtEl>
                                        <p:attrNameLst>
                                          <p:attrName>ppt_x</p:attrName>
                                        </p:attrNameLst>
                                      </p:cBhvr>
                                      <p:tavLst>
                                        <p:tav tm="0">
                                          <p:val>
                                            <p:strVal val="#ppt_x"/>
                                          </p:val>
                                        </p:tav>
                                        <p:tav tm="100000">
                                          <p:val>
                                            <p:strVal val="#ppt_x"/>
                                          </p:val>
                                        </p:tav>
                                      </p:tavLst>
                                    </p:anim>
                                    <p:anim calcmode="lin" valueType="num">
                                      <p:cBhvr>
                                        <p:cTn id="166" dur="1000" fill="hold"/>
                                        <p:tgtEl>
                                          <p:spTgt spid="39"/>
                                        </p:tgtEl>
                                        <p:attrNameLst>
                                          <p:attrName>ppt_y</p:attrName>
                                        </p:attrNameLst>
                                      </p:cBhvr>
                                      <p:tavLst>
                                        <p:tav tm="0">
                                          <p:val>
                                            <p:strVal val="#ppt_y+.1"/>
                                          </p:val>
                                        </p:tav>
                                        <p:tav tm="100000">
                                          <p:val>
                                            <p:strVal val="#ppt_y"/>
                                          </p:val>
                                        </p:tav>
                                      </p:tavLst>
                                    </p:anim>
                                  </p:childTnLst>
                                </p:cTn>
                              </p:par>
                            </p:childTnLst>
                          </p:cTn>
                        </p:par>
                        <p:par>
                          <p:cTn id="167" fill="hold">
                            <p:stCondLst>
                              <p:cond delay="12000"/>
                            </p:stCondLst>
                            <p:childTnLst>
                              <p:par>
                                <p:cTn id="168" presetID="42" presetClass="entr" presetSubtype="0" fill="hold" nodeType="afterEffect">
                                  <p:stCondLst>
                                    <p:cond delay="0"/>
                                  </p:stCondLst>
                                  <p:childTnLst>
                                    <p:set>
                                      <p:cBhvr>
                                        <p:cTn id="169" dur="1" fill="hold">
                                          <p:stCondLst>
                                            <p:cond delay="0"/>
                                          </p:stCondLst>
                                        </p:cTn>
                                        <p:tgtEl>
                                          <p:spTgt spid="55"/>
                                        </p:tgtEl>
                                        <p:attrNameLst>
                                          <p:attrName>style.visibility</p:attrName>
                                        </p:attrNameLst>
                                      </p:cBhvr>
                                      <p:to>
                                        <p:strVal val="visible"/>
                                      </p:to>
                                    </p:set>
                                    <p:animEffect transition="in" filter="fade">
                                      <p:cBhvr>
                                        <p:cTn id="170" dur="1000"/>
                                        <p:tgtEl>
                                          <p:spTgt spid="55"/>
                                        </p:tgtEl>
                                      </p:cBhvr>
                                    </p:animEffect>
                                    <p:anim calcmode="lin" valueType="num">
                                      <p:cBhvr>
                                        <p:cTn id="171" dur="1000" fill="hold"/>
                                        <p:tgtEl>
                                          <p:spTgt spid="55"/>
                                        </p:tgtEl>
                                        <p:attrNameLst>
                                          <p:attrName>ppt_x</p:attrName>
                                        </p:attrNameLst>
                                      </p:cBhvr>
                                      <p:tavLst>
                                        <p:tav tm="0">
                                          <p:val>
                                            <p:strVal val="#ppt_x"/>
                                          </p:val>
                                        </p:tav>
                                        <p:tav tm="100000">
                                          <p:val>
                                            <p:strVal val="#ppt_x"/>
                                          </p:val>
                                        </p:tav>
                                      </p:tavLst>
                                    </p:anim>
                                    <p:anim calcmode="lin" valueType="num">
                                      <p:cBhvr>
                                        <p:cTn id="172"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animBg="1"/>
      <p:bldP spid="10" grpId="0" animBg="1"/>
      <p:bldP spid="7" grpId="0" animBg="1"/>
      <p:bldP spid="11" grpId="0" animBg="1"/>
      <p:bldP spid="24" grpId="0" animBg="1"/>
      <p:bldP spid="25" grpId="0" animBg="1"/>
      <p:bldP spid="26" grpId="0" animBg="1"/>
      <p:bldP spid="27" grpId="0" animBg="1"/>
      <p:bldP spid="29" grpId="0" animBg="1"/>
      <p:bldP spid="30" grpId="0" animBg="1"/>
      <p:bldP spid="31" grpId="0" animBg="1"/>
      <p:bldP spid="32" grpId="0" animBg="1"/>
      <p:bldP spid="34" grpId="0" animBg="1"/>
      <p:bldP spid="35" grpId="0" animBg="1"/>
      <p:bldP spid="36" grpId="0" animBg="1"/>
      <p:bldP spid="37" grpId="0" animBg="1"/>
      <p:bldP spid="39" grpId="0" animBg="1"/>
      <p:bldP spid="40" grpId="0" animBg="1"/>
      <p:bldP spid="41" grpId="0" animBg="1"/>
      <p:bldP spid="42" grpId="0" animBg="1"/>
      <p:bldP spid="13" grpId="0" animBg="1"/>
      <p:bldP spid="14" grpId="0" animBg="1"/>
      <p:bldP spid="15" grpId="0" animBg="1"/>
      <p:bldP spid="16" grpId="0" animBg="1"/>
      <p:bldP spid="2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30F8161F-7B2C-4531-A3EE-00205FB21C02}"/>
              </a:ext>
            </a:extLst>
          </p:cNvPr>
          <p:cNvGrpSpPr/>
          <p:nvPr/>
        </p:nvGrpSpPr>
        <p:grpSpPr>
          <a:xfrm rot="4574688">
            <a:off x="765806" y="1565450"/>
            <a:ext cx="3167404" cy="4219295"/>
            <a:chOff x="4572000" y="2209800"/>
            <a:chExt cx="3167404" cy="4219295"/>
          </a:xfrm>
          <a:effectLst>
            <a:outerShdw blurRad="76200" dist="12700" dir="2700000" sy="-23000" kx="-800400" algn="bl" rotWithShape="0">
              <a:prstClr val="black">
                <a:alpha val="20000"/>
              </a:prstClr>
            </a:outerShdw>
          </a:effectLst>
        </p:grpSpPr>
        <p:sp>
          <p:nvSpPr>
            <p:cNvPr id="9" name="Freeform: Shape 8">
              <a:extLst>
                <a:ext uri="{FF2B5EF4-FFF2-40B4-BE49-F238E27FC236}">
                  <a16:creationId xmlns:a16="http://schemas.microsoft.com/office/drawing/2014/main" id="{A16855CD-7FB3-4346-A097-96EB6938646E}"/>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79F0A476-6604-4A53-8B87-D2C1A82C5359}"/>
                </a:ext>
              </a:extLst>
            </p:cNvPr>
            <p:cNvSpPr/>
            <p:nvPr/>
          </p:nvSpPr>
          <p:spPr>
            <a:xfrm rot="19602570">
              <a:off x="7157021" y="5174921"/>
              <a:ext cx="582383" cy="1254174"/>
            </a:xfrm>
            <a:prstGeom prst="roundRect">
              <a:avLst/>
            </a:pr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75EE867E-22EC-420C-BA5D-8EACAE9C7634}"/>
                </a:ext>
              </a:extLst>
            </p:cNvPr>
            <p:cNvSpPr>
              <a:spLocks noChangeAspect="1"/>
            </p:cNvSpPr>
            <p:nvPr/>
          </p:nvSpPr>
          <p:spPr>
            <a:xfrm>
              <a:off x="4937760" y="2586219"/>
              <a:ext cx="2103120" cy="2103120"/>
            </a:xfrm>
            <a:prstGeom prst="ellipse">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CCDF802-9D4E-4C4D-8222-95A765586A6E}"/>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00E3C3F-A58D-46C6-A8B7-0004E1CC55F0}"/>
                </a:ext>
              </a:extLst>
            </p:cNvPr>
            <p:cNvSpPr txBox="1"/>
            <p:nvPr/>
          </p:nvSpPr>
          <p:spPr>
            <a:xfrm rot="17025312">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sp>
        <p:nvSpPr>
          <p:cNvPr id="14" name="Oval 13">
            <a:extLst>
              <a:ext uri="{FF2B5EF4-FFF2-40B4-BE49-F238E27FC236}">
                <a16:creationId xmlns:a16="http://schemas.microsoft.com/office/drawing/2014/main" id="{7E0247F1-3A5D-49DC-B29B-382073E9FD5C}"/>
              </a:ext>
            </a:extLst>
          </p:cNvPr>
          <p:cNvSpPr>
            <a:spLocks noChangeAspect="1"/>
          </p:cNvSpPr>
          <p:nvPr/>
        </p:nvSpPr>
        <p:spPr>
          <a:xfrm>
            <a:off x="3137069" y="1496282"/>
            <a:ext cx="822960" cy="822960"/>
          </a:xfrm>
          <a:prstGeom prst="ellipse">
            <a:avLst/>
          </a:prstGeom>
          <a:solidFill>
            <a:srgbClr val="FE4A1E"/>
          </a:solidFill>
          <a:ln w="63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38131605-2341-4890-B0E2-BCCE50C2CE7B}"/>
              </a:ext>
            </a:extLst>
          </p:cNvPr>
          <p:cNvSpPr>
            <a:spLocks noChangeAspect="1"/>
          </p:cNvSpPr>
          <p:nvPr/>
        </p:nvSpPr>
        <p:spPr>
          <a:xfrm>
            <a:off x="3994430" y="2441202"/>
            <a:ext cx="822960" cy="822960"/>
          </a:xfrm>
          <a:prstGeom prst="ellipse">
            <a:avLst/>
          </a:prstGeom>
          <a:solidFill>
            <a:srgbClr val="5C9AD3"/>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660F5F2A-35C5-4264-A1AF-C1E64D989E59}"/>
              </a:ext>
            </a:extLst>
          </p:cNvPr>
          <p:cNvSpPr>
            <a:spLocks noChangeAspect="1"/>
          </p:cNvSpPr>
          <p:nvPr/>
        </p:nvSpPr>
        <p:spPr>
          <a:xfrm>
            <a:off x="3010843" y="4389121"/>
            <a:ext cx="822960" cy="822960"/>
          </a:xfrm>
          <a:prstGeom prst="ellipse">
            <a:avLst/>
          </a:prstGeom>
          <a:solidFill>
            <a:srgbClr val="7A7A7A"/>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F6F073F-9BD3-4502-A4EB-8AFD119EE60A}"/>
              </a:ext>
            </a:extLst>
          </p:cNvPr>
          <p:cNvSpPr>
            <a:spLocks noChangeAspect="1"/>
          </p:cNvSpPr>
          <p:nvPr/>
        </p:nvSpPr>
        <p:spPr>
          <a:xfrm>
            <a:off x="3952452" y="3625396"/>
            <a:ext cx="822960" cy="822960"/>
          </a:xfrm>
          <a:prstGeom prst="ellipse">
            <a:avLst/>
          </a:prstGeom>
          <a:solidFill>
            <a:srgbClr val="44546B"/>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A3B6F60-69DE-419B-A3C4-FF2A772E9B6F}"/>
              </a:ext>
            </a:extLst>
          </p:cNvPr>
          <p:cNvSpPr txBox="1"/>
          <p:nvPr/>
        </p:nvSpPr>
        <p:spPr>
          <a:xfrm>
            <a:off x="4530624" y="1113331"/>
            <a:ext cx="6871634" cy="1138773"/>
          </a:xfrm>
          <a:prstGeom prst="rect">
            <a:avLst/>
          </a:prstGeom>
          <a:noFill/>
        </p:spPr>
        <p:txBody>
          <a:bodyPr wrap="square" rtlCol="0">
            <a:spAutoFit/>
          </a:bodyPr>
          <a:lstStyle/>
          <a:p>
            <a:r>
              <a:rPr lang="en-US" sz="1500" b="1" dirty="0">
                <a:solidFill>
                  <a:srgbClr val="FE4A1E"/>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9" name="TextBox 18">
            <a:extLst>
              <a:ext uri="{FF2B5EF4-FFF2-40B4-BE49-F238E27FC236}">
                <a16:creationId xmlns:a16="http://schemas.microsoft.com/office/drawing/2014/main" id="{E9A9D74F-CD33-4E65-9F5F-CBA34A76AB05}"/>
              </a:ext>
            </a:extLst>
          </p:cNvPr>
          <p:cNvSpPr txBox="1"/>
          <p:nvPr/>
        </p:nvSpPr>
        <p:spPr>
          <a:xfrm>
            <a:off x="5217443" y="2391018"/>
            <a:ext cx="6203910" cy="1138773"/>
          </a:xfrm>
          <a:prstGeom prst="rect">
            <a:avLst/>
          </a:prstGeom>
          <a:noFill/>
        </p:spPr>
        <p:txBody>
          <a:bodyPr wrap="square" rtlCol="0">
            <a:spAutoFit/>
          </a:bodyPr>
          <a:lstStyle/>
          <a:p>
            <a:r>
              <a:rPr lang="en-US" sz="1500" b="1" dirty="0">
                <a:solidFill>
                  <a:srgbClr val="5C9AD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9D5B194B-B6BA-47C4-A975-4D9A6241FC2A}"/>
              </a:ext>
            </a:extLst>
          </p:cNvPr>
          <p:cNvSpPr txBox="1"/>
          <p:nvPr/>
        </p:nvSpPr>
        <p:spPr>
          <a:xfrm>
            <a:off x="5198348" y="3582735"/>
            <a:ext cx="6203910" cy="1138773"/>
          </a:xfrm>
          <a:prstGeom prst="rect">
            <a:avLst/>
          </a:prstGeom>
          <a:noFill/>
        </p:spPr>
        <p:txBody>
          <a:bodyPr wrap="square" rtlCol="0">
            <a:spAutoFit/>
          </a:bodyPr>
          <a:lstStyle/>
          <a:p>
            <a:r>
              <a:rPr lang="en-US" sz="1500" b="1" dirty="0">
                <a:solidFill>
                  <a:srgbClr val="44546B"/>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TextBox 20">
            <a:extLst>
              <a:ext uri="{FF2B5EF4-FFF2-40B4-BE49-F238E27FC236}">
                <a16:creationId xmlns:a16="http://schemas.microsoft.com/office/drawing/2014/main" id="{6D148FAC-EF57-4793-A788-30C0FB2B3ABA}"/>
              </a:ext>
            </a:extLst>
          </p:cNvPr>
          <p:cNvSpPr txBox="1"/>
          <p:nvPr/>
        </p:nvSpPr>
        <p:spPr>
          <a:xfrm>
            <a:off x="4454424" y="4804827"/>
            <a:ext cx="6947833" cy="1138773"/>
          </a:xfrm>
          <a:prstGeom prst="rect">
            <a:avLst/>
          </a:prstGeom>
          <a:noFill/>
        </p:spPr>
        <p:txBody>
          <a:bodyPr wrap="square" rtlCol="0">
            <a:spAutoFit/>
          </a:bodyPr>
          <a:lstStyle/>
          <a:p>
            <a:r>
              <a:rPr lang="en-US" sz="1500" b="1" dirty="0">
                <a:solidFill>
                  <a:srgbClr val="7A7A7A"/>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2" name="Freeform 37">
            <a:extLst>
              <a:ext uri="{FF2B5EF4-FFF2-40B4-BE49-F238E27FC236}">
                <a16:creationId xmlns:a16="http://schemas.microsoft.com/office/drawing/2014/main" id="{2DAEF662-689C-4B9E-A138-34926325283E}"/>
              </a:ext>
            </a:extLst>
          </p:cNvPr>
          <p:cNvSpPr>
            <a:spLocks noChangeAspect="1" noEditPoints="1"/>
          </p:cNvSpPr>
          <p:nvPr/>
        </p:nvSpPr>
        <p:spPr bwMode="auto">
          <a:xfrm>
            <a:off x="3382294" y="172488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41">
            <a:extLst>
              <a:ext uri="{FF2B5EF4-FFF2-40B4-BE49-F238E27FC236}">
                <a16:creationId xmlns:a16="http://schemas.microsoft.com/office/drawing/2014/main" id="{8B33B3A3-EB58-45AB-9A97-FE4945BD6646}"/>
              </a:ext>
            </a:extLst>
          </p:cNvPr>
          <p:cNvSpPr>
            <a:spLocks noChangeAspect="1" noEditPoints="1"/>
          </p:cNvSpPr>
          <p:nvPr/>
        </p:nvSpPr>
        <p:spPr bwMode="auto">
          <a:xfrm>
            <a:off x="3187213" y="461216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101">
            <a:extLst>
              <a:ext uri="{FF2B5EF4-FFF2-40B4-BE49-F238E27FC236}">
                <a16:creationId xmlns:a16="http://schemas.microsoft.com/office/drawing/2014/main" id="{531F97A4-48DA-4D8F-B833-F9364316CE8D}"/>
              </a:ext>
            </a:extLst>
          </p:cNvPr>
          <p:cNvSpPr>
            <a:spLocks noChangeAspect="1" noEditPoints="1"/>
          </p:cNvSpPr>
          <p:nvPr/>
        </p:nvSpPr>
        <p:spPr bwMode="auto">
          <a:xfrm>
            <a:off x="4156376" y="266105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91">
            <a:extLst>
              <a:ext uri="{FF2B5EF4-FFF2-40B4-BE49-F238E27FC236}">
                <a16:creationId xmlns:a16="http://schemas.microsoft.com/office/drawing/2014/main" id="{C8292DC0-2A6C-4369-819F-F129D7394A46}"/>
              </a:ext>
            </a:extLst>
          </p:cNvPr>
          <p:cNvSpPr>
            <a:spLocks noChangeAspect="1" noEditPoints="1"/>
          </p:cNvSpPr>
          <p:nvPr/>
        </p:nvSpPr>
        <p:spPr bwMode="auto">
          <a:xfrm>
            <a:off x="4179270" y="385399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69191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Scale>
                                      <p:cBhvr>
                                        <p:cTn id="11"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7"/>
                                        </p:tgtEl>
                                        <p:attrNameLst>
                                          <p:attrName>ppt_x</p:attrName>
                                          <p:attrName>ppt_y</p:attrName>
                                        </p:attrNameLst>
                                      </p:cBhvr>
                                    </p:animMotion>
                                    <p:animEffect transition="in" filter="fade">
                                      <p:cBhvr>
                                        <p:cTn id="13" dur="1000"/>
                                        <p:tgtEl>
                                          <p:spTgt spid="7"/>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8">
                                            <p:txEl>
                                              <p:pRg st="0" end="0"/>
                                            </p:txEl>
                                          </p:spTgt>
                                        </p:tgtEl>
                                        <p:attrNameLst>
                                          <p:attrName>style.visibility</p:attrName>
                                        </p:attrNameLst>
                                      </p:cBhvr>
                                      <p:to>
                                        <p:strVal val="visible"/>
                                      </p:to>
                                    </p:set>
                                    <p:animEffect transition="in" filter="fade">
                                      <p:cBhvr>
                                        <p:cTn id="28" dur="500"/>
                                        <p:tgtEl>
                                          <p:spTgt spid="18">
                                            <p:txEl>
                                              <p:pRg st="0" end="0"/>
                                            </p:txEl>
                                          </p:spTgt>
                                        </p:tgtEl>
                                      </p:cBhvr>
                                    </p:animEffect>
                                    <p:anim calcmode="lin" valueType="num">
                                      <p:cBhvr>
                                        <p:cTn id="2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30"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8">
                                            <p:txEl>
                                              <p:pRg st="2" end="2"/>
                                            </p:txEl>
                                          </p:spTgt>
                                        </p:tgtEl>
                                        <p:attrNameLst>
                                          <p:attrName>style.visibility</p:attrName>
                                        </p:attrNameLst>
                                      </p:cBhvr>
                                      <p:to>
                                        <p:strVal val="visible"/>
                                      </p:to>
                                    </p:set>
                                    <p:animEffect transition="in" filter="fade">
                                      <p:cBhvr>
                                        <p:cTn id="34" dur="500"/>
                                        <p:tgtEl>
                                          <p:spTgt spid="18">
                                            <p:txEl>
                                              <p:pRg st="2" end="2"/>
                                            </p:txEl>
                                          </p:spTgt>
                                        </p:tgtEl>
                                      </p:cBhvr>
                                    </p:animEffect>
                                    <p:anim calcmode="lin" valueType="num">
                                      <p:cBhvr>
                                        <p:cTn id="35"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36"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42" presetClass="entr" presetSubtype="0" fill="hold" grpId="0" nodeType="afterEffect">
                                  <p:stCondLst>
                                    <p:cond delay="0"/>
                                  </p:stCondLst>
                                  <p:childTnLst>
                                    <p:set>
                                      <p:cBhvr>
                                        <p:cTn id="39" dur="1" fill="hold">
                                          <p:stCondLst>
                                            <p:cond delay="0"/>
                                          </p:stCondLst>
                                        </p:cTn>
                                        <p:tgtEl>
                                          <p:spTgt spid="18">
                                            <p:txEl>
                                              <p:pRg st="4" end="4"/>
                                            </p:txEl>
                                          </p:spTgt>
                                        </p:tgtEl>
                                        <p:attrNameLst>
                                          <p:attrName>style.visibility</p:attrName>
                                        </p:attrNameLst>
                                      </p:cBhvr>
                                      <p:to>
                                        <p:strVal val="visible"/>
                                      </p:to>
                                    </p:set>
                                    <p:animEffect transition="in" filter="fade">
                                      <p:cBhvr>
                                        <p:cTn id="40" dur="500"/>
                                        <p:tgtEl>
                                          <p:spTgt spid="18">
                                            <p:txEl>
                                              <p:pRg st="4" end="4"/>
                                            </p:txEl>
                                          </p:spTgt>
                                        </p:tgtEl>
                                      </p:cBhvr>
                                    </p:animEffect>
                                    <p:anim calcmode="lin" valueType="num">
                                      <p:cBhvr>
                                        <p:cTn id="41"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42"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53" presetClass="entr" presetSubtype="16"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 calcmode="lin" valueType="num">
                                      <p:cBhvr>
                                        <p:cTn id="46" dur="500" fill="hold"/>
                                        <p:tgtEl>
                                          <p:spTgt spid="15"/>
                                        </p:tgtEl>
                                        <p:attrNameLst>
                                          <p:attrName>ppt_w</p:attrName>
                                        </p:attrNameLst>
                                      </p:cBhvr>
                                      <p:tavLst>
                                        <p:tav tm="0">
                                          <p:val>
                                            <p:fltVal val="0"/>
                                          </p:val>
                                        </p:tav>
                                        <p:tav tm="100000">
                                          <p:val>
                                            <p:strVal val="#ppt_w"/>
                                          </p:val>
                                        </p:tav>
                                      </p:tavLst>
                                    </p:anim>
                                    <p:anim calcmode="lin" valueType="num">
                                      <p:cBhvr>
                                        <p:cTn id="47" dur="500" fill="hold"/>
                                        <p:tgtEl>
                                          <p:spTgt spid="15"/>
                                        </p:tgtEl>
                                        <p:attrNameLst>
                                          <p:attrName>ppt_h</p:attrName>
                                        </p:attrNameLst>
                                      </p:cBhvr>
                                      <p:tavLst>
                                        <p:tav tm="0">
                                          <p:val>
                                            <p:fltVal val="0"/>
                                          </p:val>
                                        </p:tav>
                                        <p:tav tm="100000">
                                          <p:val>
                                            <p:strVal val="#ppt_h"/>
                                          </p:val>
                                        </p:tav>
                                      </p:tavLst>
                                    </p:anim>
                                    <p:animEffect transition="in" filter="fade">
                                      <p:cBhvr>
                                        <p:cTn id="48" dur="500"/>
                                        <p:tgtEl>
                                          <p:spTgt spid="15"/>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4000"/>
                            </p:stCondLst>
                            <p:childTnLst>
                              <p:par>
                                <p:cTn id="55" presetID="42" presetClass="entr" presetSubtype="0" fill="hold" grpId="0" nodeType="afterEffect">
                                  <p:stCondLst>
                                    <p:cond delay="0"/>
                                  </p:stCondLst>
                                  <p:childTnLst>
                                    <p:set>
                                      <p:cBhvr>
                                        <p:cTn id="56" dur="1" fill="hold">
                                          <p:stCondLst>
                                            <p:cond delay="0"/>
                                          </p:stCondLst>
                                        </p:cTn>
                                        <p:tgtEl>
                                          <p:spTgt spid="19">
                                            <p:txEl>
                                              <p:pRg st="0" end="0"/>
                                            </p:txEl>
                                          </p:spTgt>
                                        </p:tgtEl>
                                        <p:attrNameLst>
                                          <p:attrName>style.visibility</p:attrName>
                                        </p:attrNameLst>
                                      </p:cBhvr>
                                      <p:to>
                                        <p:strVal val="visible"/>
                                      </p:to>
                                    </p:set>
                                    <p:animEffect transition="in" filter="fade">
                                      <p:cBhvr>
                                        <p:cTn id="57" dur="500"/>
                                        <p:tgtEl>
                                          <p:spTgt spid="19">
                                            <p:txEl>
                                              <p:pRg st="0" end="0"/>
                                            </p:txEl>
                                          </p:spTgt>
                                        </p:tgtEl>
                                      </p:cBhvr>
                                    </p:animEffect>
                                    <p:anim calcmode="lin" valueType="num">
                                      <p:cBhvr>
                                        <p:cTn id="58"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59" dur="5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9">
                                            <p:txEl>
                                              <p:pRg st="2" end="2"/>
                                            </p:txEl>
                                          </p:spTgt>
                                        </p:tgtEl>
                                        <p:attrNameLst>
                                          <p:attrName>style.visibility</p:attrName>
                                        </p:attrNameLst>
                                      </p:cBhvr>
                                      <p:to>
                                        <p:strVal val="visible"/>
                                      </p:to>
                                    </p:set>
                                    <p:animEffect transition="in" filter="fade">
                                      <p:cBhvr>
                                        <p:cTn id="63" dur="500"/>
                                        <p:tgtEl>
                                          <p:spTgt spid="19">
                                            <p:txEl>
                                              <p:pRg st="2" end="2"/>
                                            </p:txEl>
                                          </p:spTgt>
                                        </p:tgtEl>
                                      </p:cBhvr>
                                    </p:animEffect>
                                    <p:anim calcmode="lin" valueType="num">
                                      <p:cBhvr>
                                        <p:cTn id="64" dur="5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65" dur="5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9">
                                            <p:txEl>
                                              <p:pRg st="4" end="4"/>
                                            </p:txEl>
                                          </p:spTgt>
                                        </p:tgtEl>
                                        <p:attrNameLst>
                                          <p:attrName>style.visibility</p:attrName>
                                        </p:attrNameLst>
                                      </p:cBhvr>
                                      <p:to>
                                        <p:strVal val="visible"/>
                                      </p:to>
                                    </p:set>
                                    <p:animEffect transition="in" filter="fade">
                                      <p:cBhvr>
                                        <p:cTn id="69" dur="500"/>
                                        <p:tgtEl>
                                          <p:spTgt spid="19">
                                            <p:txEl>
                                              <p:pRg st="4" end="4"/>
                                            </p:txEl>
                                          </p:spTgt>
                                        </p:tgtEl>
                                      </p:cBhvr>
                                    </p:animEffect>
                                    <p:anim calcmode="lin" valueType="num">
                                      <p:cBhvr>
                                        <p:cTn id="70" dur="5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71" dur="5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17"/>
                                        </p:tgtEl>
                                        <p:attrNameLst>
                                          <p:attrName>style.visibility</p:attrName>
                                        </p:attrNameLst>
                                      </p:cBhvr>
                                      <p:to>
                                        <p:strVal val="visible"/>
                                      </p:to>
                                    </p:set>
                                    <p:anim calcmode="lin" valueType="num">
                                      <p:cBhvr>
                                        <p:cTn id="75" dur="500" fill="hold"/>
                                        <p:tgtEl>
                                          <p:spTgt spid="17"/>
                                        </p:tgtEl>
                                        <p:attrNameLst>
                                          <p:attrName>ppt_w</p:attrName>
                                        </p:attrNameLst>
                                      </p:cBhvr>
                                      <p:tavLst>
                                        <p:tav tm="0">
                                          <p:val>
                                            <p:fltVal val="0"/>
                                          </p:val>
                                        </p:tav>
                                        <p:tav tm="100000">
                                          <p:val>
                                            <p:strVal val="#ppt_w"/>
                                          </p:val>
                                        </p:tav>
                                      </p:tavLst>
                                    </p:anim>
                                    <p:anim calcmode="lin" valueType="num">
                                      <p:cBhvr>
                                        <p:cTn id="76" dur="500" fill="hold"/>
                                        <p:tgtEl>
                                          <p:spTgt spid="17"/>
                                        </p:tgtEl>
                                        <p:attrNameLst>
                                          <p:attrName>ppt_h</p:attrName>
                                        </p:attrNameLst>
                                      </p:cBhvr>
                                      <p:tavLst>
                                        <p:tav tm="0">
                                          <p:val>
                                            <p:fltVal val="0"/>
                                          </p:val>
                                        </p:tav>
                                        <p:tav tm="100000">
                                          <p:val>
                                            <p:strVal val="#ppt_h"/>
                                          </p:val>
                                        </p:tav>
                                      </p:tavLst>
                                    </p:anim>
                                    <p:animEffect transition="in" filter="fade">
                                      <p:cBhvr>
                                        <p:cTn id="77" dur="500"/>
                                        <p:tgtEl>
                                          <p:spTgt spid="1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p:cTn id="80" dur="500" fill="hold"/>
                                        <p:tgtEl>
                                          <p:spTgt spid="25"/>
                                        </p:tgtEl>
                                        <p:attrNameLst>
                                          <p:attrName>ppt_w</p:attrName>
                                        </p:attrNameLst>
                                      </p:cBhvr>
                                      <p:tavLst>
                                        <p:tav tm="0">
                                          <p:val>
                                            <p:fltVal val="0"/>
                                          </p:val>
                                        </p:tav>
                                        <p:tav tm="100000">
                                          <p:val>
                                            <p:strVal val="#ppt_w"/>
                                          </p:val>
                                        </p:tav>
                                      </p:tavLst>
                                    </p:anim>
                                    <p:anim calcmode="lin" valueType="num">
                                      <p:cBhvr>
                                        <p:cTn id="81" dur="500" fill="hold"/>
                                        <p:tgtEl>
                                          <p:spTgt spid="25"/>
                                        </p:tgtEl>
                                        <p:attrNameLst>
                                          <p:attrName>ppt_h</p:attrName>
                                        </p:attrNameLst>
                                      </p:cBhvr>
                                      <p:tavLst>
                                        <p:tav tm="0">
                                          <p:val>
                                            <p:fltVal val="0"/>
                                          </p:val>
                                        </p:tav>
                                        <p:tav tm="100000">
                                          <p:val>
                                            <p:strVal val="#ppt_h"/>
                                          </p:val>
                                        </p:tav>
                                      </p:tavLst>
                                    </p:anim>
                                    <p:animEffect transition="in" filter="fade">
                                      <p:cBhvr>
                                        <p:cTn id="82" dur="500"/>
                                        <p:tgtEl>
                                          <p:spTgt spid="25"/>
                                        </p:tgtEl>
                                      </p:cBhvr>
                                    </p:animEffect>
                                  </p:childTnLst>
                                </p:cTn>
                              </p:par>
                            </p:childTnLst>
                          </p:cTn>
                        </p:par>
                        <p:par>
                          <p:cTn id="83" fill="hold">
                            <p:stCondLst>
                              <p:cond delay="600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500"/>
                                        <p:tgtEl>
                                          <p:spTgt spid="20">
                                            <p:txEl>
                                              <p:pRg st="0" end="0"/>
                                            </p:txEl>
                                          </p:spTgt>
                                        </p:tgtEl>
                                      </p:cBhvr>
                                    </p:animEffect>
                                    <p:anim calcmode="lin" valueType="num">
                                      <p:cBhvr>
                                        <p:cTn id="87"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0">
                                            <p:txEl>
                                              <p:pRg st="2" end="2"/>
                                            </p:txEl>
                                          </p:spTgt>
                                        </p:tgtEl>
                                        <p:attrNameLst>
                                          <p:attrName>style.visibility</p:attrName>
                                        </p:attrNameLst>
                                      </p:cBhvr>
                                      <p:to>
                                        <p:strVal val="visible"/>
                                      </p:to>
                                    </p:set>
                                    <p:animEffect transition="in" filter="fade">
                                      <p:cBhvr>
                                        <p:cTn id="92" dur="500"/>
                                        <p:tgtEl>
                                          <p:spTgt spid="20">
                                            <p:txEl>
                                              <p:pRg st="2" end="2"/>
                                            </p:txEl>
                                          </p:spTgt>
                                        </p:tgtEl>
                                      </p:cBhvr>
                                    </p:animEffect>
                                    <p:anim calcmode="lin" valueType="num">
                                      <p:cBhvr>
                                        <p:cTn id="93"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94"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0">
                                            <p:txEl>
                                              <p:pRg st="4" end="4"/>
                                            </p:txEl>
                                          </p:spTgt>
                                        </p:tgtEl>
                                        <p:attrNameLst>
                                          <p:attrName>style.visibility</p:attrName>
                                        </p:attrNameLst>
                                      </p:cBhvr>
                                      <p:to>
                                        <p:strVal val="visible"/>
                                      </p:to>
                                    </p:set>
                                    <p:animEffect transition="in" filter="fade">
                                      <p:cBhvr>
                                        <p:cTn id="98" dur="500"/>
                                        <p:tgtEl>
                                          <p:spTgt spid="20">
                                            <p:txEl>
                                              <p:pRg st="4" end="4"/>
                                            </p:txEl>
                                          </p:spTgt>
                                        </p:tgtEl>
                                      </p:cBhvr>
                                    </p:animEffect>
                                    <p:anim calcmode="lin" valueType="num">
                                      <p:cBhvr>
                                        <p:cTn id="99" dur="500" fill="hold"/>
                                        <p:tgtEl>
                                          <p:spTgt spid="20">
                                            <p:txEl>
                                              <p:pRg st="4" end="4"/>
                                            </p:txEl>
                                          </p:spTgt>
                                        </p:tgtEl>
                                        <p:attrNameLst>
                                          <p:attrName>ppt_x</p:attrName>
                                        </p:attrNameLst>
                                      </p:cBhvr>
                                      <p:tavLst>
                                        <p:tav tm="0">
                                          <p:val>
                                            <p:strVal val="#ppt_x"/>
                                          </p:val>
                                        </p:tav>
                                        <p:tav tm="100000">
                                          <p:val>
                                            <p:strVal val="#ppt_x"/>
                                          </p:val>
                                        </p:tav>
                                      </p:tavLst>
                                    </p:anim>
                                    <p:anim calcmode="lin" valueType="num">
                                      <p:cBhvr>
                                        <p:cTn id="100" dur="500" fill="hold"/>
                                        <p:tgtEl>
                                          <p:spTgt spid="20">
                                            <p:txEl>
                                              <p:pRg st="4" end="4"/>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53" presetClass="entr" presetSubtype="16" fill="hold" grpId="0" nodeType="afterEffect">
                                  <p:stCondLst>
                                    <p:cond delay="0"/>
                                  </p:stCondLst>
                                  <p:childTnLst>
                                    <p:set>
                                      <p:cBhvr>
                                        <p:cTn id="103" dur="1" fill="hold">
                                          <p:stCondLst>
                                            <p:cond delay="0"/>
                                          </p:stCondLst>
                                        </p:cTn>
                                        <p:tgtEl>
                                          <p:spTgt spid="16"/>
                                        </p:tgtEl>
                                        <p:attrNameLst>
                                          <p:attrName>style.visibility</p:attrName>
                                        </p:attrNameLst>
                                      </p:cBhvr>
                                      <p:to>
                                        <p:strVal val="visible"/>
                                      </p:to>
                                    </p:set>
                                    <p:anim calcmode="lin" valueType="num">
                                      <p:cBhvr>
                                        <p:cTn id="104" dur="500" fill="hold"/>
                                        <p:tgtEl>
                                          <p:spTgt spid="16"/>
                                        </p:tgtEl>
                                        <p:attrNameLst>
                                          <p:attrName>ppt_w</p:attrName>
                                        </p:attrNameLst>
                                      </p:cBhvr>
                                      <p:tavLst>
                                        <p:tav tm="0">
                                          <p:val>
                                            <p:fltVal val="0"/>
                                          </p:val>
                                        </p:tav>
                                        <p:tav tm="100000">
                                          <p:val>
                                            <p:strVal val="#ppt_w"/>
                                          </p:val>
                                        </p:tav>
                                      </p:tavLst>
                                    </p:anim>
                                    <p:anim calcmode="lin" valueType="num">
                                      <p:cBhvr>
                                        <p:cTn id="105" dur="500" fill="hold"/>
                                        <p:tgtEl>
                                          <p:spTgt spid="16"/>
                                        </p:tgtEl>
                                        <p:attrNameLst>
                                          <p:attrName>ppt_h</p:attrName>
                                        </p:attrNameLst>
                                      </p:cBhvr>
                                      <p:tavLst>
                                        <p:tav tm="0">
                                          <p:val>
                                            <p:fltVal val="0"/>
                                          </p:val>
                                        </p:tav>
                                        <p:tav tm="100000">
                                          <p:val>
                                            <p:strVal val="#ppt_h"/>
                                          </p:val>
                                        </p:tav>
                                      </p:tavLst>
                                    </p:anim>
                                    <p:animEffect transition="in" filter="fade">
                                      <p:cBhvr>
                                        <p:cTn id="106" dur="500"/>
                                        <p:tgtEl>
                                          <p:spTgt spid="1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23"/>
                                        </p:tgtEl>
                                        <p:attrNameLst>
                                          <p:attrName>style.visibility</p:attrName>
                                        </p:attrNameLst>
                                      </p:cBhvr>
                                      <p:to>
                                        <p:strVal val="visible"/>
                                      </p:to>
                                    </p:set>
                                    <p:anim calcmode="lin" valueType="num">
                                      <p:cBhvr>
                                        <p:cTn id="109" dur="500" fill="hold"/>
                                        <p:tgtEl>
                                          <p:spTgt spid="23"/>
                                        </p:tgtEl>
                                        <p:attrNameLst>
                                          <p:attrName>ppt_w</p:attrName>
                                        </p:attrNameLst>
                                      </p:cBhvr>
                                      <p:tavLst>
                                        <p:tav tm="0">
                                          <p:val>
                                            <p:fltVal val="0"/>
                                          </p:val>
                                        </p:tav>
                                        <p:tav tm="100000">
                                          <p:val>
                                            <p:strVal val="#ppt_w"/>
                                          </p:val>
                                        </p:tav>
                                      </p:tavLst>
                                    </p:anim>
                                    <p:anim calcmode="lin" valueType="num">
                                      <p:cBhvr>
                                        <p:cTn id="110" dur="500" fill="hold"/>
                                        <p:tgtEl>
                                          <p:spTgt spid="23"/>
                                        </p:tgtEl>
                                        <p:attrNameLst>
                                          <p:attrName>ppt_h</p:attrName>
                                        </p:attrNameLst>
                                      </p:cBhvr>
                                      <p:tavLst>
                                        <p:tav tm="0">
                                          <p:val>
                                            <p:fltVal val="0"/>
                                          </p:val>
                                        </p:tav>
                                        <p:tav tm="100000">
                                          <p:val>
                                            <p:strVal val="#ppt_h"/>
                                          </p:val>
                                        </p:tav>
                                      </p:tavLst>
                                    </p:anim>
                                    <p:animEffect transition="in" filter="fade">
                                      <p:cBhvr>
                                        <p:cTn id="111" dur="500"/>
                                        <p:tgtEl>
                                          <p:spTgt spid="23"/>
                                        </p:tgtEl>
                                      </p:cBhvr>
                                    </p:animEffect>
                                  </p:childTnLst>
                                </p:cTn>
                              </p:par>
                            </p:childTnLst>
                          </p:cTn>
                        </p:par>
                        <p:par>
                          <p:cTn id="112" fill="hold">
                            <p:stCondLst>
                              <p:cond delay="8000"/>
                            </p:stCondLst>
                            <p:childTnLst>
                              <p:par>
                                <p:cTn id="113" presetID="42" presetClass="entr" presetSubtype="0" fill="hold" grpId="0" nodeType="afterEffect">
                                  <p:stCondLst>
                                    <p:cond delay="0"/>
                                  </p:stCondLst>
                                  <p:childTnLst>
                                    <p:set>
                                      <p:cBhvr>
                                        <p:cTn id="114" dur="1" fill="hold">
                                          <p:stCondLst>
                                            <p:cond delay="0"/>
                                          </p:stCondLst>
                                        </p:cTn>
                                        <p:tgtEl>
                                          <p:spTgt spid="21">
                                            <p:txEl>
                                              <p:pRg st="0" end="0"/>
                                            </p:txEl>
                                          </p:spTgt>
                                        </p:tgtEl>
                                        <p:attrNameLst>
                                          <p:attrName>style.visibility</p:attrName>
                                        </p:attrNameLst>
                                      </p:cBhvr>
                                      <p:to>
                                        <p:strVal val="visible"/>
                                      </p:to>
                                    </p:set>
                                    <p:animEffect transition="in" filter="fade">
                                      <p:cBhvr>
                                        <p:cTn id="115" dur="500"/>
                                        <p:tgtEl>
                                          <p:spTgt spid="21">
                                            <p:txEl>
                                              <p:pRg st="0" end="0"/>
                                            </p:txEl>
                                          </p:spTgt>
                                        </p:tgtEl>
                                      </p:cBhvr>
                                    </p:animEffect>
                                    <p:anim calcmode="lin" valueType="num">
                                      <p:cBhvr>
                                        <p:cTn id="116"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117"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42" presetClass="entr" presetSubtype="0" fill="hold" grpId="0" nodeType="afterEffect">
                                  <p:stCondLst>
                                    <p:cond delay="0"/>
                                  </p:stCondLst>
                                  <p:childTnLst>
                                    <p:set>
                                      <p:cBhvr>
                                        <p:cTn id="120" dur="1" fill="hold">
                                          <p:stCondLst>
                                            <p:cond delay="0"/>
                                          </p:stCondLst>
                                        </p:cTn>
                                        <p:tgtEl>
                                          <p:spTgt spid="21">
                                            <p:txEl>
                                              <p:pRg st="2" end="2"/>
                                            </p:txEl>
                                          </p:spTgt>
                                        </p:tgtEl>
                                        <p:attrNameLst>
                                          <p:attrName>style.visibility</p:attrName>
                                        </p:attrNameLst>
                                      </p:cBhvr>
                                      <p:to>
                                        <p:strVal val="visible"/>
                                      </p:to>
                                    </p:set>
                                    <p:animEffect transition="in" filter="fade">
                                      <p:cBhvr>
                                        <p:cTn id="121" dur="500"/>
                                        <p:tgtEl>
                                          <p:spTgt spid="21">
                                            <p:txEl>
                                              <p:pRg st="2" end="2"/>
                                            </p:txEl>
                                          </p:spTgt>
                                        </p:tgtEl>
                                      </p:cBhvr>
                                    </p:animEffect>
                                    <p:anim calcmode="lin" valueType="num">
                                      <p:cBhvr>
                                        <p:cTn id="122"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123"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124" fill="hold">
                            <p:stCondLst>
                              <p:cond delay="9000"/>
                            </p:stCondLst>
                            <p:childTnLst>
                              <p:par>
                                <p:cTn id="125" presetID="42" presetClass="entr" presetSubtype="0" fill="hold" grpId="0" nodeType="afterEffect">
                                  <p:stCondLst>
                                    <p:cond delay="0"/>
                                  </p:stCondLst>
                                  <p:childTnLst>
                                    <p:set>
                                      <p:cBhvr>
                                        <p:cTn id="126" dur="1" fill="hold">
                                          <p:stCondLst>
                                            <p:cond delay="0"/>
                                          </p:stCondLst>
                                        </p:cTn>
                                        <p:tgtEl>
                                          <p:spTgt spid="21">
                                            <p:txEl>
                                              <p:pRg st="4" end="4"/>
                                            </p:txEl>
                                          </p:spTgt>
                                        </p:tgtEl>
                                        <p:attrNameLst>
                                          <p:attrName>style.visibility</p:attrName>
                                        </p:attrNameLst>
                                      </p:cBhvr>
                                      <p:to>
                                        <p:strVal val="visible"/>
                                      </p:to>
                                    </p:set>
                                    <p:animEffect transition="in" filter="fade">
                                      <p:cBhvr>
                                        <p:cTn id="127" dur="500"/>
                                        <p:tgtEl>
                                          <p:spTgt spid="21">
                                            <p:txEl>
                                              <p:pRg st="4" end="4"/>
                                            </p:txEl>
                                          </p:spTgt>
                                        </p:tgtEl>
                                      </p:cBhvr>
                                    </p:animEffect>
                                    <p:anim calcmode="lin" valueType="num">
                                      <p:cBhvr>
                                        <p:cTn id="128" dur="5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129" dur="5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5" grpId="0" animBg="1"/>
      <p:bldP spid="16" grpId="0" animBg="1"/>
      <p:bldP spid="17" grpId="0" animBg="1"/>
      <p:bldP spid="18" grpId="0" build="p"/>
      <p:bldP spid="19" grpId="0" build="p"/>
      <p:bldP spid="20" grpId="0" build="p"/>
      <p:bldP spid="21" grpId="0" build="p"/>
      <p:bldP spid="22" grpId="0" animBg="1"/>
      <p:bldP spid="23" grpId="0" animBg="1"/>
      <p:bldP spid="24" grpId="0" animBg="1"/>
      <p:bldP spid="2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7" name="Oval 26">
            <a:extLst>
              <a:ext uri="{FF2B5EF4-FFF2-40B4-BE49-F238E27FC236}">
                <a16:creationId xmlns:a16="http://schemas.microsoft.com/office/drawing/2014/main" id="{7CD8CAAC-844A-45DD-AD05-E39C8C6288BE}"/>
              </a:ext>
            </a:extLst>
          </p:cNvPr>
          <p:cNvSpPr>
            <a:spLocks noChangeAspect="1"/>
          </p:cNvSpPr>
          <p:nvPr/>
        </p:nvSpPr>
        <p:spPr>
          <a:xfrm>
            <a:off x="6730478" y="1540898"/>
            <a:ext cx="4663441" cy="4663440"/>
          </a:xfrm>
          <a:prstGeom prst="ellipse">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13582D31-DD29-4B94-AD01-6FE9259DC6A8}"/>
              </a:ext>
            </a:extLst>
          </p:cNvPr>
          <p:cNvSpPr>
            <a:spLocks noChangeAspect="1"/>
          </p:cNvSpPr>
          <p:nvPr/>
        </p:nvSpPr>
        <p:spPr>
          <a:xfrm>
            <a:off x="6730478" y="1540898"/>
            <a:ext cx="4684282" cy="4684281"/>
          </a:xfrm>
          <a:custGeom>
            <a:avLst/>
            <a:gdLst>
              <a:gd name="connsiteX0" fmla="*/ 1874520 w 3749040"/>
              <a:gd name="connsiteY0" fmla="*/ 365760 h 3749040"/>
              <a:gd name="connsiteX1" fmla="*/ 365760 w 3749040"/>
              <a:gd name="connsiteY1" fmla="*/ 1874520 h 3749040"/>
              <a:gd name="connsiteX2" fmla="*/ 1874520 w 3749040"/>
              <a:gd name="connsiteY2" fmla="*/ 3383280 h 3749040"/>
              <a:gd name="connsiteX3" fmla="*/ 3383280 w 3749040"/>
              <a:gd name="connsiteY3" fmla="*/ 1874520 h 3749040"/>
              <a:gd name="connsiteX4" fmla="*/ 1874520 w 3749040"/>
              <a:gd name="connsiteY4" fmla="*/ 365760 h 3749040"/>
              <a:gd name="connsiteX5" fmla="*/ 1874520 w 3749040"/>
              <a:gd name="connsiteY5" fmla="*/ 0 h 3749040"/>
              <a:gd name="connsiteX6" fmla="*/ 3749040 w 3749040"/>
              <a:gd name="connsiteY6" fmla="*/ 1874520 h 3749040"/>
              <a:gd name="connsiteX7" fmla="*/ 1874520 w 3749040"/>
              <a:gd name="connsiteY7" fmla="*/ 3749040 h 3749040"/>
              <a:gd name="connsiteX8" fmla="*/ 0 w 3749040"/>
              <a:gd name="connsiteY8" fmla="*/ 1874520 h 3749040"/>
              <a:gd name="connsiteX9" fmla="*/ 1874520 w 3749040"/>
              <a:gd name="connsiteY9" fmla="*/ 0 h 3749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49040" h="3749040">
                <a:moveTo>
                  <a:pt x="1874520" y="365760"/>
                </a:moveTo>
                <a:cubicBezTo>
                  <a:pt x="1041255" y="365760"/>
                  <a:pt x="365760" y="1041255"/>
                  <a:pt x="365760" y="1874520"/>
                </a:cubicBezTo>
                <a:cubicBezTo>
                  <a:pt x="365760" y="2707785"/>
                  <a:pt x="1041255" y="3383280"/>
                  <a:pt x="1874520" y="3383280"/>
                </a:cubicBezTo>
                <a:cubicBezTo>
                  <a:pt x="2707785" y="3383280"/>
                  <a:pt x="3383280" y="2707785"/>
                  <a:pt x="3383280" y="1874520"/>
                </a:cubicBezTo>
                <a:cubicBezTo>
                  <a:pt x="3383280" y="1041255"/>
                  <a:pt x="2707785" y="365760"/>
                  <a:pt x="1874520" y="365760"/>
                </a:cubicBezTo>
                <a:close/>
                <a:moveTo>
                  <a:pt x="1874520" y="0"/>
                </a:moveTo>
                <a:cubicBezTo>
                  <a:pt x="2909789" y="0"/>
                  <a:pt x="3749040" y="839251"/>
                  <a:pt x="3749040" y="1874520"/>
                </a:cubicBezTo>
                <a:cubicBezTo>
                  <a:pt x="3749040" y="2909789"/>
                  <a:pt x="2909789" y="3749040"/>
                  <a:pt x="1874520" y="3749040"/>
                </a:cubicBezTo>
                <a:cubicBezTo>
                  <a:pt x="839251" y="3749040"/>
                  <a:pt x="0" y="2909789"/>
                  <a:pt x="0" y="1874520"/>
                </a:cubicBezTo>
                <a:cubicBezTo>
                  <a:pt x="0" y="839251"/>
                  <a:pt x="839251" y="0"/>
                  <a:pt x="1874520" y="0"/>
                </a:cubicBezTo>
                <a:close/>
              </a:path>
            </a:pathLst>
          </a:custGeom>
          <a:solidFill>
            <a:srgbClr val="7A7A7A"/>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5ABA833-128F-49F8-A93B-900939ACD52D}"/>
              </a:ext>
            </a:extLst>
          </p:cNvPr>
          <p:cNvSpPr>
            <a:spLocks noChangeAspect="1"/>
          </p:cNvSpPr>
          <p:nvPr/>
        </p:nvSpPr>
        <p:spPr>
          <a:xfrm>
            <a:off x="7473108" y="2283528"/>
            <a:ext cx="3199022" cy="3199021"/>
          </a:xfrm>
          <a:custGeom>
            <a:avLst/>
            <a:gdLst>
              <a:gd name="connsiteX0" fmla="*/ 1280160 w 2560320"/>
              <a:gd name="connsiteY0" fmla="*/ 320040 h 2560320"/>
              <a:gd name="connsiteX1" fmla="*/ 320040 w 2560320"/>
              <a:gd name="connsiteY1" fmla="*/ 1280160 h 2560320"/>
              <a:gd name="connsiteX2" fmla="*/ 1280160 w 2560320"/>
              <a:gd name="connsiteY2" fmla="*/ 2240280 h 2560320"/>
              <a:gd name="connsiteX3" fmla="*/ 2240280 w 2560320"/>
              <a:gd name="connsiteY3" fmla="*/ 1280160 h 2560320"/>
              <a:gd name="connsiteX4" fmla="*/ 1280160 w 2560320"/>
              <a:gd name="connsiteY4" fmla="*/ 320040 h 2560320"/>
              <a:gd name="connsiteX5" fmla="*/ 1280160 w 2560320"/>
              <a:gd name="connsiteY5" fmla="*/ 0 h 2560320"/>
              <a:gd name="connsiteX6" fmla="*/ 2560320 w 2560320"/>
              <a:gd name="connsiteY6" fmla="*/ 1280160 h 2560320"/>
              <a:gd name="connsiteX7" fmla="*/ 1280160 w 2560320"/>
              <a:gd name="connsiteY7" fmla="*/ 2560320 h 2560320"/>
              <a:gd name="connsiteX8" fmla="*/ 0 w 2560320"/>
              <a:gd name="connsiteY8" fmla="*/ 1280160 h 2560320"/>
              <a:gd name="connsiteX9" fmla="*/ 1280160 w 2560320"/>
              <a:gd name="connsiteY9" fmla="*/ 0 h 256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60320" h="2560320">
                <a:moveTo>
                  <a:pt x="1280160" y="320040"/>
                </a:moveTo>
                <a:cubicBezTo>
                  <a:pt x="749900" y="320040"/>
                  <a:pt x="320040" y="749900"/>
                  <a:pt x="320040" y="1280160"/>
                </a:cubicBezTo>
                <a:cubicBezTo>
                  <a:pt x="320040" y="1810420"/>
                  <a:pt x="749900" y="2240280"/>
                  <a:pt x="1280160" y="2240280"/>
                </a:cubicBezTo>
                <a:cubicBezTo>
                  <a:pt x="1810420" y="2240280"/>
                  <a:pt x="2240280" y="1810420"/>
                  <a:pt x="2240280" y="1280160"/>
                </a:cubicBezTo>
                <a:cubicBezTo>
                  <a:pt x="2240280" y="749900"/>
                  <a:pt x="1810420" y="320040"/>
                  <a:pt x="1280160" y="320040"/>
                </a:cubicBezTo>
                <a:close/>
                <a:moveTo>
                  <a:pt x="1280160" y="0"/>
                </a:moveTo>
                <a:cubicBezTo>
                  <a:pt x="1987173" y="0"/>
                  <a:pt x="2560320" y="573147"/>
                  <a:pt x="2560320" y="1280160"/>
                </a:cubicBezTo>
                <a:cubicBezTo>
                  <a:pt x="2560320" y="1987173"/>
                  <a:pt x="1987173" y="2560320"/>
                  <a:pt x="1280160" y="2560320"/>
                </a:cubicBezTo>
                <a:cubicBezTo>
                  <a:pt x="573147" y="2560320"/>
                  <a:pt x="0" y="1987173"/>
                  <a:pt x="0" y="1280160"/>
                </a:cubicBezTo>
                <a:cubicBezTo>
                  <a:pt x="0" y="573147"/>
                  <a:pt x="573147" y="0"/>
                  <a:pt x="1280160" y="0"/>
                </a:cubicBezTo>
                <a:close/>
              </a:path>
            </a:pathLst>
          </a:custGeom>
          <a:solidFill>
            <a:srgbClr val="44546B"/>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0D53BC2-9901-4B95-9B55-913C91F238B5}"/>
              </a:ext>
            </a:extLst>
          </p:cNvPr>
          <p:cNvSpPr>
            <a:spLocks noChangeAspect="1"/>
          </p:cNvSpPr>
          <p:nvPr/>
        </p:nvSpPr>
        <p:spPr>
          <a:xfrm>
            <a:off x="8158613" y="2969033"/>
            <a:ext cx="1828012" cy="1828012"/>
          </a:xfrm>
          <a:custGeom>
            <a:avLst/>
            <a:gdLst>
              <a:gd name="connsiteX0" fmla="*/ 731520 w 1463040"/>
              <a:gd name="connsiteY0" fmla="*/ 274320 h 1463040"/>
              <a:gd name="connsiteX1" fmla="*/ 274320 w 1463040"/>
              <a:gd name="connsiteY1" fmla="*/ 731520 h 1463040"/>
              <a:gd name="connsiteX2" fmla="*/ 731520 w 1463040"/>
              <a:gd name="connsiteY2" fmla="*/ 1188720 h 1463040"/>
              <a:gd name="connsiteX3" fmla="*/ 1188720 w 1463040"/>
              <a:gd name="connsiteY3" fmla="*/ 731520 h 1463040"/>
              <a:gd name="connsiteX4" fmla="*/ 731520 w 1463040"/>
              <a:gd name="connsiteY4" fmla="*/ 274320 h 1463040"/>
              <a:gd name="connsiteX5" fmla="*/ 731520 w 1463040"/>
              <a:gd name="connsiteY5" fmla="*/ 0 h 1463040"/>
              <a:gd name="connsiteX6" fmla="*/ 1463040 w 1463040"/>
              <a:gd name="connsiteY6" fmla="*/ 731520 h 1463040"/>
              <a:gd name="connsiteX7" fmla="*/ 731520 w 1463040"/>
              <a:gd name="connsiteY7" fmla="*/ 1463040 h 1463040"/>
              <a:gd name="connsiteX8" fmla="*/ 0 w 1463040"/>
              <a:gd name="connsiteY8" fmla="*/ 731520 h 1463040"/>
              <a:gd name="connsiteX9" fmla="*/ 731520 w 1463040"/>
              <a:gd name="connsiteY9" fmla="*/ 0 h 146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63040" h="1463040">
                <a:moveTo>
                  <a:pt x="731520" y="274320"/>
                </a:moveTo>
                <a:cubicBezTo>
                  <a:pt x="479015" y="274320"/>
                  <a:pt x="274320" y="479015"/>
                  <a:pt x="274320" y="731520"/>
                </a:cubicBezTo>
                <a:cubicBezTo>
                  <a:pt x="274320" y="984025"/>
                  <a:pt x="479015" y="1188720"/>
                  <a:pt x="731520" y="1188720"/>
                </a:cubicBezTo>
                <a:cubicBezTo>
                  <a:pt x="984025" y="1188720"/>
                  <a:pt x="1188720" y="984025"/>
                  <a:pt x="1188720" y="731520"/>
                </a:cubicBezTo>
                <a:cubicBezTo>
                  <a:pt x="1188720" y="479015"/>
                  <a:pt x="984025" y="274320"/>
                  <a:pt x="731520" y="274320"/>
                </a:cubicBezTo>
                <a:close/>
                <a:moveTo>
                  <a:pt x="731520" y="0"/>
                </a:moveTo>
                <a:cubicBezTo>
                  <a:pt x="1135527" y="0"/>
                  <a:pt x="1463040" y="327513"/>
                  <a:pt x="1463040" y="731520"/>
                </a:cubicBezTo>
                <a:cubicBezTo>
                  <a:pt x="1463040" y="1135527"/>
                  <a:pt x="1135527" y="1463040"/>
                  <a:pt x="731520" y="1463040"/>
                </a:cubicBezTo>
                <a:cubicBezTo>
                  <a:pt x="327513" y="1463040"/>
                  <a:pt x="0" y="1135527"/>
                  <a:pt x="0" y="731520"/>
                </a:cubicBezTo>
                <a:cubicBezTo>
                  <a:pt x="0" y="327513"/>
                  <a:pt x="327513" y="0"/>
                  <a:pt x="731520" y="0"/>
                </a:cubicBezTo>
                <a:close/>
              </a:path>
            </a:pathLst>
          </a:custGeom>
          <a:solidFill>
            <a:srgbClr val="5C9AD3"/>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82BD5AA5-0C09-4F98-B2B5-D85E138AF017}"/>
              </a:ext>
            </a:extLst>
          </p:cNvPr>
          <p:cNvSpPr>
            <a:spLocks noChangeAspect="1"/>
          </p:cNvSpPr>
          <p:nvPr/>
        </p:nvSpPr>
        <p:spPr>
          <a:xfrm>
            <a:off x="8815555" y="3625975"/>
            <a:ext cx="514129" cy="514128"/>
          </a:xfrm>
          <a:prstGeom prst="ellipse">
            <a:avLst/>
          </a:prstGeom>
          <a:solidFill>
            <a:srgbClr val="FE4A1E"/>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a:extLst>
              <a:ext uri="{FF2B5EF4-FFF2-40B4-BE49-F238E27FC236}">
                <a16:creationId xmlns:a16="http://schemas.microsoft.com/office/drawing/2014/main" id="{0D015230-D1CA-4B05-8771-CFC2A3E99630}"/>
              </a:ext>
            </a:extLst>
          </p:cNvPr>
          <p:cNvGrpSpPr>
            <a:grpSpLocks noChangeAspect="1"/>
          </p:cNvGrpSpPr>
          <p:nvPr/>
        </p:nvGrpSpPr>
        <p:grpSpPr>
          <a:xfrm>
            <a:off x="5562600" y="937621"/>
            <a:ext cx="3884526" cy="1916789"/>
            <a:chOff x="5898219" y="1543524"/>
            <a:chExt cx="3232558" cy="1595080"/>
          </a:xfr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effectLst>
            <a:outerShdw blurRad="50800" dist="38100" dir="13500000" algn="br" rotWithShape="0">
              <a:prstClr val="black">
                <a:alpha val="40000"/>
              </a:prstClr>
            </a:outerShdw>
          </a:effectLst>
        </p:grpSpPr>
        <p:sp>
          <p:nvSpPr>
            <p:cNvPr id="34" name="Freeform: Shape 33">
              <a:extLst>
                <a:ext uri="{FF2B5EF4-FFF2-40B4-BE49-F238E27FC236}">
                  <a16:creationId xmlns:a16="http://schemas.microsoft.com/office/drawing/2014/main" id="{C88D7FE5-5BD2-468C-ABF4-FDCD3B101D14}"/>
                </a:ext>
              </a:extLst>
            </p:cNvPr>
            <p:cNvSpPr/>
            <p:nvPr/>
          </p:nvSpPr>
          <p:spPr>
            <a:xfrm rot="13111409">
              <a:off x="6096451" y="2930390"/>
              <a:ext cx="3034326" cy="208214"/>
            </a:xfrm>
            <a:custGeom>
              <a:avLst/>
              <a:gdLst>
                <a:gd name="connsiteX0" fmla="*/ 3034330 w 3034330"/>
                <a:gd name="connsiteY0" fmla="*/ 158243 h 208214"/>
                <a:gd name="connsiteX1" fmla="*/ 215125 w 3034330"/>
                <a:gd name="connsiteY1" fmla="*/ 158242 h 208214"/>
                <a:gd name="connsiteX2" fmla="*/ 215125 w 3034330"/>
                <a:gd name="connsiteY2" fmla="*/ 208214 h 208214"/>
                <a:gd name="connsiteX3" fmla="*/ 1694 w 3034330"/>
                <a:gd name="connsiteY3" fmla="*/ 148928 h 208214"/>
                <a:gd name="connsiteX4" fmla="*/ 5991 w 3034330"/>
                <a:gd name="connsiteY4" fmla="*/ 135290 h 208214"/>
                <a:gd name="connsiteX5" fmla="*/ 0 w 3034330"/>
                <a:gd name="connsiteY5" fmla="*/ 59757 h 208214"/>
                <a:gd name="connsiteX6" fmla="*/ 215125 w 3034330"/>
                <a:gd name="connsiteY6" fmla="*/ 0 h 208214"/>
                <a:gd name="connsiteX7" fmla="*/ 215125 w 3034330"/>
                <a:gd name="connsiteY7" fmla="*/ 49971 h 208214"/>
                <a:gd name="connsiteX8" fmla="*/ 3034330 w 3034330"/>
                <a:gd name="connsiteY8" fmla="*/ 49971 h 208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34330" h="208214">
                  <a:moveTo>
                    <a:pt x="3034330" y="158243"/>
                  </a:moveTo>
                  <a:lnTo>
                    <a:pt x="215125" y="158242"/>
                  </a:lnTo>
                  <a:lnTo>
                    <a:pt x="215125" y="208214"/>
                  </a:lnTo>
                  <a:lnTo>
                    <a:pt x="1694" y="148928"/>
                  </a:lnTo>
                  <a:lnTo>
                    <a:pt x="5991" y="135290"/>
                  </a:lnTo>
                  <a:lnTo>
                    <a:pt x="0" y="59757"/>
                  </a:lnTo>
                  <a:lnTo>
                    <a:pt x="215125" y="0"/>
                  </a:lnTo>
                  <a:lnTo>
                    <a:pt x="215125" y="49971"/>
                  </a:lnTo>
                  <a:lnTo>
                    <a:pt x="3034330" y="4997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rrow: Chevron 3">
              <a:extLst>
                <a:ext uri="{FF2B5EF4-FFF2-40B4-BE49-F238E27FC236}">
                  <a16:creationId xmlns:a16="http://schemas.microsoft.com/office/drawing/2014/main" id="{F4D503E4-AC2D-467D-85BF-692D0E0428EF}"/>
                </a:ext>
              </a:extLst>
            </p:cNvPr>
            <p:cNvSpPr/>
            <p:nvPr/>
          </p:nvSpPr>
          <p:spPr>
            <a:xfrm rot="2311409">
              <a:off x="6292639" y="1857526"/>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Arrow: Chevron 9">
              <a:extLst>
                <a:ext uri="{FF2B5EF4-FFF2-40B4-BE49-F238E27FC236}">
                  <a16:creationId xmlns:a16="http://schemas.microsoft.com/office/drawing/2014/main" id="{B1E5811C-278F-4025-9BB8-73AD432AFFCF}"/>
                </a:ext>
              </a:extLst>
            </p:cNvPr>
            <p:cNvSpPr/>
            <p:nvPr/>
          </p:nvSpPr>
          <p:spPr>
            <a:xfrm rot="2311409">
              <a:off x="6093225" y="1698771"/>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Arrow: Chevron 10">
              <a:extLst>
                <a:ext uri="{FF2B5EF4-FFF2-40B4-BE49-F238E27FC236}">
                  <a16:creationId xmlns:a16="http://schemas.microsoft.com/office/drawing/2014/main" id="{D5238405-DC93-49FF-88E5-7F068558D3FF}"/>
                </a:ext>
              </a:extLst>
            </p:cNvPr>
            <p:cNvSpPr/>
            <p:nvPr/>
          </p:nvSpPr>
          <p:spPr>
            <a:xfrm rot="2311409">
              <a:off x="5995955" y="1621334"/>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Arrow: Chevron 11">
              <a:extLst>
                <a:ext uri="{FF2B5EF4-FFF2-40B4-BE49-F238E27FC236}">
                  <a16:creationId xmlns:a16="http://schemas.microsoft.com/office/drawing/2014/main" id="{FFE036C7-FE4D-4CD7-88AC-B013D448E3D4}"/>
                </a:ext>
              </a:extLst>
            </p:cNvPr>
            <p:cNvSpPr/>
            <p:nvPr/>
          </p:nvSpPr>
          <p:spPr>
            <a:xfrm rot="2311409">
              <a:off x="5898219" y="1543524"/>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Arrow: Chevron 15">
              <a:extLst>
                <a:ext uri="{FF2B5EF4-FFF2-40B4-BE49-F238E27FC236}">
                  <a16:creationId xmlns:a16="http://schemas.microsoft.com/office/drawing/2014/main" id="{8CF0B645-831D-4F53-A8B5-F6FAA104B9B3}"/>
                </a:ext>
              </a:extLst>
            </p:cNvPr>
            <p:cNvSpPr/>
            <p:nvPr/>
          </p:nvSpPr>
          <p:spPr>
            <a:xfrm rot="2311409">
              <a:off x="6189575" y="1775471"/>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4" name="TextBox 53">
            <a:extLst>
              <a:ext uri="{FF2B5EF4-FFF2-40B4-BE49-F238E27FC236}">
                <a16:creationId xmlns:a16="http://schemas.microsoft.com/office/drawing/2014/main" id="{E3534051-6934-47F1-899D-2E700AF1D0E7}"/>
              </a:ext>
            </a:extLst>
          </p:cNvPr>
          <p:cNvSpPr txBox="1"/>
          <p:nvPr/>
        </p:nvSpPr>
        <p:spPr>
          <a:xfrm>
            <a:off x="559795" y="1832376"/>
            <a:ext cx="5440891" cy="190821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5" name="Rectangle: Rounded Corners 54">
            <a:extLst>
              <a:ext uri="{FF2B5EF4-FFF2-40B4-BE49-F238E27FC236}">
                <a16:creationId xmlns:a16="http://schemas.microsoft.com/office/drawing/2014/main" id="{33E2B3B0-0F67-4D9A-A921-061C7A0D089B}"/>
              </a:ext>
            </a:extLst>
          </p:cNvPr>
          <p:cNvSpPr/>
          <p:nvPr/>
        </p:nvSpPr>
        <p:spPr>
          <a:xfrm>
            <a:off x="835012" y="3854282"/>
            <a:ext cx="838200" cy="838200"/>
          </a:xfrm>
          <a:prstGeom prst="roundRect">
            <a:avLst/>
          </a:prstGeom>
          <a:solidFill>
            <a:schemeClr val="tx1">
              <a:alpha val="25000"/>
            </a:schemeClr>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57" name="TextBox 56">
            <a:extLst>
              <a:ext uri="{FF2B5EF4-FFF2-40B4-BE49-F238E27FC236}">
                <a16:creationId xmlns:a16="http://schemas.microsoft.com/office/drawing/2014/main" id="{00A13EA9-7C1E-45AA-85C9-AA0EDABDFE85}"/>
              </a:ext>
            </a:extLst>
          </p:cNvPr>
          <p:cNvSpPr txBox="1"/>
          <p:nvPr/>
        </p:nvSpPr>
        <p:spPr>
          <a:xfrm>
            <a:off x="596932" y="4876800"/>
            <a:ext cx="5440891" cy="144655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8" name="Rectangle: Rounded Corners 57">
            <a:extLst>
              <a:ext uri="{FF2B5EF4-FFF2-40B4-BE49-F238E27FC236}">
                <a16:creationId xmlns:a16="http://schemas.microsoft.com/office/drawing/2014/main" id="{558D9358-77F7-4CE2-A061-C42BAAE3BB8B}"/>
              </a:ext>
            </a:extLst>
          </p:cNvPr>
          <p:cNvSpPr/>
          <p:nvPr/>
        </p:nvSpPr>
        <p:spPr>
          <a:xfrm>
            <a:off x="2162046" y="3854282"/>
            <a:ext cx="838200" cy="838200"/>
          </a:xfrm>
          <a:prstGeom prst="roundRect">
            <a:avLst/>
          </a:prstGeom>
          <a:solidFill>
            <a:schemeClr val="tx1">
              <a:alpha val="25000"/>
            </a:schemeClr>
          </a:solid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59" name="Rectangle: Rounded Corners 58">
            <a:extLst>
              <a:ext uri="{FF2B5EF4-FFF2-40B4-BE49-F238E27FC236}">
                <a16:creationId xmlns:a16="http://schemas.microsoft.com/office/drawing/2014/main" id="{F14CBC5A-CA3D-4153-AF38-76BAD173E192}"/>
              </a:ext>
            </a:extLst>
          </p:cNvPr>
          <p:cNvSpPr/>
          <p:nvPr/>
        </p:nvSpPr>
        <p:spPr>
          <a:xfrm>
            <a:off x="3487554" y="3854282"/>
            <a:ext cx="838200" cy="838200"/>
          </a:xfrm>
          <a:prstGeom prst="roundRect">
            <a:avLst/>
          </a:prstGeom>
          <a:solidFill>
            <a:schemeClr val="tx1">
              <a:alpha val="25000"/>
            </a:schemeClr>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60" name="Rectangle: Rounded Corners 59">
            <a:extLst>
              <a:ext uri="{FF2B5EF4-FFF2-40B4-BE49-F238E27FC236}">
                <a16:creationId xmlns:a16="http://schemas.microsoft.com/office/drawing/2014/main" id="{D3B908F0-9493-45CE-ABF2-AEAD836A4696}"/>
              </a:ext>
            </a:extLst>
          </p:cNvPr>
          <p:cNvSpPr/>
          <p:nvPr/>
        </p:nvSpPr>
        <p:spPr>
          <a:xfrm>
            <a:off x="4797914" y="3854282"/>
            <a:ext cx="838200" cy="838200"/>
          </a:xfrm>
          <a:prstGeom prst="roundRect">
            <a:avLst/>
          </a:prstGeom>
          <a:solidFill>
            <a:schemeClr val="tx1">
              <a:alpha val="25000"/>
            </a:schemeClr>
          </a:solidFill>
          <a:ln w="381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Tree>
    <p:extLst>
      <p:ext uri="{BB962C8B-B14F-4D97-AF65-F5344CB8AC3E}">
        <p14:creationId xmlns:p14="http://schemas.microsoft.com/office/powerpoint/2010/main" val="912168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4">
                                            <p:txEl>
                                              <p:pRg st="0" end="0"/>
                                            </p:txEl>
                                          </p:spTgt>
                                        </p:tgtEl>
                                        <p:attrNameLst>
                                          <p:attrName>style.visibility</p:attrName>
                                        </p:attrNameLst>
                                      </p:cBhvr>
                                      <p:to>
                                        <p:strVal val="visible"/>
                                      </p:to>
                                    </p:set>
                                    <p:animEffect transition="in" filter="fade">
                                      <p:cBhvr>
                                        <p:cTn id="11" dur="500"/>
                                        <p:tgtEl>
                                          <p:spTgt spid="54">
                                            <p:txEl>
                                              <p:pRg st="0" end="0"/>
                                            </p:txEl>
                                          </p:spTgt>
                                        </p:tgtEl>
                                      </p:cBhvr>
                                    </p:animEffect>
                                    <p:anim calcmode="lin" valueType="num">
                                      <p:cBhvr>
                                        <p:cTn id="12" dur="5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4">
                                            <p:txEl>
                                              <p:pRg st="2" end="2"/>
                                            </p:txEl>
                                          </p:spTgt>
                                        </p:tgtEl>
                                        <p:attrNameLst>
                                          <p:attrName>style.visibility</p:attrName>
                                        </p:attrNameLst>
                                      </p:cBhvr>
                                      <p:to>
                                        <p:strVal val="visible"/>
                                      </p:to>
                                    </p:set>
                                    <p:animEffect transition="in" filter="fade">
                                      <p:cBhvr>
                                        <p:cTn id="17" dur="500"/>
                                        <p:tgtEl>
                                          <p:spTgt spid="54">
                                            <p:txEl>
                                              <p:pRg st="2" end="2"/>
                                            </p:txEl>
                                          </p:spTgt>
                                        </p:tgtEl>
                                      </p:cBhvr>
                                    </p:animEffect>
                                    <p:anim calcmode="lin" valueType="num">
                                      <p:cBhvr>
                                        <p:cTn id="18" dur="500" fill="hold"/>
                                        <p:tgtEl>
                                          <p:spTgt spid="54">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54">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54">
                                            <p:txEl>
                                              <p:pRg st="4" end="4"/>
                                            </p:txEl>
                                          </p:spTgt>
                                        </p:tgtEl>
                                        <p:attrNameLst>
                                          <p:attrName>style.visibility</p:attrName>
                                        </p:attrNameLst>
                                      </p:cBhvr>
                                      <p:to>
                                        <p:strVal val="visible"/>
                                      </p:to>
                                    </p:set>
                                    <p:animEffect transition="in" filter="fade">
                                      <p:cBhvr>
                                        <p:cTn id="23" dur="500"/>
                                        <p:tgtEl>
                                          <p:spTgt spid="54">
                                            <p:txEl>
                                              <p:pRg st="4" end="4"/>
                                            </p:txEl>
                                          </p:spTgt>
                                        </p:tgtEl>
                                      </p:cBhvr>
                                    </p:animEffect>
                                    <p:anim calcmode="lin" valueType="num">
                                      <p:cBhvr>
                                        <p:cTn id="24" dur="500" fill="hold"/>
                                        <p:tgtEl>
                                          <p:spTgt spid="54">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54">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57">
                                            <p:txEl>
                                              <p:pRg st="0" end="0"/>
                                            </p:txEl>
                                          </p:spTgt>
                                        </p:tgtEl>
                                        <p:attrNameLst>
                                          <p:attrName>style.visibility</p:attrName>
                                        </p:attrNameLst>
                                      </p:cBhvr>
                                      <p:to>
                                        <p:strVal val="visible"/>
                                      </p:to>
                                    </p:set>
                                    <p:animEffect transition="in" filter="fade">
                                      <p:cBhvr>
                                        <p:cTn id="29" dur="500"/>
                                        <p:tgtEl>
                                          <p:spTgt spid="57">
                                            <p:txEl>
                                              <p:pRg st="0" end="0"/>
                                            </p:txEl>
                                          </p:spTgt>
                                        </p:tgtEl>
                                      </p:cBhvr>
                                    </p:animEffect>
                                    <p:anim calcmode="lin" valueType="num">
                                      <p:cBhvr>
                                        <p:cTn id="30" dur="5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57">
                                            <p:txEl>
                                              <p:pRg st="2" end="2"/>
                                            </p:txEl>
                                          </p:spTgt>
                                        </p:tgtEl>
                                        <p:attrNameLst>
                                          <p:attrName>style.visibility</p:attrName>
                                        </p:attrNameLst>
                                      </p:cBhvr>
                                      <p:to>
                                        <p:strVal val="visible"/>
                                      </p:to>
                                    </p:set>
                                    <p:animEffect transition="in" filter="fade">
                                      <p:cBhvr>
                                        <p:cTn id="35" dur="500"/>
                                        <p:tgtEl>
                                          <p:spTgt spid="57">
                                            <p:txEl>
                                              <p:pRg st="2" end="2"/>
                                            </p:txEl>
                                          </p:spTgt>
                                        </p:tgtEl>
                                      </p:cBhvr>
                                    </p:animEffect>
                                    <p:anim calcmode="lin" valueType="num">
                                      <p:cBhvr>
                                        <p:cTn id="36" dur="5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p:cTn id="41" dur="500" fill="hold"/>
                                        <p:tgtEl>
                                          <p:spTgt spid="27"/>
                                        </p:tgtEl>
                                        <p:attrNameLst>
                                          <p:attrName>ppt_w</p:attrName>
                                        </p:attrNameLst>
                                      </p:cBhvr>
                                      <p:tavLst>
                                        <p:tav tm="0">
                                          <p:val>
                                            <p:fltVal val="0"/>
                                          </p:val>
                                        </p:tav>
                                        <p:tav tm="100000">
                                          <p:val>
                                            <p:strVal val="#ppt_w"/>
                                          </p:val>
                                        </p:tav>
                                      </p:tavLst>
                                    </p:anim>
                                    <p:anim calcmode="lin" valueType="num">
                                      <p:cBhvr>
                                        <p:cTn id="42" dur="500" fill="hold"/>
                                        <p:tgtEl>
                                          <p:spTgt spid="27"/>
                                        </p:tgtEl>
                                        <p:attrNameLst>
                                          <p:attrName>ppt_h</p:attrName>
                                        </p:attrNameLst>
                                      </p:cBhvr>
                                      <p:tavLst>
                                        <p:tav tm="0">
                                          <p:val>
                                            <p:fltVal val="0"/>
                                          </p:val>
                                        </p:tav>
                                        <p:tav tm="100000">
                                          <p:val>
                                            <p:strVal val="#ppt_h"/>
                                          </p:val>
                                        </p:tav>
                                      </p:tavLst>
                                    </p:anim>
                                    <p:animEffect transition="in" filter="fade">
                                      <p:cBhvr>
                                        <p:cTn id="43" dur="500"/>
                                        <p:tgtEl>
                                          <p:spTgt spid="27"/>
                                        </p:tgtEl>
                                      </p:cBhvr>
                                    </p:animEffect>
                                  </p:childTnLst>
                                </p:cTn>
                              </p:par>
                            </p:childTnLst>
                          </p:cTn>
                        </p:par>
                        <p:par>
                          <p:cTn id="44" fill="hold">
                            <p:stCondLst>
                              <p:cond delay="350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1000" fill="hold"/>
                                        <p:tgtEl>
                                          <p:spTgt spid="17"/>
                                        </p:tgtEl>
                                        <p:attrNameLst>
                                          <p:attrName>ppt_w</p:attrName>
                                        </p:attrNameLst>
                                      </p:cBhvr>
                                      <p:tavLst>
                                        <p:tav tm="0">
                                          <p:val>
                                            <p:fltVal val="0"/>
                                          </p:val>
                                        </p:tav>
                                        <p:tav tm="100000">
                                          <p:val>
                                            <p:strVal val="#ppt_w"/>
                                          </p:val>
                                        </p:tav>
                                      </p:tavLst>
                                    </p:anim>
                                    <p:anim calcmode="lin" valueType="num">
                                      <p:cBhvr>
                                        <p:cTn id="48" dur="1000" fill="hold"/>
                                        <p:tgtEl>
                                          <p:spTgt spid="17"/>
                                        </p:tgtEl>
                                        <p:attrNameLst>
                                          <p:attrName>ppt_h</p:attrName>
                                        </p:attrNameLst>
                                      </p:cBhvr>
                                      <p:tavLst>
                                        <p:tav tm="0">
                                          <p:val>
                                            <p:fltVal val="0"/>
                                          </p:val>
                                        </p:tav>
                                        <p:tav tm="100000">
                                          <p:val>
                                            <p:strVal val="#ppt_h"/>
                                          </p:val>
                                        </p:tav>
                                      </p:tavLst>
                                    </p:anim>
                                    <p:animEffect transition="in" filter="fade">
                                      <p:cBhvr>
                                        <p:cTn id="49" dur="1000"/>
                                        <p:tgtEl>
                                          <p:spTgt spid="17"/>
                                        </p:tgtEl>
                                      </p:cBhvr>
                                    </p:animEffect>
                                    <p:anim calcmode="lin" valueType="num">
                                      <p:cBhvr>
                                        <p:cTn id="50" dur="1000" fill="hold"/>
                                        <p:tgtEl>
                                          <p:spTgt spid="17"/>
                                        </p:tgtEl>
                                        <p:attrNameLst>
                                          <p:attrName>ppt_x</p:attrName>
                                        </p:attrNameLst>
                                      </p:cBhvr>
                                      <p:tavLst>
                                        <p:tav tm="0">
                                          <p:val>
                                            <p:fltVal val="0.5"/>
                                          </p:val>
                                        </p:tav>
                                        <p:tav tm="100000">
                                          <p:val>
                                            <p:strVal val="#ppt_x"/>
                                          </p:val>
                                        </p:tav>
                                      </p:tavLst>
                                    </p:anim>
                                    <p:anim calcmode="lin" valueType="num">
                                      <p:cBhvr>
                                        <p:cTn id="51" dur="1000" fill="hold"/>
                                        <p:tgtEl>
                                          <p:spTgt spid="17"/>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1000" fill="hold"/>
                                        <p:tgtEl>
                                          <p:spTgt spid="55"/>
                                        </p:tgtEl>
                                        <p:attrNameLst>
                                          <p:attrName>ppt_w</p:attrName>
                                        </p:attrNameLst>
                                      </p:cBhvr>
                                      <p:tavLst>
                                        <p:tav tm="0">
                                          <p:val>
                                            <p:fltVal val="0"/>
                                          </p:val>
                                        </p:tav>
                                        <p:tav tm="100000">
                                          <p:val>
                                            <p:strVal val="#ppt_w"/>
                                          </p:val>
                                        </p:tav>
                                      </p:tavLst>
                                    </p:anim>
                                    <p:anim calcmode="lin" valueType="num">
                                      <p:cBhvr>
                                        <p:cTn id="55" dur="1000" fill="hold"/>
                                        <p:tgtEl>
                                          <p:spTgt spid="55"/>
                                        </p:tgtEl>
                                        <p:attrNameLst>
                                          <p:attrName>ppt_h</p:attrName>
                                        </p:attrNameLst>
                                      </p:cBhvr>
                                      <p:tavLst>
                                        <p:tav tm="0">
                                          <p:val>
                                            <p:fltVal val="0"/>
                                          </p:val>
                                        </p:tav>
                                        <p:tav tm="100000">
                                          <p:val>
                                            <p:strVal val="#ppt_h"/>
                                          </p:val>
                                        </p:tav>
                                      </p:tavLst>
                                    </p:anim>
                                    <p:animEffect transition="in" filter="fade">
                                      <p:cBhvr>
                                        <p:cTn id="56" dur="1000"/>
                                        <p:tgtEl>
                                          <p:spTgt spid="55"/>
                                        </p:tgtEl>
                                      </p:cBhvr>
                                    </p:animEffect>
                                    <p:anim calcmode="lin" valueType="num">
                                      <p:cBhvr>
                                        <p:cTn id="57" dur="1000" fill="hold"/>
                                        <p:tgtEl>
                                          <p:spTgt spid="55"/>
                                        </p:tgtEl>
                                        <p:attrNameLst>
                                          <p:attrName>ppt_x</p:attrName>
                                        </p:attrNameLst>
                                      </p:cBhvr>
                                      <p:tavLst>
                                        <p:tav tm="0">
                                          <p:val>
                                            <p:fltVal val="0.5"/>
                                          </p:val>
                                        </p:tav>
                                        <p:tav tm="100000">
                                          <p:val>
                                            <p:strVal val="#ppt_x"/>
                                          </p:val>
                                        </p:tav>
                                      </p:tavLst>
                                    </p:anim>
                                    <p:anim calcmode="lin" valueType="num">
                                      <p:cBhvr>
                                        <p:cTn id="58" dur="1000" fill="hold"/>
                                        <p:tgtEl>
                                          <p:spTgt spid="55"/>
                                        </p:tgtEl>
                                        <p:attrNameLst>
                                          <p:attrName>ppt_y</p:attrName>
                                        </p:attrNameLst>
                                      </p:cBhvr>
                                      <p:tavLst>
                                        <p:tav tm="0">
                                          <p:val>
                                            <p:fltVal val="0.5"/>
                                          </p:val>
                                        </p:tav>
                                        <p:tav tm="100000">
                                          <p:val>
                                            <p:strVal val="#ppt_y"/>
                                          </p:val>
                                        </p:tav>
                                      </p:tavLst>
                                    </p:anim>
                                  </p:childTnLst>
                                </p:cTn>
                              </p:par>
                            </p:childTnLst>
                          </p:cTn>
                        </p:par>
                        <p:par>
                          <p:cTn id="59" fill="hold">
                            <p:stCondLst>
                              <p:cond delay="4500"/>
                            </p:stCondLst>
                            <p:childTnLst>
                              <p:par>
                                <p:cTn id="60" presetID="53" presetClass="entr" presetSubtype="528" fill="hold" grpId="0" nodeType="afterEffect">
                                  <p:stCondLst>
                                    <p:cond delay="0"/>
                                  </p:stCondLst>
                                  <p:childTnLst>
                                    <p:set>
                                      <p:cBhvr>
                                        <p:cTn id="61" dur="1" fill="hold">
                                          <p:stCondLst>
                                            <p:cond delay="0"/>
                                          </p:stCondLst>
                                        </p:cTn>
                                        <p:tgtEl>
                                          <p:spTgt spid="24"/>
                                        </p:tgtEl>
                                        <p:attrNameLst>
                                          <p:attrName>style.visibility</p:attrName>
                                        </p:attrNameLst>
                                      </p:cBhvr>
                                      <p:to>
                                        <p:strVal val="visible"/>
                                      </p:to>
                                    </p:set>
                                    <p:anim calcmode="lin" valueType="num">
                                      <p:cBhvr>
                                        <p:cTn id="62" dur="1000" fill="hold"/>
                                        <p:tgtEl>
                                          <p:spTgt spid="24"/>
                                        </p:tgtEl>
                                        <p:attrNameLst>
                                          <p:attrName>ppt_w</p:attrName>
                                        </p:attrNameLst>
                                      </p:cBhvr>
                                      <p:tavLst>
                                        <p:tav tm="0">
                                          <p:val>
                                            <p:fltVal val="0"/>
                                          </p:val>
                                        </p:tav>
                                        <p:tav tm="100000">
                                          <p:val>
                                            <p:strVal val="#ppt_w"/>
                                          </p:val>
                                        </p:tav>
                                      </p:tavLst>
                                    </p:anim>
                                    <p:anim calcmode="lin" valueType="num">
                                      <p:cBhvr>
                                        <p:cTn id="63" dur="1000" fill="hold"/>
                                        <p:tgtEl>
                                          <p:spTgt spid="24"/>
                                        </p:tgtEl>
                                        <p:attrNameLst>
                                          <p:attrName>ppt_h</p:attrName>
                                        </p:attrNameLst>
                                      </p:cBhvr>
                                      <p:tavLst>
                                        <p:tav tm="0">
                                          <p:val>
                                            <p:fltVal val="0"/>
                                          </p:val>
                                        </p:tav>
                                        <p:tav tm="100000">
                                          <p:val>
                                            <p:strVal val="#ppt_h"/>
                                          </p:val>
                                        </p:tav>
                                      </p:tavLst>
                                    </p:anim>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fltVal val="0.5"/>
                                          </p:val>
                                        </p:tav>
                                        <p:tav tm="100000">
                                          <p:val>
                                            <p:strVal val="#ppt_x"/>
                                          </p:val>
                                        </p:tav>
                                      </p:tavLst>
                                    </p:anim>
                                    <p:anim calcmode="lin" valueType="num">
                                      <p:cBhvr>
                                        <p:cTn id="66" dur="1000" fill="hold"/>
                                        <p:tgtEl>
                                          <p:spTgt spid="24"/>
                                        </p:tgtEl>
                                        <p:attrNameLst>
                                          <p:attrName>ppt_y</p:attrName>
                                        </p:attrNameLst>
                                      </p:cBhvr>
                                      <p:tavLst>
                                        <p:tav tm="0">
                                          <p:val>
                                            <p:fltVal val="0.5"/>
                                          </p:val>
                                        </p:tav>
                                        <p:tav tm="100000">
                                          <p:val>
                                            <p:strVal val="#ppt_y"/>
                                          </p:val>
                                        </p:tav>
                                      </p:tavLst>
                                    </p:anim>
                                  </p:childTnLst>
                                </p:cTn>
                              </p:par>
                              <p:par>
                                <p:cTn id="67" presetID="53" presetClass="entr" presetSubtype="528" fill="hold" grpId="0" nodeType="withEffect">
                                  <p:stCondLst>
                                    <p:cond delay="0"/>
                                  </p:stCondLst>
                                  <p:childTnLst>
                                    <p:set>
                                      <p:cBhvr>
                                        <p:cTn id="68" dur="1" fill="hold">
                                          <p:stCondLst>
                                            <p:cond delay="0"/>
                                          </p:stCondLst>
                                        </p:cTn>
                                        <p:tgtEl>
                                          <p:spTgt spid="58"/>
                                        </p:tgtEl>
                                        <p:attrNameLst>
                                          <p:attrName>style.visibility</p:attrName>
                                        </p:attrNameLst>
                                      </p:cBhvr>
                                      <p:to>
                                        <p:strVal val="visible"/>
                                      </p:to>
                                    </p:set>
                                    <p:anim calcmode="lin" valueType="num">
                                      <p:cBhvr>
                                        <p:cTn id="69" dur="1000" fill="hold"/>
                                        <p:tgtEl>
                                          <p:spTgt spid="58"/>
                                        </p:tgtEl>
                                        <p:attrNameLst>
                                          <p:attrName>ppt_w</p:attrName>
                                        </p:attrNameLst>
                                      </p:cBhvr>
                                      <p:tavLst>
                                        <p:tav tm="0">
                                          <p:val>
                                            <p:fltVal val="0"/>
                                          </p:val>
                                        </p:tav>
                                        <p:tav tm="100000">
                                          <p:val>
                                            <p:strVal val="#ppt_w"/>
                                          </p:val>
                                        </p:tav>
                                      </p:tavLst>
                                    </p:anim>
                                    <p:anim calcmode="lin" valueType="num">
                                      <p:cBhvr>
                                        <p:cTn id="70" dur="1000" fill="hold"/>
                                        <p:tgtEl>
                                          <p:spTgt spid="58"/>
                                        </p:tgtEl>
                                        <p:attrNameLst>
                                          <p:attrName>ppt_h</p:attrName>
                                        </p:attrNameLst>
                                      </p:cBhvr>
                                      <p:tavLst>
                                        <p:tav tm="0">
                                          <p:val>
                                            <p:fltVal val="0"/>
                                          </p:val>
                                        </p:tav>
                                        <p:tav tm="100000">
                                          <p:val>
                                            <p:strVal val="#ppt_h"/>
                                          </p:val>
                                        </p:tav>
                                      </p:tavLst>
                                    </p:anim>
                                    <p:animEffect transition="in" filter="fade">
                                      <p:cBhvr>
                                        <p:cTn id="71" dur="1000"/>
                                        <p:tgtEl>
                                          <p:spTgt spid="58"/>
                                        </p:tgtEl>
                                      </p:cBhvr>
                                    </p:animEffect>
                                    <p:anim calcmode="lin" valueType="num">
                                      <p:cBhvr>
                                        <p:cTn id="72" dur="1000" fill="hold"/>
                                        <p:tgtEl>
                                          <p:spTgt spid="58"/>
                                        </p:tgtEl>
                                        <p:attrNameLst>
                                          <p:attrName>ppt_x</p:attrName>
                                        </p:attrNameLst>
                                      </p:cBhvr>
                                      <p:tavLst>
                                        <p:tav tm="0">
                                          <p:val>
                                            <p:fltVal val="0.5"/>
                                          </p:val>
                                        </p:tav>
                                        <p:tav tm="100000">
                                          <p:val>
                                            <p:strVal val="#ppt_x"/>
                                          </p:val>
                                        </p:tav>
                                      </p:tavLst>
                                    </p:anim>
                                    <p:anim calcmode="lin" valueType="num">
                                      <p:cBhvr>
                                        <p:cTn id="73" dur="1000" fill="hold"/>
                                        <p:tgtEl>
                                          <p:spTgt spid="58"/>
                                        </p:tgtEl>
                                        <p:attrNameLst>
                                          <p:attrName>ppt_y</p:attrName>
                                        </p:attrNameLst>
                                      </p:cBhvr>
                                      <p:tavLst>
                                        <p:tav tm="0">
                                          <p:val>
                                            <p:fltVal val="0.5"/>
                                          </p:val>
                                        </p:tav>
                                        <p:tav tm="100000">
                                          <p:val>
                                            <p:strVal val="#ppt_y"/>
                                          </p:val>
                                        </p:tav>
                                      </p:tavLst>
                                    </p:anim>
                                  </p:childTnLst>
                                </p:cTn>
                              </p:par>
                            </p:childTnLst>
                          </p:cTn>
                        </p:par>
                        <p:par>
                          <p:cTn id="74" fill="hold">
                            <p:stCondLst>
                              <p:cond delay="5500"/>
                            </p:stCondLst>
                            <p:childTnLst>
                              <p:par>
                                <p:cTn id="75" presetID="53" presetClass="entr" presetSubtype="528" fill="hold" grpId="0"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1000" fill="hold"/>
                                        <p:tgtEl>
                                          <p:spTgt spid="25"/>
                                        </p:tgtEl>
                                        <p:attrNameLst>
                                          <p:attrName>ppt_w</p:attrName>
                                        </p:attrNameLst>
                                      </p:cBhvr>
                                      <p:tavLst>
                                        <p:tav tm="0">
                                          <p:val>
                                            <p:fltVal val="0"/>
                                          </p:val>
                                        </p:tav>
                                        <p:tav tm="100000">
                                          <p:val>
                                            <p:strVal val="#ppt_w"/>
                                          </p:val>
                                        </p:tav>
                                      </p:tavLst>
                                    </p:anim>
                                    <p:anim calcmode="lin" valueType="num">
                                      <p:cBhvr>
                                        <p:cTn id="78" dur="1000" fill="hold"/>
                                        <p:tgtEl>
                                          <p:spTgt spid="25"/>
                                        </p:tgtEl>
                                        <p:attrNameLst>
                                          <p:attrName>ppt_h</p:attrName>
                                        </p:attrNameLst>
                                      </p:cBhvr>
                                      <p:tavLst>
                                        <p:tav tm="0">
                                          <p:val>
                                            <p:fltVal val="0"/>
                                          </p:val>
                                        </p:tav>
                                        <p:tav tm="100000">
                                          <p:val>
                                            <p:strVal val="#ppt_h"/>
                                          </p:val>
                                        </p:tav>
                                      </p:tavLst>
                                    </p:anim>
                                    <p:animEffect transition="in" filter="fade">
                                      <p:cBhvr>
                                        <p:cTn id="79" dur="1000"/>
                                        <p:tgtEl>
                                          <p:spTgt spid="25"/>
                                        </p:tgtEl>
                                      </p:cBhvr>
                                    </p:animEffect>
                                    <p:anim calcmode="lin" valueType="num">
                                      <p:cBhvr>
                                        <p:cTn id="80" dur="1000" fill="hold"/>
                                        <p:tgtEl>
                                          <p:spTgt spid="25"/>
                                        </p:tgtEl>
                                        <p:attrNameLst>
                                          <p:attrName>ppt_x</p:attrName>
                                        </p:attrNameLst>
                                      </p:cBhvr>
                                      <p:tavLst>
                                        <p:tav tm="0">
                                          <p:val>
                                            <p:fltVal val="0.5"/>
                                          </p:val>
                                        </p:tav>
                                        <p:tav tm="100000">
                                          <p:val>
                                            <p:strVal val="#ppt_x"/>
                                          </p:val>
                                        </p:tav>
                                      </p:tavLst>
                                    </p:anim>
                                    <p:anim calcmode="lin" valueType="num">
                                      <p:cBhvr>
                                        <p:cTn id="81" dur="1000" fill="hold"/>
                                        <p:tgtEl>
                                          <p:spTgt spid="25"/>
                                        </p:tgtEl>
                                        <p:attrNameLst>
                                          <p:attrName>ppt_y</p:attrName>
                                        </p:attrNameLst>
                                      </p:cBhvr>
                                      <p:tavLst>
                                        <p:tav tm="0">
                                          <p:val>
                                            <p:fltVal val="0.5"/>
                                          </p:val>
                                        </p:tav>
                                        <p:tav tm="100000">
                                          <p:val>
                                            <p:strVal val="#ppt_y"/>
                                          </p:val>
                                        </p:tav>
                                      </p:tavLst>
                                    </p:anim>
                                  </p:childTnLst>
                                </p:cTn>
                              </p:par>
                              <p:par>
                                <p:cTn id="82" presetID="53" presetClass="entr" presetSubtype="528" fill="hold" grpId="0" nodeType="withEffect">
                                  <p:stCondLst>
                                    <p:cond delay="0"/>
                                  </p:stCondLst>
                                  <p:childTnLst>
                                    <p:set>
                                      <p:cBhvr>
                                        <p:cTn id="83" dur="1" fill="hold">
                                          <p:stCondLst>
                                            <p:cond delay="0"/>
                                          </p:stCondLst>
                                        </p:cTn>
                                        <p:tgtEl>
                                          <p:spTgt spid="59"/>
                                        </p:tgtEl>
                                        <p:attrNameLst>
                                          <p:attrName>style.visibility</p:attrName>
                                        </p:attrNameLst>
                                      </p:cBhvr>
                                      <p:to>
                                        <p:strVal val="visible"/>
                                      </p:to>
                                    </p:set>
                                    <p:anim calcmode="lin" valueType="num">
                                      <p:cBhvr>
                                        <p:cTn id="84" dur="1000" fill="hold"/>
                                        <p:tgtEl>
                                          <p:spTgt spid="59"/>
                                        </p:tgtEl>
                                        <p:attrNameLst>
                                          <p:attrName>ppt_w</p:attrName>
                                        </p:attrNameLst>
                                      </p:cBhvr>
                                      <p:tavLst>
                                        <p:tav tm="0">
                                          <p:val>
                                            <p:fltVal val="0"/>
                                          </p:val>
                                        </p:tav>
                                        <p:tav tm="100000">
                                          <p:val>
                                            <p:strVal val="#ppt_w"/>
                                          </p:val>
                                        </p:tav>
                                      </p:tavLst>
                                    </p:anim>
                                    <p:anim calcmode="lin" valueType="num">
                                      <p:cBhvr>
                                        <p:cTn id="85" dur="1000" fill="hold"/>
                                        <p:tgtEl>
                                          <p:spTgt spid="59"/>
                                        </p:tgtEl>
                                        <p:attrNameLst>
                                          <p:attrName>ppt_h</p:attrName>
                                        </p:attrNameLst>
                                      </p:cBhvr>
                                      <p:tavLst>
                                        <p:tav tm="0">
                                          <p:val>
                                            <p:fltVal val="0"/>
                                          </p:val>
                                        </p:tav>
                                        <p:tav tm="100000">
                                          <p:val>
                                            <p:strVal val="#ppt_h"/>
                                          </p:val>
                                        </p:tav>
                                      </p:tavLst>
                                    </p:anim>
                                    <p:animEffect transition="in" filter="fade">
                                      <p:cBhvr>
                                        <p:cTn id="86" dur="1000"/>
                                        <p:tgtEl>
                                          <p:spTgt spid="59"/>
                                        </p:tgtEl>
                                      </p:cBhvr>
                                    </p:animEffect>
                                    <p:anim calcmode="lin" valueType="num">
                                      <p:cBhvr>
                                        <p:cTn id="87" dur="1000" fill="hold"/>
                                        <p:tgtEl>
                                          <p:spTgt spid="59"/>
                                        </p:tgtEl>
                                        <p:attrNameLst>
                                          <p:attrName>ppt_x</p:attrName>
                                        </p:attrNameLst>
                                      </p:cBhvr>
                                      <p:tavLst>
                                        <p:tav tm="0">
                                          <p:val>
                                            <p:fltVal val="0.5"/>
                                          </p:val>
                                        </p:tav>
                                        <p:tav tm="100000">
                                          <p:val>
                                            <p:strVal val="#ppt_x"/>
                                          </p:val>
                                        </p:tav>
                                      </p:tavLst>
                                    </p:anim>
                                    <p:anim calcmode="lin" valueType="num">
                                      <p:cBhvr>
                                        <p:cTn id="88" dur="1000" fill="hold"/>
                                        <p:tgtEl>
                                          <p:spTgt spid="59"/>
                                        </p:tgtEl>
                                        <p:attrNameLst>
                                          <p:attrName>ppt_y</p:attrName>
                                        </p:attrNameLst>
                                      </p:cBhvr>
                                      <p:tavLst>
                                        <p:tav tm="0">
                                          <p:val>
                                            <p:fltVal val="0.5"/>
                                          </p:val>
                                        </p:tav>
                                        <p:tav tm="100000">
                                          <p:val>
                                            <p:strVal val="#ppt_y"/>
                                          </p:val>
                                        </p:tav>
                                      </p:tavLst>
                                    </p:anim>
                                  </p:childTnLst>
                                </p:cTn>
                              </p:par>
                            </p:childTnLst>
                          </p:cTn>
                        </p:par>
                        <p:par>
                          <p:cTn id="89" fill="hold">
                            <p:stCondLst>
                              <p:cond delay="6500"/>
                            </p:stCondLst>
                            <p:childTnLst>
                              <p:par>
                                <p:cTn id="90" presetID="53" presetClass="entr" presetSubtype="528" fill="hold" grpId="0" nodeType="afterEffect">
                                  <p:stCondLst>
                                    <p:cond delay="0"/>
                                  </p:stCondLst>
                                  <p:childTnLst>
                                    <p:set>
                                      <p:cBhvr>
                                        <p:cTn id="91" dur="1" fill="hold">
                                          <p:stCondLst>
                                            <p:cond delay="0"/>
                                          </p:stCondLst>
                                        </p:cTn>
                                        <p:tgtEl>
                                          <p:spTgt spid="26"/>
                                        </p:tgtEl>
                                        <p:attrNameLst>
                                          <p:attrName>style.visibility</p:attrName>
                                        </p:attrNameLst>
                                      </p:cBhvr>
                                      <p:to>
                                        <p:strVal val="visible"/>
                                      </p:to>
                                    </p:set>
                                    <p:anim calcmode="lin" valueType="num">
                                      <p:cBhvr>
                                        <p:cTn id="92" dur="1000" fill="hold"/>
                                        <p:tgtEl>
                                          <p:spTgt spid="26"/>
                                        </p:tgtEl>
                                        <p:attrNameLst>
                                          <p:attrName>ppt_w</p:attrName>
                                        </p:attrNameLst>
                                      </p:cBhvr>
                                      <p:tavLst>
                                        <p:tav tm="0">
                                          <p:val>
                                            <p:fltVal val="0"/>
                                          </p:val>
                                        </p:tav>
                                        <p:tav tm="100000">
                                          <p:val>
                                            <p:strVal val="#ppt_w"/>
                                          </p:val>
                                        </p:tav>
                                      </p:tavLst>
                                    </p:anim>
                                    <p:anim calcmode="lin" valueType="num">
                                      <p:cBhvr>
                                        <p:cTn id="93" dur="1000" fill="hold"/>
                                        <p:tgtEl>
                                          <p:spTgt spid="26"/>
                                        </p:tgtEl>
                                        <p:attrNameLst>
                                          <p:attrName>ppt_h</p:attrName>
                                        </p:attrNameLst>
                                      </p:cBhvr>
                                      <p:tavLst>
                                        <p:tav tm="0">
                                          <p:val>
                                            <p:fltVal val="0"/>
                                          </p:val>
                                        </p:tav>
                                        <p:tav tm="100000">
                                          <p:val>
                                            <p:strVal val="#ppt_h"/>
                                          </p:val>
                                        </p:tav>
                                      </p:tavLst>
                                    </p:anim>
                                    <p:animEffect transition="in" filter="fade">
                                      <p:cBhvr>
                                        <p:cTn id="94" dur="1000"/>
                                        <p:tgtEl>
                                          <p:spTgt spid="26"/>
                                        </p:tgtEl>
                                      </p:cBhvr>
                                    </p:animEffect>
                                    <p:anim calcmode="lin" valueType="num">
                                      <p:cBhvr>
                                        <p:cTn id="95" dur="1000" fill="hold"/>
                                        <p:tgtEl>
                                          <p:spTgt spid="26"/>
                                        </p:tgtEl>
                                        <p:attrNameLst>
                                          <p:attrName>ppt_x</p:attrName>
                                        </p:attrNameLst>
                                      </p:cBhvr>
                                      <p:tavLst>
                                        <p:tav tm="0">
                                          <p:val>
                                            <p:fltVal val="0.5"/>
                                          </p:val>
                                        </p:tav>
                                        <p:tav tm="100000">
                                          <p:val>
                                            <p:strVal val="#ppt_x"/>
                                          </p:val>
                                        </p:tav>
                                      </p:tavLst>
                                    </p:anim>
                                    <p:anim calcmode="lin" valueType="num">
                                      <p:cBhvr>
                                        <p:cTn id="96" dur="1000" fill="hold"/>
                                        <p:tgtEl>
                                          <p:spTgt spid="26"/>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0"/>
                                  </p:stCondLst>
                                  <p:childTnLst>
                                    <p:set>
                                      <p:cBhvr>
                                        <p:cTn id="98" dur="1" fill="hold">
                                          <p:stCondLst>
                                            <p:cond delay="0"/>
                                          </p:stCondLst>
                                        </p:cTn>
                                        <p:tgtEl>
                                          <p:spTgt spid="60"/>
                                        </p:tgtEl>
                                        <p:attrNameLst>
                                          <p:attrName>style.visibility</p:attrName>
                                        </p:attrNameLst>
                                      </p:cBhvr>
                                      <p:to>
                                        <p:strVal val="visible"/>
                                      </p:to>
                                    </p:set>
                                    <p:anim calcmode="lin" valueType="num">
                                      <p:cBhvr>
                                        <p:cTn id="99" dur="1000" fill="hold"/>
                                        <p:tgtEl>
                                          <p:spTgt spid="60"/>
                                        </p:tgtEl>
                                        <p:attrNameLst>
                                          <p:attrName>ppt_w</p:attrName>
                                        </p:attrNameLst>
                                      </p:cBhvr>
                                      <p:tavLst>
                                        <p:tav tm="0">
                                          <p:val>
                                            <p:fltVal val="0"/>
                                          </p:val>
                                        </p:tav>
                                        <p:tav tm="100000">
                                          <p:val>
                                            <p:strVal val="#ppt_w"/>
                                          </p:val>
                                        </p:tav>
                                      </p:tavLst>
                                    </p:anim>
                                    <p:anim calcmode="lin" valueType="num">
                                      <p:cBhvr>
                                        <p:cTn id="100" dur="1000" fill="hold"/>
                                        <p:tgtEl>
                                          <p:spTgt spid="60"/>
                                        </p:tgtEl>
                                        <p:attrNameLst>
                                          <p:attrName>ppt_h</p:attrName>
                                        </p:attrNameLst>
                                      </p:cBhvr>
                                      <p:tavLst>
                                        <p:tav tm="0">
                                          <p:val>
                                            <p:fltVal val="0"/>
                                          </p:val>
                                        </p:tav>
                                        <p:tav tm="100000">
                                          <p:val>
                                            <p:strVal val="#ppt_h"/>
                                          </p:val>
                                        </p:tav>
                                      </p:tavLst>
                                    </p:anim>
                                    <p:animEffect transition="in" filter="fade">
                                      <p:cBhvr>
                                        <p:cTn id="101" dur="1000"/>
                                        <p:tgtEl>
                                          <p:spTgt spid="60"/>
                                        </p:tgtEl>
                                      </p:cBhvr>
                                    </p:animEffect>
                                    <p:anim calcmode="lin" valueType="num">
                                      <p:cBhvr>
                                        <p:cTn id="102" dur="1000" fill="hold"/>
                                        <p:tgtEl>
                                          <p:spTgt spid="60"/>
                                        </p:tgtEl>
                                        <p:attrNameLst>
                                          <p:attrName>ppt_x</p:attrName>
                                        </p:attrNameLst>
                                      </p:cBhvr>
                                      <p:tavLst>
                                        <p:tav tm="0">
                                          <p:val>
                                            <p:fltVal val="0.5"/>
                                          </p:val>
                                        </p:tav>
                                        <p:tav tm="100000">
                                          <p:val>
                                            <p:strVal val="#ppt_x"/>
                                          </p:val>
                                        </p:tav>
                                      </p:tavLst>
                                    </p:anim>
                                    <p:anim calcmode="lin" valueType="num">
                                      <p:cBhvr>
                                        <p:cTn id="103" dur="1000" fill="hold"/>
                                        <p:tgtEl>
                                          <p:spTgt spid="60"/>
                                        </p:tgtEl>
                                        <p:attrNameLst>
                                          <p:attrName>ppt_y</p:attrName>
                                        </p:attrNameLst>
                                      </p:cBhvr>
                                      <p:tavLst>
                                        <p:tav tm="0">
                                          <p:val>
                                            <p:fltVal val="0.5"/>
                                          </p:val>
                                        </p:tav>
                                        <p:tav tm="100000">
                                          <p:val>
                                            <p:strVal val="#ppt_y"/>
                                          </p:val>
                                        </p:tav>
                                      </p:tavLst>
                                    </p:anim>
                                  </p:childTnLst>
                                </p:cTn>
                              </p:par>
                            </p:childTnLst>
                          </p:cTn>
                        </p:par>
                        <p:par>
                          <p:cTn id="104" fill="hold">
                            <p:stCondLst>
                              <p:cond delay="7500"/>
                            </p:stCondLst>
                            <p:childTnLst>
                              <p:par>
                                <p:cTn id="105" presetID="2" presetClass="entr" presetSubtype="9" fill="hold" nodeType="afterEffect">
                                  <p:stCondLst>
                                    <p:cond delay="0"/>
                                  </p:stCondLst>
                                  <p:childTnLst>
                                    <p:set>
                                      <p:cBhvr>
                                        <p:cTn id="106" dur="1" fill="hold">
                                          <p:stCondLst>
                                            <p:cond delay="0"/>
                                          </p:stCondLst>
                                        </p:cTn>
                                        <p:tgtEl>
                                          <p:spTgt spid="35"/>
                                        </p:tgtEl>
                                        <p:attrNameLst>
                                          <p:attrName>style.visibility</p:attrName>
                                        </p:attrNameLst>
                                      </p:cBhvr>
                                      <p:to>
                                        <p:strVal val="visible"/>
                                      </p:to>
                                    </p:set>
                                    <p:anim calcmode="lin" valueType="num">
                                      <p:cBhvr additive="base">
                                        <p:cTn id="107" dur="500" fill="hold"/>
                                        <p:tgtEl>
                                          <p:spTgt spid="35"/>
                                        </p:tgtEl>
                                        <p:attrNameLst>
                                          <p:attrName>ppt_x</p:attrName>
                                        </p:attrNameLst>
                                      </p:cBhvr>
                                      <p:tavLst>
                                        <p:tav tm="0">
                                          <p:val>
                                            <p:strVal val="0-#ppt_w/2"/>
                                          </p:val>
                                        </p:tav>
                                        <p:tav tm="100000">
                                          <p:val>
                                            <p:strVal val="#ppt_x"/>
                                          </p:val>
                                        </p:tav>
                                      </p:tavLst>
                                    </p:anim>
                                    <p:anim calcmode="lin" valueType="num">
                                      <p:cBhvr additive="base">
                                        <p:cTn id="108" dur="500" fill="hold"/>
                                        <p:tgtEl>
                                          <p:spTgt spid="3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7" grpId="0" animBg="1"/>
      <p:bldP spid="26" grpId="0" animBg="1"/>
      <p:bldP spid="25" grpId="0" animBg="1"/>
      <p:bldP spid="24" grpId="0" animBg="1"/>
      <p:bldP spid="17" grpId="0" animBg="1"/>
      <p:bldP spid="54" grpId="0" build="p"/>
      <p:bldP spid="55" grpId="0" animBg="1"/>
      <p:bldP spid="57" grpId="0" build="p"/>
      <p:bldP spid="58" grpId="0" animBg="1"/>
      <p:bldP spid="59" grpId="0" animBg="1"/>
      <p:bldP spid="6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0" name="Freeform: Shape 89">
            <a:extLst>
              <a:ext uri="{FF2B5EF4-FFF2-40B4-BE49-F238E27FC236}">
                <a16:creationId xmlns:a16="http://schemas.microsoft.com/office/drawing/2014/main" id="{B6B6575D-8903-4F49-9A04-DF36C3AB22DA}"/>
              </a:ext>
            </a:extLst>
          </p:cNvPr>
          <p:cNvSpPr>
            <a:spLocks noChangeAspect="1"/>
          </p:cNvSpPr>
          <p:nvPr/>
        </p:nvSpPr>
        <p:spPr>
          <a:xfrm rot="1195686">
            <a:off x="2064751" y="3616961"/>
            <a:ext cx="2062990" cy="3220949"/>
          </a:xfrm>
          <a:custGeom>
            <a:avLst/>
            <a:gdLst>
              <a:gd name="connsiteX0" fmla="*/ 1329258 w 2062990"/>
              <a:gd name="connsiteY0" fmla="*/ 0 h 3220949"/>
              <a:gd name="connsiteX1" fmla="*/ 1376176 w 2062990"/>
              <a:gd name="connsiteY1" fmla="*/ 61871 h 3220949"/>
              <a:gd name="connsiteX2" fmla="*/ 1285425 w 2062990"/>
              <a:gd name="connsiteY2" fmla="*/ 134607 h 3220949"/>
              <a:gd name="connsiteX3" fmla="*/ 987893 w 2062990"/>
              <a:gd name="connsiteY3" fmla="*/ 762364 h 3220949"/>
              <a:gd name="connsiteX4" fmla="*/ 991753 w 2062990"/>
              <a:gd name="connsiteY4" fmla="*/ 843187 h 3220949"/>
              <a:gd name="connsiteX5" fmla="*/ 1055495 w 2062990"/>
              <a:gd name="connsiteY5" fmla="*/ 1034466 h 3220949"/>
              <a:gd name="connsiteX6" fmla="*/ 1231114 w 2062990"/>
              <a:gd name="connsiteY6" fmla="*/ 1481995 h 3220949"/>
              <a:gd name="connsiteX7" fmla="*/ 1247981 w 2062990"/>
              <a:gd name="connsiteY7" fmla="*/ 1430152 h 3220949"/>
              <a:gd name="connsiteX8" fmla="*/ 1721114 w 2062990"/>
              <a:gd name="connsiteY8" fmla="*/ 896490 h 3220949"/>
              <a:gd name="connsiteX9" fmla="*/ 1770605 w 2062990"/>
              <a:gd name="connsiteY9" fmla="*/ 873967 h 3220949"/>
              <a:gd name="connsiteX10" fmla="*/ 1772808 w 2062990"/>
              <a:gd name="connsiteY10" fmla="*/ 920968 h 3220949"/>
              <a:gd name="connsiteX11" fmla="*/ 1803136 w 2062990"/>
              <a:gd name="connsiteY11" fmla="*/ 1041076 h 3220949"/>
              <a:gd name="connsiteX12" fmla="*/ 1762821 w 2062990"/>
              <a:gd name="connsiteY12" fmla="*/ 1066781 h 3220949"/>
              <a:gd name="connsiteX13" fmla="*/ 1352023 w 2062990"/>
              <a:gd name="connsiteY13" fmla="*/ 1727586 h 3220949"/>
              <a:gd name="connsiteX14" fmla="*/ 1349535 w 2062990"/>
              <a:gd name="connsiteY14" fmla="*/ 1748285 h 3220949"/>
              <a:gd name="connsiteX15" fmla="*/ 1456927 w 2062990"/>
              <a:gd name="connsiteY15" fmla="*/ 1983590 h 3220949"/>
              <a:gd name="connsiteX16" fmla="*/ 1561591 w 2062990"/>
              <a:gd name="connsiteY16" fmla="*/ 2180913 h 3220949"/>
              <a:gd name="connsiteX17" fmla="*/ 1568869 w 2062990"/>
              <a:gd name="connsiteY17" fmla="*/ 2196421 h 3220949"/>
              <a:gd name="connsiteX18" fmla="*/ 1590860 w 2062990"/>
              <a:gd name="connsiteY18" fmla="*/ 2236096 h 3220949"/>
              <a:gd name="connsiteX19" fmla="*/ 1669442 w 2062990"/>
              <a:gd name="connsiteY19" fmla="*/ 2384247 h 3220949"/>
              <a:gd name="connsiteX20" fmla="*/ 1700645 w 2062990"/>
              <a:gd name="connsiteY20" fmla="*/ 2434166 h 3220949"/>
              <a:gd name="connsiteX21" fmla="*/ 1784917 w 2062990"/>
              <a:gd name="connsiteY21" fmla="*/ 2586207 h 3220949"/>
              <a:gd name="connsiteX22" fmla="*/ 2003081 w 2062990"/>
              <a:gd name="connsiteY22" fmla="*/ 2914965 h 3220949"/>
              <a:gd name="connsiteX23" fmla="*/ 2062990 w 2062990"/>
              <a:gd name="connsiteY23" fmla="*/ 2987516 h 3220949"/>
              <a:gd name="connsiteX24" fmla="*/ 1419127 w 2062990"/>
              <a:gd name="connsiteY24" fmla="*/ 3220949 h 3220949"/>
              <a:gd name="connsiteX25" fmla="*/ 1381789 w 2062990"/>
              <a:gd name="connsiteY25" fmla="*/ 2950066 h 3220949"/>
              <a:gd name="connsiteX26" fmla="*/ 988064 w 2062990"/>
              <a:gd name="connsiteY26" fmla="*/ 1520443 h 3220949"/>
              <a:gd name="connsiteX27" fmla="*/ 966034 w 2062990"/>
              <a:gd name="connsiteY27" fmla="*/ 1464305 h 3220949"/>
              <a:gd name="connsiteX28" fmla="*/ 808862 w 2062990"/>
              <a:gd name="connsiteY28" fmla="*/ 1378352 h 3220949"/>
              <a:gd name="connsiteX29" fmla="*/ 184176 w 2062990"/>
              <a:gd name="connsiteY29" fmla="*/ 1156237 h 3220949"/>
              <a:gd name="connsiteX30" fmla="*/ 0 w 2062990"/>
              <a:gd name="connsiteY30" fmla="*/ 1116370 h 3220949"/>
              <a:gd name="connsiteX31" fmla="*/ 2489 w 2062990"/>
              <a:gd name="connsiteY31" fmla="*/ 1109380 h 3220949"/>
              <a:gd name="connsiteX32" fmla="*/ 16024 w 2062990"/>
              <a:gd name="connsiteY32" fmla="*/ 1019498 h 3220949"/>
              <a:gd name="connsiteX33" fmla="*/ 176868 w 2062990"/>
              <a:gd name="connsiteY33" fmla="*/ 1032967 h 3220949"/>
              <a:gd name="connsiteX34" fmla="*/ 749334 w 2062990"/>
              <a:gd name="connsiteY34" fmla="*/ 1135700 h 3220949"/>
              <a:gd name="connsiteX35" fmla="*/ 848714 w 2062990"/>
              <a:gd name="connsiteY35" fmla="*/ 1165341 h 3220949"/>
              <a:gd name="connsiteX36" fmla="*/ 793354 w 2062990"/>
              <a:gd name="connsiteY36" fmla="*/ 1024265 h 3220949"/>
              <a:gd name="connsiteX37" fmla="*/ 586633 w 2062990"/>
              <a:gd name="connsiteY37" fmla="*/ 571320 h 3220949"/>
              <a:gd name="connsiteX38" fmla="*/ 473090 w 2062990"/>
              <a:gd name="connsiteY38" fmla="*/ 357257 h 3220949"/>
              <a:gd name="connsiteX39" fmla="*/ 573624 w 2062990"/>
              <a:gd name="connsiteY39" fmla="*/ 331871 h 3220949"/>
              <a:gd name="connsiteX40" fmla="*/ 796534 w 2062990"/>
              <a:gd name="connsiteY40" fmla="*/ 224666 h 3220949"/>
              <a:gd name="connsiteX41" fmla="*/ 801811 w 2062990"/>
              <a:gd name="connsiteY41" fmla="*/ 241752 h 3220949"/>
              <a:gd name="connsiteX42" fmla="*/ 833634 w 2062990"/>
              <a:gd name="connsiteY42" fmla="*/ 334109 h 3220949"/>
              <a:gd name="connsiteX43" fmla="*/ 886983 w 2062990"/>
              <a:gd name="connsiteY43" fmla="*/ 528790 h 3220949"/>
              <a:gd name="connsiteX44" fmla="*/ 890809 w 2062990"/>
              <a:gd name="connsiteY44" fmla="*/ 540270 h 3220949"/>
              <a:gd name="connsiteX45" fmla="*/ 893645 w 2062990"/>
              <a:gd name="connsiteY45" fmla="*/ 528981 h 3220949"/>
              <a:gd name="connsiteX46" fmla="*/ 1152040 w 2062990"/>
              <a:gd name="connsiteY46" fmla="*/ 130177 h 3220949"/>
              <a:gd name="connsiteX47" fmla="*/ 1300273 w 2062990"/>
              <a:gd name="connsiteY47" fmla="*/ 16316 h 3220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062990" h="3220949">
                <a:moveTo>
                  <a:pt x="1329258" y="0"/>
                </a:moveTo>
                <a:lnTo>
                  <a:pt x="1376176" y="61871"/>
                </a:lnTo>
                <a:lnTo>
                  <a:pt x="1285425" y="134607"/>
                </a:lnTo>
                <a:cubicBezTo>
                  <a:pt x="1093942" y="312449"/>
                  <a:pt x="991731" y="544658"/>
                  <a:pt x="987893" y="762364"/>
                </a:cubicBezTo>
                <a:lnTo>
                  <a:pt x="991753" y="843187"/>
                </a:lnTo>
                <a:lnTo>
                  <a:pt x="1055495" y="1034466"/>
                </a:lnTo>
                <a:lnTo>
                  <a:pt x="1231114" y="1481995"/>
                </a:lnTo>
                <a:lnTo>
                  <a:pt x="1247981" y="1430152"/>
                </a:lnTo>
                <a:cubicBezTo>
                  <a:pt x="1336659" y="1210058"/>
                  <a:pt x="1500863" y="1018837"/>
                  <a:pt x="1721114" y="896490"/>
                </a:cubicBezTo>
                <a:lnTo>
                  <a:pt x="1770605" y="873967"/>
                </a:lnTo>
                <a:lnTo>
                  <a:pt x="1772808" y="920968"/>
                </a:lnTo>
                <a:lnTo>
                  <a:pt x="1803136" y="1041076"/>
                </a:lnTo>
                <a:lnTo>
                  <a:pt x="1762821" y="1066781"/>
                </a:lnTo>
                <a:cubicBezTo>
                  <a:pt x="1543672" y="1230157"/>
                  <a:pt x="1397914" y="1468548"/>
                  <a:pt x="1352023" y="1727586"/>
                </a:cubicBezTo>
                <a:lnTo>
                  <a:pt x="1349535" y="1748285"/>
                </a:lnTo>
                <a:lnTo>
                  <a:pt x="1456927" y="1983590"/>
                </a:lnTo>
                <a:lnTo>
                  <a:pt x="1561591" y="2180913"/>
                </a:lnTo>
                <a:lnTo>
                  <a:pt x="1568869" y="2196421"/>
                </a:lnTo>
                <a:lnTo>
                  <a:pt x="1590860" y="2236096"/>
                </a:lnTo>
                <a:lnTo>
                  <a:pt x="1669442" y="2384247"/>
                </a:lnTo>
                <a:lnTo>
                  <a:pt x="1700645" y="2434166"/>
                </a:lnTo>
                <a:lnTo>
                  <a:pt x="1784917" y="2586207"/>
                </a:lnTo>
                <a:cubicBezTo>
                  <a:pt x="1857643" y="2706451"/>
                  <a:pt x="1930722" y="2816523"/>
                  <a:pt x="2003081" y="2914965"/>
                </a:cubicBezTo>
                <a:lnTo>
                  <a:pt x="2062990" y="2987516"/>
                </a:lnTo>
                <a:lnTo>
                  <a:pt x="1419127" y="3220949"/>
                </a:lnTo>
                <a:lnTo>
                  <a:pt x="1381789" y="2950066"/>
                </a:lnTo>
                <a:cubicBezTo>
                  <a:pt x="1307484" y="2528164"/>
                  <a:pt x="1174696" y="2035221"/>
                  <a:pt x="988064" y="1520443"/>
                </a:cubicBezTo>
                <a:lnTo>
                  <a:pt x="966034" y="1464305"/>
                </a:lnTo>
                <a:lnTo>
                  <a:pt x="808862" y="1378352"/>
                </a:lnTo>
                <a:cubicBezTo>
                  <a:pt x="627187" y="1289458"/>
                  <a:pt x="416316" y="1214007"/>
                  <a:pt x="184176" y="1156237"/>
                </a:cubicBezTo>
                <a:lnTo>
                  <a:pt x="0" y="1116370"/>
                </a:lnTo>
                <a:lnTo>
                  <a:pt x="2489" y="1109380"/>
                </a:lnTo>
                <a:lnTo>
                  <a:pt x="16024" y="1019498"/>
                </a:lnTo>
                <a:lnTo>
                  <a:pt x="176868" y="1032967"/>
                </a:lnTo>
                <a:cubicBezTo>
                  <a:pt x="379506" y="1054683"/>
                  <a:pt x="571712" y="1089591"/>
                  <a:pt x="749334" y="1135700"/>
                </a:cubicBezTo>
                <a:lnTo>
                  <a:pt x="848714" y="1165341"/>
                </a:lnTo>
                <a:lnTo>
                  <a:pt x="793354" y="1024265"/>
                </a:lnTo>
                <a:cubicBezTo>
                  <a:pt x="726104" y="865575"/>
                  <a:pt x="656851" y="714090"/>
                  <a:pt x="586633" y="571320"/>
                </a:cubicBezTo>
                <a:lnTo>
                  <a:pt x="473090" y="357257"/>
                </a:lnTo>
                <a:lnTo>
                  <a:pt x="573624" y="331871"/>
                </a:lnTo>
                <a:lnTo>
                  <a:pt x="796534" y="224666"/>
                </a:lnTo>
                <a:lnTo>
                  <a:pt x="801811" y="241752"/>
                </a:lnTo>
                <a:lnTo>
                  <a:pt x="833634" y="334109"/>
                </a:lnTo>
                <a:lnTo>
                  <a:pt x="886983" y="528790"/>
                </a:lnTo>
                <a:lnTo>
                  <a:pt x="890809" y="540270"/>
                </a:lnTo>
                <a:lnTo>
                  <a:pt x="893645" y="528981"/>
                </a:lnTo>
                <a:cubicBezTo>
                  <a:pt x="940013" y="385647"/>
                  <a:pt x="1026990" y="246318"/>
                  <a:pt x="1152040" y="130177"/>
                </a:cubicBezTo>
                <a:cubicBezTo>
                  <a:pt x="1198933" y="86624"/>
                  <a:pt x="1248684" y="48651"/>
                  <a:pt x="1300273" y="16316"/>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BB2C2F5C-D548-4F40-BC38-683435B0314A}"/>
              </a:ext>
            </a:extLst>
          </p:cNvPr>
          <p:cNvGrpSpPr/>
          <p:nvPr/>
        </p:nvGrpSpPr>
        <p:grpSpPr>
          <a:xfrm>
            <a:off x="1867152" y="1408176"/>
            <a:ext cx="2468880" cy="2468880"/>
            <a:chOff x="1867152" y="1408176"/>
            <a:chExt cx="2468880" cy="2468880"/>
          </a:xfrm>
          <a:effectLst>
            <a:outerShdw blurRad="63500" sx="102000" sy="102000" algn="ctr" rotWithShape="0">
              <a:prstClr val="black">
                <a:alpha val="40000"/>
              </a:prstClr>
            </a:outerShdw>
          </a:effectLst>
        </p:grpSpPr>
        <p:sp>
          <p:nvSpPr>
            <p:cNvPr id="51" name="Oval 50">
              <a:extLst>
                <a:ext uri="{FF2B5EF4-FFF2-40B4-BE49-F238E27FC236}">
                  <a16:creationId xmlns:a16="http://schemas.microsoft.com/office/drawing/2014/main" id="{EE15A3B4-B4DE-4126-88AA-61F2D8184C45}"/>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EBFE90-962B-492F-9AAB-EB6CE062EF45}"/>
                </a:ext>
              </a:extLst>
            </p:cNvPr>
            <p:cNvSpPr>
              <a:spLocks noChangeAspect="1"/>
            </p:cNvSpPr>
            <p:nvPr/>
          </p:nvSpPr>
          <p:spPr>
            <a:xfrm>
              <a:off x="1958592" y="1499616"/>
              <a:ext cx="2286000" cy="2286000"/>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6D53B7C2-09AF-48EC-9D24-30824CA2941B}"/>
              </a:ext>
            </a:extLst>
          </p:cNvPr>
          <p:cNvGrpSpPr/>
          <p:nvPr/>
        </p:nvGrpSpPr>
        <p:grpSpPr>
          <a:xfrm>
            <a:off x="3877056" y="2699832"/>
            <a:ext cx="1737360" cy="1737360"/>
            <a:chOff x="3877056" y="2699832"/>
            <a:chExt cx="1737360" cy="1737360"/>
          </a:xfrm>
          <a:effectLst>
            <a:outerShdw blurRad="63500" sx="102000" sy="102000" algn="ctr" rotWithShape="0">
              <a:prstClr val="black">
                <a:alpha val="40000"/>
              </a:prstClr>
            </a:outerShdw>
          </a:effectLst>
        </p:grpSpPr>
        <p:sp>
          <p:nvSpPr>
            <p:cNvPr id="43" name="Oval 42">
              <a:extLst>
                <a:ext uri="{FF2B5EF4-FFF2-40B4-BE49-F238E27FC236}">
                  <a16:creationId xmlns:a16="http://schemas.microsoft.com/office/drawing/2014/main" id="{4F13F38A-3FE5-48E9-B639-AC02AD2C5283}"/>
                </a:ext>
              </a:extLst>
            </p:cNvPr>
            <p:cNvSpPr>
              <a:spLocks noChangeAspect="1"/>
            </p:cNvSpPr>
            <p:nvPr/>
          </p:nvSpPr>
          <p:spPr>
            <a:xfrm>
              <a:off x="3877056" y="2699832"/>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996F99B3-55CD-41F2-98FE-2D9E6A3510EA}"/>
                </a:ext>
              </a:extLst>
            </p:cNvPr>
            <p:cNvSpPr>
              <a:spLocks noChangeAspect="1"/>
            </p:cNvSpPr>
            <p:nvPr/>
          </p:nvSpPr>
          <p:spPr>
            <a:xfrm>
              <a:off x="3968496" y="2786448"/>
              <a:ext cx="1554480" cy="1554480"/>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6" name="Group 55">
            <a:extLst>
              <a:ext uri="{FF2B5EF4-FFF2-40B4-BE49-F238E27FC236}">
                <a16:creationId xmlns:a16="http://schemas.microsoft.com/office/drawing/2014/main" id="{F915D9B8-98D3-4C58-93D7-73EEDCA2BB25}"/>
              </a:ext>
            </a:extLst>
          </p:cNvPr>
          <p:cNvGrpSpPr/>
          <p:nvPr/>
        </p:nvGrpSpPr>
        <p:grpSpPr>
          <a:xfrm>
            <a:off x="3962400" y="4201025"/>
            <a:ext cx="1371600" cy="1371600"/>
            <a:chOff x="3962400" y="4201025"/>
            <a:chExt cx="1371600" cy="1371600"/>
          </a:xfrm>
          <a:effectLst>
            <a:outerShdw blurRad="63500" sx="102000" sy="102000" algn="ctr" rotWithShape="0">
              <a:prstClr val="black">
                <a:alpha val="40000"/>
              </a:prstClr>
            </a:outerShdw>
          </a:effectLst>
        </p:grpSpPr>
        <p:sp>
          <p:nvSpPr>
            <p:cNvPr id="45" name="Oval 44">
              <a:extLst>
                <a:ext uri="{FF2B5EF4-FFF2-40B4-BE49-F238E27FC236}">
                  <a16:creationId xmlns:a16="http://schemas.microsoft.com/office/drawing/2014/main" id="{1A437079-378F-4628-9333-9C39E714B4FC}"/>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ED9F6F4E-DCCA-426F-B968-EA40BFD8D7C9}"/>
                </a:ext>
              </a:extLst>
            </p:cNvPr>
            <p:cNvSpPr>
              <a:spLocks noChangeAspect="1"/>
            </p:cNvSpPr>
            <p:nvPr/>
          </p:nvSpPr>
          <p:spPr>
            <a:xfrm>
              <a:off x="4054144" y="4290659"/>
              <a:ext cx="1188720" cy="1188720"/>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a:extLst>
              <a:ext uri="{FF2B5EF4-FFF2-40B4-BE49-F238E27FC236}">
                <a16:creationId xmlns:a16="http://schemas.microsoft.com/office/drawing/2014/main" id="{212729F1-6756-47A6-A5F7-860FF2A6F5A9}"/>
              </a:ext>
            </a:extLst>
          </p:cNvPr>
          <p:cNvGrpSpPr/>
          <p:nvPr/>
        </p:nvGrpSpPr>
        <p:grpSpPr>
          <a:xfrm>
            <a:off x="838200" y="3322320"/>
            <a:ext cx="1554480" cy="1554480"/>
            <a:chOff x="838200" y="3322320"/>
            <a:chExt cx="1554480" cy="1554480"/>
          </a:xfrm>
          <a:effectLst>
            <a:outerShdw blurRad="63500" sx="102000" sy="102000" algn="ctr" rotWithShape="0">
              <a:prstClr val="black">
                <a:alpha val="40000"/>
              </a:prstClr>
            </a:outerShdw>
          </a:effectLst>
        </p:grpSpPr>
        <p:sp>
          <p:nvSpPr>
            <p:cNvPr id="48" name="Oval 47">
              <a:extLst>
                <a:ext uri="{FF2B5EF4-FFF2-40B4-BE49-F238E27FC236}">
                  <a16:creationId xmlns:a16="http://schemas.microsoft.com/office/drawing/2014/main" id="{ACE4BFFF-B44D-47F2-8131-C70749B7913C}"/>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E2551A0A-FC14-4439-AA99-FCBB56AB9337}"/>
                </a:ext>
              </a:extLst>
            </p:cNvPr>
            <p:cNvSpPr>
              <a:spLocks noChangeAspect="1"/>
            </p:cNvSpPr>
            <p:nvPr/>
          </p:nvSpPr>
          <p:spPr>
            <a:xfrm>
              <a:off x="926041" y="3413424"/>
              <a:ext cx="1371600" cy="13716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A8A1A6C1-49E4-42E3-A574-7C3E6C80F12E}"/>
              </a:ext>
            </a:extLst>
          </p:cNvPr>
          <p:cNvSpPr txBox="1"/>
          <p:nvPr/>
        </p:nvSpPr>
        <p:spPr>
          <a:xfrm>
            <a:off x="6433025" y="1371600"/>
            <a:ext cx="5423866" cy="2123658"/>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pPr lvl="3"/>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Lorem ipsum dolor sit amet, consectetur adipiscing elit, sed do eiusmod tempor incididunt ut labore et dolore magna aliqua. Ut enim ad minim veniam.</a:t>
            </a:r>
          </a:p>
          <a:p>
            <a:pPr lvl="3"/>
            <a:endParaRPr lang="en-US" sz="1300" dirty="0">
              <a:solidFill>
                <a:schemeClr val="bg1"/>
              </a:solidFill>
              <a:latin typeface="Candara" panose="020E0502030303020204" pitchFamily="34" charset="0"/>
            </a:endParaRPr>
          </a:p>
        </p:txBody>
      </p:sp>
      <p:sp>
        <p:nvSpPr>
          <p:cNvPr id="61" name="TextBox 60">
            <a:extLst>
              <a:ext uri="{FF2B5EF4-FFF2-40B4-BE49-F238E27FC236}">
                <a16:creationId xmlns:a16="http://schemas.microsoft.com/office/drawing/2014/main" id="{5BD33AAD-7300-4D14-B76C-25DE12636B33}"/>
              </a:ext>
            </a:extLst>
          </p:cNvPr>
          <p:cNvSpPr txBox="1"/>
          <p:nvPr/>
        </p:nvSpPr>
        <p:spPr>
          <a:xfrm>
            <a:off x="6433025" y="2048175"/>
            <a:ext cx="1426994" cy="830997"/>
          </a:xfrm>
          <a:prstGeom prst="rect">
            <a:avLst/>
          </a:prstGeom>
          <a:noFill/>
        </p:spPr>
        <p:txBody>
          <a:bodyPr wrap="none" rtlCol="0">
            <a:spAutoFit/>
          </a:bodyPr>
          <a:lstStyle/>
          <a:p>
            <a:r>
              <a:rPr lang="en-US" sz="4600" b="1" dirty="0">
                <a:solidFill>
                  <a:schemeClr val="bg1"/>
                </a:solidFill>
                <a:latin typeface="Lato"/>
              </a:rPr>
              <a:t>71%</a:t>
            </a:r>
          </a:p>
        </p:txBody>
      </p:sp>
      <p:grpSp>
        <p:nvGrpSpPr>
          <p:cNvPr id="66" name="Group 65">
            <a:extLst>
              <a:ext uri="{FF2B5EF4-FFF2-40B4-BE49-F238E27FC236}">
                <a16:creationId xmlns:a16="http://schemas.microsoft.com/office/drawing/2014/main" id="{D52608D5-1B9F-4D73-8230-8A1CF823CF10}"/>
              </a:ext>
            </a:extLst>
          </p:cNvPr>
          <p:cNvGrpSpPr/>
          <p:nvPr/>
        </p:nvGrpSpPr>
        <p:grpSpPr>
          <a:xfrm>
            <a:off x="6297251" y="3799295"/>
            <a:ext cx="691896" cy="640080"/>
            <a:chOff x="6135080" y="4403449"/>
            <a:chExt cx="691896" cy="640080"/>
          </a:xfrm>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C928779D-367A-4276-A779-2872F2818259}"/>
                </a:ext>
              </a:extLst>
            </p:cNvPr>
            <p:cNvGrpSpPr>
              <a:grpSpLocks noChangeAspect="1"/>
            </p:cNvGrpSpPr>
            <p:nvPr/>
          </p:nvGrpSpPr>
          <p:grpSpPr>
            <a:xfrm>
              <a:off x="6160988" y="4403449"/>
              <a:ext cx="640080" cy="640080"/>
              <a:chOff x="3962400" y="4201025"/>
              <a:chExt cx="1371600" cy="1371600"/>
            </a:xfrm>
          </p:grpSpPr>
          <p:sp>
            <p:nvSpPr>
              <p:cNvPr id="63" name="Oval 62">
                <a:extLst>
                  <a:ext uri="{FF2B5EF4-FFF2-40B4-BE49-F238E27FC236}">
                    <a16:creationId xmlns:a16="http://schemas.microsoft.com/office/drawing/2014/main" id="{F7FF6C4D-F55C-4522-84D7-89B7817CD8F4}"/>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5DAD898D-36B6-4180-B5A3-B2E17A6A7D4B}"/>
                  </a:ext>
                </a:extLst>
              </p:cNvPr>
              <p:cNvSpPr>
                <a:spLocks noChangeAspect="1"/>
              </p:cNvSpPr>
              <p:nvPr/>
            </p:nvSpPr>
            <p:spPr>
              <a:xfrm>
                <a:off x="4053840" y="4292465"/>
                <a:ext cx="1188720" cy="1188720"/>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5" name="TextBox 64">
              <a:extLst>
                <a:ext uri="{FF2B5EF4-FFF2-40B4-BE49-F238E27FC236}">
                  <a16:creationId xmlns:a16="http://schemas.microsoft.com/office/drawing/2014/main" id="{7EE01F05-1370-4E29-A2CB-4F81C148DAF4}"/>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67" name="Group 66">
            <a:extLst>
              <a:ext uri="{FF2B5EF4-FFF2-40B4-BE49-F238E27FC236}">
                <a16:creationId xmlns:a16="http://schemas.microsoft.com/office/drawing/2014/main" id="{4ADF6F71-5F8B-4574-8F76-9745EDC85A2A}"/>
              </a:ext>
            </a:extLst>
          </p:cNvPr>
          <p:cNvGrpSpPr/>
          <p:nvPr/>
        </p:nvGrpSpPr>
        <p:grpSpPr>
          <a:xfrm>
            <a:off x="6248400" y="4967765"/>
            <a:ext cx="691896" cy="640080"/>
            <a:chOff x="6135080" y="4403449"/>
            <a:chExt cx="691896" cy="640080"/>
          </a:xfrm>
          <a:effectLst>
            <a:outerShdw blurRad="63500" sx="102000" sy="102000" algn="ctr" rotWithShape="0">
              <a:prstClr val="black">
                <a:alpha val="40000"/>
              </a:prstClr>
            </a:outerShdw>
          </a:effectLst>
        </p:grpSpPr>
        <p:grpSp>
          <p:nvGrpSpPr>
            <p:cNvPr id="68" name="Group 67">
              <a:extLst>
                <a:ext uri="{FF2B5EF4-FFF2-40B4-BE49-F238E27FC236}">
                  <a16:creationId xmlns:a16="http://schemas.microsoft.com/office/drawing/2014/main" id="{B7536C05-80C5-4D48-87F8-EC3E32F5DD63}"/>
                </a:ext>
              </a:extLst>
            </p:cNvPr>
            <p:cNvGrpSpPr>
              <a:grpSpLocks noChangeAspect="1"/>
            </p:cNvGrpSpPr>
            <p:nvPr/>
          </p:nvGrpSpPr>
          <p:grpSpPr>
            <a:xfrm>
              <a:off x="6160988" y="4403449"/>
              <a:ext cx="640080" cy="640080"/>
              <a:chOff x="3962400" y="4201025"/>
              <a:chExt cx="1371600" cy="1371600"/>
            </a:xfrm>
          </p:grpSpPr>
          <p:sp>
            <p:nvSpPr>
              <p:cNvPr id="70" name="Oval 69">
                <a:extLst>
                  <a:ext uri="{FF2B5EF4-FFF2-40B4-BE49-F238E27FC236}">
                    <a16:creationId xmlns:a16="http://schemas.microsoft.com/office/drawing/2014/main" id="{03A1D9D3-91F7-430A-8848-DCF9EDF23D8B}"/>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Oval 70">
                <a:extLst>
                  <a:ext uri="{FF2B5EF4-FFF2-40B4-BE49-F238E27FC236}">
                    <a16:creationId xmlns:a16="http://schemas.microsoft.com/office/drawing/2014/main" id="{85B9BC6D-072A-4901-88C1-BE34968D88EE}"/>
                  </a:ext>
                </a:extLst>
              </p:cNvPr>
              <p:cNvSpPr>
                <a:spLocks noChangeAspect="1"/>
              </p:cNvSpPr>
              <p:nvPr/>
            </p:nvSpPr>
            <p:spPr>
              <a:xfrm>
                <a:off x="4053840" y="4292465"/>
                <a:ext cx="1188720" cy="1188720"/>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9" name="TextBox 68">
              <a:extLst>
                <a:ext uri="{FF2B5EF4-FFF2-40B4-BE49-F238E27FC236}">
                  <a16:creationId xmlns:a16="http://schemas.microsoft.com/office/drawing/2014/main" id="{F2C10612-2D87-4DD0-B7BD-193ADA0BAB3B}"/>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2" name="Group 71">
            <a:extLst>
              <a:ext uri="{FF2B5EF4-FFF2-40B4-BE49-F238E27FC236}">
                <a16:creationId xmlns:a16="http://schemas.microsoft.com/office/drawing/2014/main" id="{30CBCFF4-2CEB-4259-8714-EE29ED3142F6}"/>
              </a:ext>
            </a:extLst>
          </p:cNvPr>
          <p:cNvGrpSpPr/>
          <p:nvPr/>
        </p:nvGrpSpPr>
        <p:grpSpPr>
          <a:xfrm>
            <a:off x="9081724" y="3799295"/>
            <a:ext cx="691896" cy="640080"/>
            <a:chOff x="6135080" y="4403449"/>
            <a:chExt cx="691896" cy="640080"/>
          </a:xfrm>
          <a:effectLst>
            <a:outerShdw blurRad="63500" sx="102000" sy="102000" algn="ctr" rotWithShape="0">
              <a:prstClr val="black">
                <a:alpha val="40000"/>
              </a:prstClr>
            </a:outerShdw>
          </a:effectLst>
        </p:grpSpPr>
        <p:grpSp>
          <p:nvGrpSpPr>
            <p:cNvPr id="73" name="Group 72">
              <a:extLst>
                <a:ext uri="{FF2B5EF4-FFF2-40B4-BE49-F238E27FC236}">
                  <a16:creationId xmlns:a16="http://schemas.microsoft.com/office/drawing/2014/main" id="{DF32412A-EF53-4AF7-B899-21102276A1A0}"/>
                </a:ext>
              </a:extLst>
            </p:cNvPr>
            <p:cNvGrpSpPr>
              <a:grpSpLocks noChangeAspect="1"/>
            </p:cNvGrpSpPr>
            <p:nvPr/>
          </p:nvGrpSpPr>
          <p:grpSpPr>
            <a:xfrm>
              <a:off x="6160988" y="4403449"/>
              <a:ext cx="640080" cy="640080"/>
              <a:chOff x="3962400" y="4201025"/>
              <a:chExt cx="1371600" cy="1371600"/>
            </a:xfrm>
          </p:grpSpPr>
          <p:sp>
            <p:nvSpPr>
              <p:cNvPr id="75" name="Oval 74">
                <a:extLst>
                  <a:ext uri="{FF2B5EF4-FFF2-40B4-BE49-F238E27FC236}">
                    <a16:creationId xmlns:a16="http://schemas.microsoft.com/office/drawing/2014/main" id="{3275FF8D-4874-41BD-9204-AD04058C6EEA}"/>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Oval 75">
                <a:extLst>
                  <a:ext uri="{FF2B5EF4-FFF2-40B4-BE49-F238E27FC236}">
                    <a16:creationId xmlns:a16="http://schemas.microsoft.com/office/drawing/2014/main" id="{A288F3D1-784B-4C7B-8AD3-C06CD50149D2}"/>
                  </a:ext>
                </a:extLst>
              </p:cNvPr>
              <p:cNvSpPr>
                <a:spLocks noChangeAspect="1"/>
              </p:cNvSpPr>
              <p:nvPr/>
            </p:nvSpPr>
            <p:spPr>
              <a:xfrm>
                <a:off x="4053840" y="4292465"/>
                <a:ext cx="1188720" cy="118872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4" name="TextBox 73">
              <a:extLst>
                <a:ext uri="{FF2B5EF4-FFF2-40B4-BE49-F238E27FC236}">
                  <a16:creationId xmlns:a16="http://schemas.microsoft.com/office/drawing/2014/main" id="{D4702755-D350-47BF-BBA1-B298F7D1B43E}"/>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7" name="Group 76">
            <a:extLst>
              <a:ext uri="{FF2B5EF4-FFF2-40B4-BE49-F238E27FC236}">
                <a16:creationId xmlns:a16="http://schemas.microsoft.com/office/drawing/2014/main" id="{15581D7F-9640-4CE5-A9B6-0D6F7C90D0B7}"/>
              </a:ext>
            </a:extLst>
          </p:cNvPr>
          <p:cNvGrpSpPr/>
          <p:nvPr/>
        </p:nvGrpSpPr>
        <p:grpSpPr>
          <a:xfrm>
            <a:off x="9109860" y="4947952"/>
            <a:ext cx="691896" cy="640080"/>
            <a:chOff x="6135080" y="4403449"/>
            <a:chExt cx="691896" cy="640080"/>
          </a:xfrm>
          <a:effectLst>
            <a:outerShdw blurRad="63500" sx="102000" sy="102000" algn="ctr" rotWithShape="0">
              <a:prstClr val="black">
                <a:alpha val="40000"/>
              </a:prstClr>
            </a:outerShdw>
          </a:effectLst>
        </p:grpSpPr>
        <p:grpSp>
          <p:nvGrpSpPr>
            <p:cNvPr id="78" name="Group 77">
              <a:extLst>
                <a:ext uri="{FF2B5EF4-FFF2-40B4-BE49-F238E27FC236}">
                  <a16:creationId xmlns:a16="http://schemas.microsoft.com/office/drawing/2014/main" id="{614F9A00-4C5F-47CE-A8A4-720A5216A58D}"/>
                </a:ext>
              </a:extLst>
            </p:cNvPr>
            <p:cNvGrpSpPr>
              <a:grpSpLocks noChangeAspect="1"/>
            </p:cNvGrpSpPr>
            <p:nvPr/>
          </p:nvGrpSpPr>
          <p:grpSpPr>
            <a:xfrm>
              <a:off x="6160988" y="4403449"/>
              <a:ext cx="640080" cy="640080"/>
              <a:chOff x="3962400" y="4201025"/>
              <a:chExt cx="1371600" cy="1371600"/>
            </a:xfrm>
          </p:grpSpPr>
          <p:sp>
            <p:nvSpPr>
              <p:cNvPr id="80" name="Oval 79">
                <a:extLst>
                  <a:ext uri="{FF2B5EF4-FFF2-40B4-BE49-F238E27FC236}">
                    <a16:creationId xmlns:a16="http://schemas.microsoft.com/office/drawing/2014/main" id="{B0897534-8E9D-4130-8E57-3ADDA9EFB371}"/>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1600B195-9C57-4D4C-99A2-5B2C5683FD78}"/>
                  </a:ext>
                </a:extLst>
              </p:cNvPr>
              <p:cNvSpPr>
                <a:spLocks noChangeAspect="1"/>
              </p:cNvSpPr>
              <p:nvPr/>
            </p:nvSpPr>
            <p:spPr>
              <a:xfrm>
                <a:off x="4053840" y="4292465"/>
                <a:ext cx="1188720" cy="1188720"/>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9" name="TextBox 78">
              <a:extLst>
                <a:ext uri="{FF2B5EF4-FFF2-40B4-BE49-F238E27FC236}">
                  <a16:creationId xmlns:a16="http://schemas.microsoft.com/office/drawing/2014/main" id="{986E1BC0-0678-430B-995A-DC7F08435E19}"/>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sp>
        <p:nvSpPr>
          <p:cNvPr id="82" name="Text Box 10">
            <a:extLst>
              <a:ext uri="{FF2B5EF4-FFF2-40B4-BE49-F238E27FC236}">
                <a16:creationId xmlns:a16="http://schemas.microsoft.com/office/drawing/2014/main" id="{E4A96D50-8075-46C4-9094-D05C845DAB63}"/>
              </a:ext>
            </a:extLst>
          </p:cNvPr>
          <p:cNvSpPr txBox="1">
            <a:spLocks noChangeArrowheads="1"/>
          </p:cNvSpPr>
          <p:nvPr/>
        </p:nvSpPr>
        <p:spPr bwMode="auto">
          <a:xfrm>
            <a:off x="7060481" y="3741731"/>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3" name="Text Box 10">
            <a:extLst>
              <a:ext uri="{FF2B5EF4-FFF2-40B4-BE49-F238E27FC236}">
                <a16:creationId xmlns:a16="http://schemas.microsoft.com/office/drawing/2014/main" id="{55BF027A-A8F0-401A-AF16-1E6162DE256B}"/>
              </a:ext>
            </a:extLst>
          </p:cNvPr>
          <p:cNvSpPr txBox="1">
            <a:spLocks noChangeArrowheads="1"/>
          </p:cNvSpPr>
          <p:nvPr/>
        </p:nvSpPr>
        <p:spPr bwMode="auto">
          <a:xfrm>
            <a:off x="9815198" y="3736774"/>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4" name="Text Box 10">
            <a:extLst>
              <a:ext uri="{FF2B5EF4-FFF2-40B4-BE49-F238E27FC236}">
                <a16:creationId xmlns:a16="http://schemas.microsoft.com/office/drawing/2014/main" id="{9F908034-E099-4621-8195-FB24731F707B}"/>
              </a:ext>
            </a:extLst>
          </p:cNvPr>
          <p:cNvSpPr txBox="1">
            <a:spLocks noChangeArrowheads="1"/>
          </p:cNvSpPr>
          <p:nvPr/>
        </p:nvSpPr>
        <p:spPr bwMode="auto">
          <a:xfrm>
            <a:off x="7073311" y="4915633"/>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5" name="Text Box 10">
            <a:extLst>
              <a:ext uri="{FF2B5EF4-FFF2-40B4-BE49-F238E27FC236}">
                <a16:creationId xmlns:a16="http://schemas.microsoft.com/office/drawing/2014/main" id="{2E22178C-21B2-4E08-8FCA-290117D059AB}"/>
              </a:ext>
            </a:extLst>
          </p:cNvPr>
          <p:cNvSpPr txBox="1">
            <a:spLocks noChangeArrowheads="1"/>
          </p:cNvSpPr>
          <p:nvPr/>
        </p:nvSpPr>
        <p:spPr bwMode="auto">
          <a:xfrm>
            <a:off x="9828028" y="4910676"/>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6" name="TextBox 85">
            <a:extLst>
              <a:ext uri="{FF2B5EF4-FFF2-40B4-BE49-F238E27FC236}">
                <a16:creationId xmlns:a16="http://schemas.microsoft.com/office/drawing/2014/main" id="{6F376C7D-920A-4D05-9CAA-D5FF24293F1D}"/>
              </a:ext>
            </a:extLst>
          </p:cNvPr>
          <p:cNvSpPr txBox="1"/>
          <p:nvPr/>
        </p:nvSpPr>
        <p:spPr>
          <a:xfrm>
            <a:off x="1973173" y="1899393"/>
            <a:ext cx="2250410" cy="138499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87" name="TextBox 86">
            <a:extLst>
              <a:ext uri="{FF2B5EF4-FFF2-40B4-BE49-F238E27FC236}">
                <a16:creationId xmlns:a16="http://schemas.microsoft.com/office/drawing/2014/main" id="{5BF231C2-B3F7-4D3F-A3CC-DEED4779FE67}"/>
              </a:ext>
            </a:extLst>
          </p:cNvPr>
          <p:cNvSpPr txBox="1"/>
          <p:nvPr/>
        </p:nvSpPr>
        <p:spPr>
          <a:xfrm>
            <a:off x="3980658" y="2994959"/>
            <a:ext cx="1542318" cy="1107996"/>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a:t>
            </a:r>
            <a:endParaRPr lang="en-US" sz="1000" b="1" dirty="0">
              <a:solidFill>
                <a:schemeClr val="bg1"/>
              </a:solidFill>
              <a:latin typeface="Candara" panose="020E0502030303020204" pitchFamily="34" charset="0"/>
            </a:endParaRPr>
          </a:p>
        </p:txBody>
      </p:sp>
      <p:sp>
        <p:nvSpPr>
          <p:cNvPr id="88" name="TextBox 87">
            <a:extLst>
              <a:ext uri="{FF2B5EF4-FFF2-40B4-BE49-F238E27FC236}">
                <a16:creationId xmlns:a16="http://schemas.microsoft.com/office/drawing/2014/main" id="{B0DE7B1F-5DDF-470D-A0B2-BA61FFE2EC9B}"/>
              </a:ext>
            </a:extLst>
          </p:cNvPr>
          <p:cNvSpPr txBox="1"/>
          <p:nvPr/>
        </p:nvSpPr>
        <p:spPr>
          <a:xfrm>
            <a:off x="965261" y="3607929"/>
            <a:ext cx="1293159" cy="1031051"/>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a:t>
            </a:r>
            <a:endParaRPr lang="en-US" sz="900" b="1"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BE0F0F4C-5FC3-40E9-BCD9-0F98093BE003}"/>
              </a:ext>
            </a:extLst>
          </p:cNvPr>
          <p:cNvSpPr txBox="1"/>
          <p:nvPr/>
        </p:nvSpPr>
        <p:spPr>
          <a:xfrm>
            <a:off x="4000830" y="4468996"/>
            <a:ext cx="1293159" cy="815608"/>
          </a:xfrm>
          <a:prstGeom prst="rect">
            <a:avLst/>
          </a:prstGeom>
          <a:noFill/>
        </p:spPr>
        <p:txBody>
          <a:bodyPr wrap="square" rtlCol="0">
            <a:spAutoFit/>
          </a:bodyPr>
          <a:lstStyle/>
          <a:p>
            <a:pPr algn="ctr"/>
            <a:r>
              <a:rPr lang="en-US" sz="11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a:t>
            </a:r>
            <a:endParaRPr lang="en-US" sz="8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18998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1000"/>
                                        <p:tgtEl>
                                          <p:spTgt spid="60"/>
                                        </p:tgtEl>
                                      </p:cBhvr>
                                    </p:animEffect>
                                    <p:anim calcmode="lin" valueType="num">
                                      <p:cBhvr>
                                        <p:cTn id="12" dur="1000" fill="hold"/>
                                        <p:tgtEl>
                                          <p:spTgt spid="60"/>
                                        </p:tgtEl>
                                        <p:attrNameLst>
                                          <p:attrName>ppt_x</p:attrName>
                                        </p:attrNameLst>
                                      </p:cBhvr>
                                      <p:tavLst>
                                        <p:tav tm="0">
                                          <p:val>
                                            <p:strVal val="#ppt_x"/>
                                          </p:val>
                                        </p:tav>
                                        <p:tav tm="100000">
                                          <p:val>
                                            <p:strVal val="#ppt_x"/>
                                          </p:val>
                                        </p:tav>
                                      </p:tavLst>
                                    </p:anim>
                                    <p:anim calcmode="lin" valueType="num">
                                      <p:cBhvr>
                                        <p:cTn id="13" dur="1000" fill="hold"/>
                                        <p:tgtEl>
                                          <p:spTgt spid="60"/>
                                        </p:tgtEl>
                                        <p:attrNameLst>
                                          <p:attrName>ppt_y</p:attrName>
                                        </p:attrNameLst>
                                      </p:cBhvr>
                                      <p:tavLst>
                                        <p:tav tm="0">
                                          <p:val>
                                            <p:strVal val="#ppt_y+.1"/>
                                          </p:val>
                                        </p:tav>
                                        <p:tav tm="100000">
                                          <p:val>
                                            <p:strVal val="#ppt_y"/>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1000" fill="hold"/>
                                        <p:tgtEl>
                                          <p:spTgt spid="61"/>
                                        </p:tgtEl>
                                        <p:attrNameLst>
                                          <p:attrName>ppt_w</p:attrName>
                                        </p:attrNameLst>
                                      </p:cBhvr>
                                      <p:tavLst>
                                        <p:tav tm="0">
                                          <p:val>
                                            <p:fltVal val="0"/>
                                          </p:val>
                                        </p:tav>
                                        <p:tav tm="100000">
                                          <p:val>
                                            <p:strVal val="#ppt_w"/>
                                          </p:val>
                                        </p:tav>
                                      </p:tavLst>
                                    </p:anim>
                                    <p:anim calcmode="lin" valueType="num">
                                      <p:cBhvr>
                                        <p:cTn id="17" dur="1000" fill="hold"/>
                                        <p:tgtEl>
                                          <p:spTgt spid="61"/>
                                        </p:tgtEl>
                                        <p:attrNameLst>
                                          <p:attrName>ppt_h</p:attrName>
                                        </p:attrNameLst>
                                      </p:cBhvr>
                                      <p:tavLst>
                                        <p:tav tm="0">
                                          <p:val>
                                            <p:fltVal val="0"/>
                                          </p:val>
                                        </p:tav>
                                        <p:tav tm="100000">
                                          <p:val>
                                            <p:strVal val="#ppt_h"/>
                                          </p:val>
                                        </p:tav>
                                      </p:tavLst>
                                    </p:anim>
                                    <p:animEffect transition="in" filter="fade">
                                      <p:cBhvr>
                                        <p:cTn id="18" dur="1000"/>
                                        <p:tgtEl>
                                          <p:spTgt spid="61"/>
                                        </p:tgtEl>
                                      </p:cBhvr>
                                    </p:animEffect>
                                  </p:childTnLst>
                                </p:cTn>
                              </p:par>
                            </p:childTnLst>
                          </p:cTn>
                        </p:par>
                        <p:par>
                          <p:cTn id="19" fill="hold">
                            <p:stCondLst>
                              <p:cond delay="1500"/>
                            </p:stCondLst>
                            <p:childTnLst>
                              <p:par>
                                <p:cTn id="20" presetID="22" presetClass="entr" presetSubtype="4"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wipe(down)">
                                      <p:cBhvr>
                                        <p:cTn id="22" dur="1000"/>
                                        <p:tgtEl>
                                          <p:spTgt spid="90"/>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1000" fill="hold"/>
                                        <p:tgtEl>
                                          <p:spTgt spid="58"/>
                                        </p:tgtEl>
                                        <p:attrNameLst>
                                          <p:attrName>ppt_w</p:attrName>
                                        </p:attrNameLst>
                                      </p:cBhvr>
                                      <p:tavLst>
                                        <p:tav tm="0">
                                          <p:val>
                                            <p:fltVal val="0"/>
                                          </p:val>
                                        </p:tav>
                                        <p:tav tm="100000">
                                          <p:val>
                                            <p:strVal val="#ppt_w"/>
                                          </p:val>
                                        </p:tav>
                                      </p:tavLst>
                                    </p:anim>
                                    <p:anim calcmode="lin" valueType="num">
                                      <p:cBhvr>
                                        <p:cTn id="27" dur="1000" fill="hold"/>
                                        <p:tgtEl>
                                          <p:spTgt spid="58"/>
                                        </p:tgtEl>
                                        <p:attrNameLst>
                                          <p:attrName>ppt_h</p:attrName>
                                        </p:attrNameLst>
                                      </p:cBhvr>
                                      <p:tavLst>
                                        <p:tav tm="0">
                                          <p:val>
                                            <p:fltVal val="0"/>
                                          </p:val>
                                        </p:tav>
                                        <p:tav tm="100000">
                                          <p:val>
                                            <p:strVal val="#ppt_h"/>
                                          </p:val>
                                        </p:tav>
                                      </p:tavLst>
                                    </p:anim>
                                    <p:animEffect transition="in" filter="fade">
                                      <p:cBhvr>
                                        <p:cTn id="28" dur="10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86"/>
                                        </p:tgtEl>
                                        <p:attrNameLst>
                                          <p:attrName>style.visibility</p:attrName>
                                        </p:attrNameLst>
                                      </p:cBhvr>
                                      <p:to>
                                        <p:strVal val="visible"/>
                                      </p:to>
                                    </p:set>
                                    <p:anim calcmode="lin" valueType="num">
                                      <p:cBhvr>
                                        <p:cTn id="31" dur="1000" fill="hold"/>
                                        <p:tgtEl>
                                          <p:spTgt spid="86"/>
                                        </p:tgtEl>
                                        <p:attrNameLst>
                                          <p:attrName>ppt_w</p:attrName>
                                        </p:attrNameLst>
                                      </p:cBhvr>
                                      <p:tavLst>
                                        <p:tav tm="0">
                                          <p:val>
                                            <p:fltVal val="0"/>
                                          </p:val>
                                        </p:tav>
                                        <p:tav tm="100000">
                                          <p:val>
                                            <p:strVal val="#ppt_w"/>
                                          </p:val>
                                        </p:tav>
                                      </p:tavLst>
                                    </p:anim>
                                    <p:anim calcmode="lin" valueType="num">
                                      <p:cBhvr>
                                        <p:cTn id="32" dur="1000" fill="hold"/>
                                        <p:tgtEl>
                                          <p:spTgt spid="86"/>
                                        </p:tgtEl>
                                        <p:attrNameLst>
                                          <p:attrName>ppt_h</p:attrName>
                                        </p:attrNameLst>
                                      </p:cBhvr>
                                      <p:tavLst>
                                        <p:tav tm="0">
                                          <p:val>
                                            <p:fltVal val="0"/>
                                          </p:val>
                                        </p:tav>
                                        <p:tav tm="100000">
                                          <p:val>
                                            <p:strVal val="#ppt_h"/>
                                          </p:val>
                                        </p:tav>
                                      </p:tavLst>
                                    </p:anim>
                                    <p:animEffect transition="in" filter="fade">
                                      <p:cBhvr>
                                        <p:cTn id="33" dur="1000"/>
                                        <p:tgtEl>
                                          <p:spTgt spid="86"/>
                                        </p:tgtEl>
                                      </p:cBhvr>
                                    </p:animEffect>
                                  </p:childTnLst>
                                </p:cTn>
                              </p:par>
                            </p:childTnLst>
                          </p:cTn>
                        </p:par>
                        <p:par>
                          <p:cTn id="34" fill="hold">
                            <p:stCondLst>
                              <p:cond delay="3500"/>
                            </p:stCondLst>
                            <p:childTnLst>
                              <p:par>
                                <p:cTn id="35" presetID="42" presetClass="entr" presetSubtype="0" fill="hold" nodeType="after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1000"/>
                                        <p:tgtEl>
                                          <p:spTgt spid="82"/>
                                        </p:tgtEl>
                                      </p:cBhvr>
                                    </p:animEffect>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57"/>
                                        </p:tgtEl>
                                        <p:attrNameLst>
                                          <p:attrName>style.visibility</p:attrName>
                                        </p:attrNameLst>
                                      </p:cBhvr>
                                      <p:to>
                                        <p:strVal val="visible"/>
                                      </p:to>
                                    </p:set>
                                    <p:anim calcmode="lin" valueType="num">
                                      <p:cBhvr>
                                        <p:cTn id="47" dur="1000" fill="hold"/>
                                        <p:tgtEl>
                                          <p:spTgt spid="57"/>
                                        </p:tgtEl>
                                        <p:attrNameLst>
                                          <p:attrName>ppt_w</p:attrName>
                                        </p:attrNameLst>
                                      </p:cBhvr>
                                      <p:tavLst>
                                        <p:tav tm="0">
                                          <p:val>
                                            <p:fltVal val="0"/>
                                          </p:val>
                                        </p:tav>
                                        <p:tav tm="100000">
                                          <p:val>
                                            <p:strVal val="#ppt_w"/>
                                          </p:val>
                                        </p:tav>
                                      </p:tavLst>
                                    </p:anim>
                                    <p:anim calcmode="lin" valueType="num">
                                      <p:cBhvr>
                                        <p:cTn id="48" dur="1000" fill="hold"/>
                                        <p:tgtEl>
                                          <p:spTgt spid="57"/>
                                        </p:tgtEl>
                                        <p:attrNameLst>
                                          <p:attrName>ppt_h</p:attrName>
                                        </p:attrNameLst>
                                      </p:cBhvr>
                                      <p:tavLst>
                                        <p:tav tm="0">
                                          <p:val>
                                            <p:fltVal val="0"/>
                                          </p:val>
                                        </p:tav>
                                        <p:tav tm="100000">
                                          <p:val>
                                            <p:strVal val="#ppt_h"/>
                                          </p:val>
                                        </p:tav>
                                      </p:tavLst>
                                    </p:anim>
                                    <p:animEffect transition="in" filter="fade">
                                      <p:cBhvr>
                                        <p:cTn id="49" dur="1000"/>
                                        <p:tgtEl>
                                          <p:spTgt spid="57"/>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87"/>
                                        </p:tgtEl>
                                        <p:attrNameLst>
                                          <p:attrName>style.visibility</p:attrName>
                                        </p:attrNameLst>
                                      </p:cBhvr>
                                      <p:to>
                                        <p:strVal val="visible"/>
                                      </p:to>
                                    </p:set>
                                    <p:anim calcmode="lin" valueType="num">
                                      <p:cBhvr>
                                        <p:cTn id="52" dur="1000" fill="hold"/>
                                        <p:tgtEl>
                                          <p:spTgt spid="87"/>
                                        </p:tgtEl>
                                        <p:attrNameLst>
                                          <p:attrName>ppt_w</p:attrName>
                                        </p:attrNameLst>
                                      </p:cBhvr>
                                      <p:tavLst>
                                        <p:tav tm="0">
                                          <p:val>
                                            <p:fltVal val="0"/>
                                          </p:val>
                                        </p:tav>
                                        <p:tav tm="100000">
                                          <p:val>
                                            <p:strVal val="#ppt_w"/>
                                          </p:val>
                                        </p:tav>
                                      </p:tavLst>
                                    </p:anim>
                                    <p:anim calcmode="lin" valueType="num">
                                      <p:cBhvr>
                                        <p:cTn id="53" dur="1000" fill="hold"/>
                                        <p:tgtEl>
                                          <p:spTgt spid="87"/>
                                        </p:tgtEl>
                                        <p:attrNameLst>
                                          <p:attrName>ppt_h</p:attrName>
                                        </p:attrNameLst>
                                      </p:cBhvr>
                                      <p:tavLst>
                                        <p:tav tm="0">
                                          <p:val>
                                            <p:fltVal val="0"/>
                                          </p:val>
                                        </p:tav>
                                        <p:tav tm="100000">
                                          <p:val>
                                            <p:strVal val="#ppt_h"/>
                                          </p:val>
                                        </p:tav>
                                      </p:tavLst>
                                    </p:anim>
                                    <p:animEffect transition="in" filter="fade">
                                      <p:cBhvr>
                                        <p:cTn id="54" dur="1000"/>
                                        <p:tgtEl>
                                          <p:spTgt spid="87"/>
                                        </p:tgtEl>
                                      </p:cBhvr>
                                    </p:animEffect>
                                  </p:childTnLst>
                                </p:cTn>
                              </p:par>
                            </p:childTnLst>
                          </p:cTn>
                        </p:par>
                        <p:par>
                          <p:cTn id="55" fill="hold">
                            <p:stCondLst>
                              <p:cond delay="6500"/>
                            </p:stCondLst>
                            <p:childTnLst>
                              <p:par>
                                <p:cTn id="56" presetID="42" presetClass="entr" presetSubtype="0"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fade">
                                      <p:cBhvr>
                                        <p:cTn id="58" dur="1000"/>
                                        <p:tgtEl>
                                          <p:spTgt spid="67"/>
                                        </p:tgtEl>
                                      </p:cBhvr>
                                    </p:animEffect>
                                    <p:anim calcmode="lin" valueType="num">
                                      <p:cBhvr>
                                        <p:cTn id="59" dur="1000" fill="hold"/>
                                        <p:tgtEl>
                                          <p:spTgt spid="67"/>
                                        </p:tgtEl>
                                        <p:attrNameLst>
                                          <p:attrName>ppt_x</p:attrName>
                                        </p:attrNameLst>
                                      </p:cBhvr>
                                      <p:tavLst>
                                        <p:tav tm="0">
                                          <p:val>
                                            <p:strVal val="#ppt_x"/>
                                          </p:val>
                                        </p:tav>
                                        <p:tav tm="100000">
                                          <p:val>
                                            <p:strVal val="#ppt_x"/>
                                          </p:val>
                                        </p:tav>
                                      </p:tavLst>
                                    </p:anim>
                                    <p:anim calcmode="lin" valueType="num">
                                      <p:cBhvr>
                                        <p:cTn id="60" dur="1000" fill="hold"/>
                                        <p:tgtEl>
                                          <p:spTgt spid="67"/>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left)">
                                      <p:cBhvr>
                                        <p:cTn id="64" dur="1000"/>
                                        <p:tgtEl>
                                          <p:spTgt spid="84"/>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59"/>
                                        </p:tgtEl>
                                        <p:attrNameLst>
                                          <p:attrName>style.visibility</p:attrName>
                                        </p:attrNameLst>
                                      </p:cBhvr>
                                      <p:to>
                                        <p:strVal val="visible"/>
                                      </p:to>
                                    </p:set>
                                    <p:anim calcmode="lin" valueType="num">
                                      <p:cBhvr>
                                        <p:cTn id="68" dur="1000" fill="hold"/>
                                        <p:tgtEl>
                                          <p:spTgt spid="59"/>
                                        </p:tgtEl>
                                        <p:attrNameLst>
                                          <p:attrName>ppt_w</p:attrName>
                                        </p:attrNameLst>
                                      </p:cBhvr>
                                      <p:tavLst>
                                        <p:tav tm="0">
                                          <p:val>
                                            <p:fltVal val="0"/>
                                          </p:val>
                                        </p:tav>
                                        <p:tav tm="100000">
                                          <p:val>
                                            <p:strVal val="#ppt_w"/>
                                          </p:val>
                                        </p:tav>
                                      </p:tavLst>
                                    </p:anim>
                                    <p:anim calcmode="lin" valueType="num">
                                      <p:cBhvr>
                                        <p:cTn id="69" dur="1000" fill="hold"/>
                                        <p:tgtEl>
                                          <p:spTgt spid="59"/>
                                        </p:tgtEl>
                                        <p:attrNameLst>
                                          <p:attrName>ppt_h</p:attrName>
                                        </p:attrNameLst>
                                      </p:cBhvr>
                                      <p:tavLst>
                                        <p:tav tm="0">
                                          <p:val>
                                            <p:fltVal val="0"/>
                                          </p:val>
                                        </p:tav>
                                        <p:tav tm="100000">
                                          <p:val>
                                            <p:strVal val="#ppt_h"/>
                                          </p:val>
                                        </p:tav>
                                      </p:tavLst>
                                    </p:anim>
                                    <p:animEffect transition="in" filter="fade">
                                      <p:cBhvr>
                                        <p:cTn id="70" dur="1000"/>
                                        <p:tgtEl>
                                          <p:spTgt spid="59"/>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p:cTn id="73" dur="1000" fill="hold"/>
                                        <p:tgtEl>
                                          <p:spTgt spid="88"/>
                                        </p:tgtEl>
                                        <p:attrNameLst>
                                          <p:attrName>ppt_w</p:attrName>
                                        </p:attrNameLst>
                                      </p:cBhvr>
                                      <p:tavLst>
                                        <p:tav tm="0">
                                          <p:val>
                                            <p:fltVal val="0"/>
                                          </p:val>
                                        </p:tav>
                                        <p:tav tm="100000">
                                          <p:val>
                                            <p:strVal val="#ppt_w"/>
                                          </p:val>
                                        </p:tav>
                                      </p:tavLst>
                                    </p:anim>
                                    <p:anim calcmode="lin" valueType="num">
                                      <p:cBhvr>
                                        <p:cTn id="74" dur="1000" fill="hold"/>
                                        <p:tgtEl>
                                          <p:spTgt spid="88"/>
                                        </p:tgtEl>
                                        <p:attrNameLst>
                                          <p:attrName>ppt_h</p:attrName>
                                        </p:attrNameLst>
                                      </p:cBhvr>
                                      <p:tavLst>
                                        <p:tav tm="0">
                                          <p:val>
                                            <p:fltVal val="0"/>
                                          </p:val>
                                        </p:tav>
                                        <p:tav tm="100000">
                                          <p:val>
                                            <p:strVal val="#ppt_h"/>
                                          </p:val>
                                        </p:tav>
                                      </p:tavLst>
                                    </p:anim>
                                    <p:animEffect transition="in" filter="fade">
                                      <p:cBhvr>
                                        <p:cTn id="75" dur="1000"/>
                                        <p:tgtEl>
                                          <p:spTgt spid="88"/>
                                        </p:tgtEl>
                                      </p:cBhvr>
                                    </p:animEffect>
                                  </p:childTnLst>
                                </p:cTn>
                              </p:par>
                            </p:childTnLst>
                          </p:cTn>
                        </p:par>
                        <p:par>
                          <p:cTn id="76" fill="hold">
                            <p:stCondLst>
                              <p:cond delay="9500"/>
                            </p:stCondLst>
                            <p:childTnLst>
                              <p:par>
                                <p:cTn id="77" presetID="42" presetClass="entr" presetSubtype="0"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fade">
                                      <p:cBhvr>
                                        <p:cTn id="79" dur="1000"/>
                                        <p:tgtEl>
                                          <p:spTgt spid="72"/>
                                        </p:tgtEl>
                                      </p:cBhvr>
                                    </p:animEffect>
                                    <p:anim calcmode="lin" valueType="num">
                                      <p:cBhvr>
                                        <p:cTn id="80" dur="1000" fill="hold"/>
                                        <p:tgtEl>
                                          <p:spTgt spid="72"/>
                                        </p:tgtEl>
                                        <p:attrNameLst>
                                          <p:attrName>ppt_x</p:attrName>
                                        </p:attrNameLst>
                                      </p:cBhvr>
                                      <p:tavLst>
                                        <p:tav tm="0">
                                          <p:val>
                                            <p:strVal val="#ppt_x"/>
                                          </p:val>
                                        </p:tav>
                                        <p:tav tm="100000">
                                          <p:val>
                                            <p:strVal val="#ppt_x"/>
                                          </p:val>
                                        </p:tav>
                                      </p:tavLst>
                                    </p:anim>
                                    <p:anim calcmode="lin" valueType="num">
                                      <p:cBhvr>
                                        <p:cTn id="81" dur="1000" fill="hold"/>
                                        <p:tgtEl>
                                          <p:spTgt spid="72"/>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22" presetClass="entr" presetSubtype="8" fill="hold" grpId="0" nodeType="afterEffect">
                                  <p:stCondLst>
                                    <p:cond delay="0"/>
                                  </p:stCondLst>
                                  <p:childTnLst>
                                    <p:set>
                                      <p:cBhvr>
                                        <p:cTn id="84" dur="1" fill="hold">
                                          <p:stCondLst>
                                            <p:cond delay="0"/>
                                          </p:stCondLst>
                                        </p:cTn>
                                        <p:tgtEl>
                                          <p:spTgt spid="83"/>
                                        </p:tgtEl>
                                        <p:attrNameLst>
                                          <p:attrName>style.visibility</p:attrName>
                                        </p:attrNameLst>
                                      </p:cBhvr>
                                      <p:to>
                                        <p:strVal val="visible"/>
                                      </p:to>
                                    </p:set>
                                    <p:animEffect transition="in" filter="wipe(left)">
                                      <p:cBhvr>
                                        <p:cTn id="85" dur="1000"/>
                                        <p:tgtEl>
                                          <p:spTgt spid="83"/>
                                        </p:tgtEl>
                                      </p:cBhvr>
                                    </p:animEffect>
                                  </p:childTnLst>
                                </p:cTn>
                              </p:par>
                            </p:childTnLst>
                          </p:cTn>
                        </p:par>
                        <p:par>
                          <p:cTn id="86" fill="hold">
                            <p:stCondLst>
                              <p:cond delay="11500"/>
                            </p:stCondLst>
                            <p:childTnLst>
                              <p:par>
                                <p:cTn id="87" presetID="53" presetClass="entr" presetSubtype="16" fill="hold" nodeType="afterEffect">
                                  <p:stCondLst>
                                    <p:cond delay="0"/>
                                  </p:stCondLst>
                                  <p:childTnLst>
                                    <p:set>
                                      <p:cBhvr>
                                        <p:cTn id="88" dur="1" fill="hold">
                                          <p:stCondLst>
                                            <p:cond delay="0"/>
                                          </p:stCondLst>
                                        </p:cTn>
                                        <p:tgtEl>
                                          <p:spTgt spid="56"/>
                                        </p:tgtEl>
                                        <p:attrNameLst>
                                          <p:attrName>style.visibility</p:attrName>
                                        </p:attrNameLst>
                                      </p:cBhvr>
                                      <p:to>
                                        <p:strVal val="visible"/>
                                      </p:to>
                                    </p:set>
                                    <p:anim calcmode="lin" valueType="num">
                                      <p:cBhvr>
                                        <p:cTn id="89" dur="1000" fill="hold"/>
                                        <p:tgtEl>
                                          <p:spTgt spid="56"/>
                                        </p:tgtEl>
                                        <p:attrNameLst>
                                          <p:attrName>ppt_w</p:attrName>
                                        </p:attrNameLst>
                                      </p:cBhvr>
                                      <p:tavLst>
                                        <p:tav tm="0">
                                          <p:val>
                                            <p:fltVal val="0"/>
                                          </p:val>
                                        </p:tav>
                                        <p:tav tm="100000">
                                          <p:val>
                                            <p:strVal val="#ppt_w"/>
                                          </p:val>
                                        </p:tav>
                                      </p:tavLst>
                                    </p:anim>
                                    <p:anim calcmode="lin" valueType="num">
                                      <p:cBhvr>
                                        <p:cTn id="90" dur="1000" fill="hold"/>
                                        <p:tgtEl>
                                          <p:spTgt spid="56"/>
                                        </p:tgtEl>
                                        <p:attrNameLst>
                                          <p:attrName>ppt_h</p:attrName>
                                        </p:attrNameLst>
                                      </p:cBhvr>
                                      <p:tavLst>
                                        <p:tav tm="0">
                                          <p:val>
                                            <p:fltVal val="0"/>
                                          </p:val>
                                        </p:tav>
                                        <p:tav tm="100000">
                                          <p:val>
                                            <p:strVal val="#ppt_h"/>
                                          </p:val>
                                        </p:tav>
                                      </p:tavLst>
                                    </p:anim>
                                    <p:animEffect transition="in" filter="fade">
                                      <p:cBhvr>
                                        <p:cTn id="91" dur="1000"/>
                                        <p:tgtEl>
                                          <p:spTgt spid="5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89"/>
                                        </p:tgtEl>
                                        <p:attrNameLst>
                                          <p:attrName>style.visibility</p:attrName>
                                        </p:attrNameLst>
                                      </p:cBhvr>
                                      <p:to>
                                        <p:strVal val="visible"/>
                                      </p:to>
                                    </p:set>
                                    <p:anim calcmode="lin" valueType="num">
                                      <p:cBhvr>
                                        <p:cTn id="94" dur="1000" fill="hold"/>
                                        <p:tgtEl>
                                          <p:spTgt spid="89"/>
                                        </p:tgtEl>
                                        <p:attrNameLst>
                                          <p:attrName>ppt_w</p:attrName>
                                        </p:attrNameLst>
                                      </p:cBhvr>
                                      <p:tavLst>
                                        <p:tav tm="0">
                                          <p:val>
                                            <p:fltVal val="0"/>
                                          </p:val>
                                        </p:tav>
                                        <p:tav tm="100000">
                                          <p:val>
                                            <p:strVal val="#ppt_w"/>
                                          </p:val>
                                        </p:tav>
                                      </p:tavLst>
                                    </p:anim>
                                    <p:anim calcmode="lin" valueType="num">
                                      <p:cBhvr>
                                        <p:cTn id="95" dur="1000" fill="hold"/>
                                        <p:tgtEl>
                                          <p:spTgt spid="89"/>
                                        </p:tgtEl>
                                        <p:attrNameLst>
                                          <p:attrName>ppt_h</p:attrName>
                                        </p:attrNameLst>
                                      </p:cBhvr>
                                      <p:tavLst>
                                        <p:tav tm="0">
                                          <p:val>
                                            <p:fltVal val="0"/>
                                          </p:val>
                                        </p:tav>
                                        <p:tav tm="100000">
                                          <p:val>
                                            <p:strVal val="#ppt_h"/>
                                          </p:val>
                                        </p:tav>
                                      </p:tavLst>
                                    </p:anim>
                                    <p:animEffect transition="in" filter="fade">
                                      <p:cBhvr>
                                        <p:cTn id="96" dur="1000"/>
                                        <p:tgtEl>
                                          <p:spTgt spid="89"/>
                                        </p:tgtEl>
                                      </p:cBhvr>
                                    </p:animEffect>
                                  </p:childTnLst>
                                </p:cTn>
                              </p:par>
                            </p:childTnLst>
                          </p:cTn>
                        </p:par>
                        <p:par>
                          <p:cTn id="97" fill="hold">
                            <p:stCondLst>
                              <p:cond delay="12500"/>
                            </p:stCondLst>
                            <p:childTnLst>
                              <p:par>
                                <p:cTn id="98" presetID="42" presetClass="entr" presetSubtype="0" fill="hold" nodeType="afterEffect">
                                  <p:stCondLst>
                                    <p:cond delay="0"/>
                                  </p:stCondLst>
                                  <p:childTnLst>
                                    <p:set>
                                      <p:cBhvr>
                                        <p:cTn id="99" dur="1" fill="hold">
                                          <p:stCondLst>
                                            <p:cond delay="0"/>
                                          </p:stCondLst>
                                        </p:cTn>
                                        <p:tgtEl>
                                          <p:spTgt spid="77"/>
                                        </p:tgtEl>
                                        <p:attrNameLst>
                                          <p:attrName>style.visibility</p:attrName>
                                        </p:attrNameLst>
                                      </p:cBhvr>
                                      <p:to>
                                        <p:strVal val="visible"/>
                                      </p:to>
                                    </p:set>
                                    <p:animEffect transition="in" filter="fade">
                                      <p:cBhvr>
                                        <p:cTn id="100" dur="1000"/>
                                        <p:tgtEl>
                                          <p:spTgt spid="77"/>
                                        </p:tgtEl>
                                      </p:cBhvr>
                                    </p:animEffect>
                                    <p:anim calcmode="lin" valueType="num">
                                      <p:cBhvr>
                                        <p:cTn id="101" dur="1000" fill="hold"/>
                                        <p:tgtEl>
                                          <p:spTgt spid="77"/>
                                        </p:tgtEl>
                                        <p:attrNameLst>
                                          <p:attrName>ppt_x</p:attrName>
                                        </p:attrNameLst>
                                      </p:cBhvr>
                                      <p:tavLst>
                                        <p:tav tm="0">
                                          <p:val>
                                            <p:strVal val="#ppt_x"/>
                                          </p:val>
                                        </p:tav>
                                        <p:tav tm="100000">
                                          <p:val>
                                            <p:strVal val="#ppt_x"/>
                                          </p:val>
                                        </p:tav>
                                      </p:tavLst>
                                    </p:anim>
                                    <p:anim calcmode="lin" valueType="num">
                                      <p:cBhvr>
                                        <p:cTn id="102" dur="1000" fill="hold"/>
                                        <p:tgtEl>
                                          <p:spTgt spid="77"/>
                                        </p:tgtEl>
                                        <p:attrNameLst>
                                          <p:attrName>ppt_y</p:attrName>
                                        </p:attrNameLst>
                                      </p:cBhvr>
                                      <p:tavLst>
                                        <p:tav tm="0">
                                          <p:val>
                                            <p:strVal val="#ppt_y+.1"/>
                                          </p:val>
                                        </p:tav>
                                        <p:tav tm="100000">
                                          <p:val>
                                            <p:strVal val="#ppt_y"/>
                                          </p:val>
                                        </p:tav>
                                      </p:tavLst>
                                    </p:anim>
                                  </p:childTnLst>
                                </p:cTn>
                              </p:par>
                            </p:childTnLst>
                          </p:cTn>
                        </p:par>
                        <p:par>
                          <p:cTn id="103" fill="hold">
                            <p:stCondLst>
                              <p:cond delay="13500"/>
                            </p:stCondLst>
                            <p:childTnLst>
                              <p:par>
                                <p:cTn id="104" presetID="22" presetClass="entr" presetSubtype="8" fill="hold" grpId="0" nodeType="afterEffect">
                                  <p:stCondLst>
                                    <p:cond delay="0"/>
                                  </p:stCondLst>
                                  <p:childTnLst>
                                    <p:set>
                                      <p:cBhvr>
                                        <p:cTn id="105" dur="1" fill="hold">
                                          <p:stCondLst>
                                            <p:cond delay="0"/>
                                          </p:stCondLst>
                                        </p:cTn>
                                        <p:tgtEl>
                                          <p:spTgt spid="85"/>
                                        </p:tgtEl>
                                        <p:attrNameLst>
                                          <p:attrName>style.visibility</p:attrName>
                                        </p:attrNameLst>
                                      </p:cBhvr>
                                      <p:to>
                                        <p:strVal val="visible"/>
                                      </p:to>
                                    </p:set>
                                    <p:animEffect transition="in" filter="wipe(left)">
                                      <p:cBhvr>
                                        <p:cTn id="106" dur="10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0" grpId="0" animBg="1"/>
      <p:bldP spid="60" grpId="0"/>
      <p:bldP spid="61" grpId="0"/>
      <p:bldP spid="82" grpId="0"/>
      <p:bldP spid="83" grpId="0"/>
      <p:bldP spid="84" grpId="0"/>
      <p:bldP spid="85" grpId="0"/>
      <p:bldP spid="86" grpId="0"/>
      <p:bldP spid="87" grpId="0"/>
      <p:bldP spid="88" grpId="0"/>
      <p:bldP spid="89"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440611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CBD8FD39-3B73-4A63-A289-711EC838210D}"/>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3" name="TextBox 62">
            <a:extLst>
              <a:ext uri="{FF2B5EF4-FFF2-40B4-BE49-F238E27FC236}">
                <a16:creationId xmlns:a16="http://schemas.microsoft.com/office/drawing/2014/main" id="{0BCE2EF5-DE96-4E8B-9334-289FD3079703}"/>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7" name="Oval 6">
            <a:extLst>
              <a:ext uri="{FF2B5EF4-FFF2-40B4-BE49-F238E27FC236}">
                <a16:creationId xmlns:a16="http://schemas.microsoft.com/office/drawing/2014/main" id="{350C4E15-8281-4740-8B75-A492419CC056}"/>
              </a:ext>
            </a:extLst>
          </p:cNvPr>
          <p:cNvSpPr>
            <a:spLocks noChangeAspect="1"/>
          </p:cNvSpPr>
          <p:nvPr/>
        </p:nvSpPr>
        <p:spPr>
          <a:xfrm rot="10800000">
            <a:off x="4828438" y="2759037"/>
            <a:ext cx="1737360" cy="1737360"/>
          </a:xfrm>
          <a:prstGeom prst="ellipse">
            <a:avLst/>
          </a:prstGeom>
          <a:solidFill>
            <a:srgbClr val="0E0F11">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57520" y="372578"/>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Oval 8">
            <a:extLst>
              <a:ext uri="{FF2B5EF4-FFF2-40B4-BE49-F238E27FC236}">
                <a16:creationId xmlns:a16="http://schemas.microsoft.com/office/drawing/2014/main" id="{159E946C-96CA-4D0C-B74C-552E01AFC6C6}"/>
              </a:ext>
            </a:extLst>
          </p:cNvPr>
          <p:cNvSpPr>
            <a:spLocks noChangeAspect="1"/>
          </p:cNvSpPr>
          <p:nvPr/>
        </p:nvSpPr>
        <p:spPr>
          <a:xfrm rot="10800000">
            <a:off x="4988457" y="2919057"/>
            <a:ext cx="1417320" cy="1417320"/>
          </a:xfrm>
          <a:prstGeom prst="ellipse">
            <a:avLst/>
          </a:prstGeom>
          <a:solidFill>
            <a:srgbClr val="0E0F11">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EC1FC825-ED41-434A-847F-FA0B94144C9C}"/>
              </a:ext>
            </a:extLst>
          </p:cNvPr>
          <p:cNvSpPr/>
          <p:nvPr/>
        </p:nvSpPr>
        <p:spPr>
          <a:xfrm rot="10800000">
            <a:off x="7924800" y="1219200"/>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 Box 10">
            <a:extLst>
              <a:ext uri="{FF2B5EF4-FFF2-40B4-BE49-F238E27FC236}">
                <a16:creationId xmlns:a16="http://schemas.microsoft.com/office/drawing/2014/main" id="{85FDE6ED-FAEC-4F31-97D4-461992E1D9F3}"/>
              </a:ext>
            </a:extLst>
          </p:cNvPr>
          <p:cNvSpPr txBox="1">
            <a:spLocks noChangeArrowheads="1"/>
          </p:cNvSpPr>
          <p:nvPr/>
        </p:nvSpPr>
        <p:spPr bwMode="auto">
          <a:xfrm>
            <a:off x="8866259" y="1327362"/>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10" name="Oval 9">
            <a:extLst>
              <a:ext uri="{FF2B5EF4-FFF2-40B4-BE49-F238E27FC236}">
                <a16:creationId xmlns:a16="http://schemas.microsoft.com/office/drawing/2014/main" id="{F91438A2-3FFE-45D7-B9CD-73E812ADD2C8}"/>
              </a:ext>
            </a:extLst>
          </p:cNvPr>
          <p:cNvSpPr>
            <a:spLocks noChangeAspect="1"/>
          </p:cNvSpPr>
          <p:nvPr/>
        </p:nvSpPr>
        <p:spPr>
          <a:xfrm rot="10800000">
            <a:off x="8123124" y="1328633"/>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71">
            <a:extLst>
              <a:ext uri="{FF2B5EF4-FFF2-40B4-BE49-F238E27FC236}">
                <a16:creationId xmlns:a16="http://schemas.microsoft.com/office/drawing/2014/main" id="{E3DF5246-4667-4D93-8380-19E46A5F2C04}"/>
              </a:ext>
            </a:extLst>
          </p:cNvPr>
          <p:cNvSpPr>
            <a:spLocks noChangeAspect="1" noEditPoints="1"/>
          </p:cNvSpPr>
          <p:nvPr/>
        </p:nvSpPr>
        <p:spPr bwMode="auto">
          <a:xfrm>
            <a:off x="5464231" y="3391821"/>
            <a:ext cx="409467"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3" name="Group 42">
            <a:extLst>
              <a:ext uri="{FF2B5EF4-FFF2-40B4-BE49-F238E27FC236}">
                <a16:creationId xmlns:a16="http://schemas.microsoft.com/office/drawing/2014/main" id="{BAAE6E29-248D-441E-B94B-3ACCD199FF55}"/>
              </a:ext>
            </a:extLst>
          </p:cNvPr>
          <p:cNvGrpSpPr/>
          <p:nvPr/>
        </p:nvGrpSpPr>
        <p:grpSpPr>
          <a:xfrm>
            <a:off x="6047638" y="1659441"/>
            <a:ext cx="1763233" cy="947196"/>
            <a:chOff x="4267200" y="1338804"/>
            <a:chExt cx="1763233" cy="947196"/>
          </a:xfrm>
        </p:grpSpPr>
        <p:cxnSp>
          <p:nvCxnSpPr>
            <p:cNvPr id="3" name="Straight Connector 2">
              <a:extLst>
                <a:ext uri="{FF2B5EF4-FFF2-40B4-BE49-F238E27FC236}">
                  <a16:creationId xmlns:a16="http://schemas.microsoft.com/office/drawing/2014/main" id="{0AC6FA5A-7AA7-446B-B6C3-AE5B26E2EE03}"/>
                </a:ext>
              </a:extLst>
            </p:cNvPr>
            <p:cNvCxnSpPr/>
            <p:nvPr/>
          </p:nvCxnSpPr>
          <p:spPr>
            <a:xfrm flipV="1">
              <a:off x="4267200" y="1350896"/>
              <a:ext cx="990600" cy="935104"/>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9BF7B79-ACDB-4DBB-AC38-59FA5C755002}"/>
                </a:ext>
              </a:extLst>
            </p:cNvPr>
            <p:cNvCxnSpPr>
              <a:cxnSpLocks/>
            </p:cNvCxnSpPr>
            <p:nvPr/>
          </p:nvCxnSpPr>
          <p:spPr>
            <a:xfrm flipH="1">
              <a:off x="5257800" y="1338804"/>
              <a:ext cx="772633" cy="1331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sp>
        <p:nvSpPr>
          <p:cNvPr id="24" name="Freeform: Shape 23">
            <a:extLst>
              <a:ext uri="{FF2B5EF4-FFF2-40B4-BE49-F238E27FC236}">
                <a16:creationId xmlns:a16="http://schemas.microsoft.com/office/drawing/2014/main" id="{338CD262-9634-4C43-88F7-3A95B2C1ACB4}"/>
              </a:ext>
            </a:extLst>
          </p:cNvPr>
          <p:cNvSpPr/>
          <p:nvPr/>
        </p:nvSpPr>
        <p:spPr>
          <a:xfrm rot="10800000">
            <a:off x="7924800" y="2205409"/>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Text Box 10">
            <a:extLst>
              <a:ext uri="{FF2B5EF4-FFF2-40B4-BE49-F238E27FC236}">
                <a16:creationId xmlns:a16="http://schemas.microsoft.com/office/drawing/2014/main" id="{23A344A6-04E5-489C-BE2A-2ECA0BB21ADC}"/>
              </a:ext>
            </a:extLst>
          </p:cNvPr>
          <p:cNvSpPr txBox="1">
            <a:spLocks noChangeArrowheads="1"/>
          </p:cNvSpPr>
          <p:nvPr/>
        </p:nvSpPr>
        <p:spPr bwMode="auto">
          <a:xfrm>
            <a:off x="8866259" y="2313571"/>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26" name="Oval 25">
            <a:extLst>
              <a:ext uri="{FF2B5EF4-FFF2-40B4-BE49-F238E27FC236}">
                <a16:creationId xmlns:a16="http://schemas.microsoft.com/office/drawing/2014/main" id="{551DEF7B-B2C1-4A11-9441-CD94CC126749}"/>
              </a:ext>
            </a:extLst>
          </p:cNvPr>
          <p:cNvSpPr>
            <a:spLocks noChangeAspect="1"/>
          </p:cNvSpPr>
          <p:nvPr/>
        </p:nvSpPr>
        <p:spPr>
          <a:xfrm rot="10800000">
            <a:off x="8123124" y="2314842"/>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94A5DC90-C1DA-4AE2-B4EC-447CD73FFD73}"/>
              </a:ext>
            </a:extLst>
          </p:cNvPr>
          <p:cNvSpPr/>
          <p:nvPr/>
        </p:nvSpPr>
        <p:spPr>
          <a:xfrm rot="10800000">
            <a:off x="7923478" y="3188694"/>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Text Box 10">
            <a:extLst>
              <a:ext uri="{FF2B5EF4-FFF2-40B4-BE49-F238E27FC236}">
                <a16:creationId xmlns:a16="http://schemas.microsoft.com/office/drawing/2014/main" id="{3ECA0F3E-A233-4DC3-A51F-8152501CC1A1}"/>
              </a:ext>
            </a:extLst>
          </p:cNvPr>
          <p:cNvSpPr txBox="1">
            <a:spLocks noChangeArrowheads="1"/>
          </p:cNvSpPr>
          <p:nvPr/>
        </p:nvSpPr>
        <p:spPr bwMode="auto">
          <a:xfrm>
            <a:off x="8864937" y="3296856"/>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31" name="Oval 30">
            <a:extLst>
              <a:ext uri="{FF2B5EF4-FFF2-40B4-BE49-F238E27FC236}">
                <a16:creationId xmlns:a16="http://schemas.microsoft.com/office/drawing/2014/main" id="{D9D7A3E4-D632-4EA0-85AC-0DF9F9F31016}"/>
              </a:ext>
            </a:extLst>
          </p:cNvPr>
          <p:cNvSpPr>
            <a:spLocks noChangeAspect="1"/>
          </p:cNvSpPr>
          <p:nvPr/>
        </p:nvSpPr>
        <p:spPr>
          <a:xfrm rot="10800000">
            <a:off x="8121802" y="3298127"/>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79B8242-F623-4968-A768-6FD589627E70}"/>
              </a:ext>
            </a:extLst>
          </p:cNvPr>
          <p:cNvSpPr/>
          <p:nvPr/>
        </p:nvSpPr>
        <p:spPr>
          <a:xfrm rot="10800000">
            <a:off x="7926958" y="4164605"/>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7A7A7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Text Box 10">
            <a:extLst>
              <a:ext uri="{FF2B5EF4-FFF2-40B4-BE49-F238E27FC236}">
                <a16:creationId xmlns:a16="http://schemas.microsoft.com/office/drawing/2014/main" id="{92A3CA76-36DD-41CD-821B-BC4534255F97}"/>
              </a:ext>
            </a:extLst>
          </p:cNvPr>
          <p:cNvSpPr txBox="1">
            <a:spLocks noChangeArrowheads="1"/>
          </p:cNvSpPr>
          <p:nvPr/>
        </p:nvSpPr>
        <p:spPr bwMode="auto">
          <a:xfrm>
            <a:off x="8868417" y="4272767"/>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36" name="Oval 35">
            <a:extLst>
              <a:ext uri="{FF2B5EF4-FFF2-40B4-BE49-F238E27FC236}">
                <a16:creationId xmlns:a16="http://schemas.microsoft.com/office/drawing/2014/main" id="{9447A16F-FD53-4907-BD83-E468A7F669A2}"/>
              </a:ext>
            </a:extLst>
          </p:cNvPr>
          <p:cNvSpPr>
            <a:spLocks noChangeAspect="1"/>
          </p:cNvSpPr>
          <p:nvPr/>
        </p:nvSpPr>
        <p:spPr>
          <a:xfrm rot="10800000">
            <a:off x="8125282" y="4274038"/>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B9FBC80-88B4-408D-BCAE-209B4A86802D}"/>
              </a:ext>
            </a:extLst>
          </p:cNvPr>
          <p:cNvSpPr/>
          <p:nvPr/>
        </p:nvSpPr>
        <p:spPr>
          <a:xfrm rot="10800000">
            <a:off x="7905247" y="5146281"/>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93939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Text Box 10">
            <a:extLst>
              <a:ext uri="{FF2B5EF4-FFF2-40B4-BE49-F238E27FC236}">
                <a16:creationId xmlns:a16="http://schemas.microsoft.com/office/drawing/2014/main" id="{F3CE84B3-EBB6-45F9-B8A2-012A318E99C9}"/>
              </a:ext>
            </a:extLst>
          </p:cNvPr>
          <p:cNvSpPr txBox="1">
            <a:spLocks noChangeArrowheads="1"/>
          </p:cNvSpPr>
          <p:nvPr/>
        </p:nvSpPr>
        <p:spPr bwMode="auto">
          <a:xfrm>
            <a:off x="8846706" y="5254443"/>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41" name="Oval 40">
            <a:extLst>
              <a:ext uri="{FF2B5EF4-FFF2-40B4-BE49-F238E27FC236}">
                <a16:creationId xmlns:a16="http://schemas.microsoft.com/office/drawing/2014/main" id="{6095E925-1BDF-41B3-9B85-1B5B79C48BB0}"/>
              </a:ext>
            </a:extLst>
          </p:cNvPr>
          <p:cNvSpPr>
            <a:spLocks noChangeAspect="1"/>
          </p:cNvSpPr>
          <p:nvPr/>
        </p:nvSpPr>
        <p:spPr>
          <a:xfrm rot="10800000">
            <a:off x="8103571" y="5255714"/>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39">
            <a:extLst>
              <a:ext uri="{FF2B5EF4-FFF2-40B4-BE49-F238E27FC236}">
                <a16:creationId xmlns:a16="http://schemas.microsoft.com/office/drawing/2014/main" id="{804497C9-B9BE-4CC0-A25F-FFC78E950928}"/>
              </a:ext>
            </a:extLst>
          </p:cNvPr>
          <p:cNvSpPr>
            <a:spLocks noChangeAspect="1" noEditPoints="1"/>
          </p:cNvSpPr>
          <p:nvPr/>
        </p:nvSpPr>
        <p:spPr bwMode="auto">
          <a:xfrm>
            <a:off x="8342502" y="1512884"/>
            <a:ext cx="207937" cy="31089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01">
            <a:extLst>
              <a:ext uri="{FF2B5EF4-FFF2-40B4-BE49-F238E27FC236}">
                <a16:creationId xmlns:a16="http://schemas.microsoft.com/office/drawing/2014/main" id="{F9A554F4-FA9B-411B-BF0B-0A704E8B4FC5}"/>
              </a:ext>
            </a:extLst>
          </p:cNvPr>
          <p:cNvSpPr>
            <a:spLocks noChangeAspect="1" noEditPoints="1"/>
          </p:cNvSpPr>
          <p:nvPr/>
        </p:nvSpPr>
        <p:spPr bwMode="auto">
          <a:xfrm>
            <a:off x="8312526" y="3521812"/>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1">
            <a:extLst>
              <a:ext uri="{FF2B5EF4-FFF2-40B4-BE49-F238E27FC236}">
                <a16:creationId xmlns:a16="http://schemas.microsoft.com/office/drawing/2014/main" id="{9943C165-41B4-4A17-9C01-97E9A7C2FD68}"/>
              </a:ext>
            </a:extLst>
          </p:cNvPr>
          <p:cNvSpPr>
            <a:spLocks noChangeAspect="1" noEditPoints="1"/>
          </p:cNvSpPr>
          <p:nvPr/>
        </p:nvSpPr>
        <p:spPr bwMode="auto">
          <a:xfrm>
            <a:off x="8312526" y="4473912"/>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19" name="Freeform 91">
            <a:extLst>
              <a:ext uri="{FF2B5EF4-FFF2-40B4-BE49-F238E27FC236}">
                <a16:creationId xmlns:a16="http://schemas.microsoft.com/office/drawing/2014/main" id="{8BD68694-87E9-47AB-9AD2-F7EAB7C27800}"/>
              </a:ext>
            </a:extLst>
          </p:cNvPr>
          <p:cNvSpPr>
            <a:spLocks noChangeAspect="1" noEditPoints="1"/>
          </p:cNvSpPr>
          <p:nvPr/>
        </p:nvSpPr>
        <p:spPr bwMode="auto">
          <a:xfrm>
            <a:off x="8291261" y="5461454"/>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4" name="Group 43">
            <a:extLst>
              <a:ext uri="{FF2B5EF4-FFF2-40B4-BE49-F238E27FC236}">
                <a16:creationId xmlns:a16="http://schemas.microsoft.com/office/drawing/2014/main" id="{37ED9386-62C4-4E25-BF7C-A58C8571F150}"/>
              </a:ext>
            </a:extLst>
          </p:cNvPr>
          <p:cNvGrpSpPr/>
          <p:nvPr/>
        </p:nvGrpSpPr>
        <p:grpSpPr>
          <a:xfrm>
            <a:off x="6604101" y="2647746"/>
            <a:ext cx="1159356" cy="352896"/>
            <a:chOff x="4871077" y="1338804"/>
            <a:chExt cx="1159356" cy="352896"/>
          </a:xfrm>
        </p:grpSpPr>
        <p:cxnSp>
          <p:nvCxnSpPr>
            <p:cNvPr id="45" name="Straight Connector 44">
              <a:extLst>
                <a:ext uri="{FF2B5EF4-FFF2-40B4-BE49-F238E27FC236}">
                  <a16:creationId xmlns:a16="http://schemas.microsoft.com/office/drawing/2014/main" id="{474301E9-5BB8-48F8-9D7A-6CA442DED4F1}"/>
                </a:ext>
              </a:extLst>
            </p:cNvPr>
            <p:cNvCxnSpPr>
              <a:cxnSpLocks/>
            </p:cNvCxnSpPr>
            <p:nvPr/>
          </p:nvCxnSpPr>
          <p:spPr>
            <a:xfrm flipV="1">
              <a:off x="4871077" y="1350896"/>
              <a:ext cx="386723" cy="340804"/>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FC2BF24B-07F5-4993-BF30-5A5ECB269E55}"/>
                </a:ext>
              </a:extLst>
            </p:cNvPr>
            <p:cNvCxnSpPr>
              <a:cxnSpLocks/>
            </p:cNvCxnSpPr>
            <p:nvPr/>
          </p:nvCxnSpPr>
          <p:spPr>
            <a:xfrm flipH="1">
              <a:off x="5257800" y="1338804"/>
              <a:ext cx="772633" cy="1331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grpSp>
        <p:nvGrpSpPr>
          <p:cNvPr id="48" name="Group 47">
            <a:extLst>
              <a:ext uri="{FF2B5EF4-FFF2-40B4-BE49-F238E27FC236}">
                <a16:creationId xmlns:a16="http://schemas.microsoft.com/office/drawing/2014/main" id="{9FC9F091-49DB-4D78-B66A-906A68ED5CCA}"/>
              </a:ext>
            </a:extLst>
          </p:cNvPr>
          <p:cNvGrpSpPr/>
          <p:nvPr/>
        </p:nvGrpSpPr>
        <p:grpSpPr>
          <a:xfrm>
            <a:off x="6078563" y="4656418"/>
            <a:ext cx="1732308" cy="962277"/>
            <a:chOff x="4267200" y="2286000"/>
            <a:chExt cx="1732308" cy="962277"/>
          </a:xfrm>
        </p:grpSpPr>
        <p:cxnSp>
          <p:nvCxnSpPr>
            <p:cNvPr id="49" name="Straight Connector 48">
              <a:extLst>
                <a:ext uri="{FF2B5EF4-FFF2-40B4-BE49-F238E27FC236}">
                  <a16:creationId xmlns:a16="http://schemas.microsoft.com/office/drawing/2014/main" id="{36BEA066-E87E-4014-962B-8E819F2B6491}"/>
                </a:ext>
              </a:extLst>
            </p:cNvPr>
            <p:cNvCxnSpPr>
              <a:cxnSpLocks/>
            </p:cNvCxnSpPr>
            <p:nvPr/>
          </p:nvCxnSpPr>
          <p:spPr>
            <a:xfrm>
              <a:off x="4267200" y="2286000"/>
              <a:ext cx="959675" cy="951968"/>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B6B0F4F7-FDEB-474E-9685-045E93E61F4F}"/>
                </a:ext>
              </a:extLst>
            </p:cNvPr>
            <p:cNvCxnSpPr>
              <a:cxnSpLocks/>
            </p:cNvCxnSpPr>
            <p:nvPr/>
          </p:nvCxnSpPr>
          <p:spPr>
            <a:xfrm flipH="1">
              <a:off x="5226876" y="3248277"/>
              <a:ext cx="772632" cy="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grpSp>
        <p:nvGrpSpPr>
          <p:cNvPr id="54" name="Group 53">
            <a:extLst>
              <a:ext uri="{FF2B5EF4-FFF2-40B4-BE49-F238E27FC236}">
                <a16:creationId xmlns:a16="http://schemas.microsoft.com/office/drawing/2014/main" id="{8E2F138A-1770-49F9-AEF6-014BF8EC247E}"/>
              </a:ext>
            </a:extLst>
          </p:cNvPr>
          <p:cNvGrpSpPr/>
          <p:nvPr/>
        </p:nvGrpSpPr>
        <p:grpSpPr>
          <a:xfrm>
            <a:off x="6604101" y="4262413"/>
            <a:ext cx="1196036" cy="378654"/>
            <a:chOff x="4834397" y="973460"/>
            <a:chExt cx="1196036" cy="378654"/>
          </a:xfrm>
        </p:grpSpPr>
        <p:cxnSp>
          <p:nvCxnSpPr>
            <p:cNvPr id="55" name="Straight Connector 54">
              <a:extLst>
                <a:ext uri="{FF2B5EF4-FFF2-40B4-BE49-F238E27FC236}">
                  <a16:creationId xmlns:a16="http://schemas.microsoft.com/office/drawing/2014/main" id="{B82600D4-DA32-47BD-A664-81A154AD2F52}"/>
                </a:ext>
              </a:extLst>
            </p:cNvPr>
            <p:cNvCxnSpPr>
              <a:cxnSpLocks/>
            </p:cNvCxnSpPr>
            <p:nvPr/>
          </p:nvCxnSpPr>
          <p:spPr>
            <a:xfrm>
              <a:off x="4834397" y="973460"/>
              <a:ext cx="423403" cy="377436"/>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386A7E78-08EA-424D-A81B-67F346694C15}"/>
                </a:ext>
              </a:extLst>
            </p:cNvPr>
            <p:cNvCxnSpPr>
              <a:cxnSpLocks/>
            </p:cNvCxnSpPr>
            <p:nvPr/>
          </p:nvCxnSpPr>
          <p:spPr>
            <a:xfrm flipH="1">
              <a:off x="5257800" y="1338804"/>
              <a:ext cx="772633" cy="1331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cxnSp>
        <p:nvCxnSpPr>
          <p:cNvPr id="60" name="Straight Connector 59">
            <a:extLst>
              <a:ext uri="{FF2B5EF4-FFF2-40B4-BE49-F238E27FC236}">
                <a16:creationId xmlns:a16="http://schemas.microsoft.com/office/drawing/2014/main" id="{C3FACF64-F70E-4671-BB10-2948C57F40F1}"/>
              </a:ext>
            </a:extLst>
          </p:cNvPr>
          <p:cNvCxnSpPr>
            <a:cxnSpLocks/>
          </p:cNvCxnSpPr>
          <p:nvPr/>
        </p:nvCxnSpPr>
        <p:spPr>
          <a:xfrm flipH="1">
            <a:off x="6764123" y="3672282"/>
            <a:ext cx="1036014" cy="0"/>
          </a:xfrm>
          <a:prstGeom prst="line">
            <a:avLst/>
          </a:prstGeom>
          <a:ln w="1270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64" name="Text Box 10">
            <a:extLst>
              <a:ext uri="{FF2B5EF4-FFF2-40B4-BE49-F238E27FC236}">
                <a16:creationId xmlns:a16="http://schemas.microsoft.com/office/drawing/2014/main" id="{2A7F6B98-BB5D-4854-AF39-377801384970}"/>
              </a:ext>
            </a:extLst>
          </p:cNvPr>
          <p:cNvSpPr txBox="1">
            <a:spLocks noChangeArrowheads="1"/>
          </p:cNvSpPr>
          <p:nvPr/>
        </p:nvSpPr>
        <p:spPr bwMode="auto">
          <a:xfrm rot="18429617">
            <a:off x="5188280" y="3121621"/>
            <a:ext cx="1005840" cy="906158"/>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300" b="1" dirty="0">
                <a:solidFill>
                  <a:schemeClr val="bg1"/>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1ED93BE2-4E1C-4F6E-9C11-62F57836D082}"/>
              </a:ext>
            </a:extLst>
          </p:cNvPr>
          <p:cNvSpPr txBox="1">
            <a:spLocks noChangeArrowheads="1"/>
          </p:cNvSpPr>
          <p:nvPr/>
        </p:nvSpPr>
        <p:spPr bwMode="auto">
          <a:xfrm rot="8027978">
            <a:off x="5185798" y="3075680"/>
            <a:ext cx="1005840" cy="99804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300" b="1" dirty="0">
                <a:solidFill>
                  <a:schemeClr val="bg1"/>
                </a:solidFill>
                <a:latin typeface="Candara" panose="020E0502030303020204" pitchFamily="34" charset="0"/>
              </a:rPr>
              <a:t>LOREM IPSUM</a:t>
            </a:r>
          </a:p>
        </p:txBody>
      </p:sp>
      <p:sp>
        <p:nvSpPr>
          <p:cNvPr id="66" name="Freeform 41">
            <a:extLst>
              <a:ext uri="{FF2B5EF4-FFF2-40B4-BE49-F238E27FC236}">
                <a16:creationId xmlns:a16="http://schemas.microsoft.com/office/drawing/2014/main" id="{F1BCA99A-6FB7-47C6-B61F-C09277AA9A9D}"/>
              </a:ext>
            </a:extLst>
          </p:cNvPr>
          <p:cNvSpPr>
            <a:spLocks noChangeAspect="1" noEditPoints="1"/>
          </p:cNvSpPr>
          <p:nvPr/>
        </p:nvSpPr>
        <p:spPr bwMode="auto">
          <a:xfrm>
            <a:off x="8252344" y="2528488"/>
            <a:ext cx="388254" cy="301752"/>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598348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2"/>
                                        </p:tgtEl>
                                        <p:attrNameLst>
                                          <p:attrName>style.visibility</p:attrName>
                                        </p:attrNameLst>
                                      </p:cBhvr>
                                      <p:to>
                                        <p:strVal val="visible"/>
                                      </p:to>
                                    </p:set>
                                    <p:animEffect transition="in" filter="wipe(left)">
                                      <p:cBhvr>
                                        <p:cTn id="10" dur="500"/>
                                        <p:tgtEl>
                                          <p:spTgt spid="6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3">
                                            <p:txEl>
                                              <p:pRg st="0" end="0"/>
                                            </p:txEl>
                                          </p:spTgt>
                                        </p:tgtEl>
                                        <p:attrNameLst>
                                          <p:attrName>style.visibility</p:attrName>
                                        </p:attrNameLst>
                                      </p:cBhvr>
                                      <p:to>
                                        <p:strVal val="visible"/>
                                      </p:to>
                                    </p:set>
                                    <p:animEffect transition="in" filter="fade">
                                      <p:cBhvr>
                                        <p:cTn id="14" dur="500"/>
                                        <p:tgtEl>
                                          <p:spTgt spid="63">
                                            <p:txEl>
                                              <p:pRg st="0" end="0"/>
                                            </p:txEl>
                                          </p:spTgt>
                                        </p:tgtEl>
                                      </p:cBhvr>
                                    </p:animEffect>
                                    <p:anim calcmode="lin" valueType="num">
                                      <p:cBhvr>
                                        <p:cTn id="15" dur="500" fill="hold"/>
                                        <p:tgtEl>
                                          <p:spTgt spid="6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3">
                                            <p:txEl>
                                              <p:pRg st="2" end="2"/>
                                            </p:txEl>
                                          </p:spTgt>
                                        </p:tgtEl>
                                        <p:attrNameLst>
                                          <p:attrName>style.visibility</p:attrName>
                                        </p:attrNameLst>
                                      </p:cBhvr>
                                      <p:to>
                                        <p:strVal val="visible"/>
                                      </p:to>
                                    </p:set>
                                    <p:animEffect transition="in" filter="fade">
                                      <p:cBhvr>
                                        <p:cTn id="20" dur="500"/>
                                        <p:tgtEl>
                                          <p:spTgt spid="63">
                                            <p:txEl>
                                              <p:pRg st="2" end="2"/>
                                            </p:txEl>
                                          </p:spTgt>
                                        </p:tgtEl>
                                      </p:cBhvr>
                                    </p:animEffect>
                                    <p:anim calcmode="lin" valueType="num">
                                      <p:cBhvr>
                                        <p:cTn id="21" dur="500" fill="hold"/>
                                        <p:tgtEl>
                                          <p:spTgt spid="63">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3">
                                            <p:txEl>
                                              <p:pRg st="4" end="4"/>
                                            </p:txEl>
                                          </p:spTgt>
                                        </p:tgtEl>
                                        <p:attrNameLst>
                                          <p:attrName>style.visibility</p:attrName>
                                        </p:attrNameLst>
                                      </p:cBhvr>
                                      <p:to>
                                        <p:strVal val="visible"/>
                                      </p:to>
                                    </p:set>
                                    <p:animEffect transition="in" filter="fade">
                                      <p:cBhvr>
                                        <p:cTn id="26" dur="500"/>
                                        <p:tgtEl>
                                          <p:spTgt spid="63">
                                            <p:txEl>
                                              <p:pRg st="4" end="4"/>
                                            </p:txEl>
                                          </p:spTgt>
                                        </p:tgtEl>
                                      </p:cBhvr>
                                    </p:animEffect>
                                    <p:anim calcmode="lin" valueType="num">
                                      <p:cBhvr>
                                        <p:cTn id="27" dur="500" fill="hold"/>
                                        <p:tgtEl>
                                          <p:spTgt spid="63">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3">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3">
                                            <p:txEl>
                                              <p:pRg st="6" end="6"/>
                                            </p:txEl>
                                          </p:spTgt>
                                        </p:tgtEl>
                                        <p:attrNameLst>
                                          <p:attrName>style.visibility</p:attrName>
                                        </p:attrNameLst>
                                      </p:cBhvr>
                                      <p:to>
                                        <p:strVal val="visible"/>
                                      </p:to>
                                    </p:set>
                                    <p:animEffect transition="in" filter="fade">
                                      <p:cBhvr>
                                        <p:cTn id="32" dur="500"/>
                                        <p:tgtEl>
                                          <p:spTgt spid="63">
                                            <p:txEl>
                                              <p:pRg st="6" end="6"/>
                                            </p:txEl>
                                          </p:spTgt>
                                        </p:tgtEl>
                                      </p:cBhvr>
                                    </p:animEffect>
                                    <p:anim calcmode="lin" valueType="num">
                                      <p:cBhvr>
                                        <p:cTn id="33" dur="500" fill="hold"/>
                                        <p:tgtEl>
                                          <p:spTgt spid="63">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3">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3">
                                            <p:txEl>
                                              <p:pRg st="8" end="8"/>
                                            </p:txEl>
                                          </p:spTgt>
                                        </p:tgtEl>
                                        <p:attrNameLst>
                                          <p:attrName>style.visibility</p:attrName>
                                        </p:attrNameLst>
                                      </p:cBhvr>
                                      <p:to>
                                        <p:strVal val="visible"/>
                                      </p:to>
                                    </p:set>
                                    <p:animEffect transition="in" filter="fade">
                                      <p:cBhvr>
                                        <p:cTn id="38" dur="500"/>
                                        <p:tgtEl>
                                          <p:spTgt spid="63">
                                            <p:txEl>
                                              <p:pRg st="8" end="8"/>
                                            </p:txEl>
                                          </p:spTgt>
                                        </p:tgtEl>
                                      </p:cBhvr>
                                    </p:animEffect>
                                    <p:anim calcmode="lin" valueType="num">
                                      <p:cBhvr>
                                        <p:cTn id="39" dur="500" fill="hold"/>
                                        <p:tgtEl>
                                          <p:spTgt spid="63">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3">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3">
                                            <p:txEl>
                                              <p:pRg st="10" end="10"/>
                                            </p:txEl>
                                          </p:spTgt>
                                        </p:tgtEl>
                                        <p:attrNameLst>
                                          <p:attrName>style.visibility</p:attrName>
                                        </p:attrNameLst>
                                      </p:cBhvr>
                                      <p:to>
                                        <p:strVal val="visible"/>
                                      </p:to>
                                    </p:set>
                                    <p:animEffect transition="in" filter="fade">
                                      <p:cBhvr>
                                        <p:cTn id="44" dur="500"/>
                                        <p:tgtEl>
                                          <p:spTgt spid="63">
                                            <p:txEl>
                                              <p:pRg st="10" end="10"/>
                                            </p:txEl>
                                          </p:spTgt>
                                        </p:tgtEl>
                                      </p:cBhvr>
                                    </p:animEffect>
                                    <p:anim calcmode="lin" valueType="num">
                                      <p:cBhvr>
                                        <p:cTn id="45" dur="500" fill="hold"/>
                                        <p:tgtEl>
                                          <p:spTgt spid="63">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3">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7"/>
                                        </p:tgtEl>
                                        <p:attrNameLst>
                                          <p:attrName>style.visibility</p:attrName>
                                        </p:attrNameLst>
                                      </p:cBhvr>
                                      <p:to>
                                        <p:strVal val="visible"/>
                                      </p:to>
                                    </p:set>
                                    <p:anim calcmode="lin" valueType="num">
                                      <p:cBhvr>
                                        <p:cTn id="50" dur="500" fill="hold"/>
                                        <p:tgtEl>
                                          <p:spTgt spid="7"/>
                                        </p:tgtEl>
                                        <p:attrNameLst>
                                          <p:attrName>ppt_w</p:attrName>
                                        </p:attrNameLst>
                                      </p:cBhvr>
                                      <p:tavLst>
                                        <p:tav tm="0">
                                          <p:val>
                                            <p:fltVal val="0"/>
                                          </p:val>
                                        </p:tav>
                                        <p:tav tm="100000">
                                          <p:val>
                                            <p:strVal val="#ppt_w"/>
                                          </p:val>
                                        </p:tav>
                                      </p:tavLst>
                                    </p:anim>
                                    <p:anim calcmode="lin" valueType="num">
                                      <p:cBhvr>
                                        <p:cTn id="51" dur="500" fill="hold"/>
                                        <p:tgtEl>
                                          <p:spTgt spid="7"/>
                                        </p:tgtEl>
                                        <p:attrNameLst>
                                          <p:attrName>ppt_h</p:attrName>
                                        </p:attrNameLst>
                                      </p:cBhvr>
                                      <p:tavLst>
                                        <p:tav tm="0">
                                          <p:val>
                                            <p:fltVal val="0"/>
                                          </p:val>
                                        </p:tav>
                                        <p:tav tm="100000">
                                          <p:val>
                                            <p:strVal val="#ppt_h"/>
                                          </p:val>
                                        </p:tav>
                                      </p:tavLst>
                                    </p:anim>
                                    <p:animEffect transition="in" filter="fade">
                                      <p:cBhvr>
                                        <p:cTn id="52" dur="500"/>
                                        <p:tgtEl>
                                          <p:spTgt spid="7"/>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9"/>
                                        </p:tgtEl>
                                        <p:attrNameLst>
                                          <p:attrName>style.visibility</p:attrName>
                                        </p:attrNameLst>
                                      </p:cBhvr>
                                      <p:to>
                                        <p:strVal val="visible"/>
                                      </p:to>
                                    </p:set>
                                    <p:anim calcmode="lin" valueType="num">
                                      <p:cBhvr>
                                        <p:cTn id="55" dur="500" fill="hold"/>
                                        <p:tgtEl>
                                          <p:spTgt spid="9"/>
                                        </p:tgtEl>
                                        <p:attrNameLst>
                                          <p:attrName>ppt_w</p:attrName>
                                        </p:attrNameLst>
                                      </p:cBhvr>
                                      <p:tavLst>
                                        <p:tav tm="0">
                                          <p:val>
                                            <p:fltVal val="0"/>
                                          </p:val>
                                        </p:tav>
                                        <p:tav tm="100000">
                                          <p:val>
                                            <p:strVal val="#ppt_w"/>
                                          </p:val>
                                        </p:tav>
                                      </p:tavLst>
                                    </p:anim>
                                    <p:anim calcmode="lin" valueType="num">
                                      <p:cBhvr>
                                        <p:cTn id="56" dur="500" fill="hold"/>
                                        <p:tgtEl>
                                          <p:spTgt spid="9"/>
                                        </p:tgtEl>
                                        <p:attrNameLst>
                                          <p:attrName>ppt_h</p:attrName>
                                        </p:attrNameLst>
                                      </p:cBhvr>
                                      <p:tavLst>
                                        <p:tav tm="0">
                                          <p:val>
                                            <p:fltVal val="0"/>
                                          </p:val>
                                        </p:tav>
                                        <p:tav tm="100000">
                                          <p:val>
                                            <p:strVal val="#ppt_h"/>
                                          </p:val>
                                        </p:tav>
                                      </p:tavLst>
                                    </p:anim>
                                    <p:animEffect transition="in" filter="fade">
                                      <p:cBhvr>
                                        <p:cTn id="57" dur="500"/>
                                        <p:tgtEl>
                                          <p:spTgt spid="9"/>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15"/>
                                        </p:tgtEl>
                                        <p:attrNameLst>
                                          <p:attrName>style.visibility</p:attrName>
                                        </p:attrNameLst>
                                      </p:cBhvr>
                                      <p:to>
                                        <p:strVal val="visible"/>
                                      </p:to>
                                    </p:set>
                                    <p:anim calcmode="lin" valueType="num">
                                      <p:cBhvr>
                                        <p:cTn id="60" dur="500" fill="hold"/>
                                        <p:tgtEl>
                                          <p:spTgt spid="15"/>
                                        </p:tgtEl>
                                        <p:attrNameLst>
                                          <p:attrName>ppt_w</p:attrName>
                                        </p:attrNameLst>
                                      </p:cBhvr>
                                      <p:tavLst>
                                        <p:tav tm="0">
                                          <p:val>
                                            <p:fltVal val="0"/>
                                          </p:val>
                                        </p:tav>
                                        <p:tav tm="100000">
                                          <p:val>
                                            <p:strVal val="#ppt_w"/>
                                          </p:val>
                                        </p:tav>
                                      </p:tavLst>
                                    </p:anim>
                                    <p:anim calcmode="lin" valueType="num">
                                      <p:cBhvr>
                                        <p:cTn id="61" dur="500" fill="hold"/>
                                        <p:tgtEl>
                                          <p:spTgt spid="15"/>
                                        </p:tgtEl>
                                        <p:attrNameLst>
                                          <p:attrName>ppt_h</p:attrName>
                                        </p:attrNameLst>
                                      </p:cBhvr>
                                      <p:tavLst>
                                        <p:tav tm="0">
                                          <p:val>
                                            <p:fltVal val="0"/>
                                          </p:val>
                                        </p:tav>
                                        <p:tav tm="100000">
                                          <p:val>
                                            <p:strVal val="#ppt_h"/>
                                          </p:val>
                                        </p:tav>
                                      </p:tavLst>
                                    </p:anim>
                                    <p:animEffect transition="in" filter="fade">
                                      <p:cBhvr>
                                        <p:cTn id="62" dur="500"/>
                                        <p:tgtEl>
                                          <p:spTgt spid="15"/>
                                        </p:tgtEl>
                                      </p:cBhvr>
                                    </p:animEffect>
                                  </p:childTnLst>
                                </p:cTn>
                              </p:par>
                            </p:childTnLst>
                          </p:cTn>
                        </p:par>
                        <p:par>
                          <p:cTn id="63" fill="hold">
                            <p:stCondLst>
                              <p:cond delay="4000"/>
                            </p:stCondLst>
                            <p:childTnLst>
                              <p:par>
                                <p:cTn id="64" presetID="31" presetClass="entr" presetSubtype="0"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 calcmode="lin" valueType="num">
                                      <p:cBhvr>
                                        <p:cTn id="66" dur="1000" fill="hold"/>
                                        <p:tgtEl>
                                          <p:spTgt spid="64"/>
                                        </p:tgtEl>
                                        <p:attrNameLst>
                                          <p:attrName>ppt_w</p:attrName>
                                        </p:attrNameLst>
                                      </p:cBhvr>
                                      <p:tavLst>
                                        <p:tav tm="0">
                                          <p:val>
                                            <p:fltVal val="0"/>
                                          </p:val>
                                        </p:tav>
                                        <p:tav tm="100000">
                                          <p:val>
                                            <p:strVal val="#ppt_w"/>
                                          </p:val>
                                        </p:tav>
                                      </p:tavLst>
                                    </p:anim>
                                    <p:anim calcmode="lin" valueType="num">
                                      <p:cBhvr>
                                        <p:cTn id="67" dur="1000" fill="hold"/>
                                        <p:tgtEl>
                                          <p:spTgt spid="64"/>
                                        </p:tgtEl>
                                        <p:attrNameLst>
                                          <p:attrName>ppt_h</p:attrName>
                                        </p:attrNameLst>
                                      </p:cBhvr>
                                      <p:tavLst>
                                        <p:tav tm="0">
                                          <p:val>
                                            <p:fltVal val="0"/>
                                          </p:val>
                                        </p:tav>
                                        <p:tav tm="100000">
                                          <p:val>
                                            <p:strVal val="#ppt_h"/>
                                          </p:val>
                                        </p:tav>
                                      </p:tavLst>
                                    </p:anim>
                                    <p:anim calcmode="lin" valueType="num">
                                      <p:cBhvr>
                                        <p:cTn id="68" dur="1000" fill="hold"/>
                                        <p:tgtEl>
                                          <p:spTgt spid="64"/>
                                        </p:tgtEl>
                                        <p:attrNameLst>
                                          <p:attrName>style.rotation</p:attrName>
                                        </p:attrNameLst>
                                      </p:cBhvr>
                                      <p:tavLst>
                                        <p:tav tm="0">
                                          <p:val>
                                            <p:fltVal val="90"/>
                                          </p:val>
                                        </p:tav>
                                        <p:tav tm="100000">
                                          <p:val>
                                            <p:fltVal val="0"/>
                                          </p:val>
                                        </p:tav>
                                      </p:tavLst>
                                    </p:anim>
                                    <p:animEffect transition="in" filter="fade">
                                      <p:cBhvr>
                                        <p:cTn id="69" dur="1000"/>
                                        <p:tgtEl>
                                          <p:spTgt spid="64"/>
                                        </p:tgtEl>
                                      </p:cBhvr>
                                    </p:animEffect>
                                  </p:childTnLst>
                                </p:cTn>
                              </p:par>
                              <p:par>
                                <p:cTn id="70" presetID="31" presetClass="entr" presetSubtype="0" fill="hold" grpId="0" nodeType="withEffect">
                                  <p:stCondLst>
                                    <p:cond delay="0"/>
                                  </p:stCondLst>
                                  <p:childTnLst>
                                    <p:set>
                                      <p:cBhvr>
                                        <p:cTn id="71" dur="1" fill="hold">
                                          <p:stCondLst>
                                            <p:cond delay="0"/>
                                          </p:stCondLst>
                                        </p:cTn>
                                        <p:tgtEl>
                                          <p:spTgt spid="65"/>
                                        </p:tgtEl>
                                        <p:attrNameLst>
                                          <p:attrName>style.visibility</p:attrName>
                                        </p:attrNameLst>
                                      </p:cBhvr>
                                      <p:to>
                                        <p:strVal val="visible"/>
                                      </p:to>
                                    </p:set>
                                    <p:anim calcmode="lin" valueType="num">
                                      <p:cBhvr>
                                        <p:cTn id="72" dur="1000" fill="hold"/>
                                        <p:tgtEl>
                                          <p:spTgt spid="65"/>
                                        </p:tgtEl>
                                        <p:attrNameLst>
                                          <p:attrName>ppt_w</p:attrName>
                                        </p:attrNameLst>
                                      </p:cBhvr>
                                      <p:tavLst>
                                        <p:tav tm="0">
                                          <p:val>
                                            <p:fltVal val="0"/>
                                          </p:val>
                                        </p:tav>
                                        <p:tav tm="100000">
                                          <p:val>
                                            <p:strVal val="#ppt_w"/>
                                          </p:val>
                                        </p:tav>
                                      </p:tavLst>
                                    </p:anim>
                                    <p:anim calcmode="lin" valueType="num">
                                      <p:cBhvr>
                                        <p:cTn id="73" dur="1000" fill="hold"/>
                                        <p:tgtEl>
                                          <p:spTgt spid="65"/>
                                        </p:tgtEl>
                                        <p:attrNameLst>
                                          <p:attrName>ppt_h</p:attrName>
                                        </p:attrNameLst>
                                      </p:cBhvr>
                                      <p:tavLst>
                                        <p:tav tm="0">
                                          <p:val>
                                            <p:fltVal val="0"/>
                                          </p:val>
                                        </p:tav>
                                        <p:tav tm="100000">
                                          <p:val>
                                            <p:strVal val="#ppt_h"/>
                                          </p:val>
                                        </p:tav>
                                      </p:tavLst>
                                    </p:anim>
                                    <p:anim calcmode="lin" valueType="num">
                                      <p:cBhvr>
                                        <p:cTn id="74" dur="1000" fill="hold"/>
                                        <p:tgtEl>
                                          <p:spTgt spid="65"/>
                                        </p:tgtEl>
                                        <p:attrNameLst>
                                          <p:attrName>style.rotation</p:attrName>
                                        </p:attrNameLst>
                                      </p:cBhvr>
                                      <p:tavLst>
                                        <p:tav tm="0">
                                          <p:val>
                                            <p:fltVal val="90"/>
                                          </p:val>
                                        </p:tav>
                                        <p:tav tm="100000">
                                          <p:val>
                                            <p:fltVal val="0"/>
                                          </p:val>
                                        </p:tav>
                                      </p:tavLst>
                                    </p:anim>
                                    <p:animEffect transition="in" filter="fade">
                                      <p:cBhvr>
                                        <p:cTn id="75" dur="1000"/>
                                        <p:tgtEl>
                                          <p:spTgt spid="65"/>
                                        </p:tgtEl>
                                      </p:cBhvr>
                                    </p:animEffect>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wipe(left)">
                                      <p:cBhvr>
                                        <p:cTn id="79" dur="500"/>
                                        <p:tgtEl>
                                          <p:spTgt spid="43"/>
                                        </p:tgtEl>
                                      </p:cBhvr>
                                    </p:animEffect>
                                  </p:childTnLst>
                                </p:cTn>
                              </p:par>
                            </p:childTnLst>
                          </p:cTn>
                        </p:par>
                        <p:par>
                          <p:cTn id="80" fill="hold">
                            <p:stCondLst>
                              <p:cond delay="5500"/>
                            </p:stCondLst>
                            <p:childTnLst>
                              <p:par>
                                <p:cTn id="81" presetID="2" presetClass="entr" presetSubtype="2" fill="hold" grpId="0" nodeType="afterEffect">
                                  <p:stCondLst>
                                    <p:cond delay="0"/>
                                  </p:stCondLst>
                                  <p:childTnLst>
                                    <p:set>
                                      <p:cBhvr>
                                        <p:cTn id="82" dur="1" fill="hold">
                                          <p:stCondLst>
                                            <p:cond delay="0"/>
                                          </p:stCondLst>
                                        </p:cTn>
                                        <p:tgtEl>
                                          <p:spTgt spid="13"/>
                                        </p:tgtEl>
                                        <p:attrNameLst>
                                          <p:attrName>style.visibility</p:attrName>
                                        </p:attrNameLst>
                                      </p:cBhvr>
                                      <p:to>
                                        <p:strVal val="visible"/>
                                      </p:to>
                                    </p:set>
                                    <p:anim calcmode="lin" valueType="num">
                                      <p:cBhvr additive="base">
                                        <p:cTn id="83" dur="500" fill="hold"/>
                                        <p:tgtEl>
                                          <p:spTgt spid="13"/>
                                        </p:tgtEl>
                                        <p:attrNameLst>
                                          <p:attrName>ppt_x</p:attrName>
                                        </p:attrNameLst>
                                      </p:cBhvr>
                                      <p:tavLst>
                                        <p:tav tm="0">
                                          <p:val>
                                            <p:strVal val="1+#ppt_w/2"/>
                                          </p:val>
                                        </p:tav>
                                        <p:tav tm="100000">
                                          <p:val>
                                            <p:strVal val="#ppt_x"/>
                                          </p:val>
                                        </p:tav>
                                      </p:tavLst>
                                    </p:anim>
                                    <p:anim calcmode="lin" valueType="num">
                                      <p:cBhvr additive="base">
                                        <p:cTn id="84" dur="500" fill="hold"/>
                                        <p:tgtEl>
                                          <p:spTgt spid="13"/>
                                        </p:tgtEl>
                                        <p:attrNameLst>
                                          <p:attrName>ppt_y</p:attrName>
                                        </p:attrNameLst>
                                      </p:cBhvr>
                                      <p:tavLst>
                                        <p:tav tm="0">
                                          <p:val>
                                            <p:strVal val="#ppt_y"/>
                                          </p:val>
                                        </p:tav>
                                        <p:tav tm="100000">
                                          <p:val>
                                            <p:strVal val="#ppt_y"/>
                                          </p:val>
                                        </p:tav>
                                      </p:tavLst>
                                    </p:anim>
                                  </p:childTnLst>
                                </p:cTn>
                              </p:par>
                            </p:childTnLst>
                          </p:cTn>
                        </p:par>
                        <p:par>
                          <p:cTn id="85" fill="hold">
                            <p:stCondLst>
                              <p:cond delay="6000"/>
                            </p:stCondLst>
                            <p:childTnLst>
                              <p:par>
                                <p:cTn id="86" presetID="53" presetClass="entr" presetSubtype="16" fill="hold" grpId="0" nodeType="after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p:cTn id="88" dur="500" fill="hold"/>
                                        <p:tgtEl>
                                          <p:spTgt spid="10"/>
                                        </p:tgtEl>
                                        <p:attrNameLst>
                                          <p:attrName>ppt_w</p:attrName>
                                        </p:attrNameLst>
                                      </p:cBhvr>
                                      <p:tavLst>
                                        <p:tav tm="0">
                                          <p:val>
                                            <p:fltVal val="0"/>
                                          </p:val>
                                        </p:tav>
                                        <p:tav tm="100000">
                                          <p:val>
                                            <p:strVal val="#ppt_w"/>
                                          </p:val>
                                        </p:tav>
                                      </p:tavLst>
                                    </p:anim>
                                    <p:anim calcmode="lin" valueType="num">
                                      <p:cBhvr>
                                        <p:cTn id="89" dur="500" fill="hold"/>
                                        <p:tgtEl>
                                          <p:spTgt spid="10"/>
                                        </p:tgtEl>
                                        <p:attrNameLst>
                                          <p:attrName>ppt_h</p:attrName>
                                        </p:attrNameLst>
                                      </p:cBhvr>
                                      <p:tavLst>
                                        <p:tav tm="0">
                                          <p:val>
                                            <p:fltVal val="0"/>
                                          </p:val>
                                        </p:tav>
                                        <p:tav tm="100000">
                                          <p:val>
                                            <p:strVal val="#ppt_h"/>
                                          </p:val>
                                        </p:tav>
                                      </p:tavLst>
                                    </p:anim>
                                    <p:animEffect transition="in" filter="fade">
                                      <p:cBhvr>
                                        <p:cTn id="90" dur="500"/>
                                        <p:tgtEl>
                                          <p:spTgt spid="10"/>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6500"/>
                            </p:stCondLst>
                            <p:childTnLst>
                              <p:par>
                                <p:cTn id="97" presetID="22" presetClass="entr" presetSubtype="8" fill="hold" grpId="0" nodeType="afterEffect">
                                  <p:stCondLst>
                                    <p:cond delay="0"/>
                                  </p:stCondLst>
                                  <p:childTnLst>
                                    <p:set>
                                      <p:cBhvr>
                                        <p:cTn id="98" dur="1" fill="hold">
                                          <p:stCondLst>
                                            <p:cond delay="0"/>
                                          </p:stCondLst>
                                        </p:cTn>
                                        <p:tgtEl>
                                          <p:spTgt spid="14"/>
                                        </p:tgtEl>
                                        <p:attrNameLst>
                                          <p:attrName>style.visibility</p:attrName>
                                        </p:attrNameLst>
                                      </p:cBhvr>
                                      <p:to>
                                        <p:strVal val="visible"/>
                                      </p:to>
                                    </p:set>
                                    <p:animEffect transition="in" filter="wipe(left)">
                                      <p:cBhvr>
                                        <p:cTn id="99" dur="500"/>
                                        <p:tgtEl>
                                          <p:spTgt spid="14"/>
                                        </p:tgtEl>
                                      </p:cBhvr>
                                    </p:animEffect>
                                  </p:childTnLst>
                                </p:cTn>
                              </p:par>
                            </p:childTnLst>
                          </p:cTn>
                        </p:par>
                        <p:par>
                          <p:cTn id="100" fill="hold">
                            <p:stCondLst>
                              <p:cond delay="7000"/>
                            </p:stCondLst>
                            <p:childTnLst>
                              <p:par>
                                <p:cTn id="101" presetID="22" presetClass="entr" presetSubtype="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left)">
                                      <p:cBhvr>
                                        <p:cTn id="103" dur="500"/>
                                        <p:tgtEl>
                                          <p:spTgt spid="44"/>
                                        </p:tgtEl>
                                      </p:cBhvr>
                                    </p:animEffect>
                                  </p:childTnLst>
                                </p:cTn>
                              </p:par>
                            </p:childTnLst>
                          </p:cTn>
                        </p:par>
                        <p:par>
                          <p:cTn id="104" fill="hold">
                            <p:stCondLst>
                              <p:cond delay="7500"/>
                            </p:stCondLst>
                            <p:childTnLst>
                              <p:par>
                                <p:cTn id="105" presetID="2" presetClass="entr" presetSubtype="2" fill="hold" grpId="0" nodeType="afterEffect">
                                  <p:stCondLst>
                                    <p:cond delay="0"/>
                                  </p:stCondLst>
                                  <p:childTnLst>
                                    <p:set>
                                      <p:cBhvr>
                                        <p:cTn id="106" dur="1" fill="hold">
                                          <p:stCondLst>
                                            <p:cond delay="0"/>
                                          </p:stCondLst>
                                        </p:cTn>
                                        <p:tgtEl>
                                          <p:spTgt spid="24"/>
                                        </p:tgtEl>
                                        <p:attrNameLst>
                                          <p:attrName>style.visibility</p:attrName>
                                        </p:attrNameLst>
                                      </p:cBhvr>
                                      <p:to>
                                        <p:strVal val="visible"/>
                                      </p:to>
                                    </p:set>
                                    <p:anim calcmode="lin" valueType="num">
                                      <p:cBhvr additive="base">
                                        <p:cTn id="107" dur="500" fill="hold"/>
                                        <p:tgtEl>
                                          <p:spTgt spid="24"/>
                                        </p:tgtEl>
                                        <p:attrNameLst>
                                          <p:attrName>ppt_x</p:attrName>
                                        </p:attrNameLst>
                                      </p:cBhvr>
                                      <p:tavLst>
                                        <p:tav tm="0">
                                          <p:val>
                                            <p:strVal val="1+#ppt_w/2"/>
                                          </p:val>
                                        </p:tav>
                                        <p:tav tm="100000">
                                          <p:val>
                                            <p:strVal val="#ppt_x"/>
                                          </p:val>
                                        </p:tav>
                                      </p:tavLst>
                                    </p:anim>
                                    <p:anim calcmode="lin" valueType="num">
                                      <p:cBhvr additive="base">
                                        <p:cTn id="108" dur="500" fill="hold"/>
                                        <p:tgtEl>
                                          <p:spTgt spid="24"/>
                                        </p:tgtEl>
                                        <p:attrNameLst>
                                          <p:attrName>ppt_y</p:attrName>
                                        </p:attrNameLst>
                                      </p:cBhvr>
                                      <p:tavLst>
                                        <p:tav tm="0">
                                          <p:val>
                                            <p:strVal val="#ppt_y"/>
                                          </p:val>
                                        </p:tav>
                                        <p:tav tm="100000">
                                          <p:val>
                                            <p:strVal val="#ppt_y"/>
                                          </p:val>
                                        </p:tav>
                                      </p:tavLst>
                                    </p:anim>
                                  </p:childTnLst>
                                </p:cTn>
                              </p:par>
                            </p:childTnLst>
                          </p:cTn>
                        </p:par>
                        <p:par>
                          <p:cTn id="109" fill="hold">
                            <p:stCondLst>
                              <p:cond delay="8000"/>
                            </p:stCondLst>
                            <p:childTnLst>
                              <p:par>
                                <p:cTn id="110" presetID="53" presetClass="entr" presetSubtype="16"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66"/>
                                        </p:tgtEl>
                                        <p:attrNameLst>
                                          <p:attrName>style.visibility</p:attrName>
                                        </p:attrNameLst>
                                      </p:cBhvr>
                                      <p:to>
                                        <p:strVal val="visible"/>
                                      </p:to>
                                    </p:set>
                                    <p:anim calcmode="lin" valueType="num">
                                      <p:cBhvr>
                                        <p:cTn id="117" dur="500" fill="hold"/>
                                        <p:tgtEl>
                                          <p:spTgt spid="66"/>
                                        </p:tgtEl>
                                        <p:attrNameLst>
                                          <p:attrName>ppt_w</p:attrName>
                                        </p:attrNameLst>
                                      </p:cBhvr>
                                      <p:tavLst>
                                        <p:tav tm="0">
                                          <p:val>
                                            <p:fltVal val="0"/>
                                          </p:val>
                                        </p:tav>
                                        <p:tav tm="100000">
                                          <p:val>
                                            <p:strVal val="#ppt_w"/>
                                          </p:val>
                                        </p:tav>
                                      </p:tavLst>
                                    </p:anim>
                                    <p:anim calcmode="lin" valueType="num">
                                      <p:cBhvr>
                                        <p:cTn id="118" dur="500" fill="hold"/>
                                        <p:tgtEl>
                                          <p:spTgt spid="66"/>
                                        </p:tgtEl>
                                        <p:attrNameLst>
                                          <p:attrName>ppt_h</p:attrName>
                                        </p:attrNameLst>
                                      </p:cBhvr>
                                      <p:tavLst>
                                        <p:tav tm="0">
                                          <p:val>
                                            <p:fltVal val="0"/>
                                          </p:val>
                                        </p:tav>
                                        <p:tav tm="100000">
                                          <p:val>
                                            <p:strVal val="#ppt_h"/>
                                          </p:val>
                                        </p:tav>
                                      </p:tavLst>
                                    </p:anim>
                                    <p:animEffect transition="in" filter="fade">
                                      <p:cBhvr>
                                        <p:cTn id="119" dur="500"/>
                                        <p:tgtEl>
                                          <p:spTgt spid="66"/>
                                        </p:tgtEl>
                                      </p:cBhvr>
                                    </p:animEffect>
                                  </p:childTnLst>
                                </p:cTn>
                              </p:par>
                            </p:childTnLst>
                          </p:cTn>
                        </p:par>
                        <p:par>
                          <p:cTn id="120" fill="hold">
                            <p:stCondLst>
                              <p:cond delay="8500"/>
                            </p:stCondLst>
                            <p:childTnLst>
                              <p:par>
                                <p:cTn id="121" presetID="22" presetClass="entr" presetSubtype="8" fill="hold" grpId="0" nodeType="afterEffect">
                                  <p:stCondLst>
                                    <p:cond delay="0"/>
                                  </p:stCondLst>
                                  <p:childTnLst>
                                    <p:set>
                                      <p:cBhvr>
                                        <p:cTn id="122" dur="1" fill="hold">
                                          <p:stCondLst>
                                            <p:cond delay="0"/>
                                          </p:stCondLst>
                                        </p:cTn>
                                        <p:tgtEl>
                                          <p:spTgt spid="25"/>
                                        </p:tgtEl>
                                        <p:attrNameLst>
                                          <p:attrName>style.visibility</p:attrName>
                                        </p:attrNameLst>
                                      </p:cBhvr>
                                      <p:to>
                                        <p:strVal val="visible"/>
                                      </p:to>
                                    </p:set>
                                    <p:animEffect transition="in" filter="wipe(left)">
                                      <p:cBhvr>
                                        <p:cTn id="123" dur="500"/>
                                        <p:tgtEl>
                                          <p:spTgt spid="25"/>
                                        </p:tgtEl>
                                      </p:cBhvr>
                                    </p:animEffect>
                                  </p:childTnLst>
                                </p:cTn>
                              </p:par>
                            </p:childTnLst>
                          </p:cTn>
                        </p:par>
                        <p:par>
                          <p:cTn id="124" fill="hold">
                            <p:stCondLst>
                              <p:cond delay="9000"/>
                            </p:stCondLst>
                            <p:childTnLst>
                              <p:par>
                                <p:cTn id="125" presetID="22" presetClass="entr" presetSubtype="8" fill="hold" nodeType="afterEffect">
                                  <p:stCondLst>
                                    <p:cond delay="0"/>
                                  </p:stCondLst>
                                  <p:childTnLst>
                                    <p:set>
                                      <p:cBhvr>
                                        <p:cTn id="126" dur="1" fill="hold">
                                          <p:stCondLst>
                                            <p:cond delay="0"/>
                                          </p:stCondLst>
                                        </p:cTn>
                                        <p:tgtEl>
                                          <p:spTgt spid="60"/>
                                        </p:tgtEl>
                                        <p:attrNameLst>
                                          <p:attrName>style.visibility</p:attrName>
                                        </p:attrNameLst>
                                      </p:cBhvr>
                                      <p:to>
                                        <p:strVal val="visible"/>
                                      </p:to>
                                    </p:set>
                                    <p:animEffect transition="in" filter="wipe(left)">
                                      <p:cBhvr>
                                        <p:cTn id="127" dur="500"/>
                                        <p:tgtEl>
                                          <p:spTgt spid="60"/>
                                        </p:tgtEl>
                                      </p:cBhvr>
                                    </p:animEffect>
                                  </p:childTnLst>
                                </p:cTn>
                              </p:par>
                            </p:childTnLst>
                          </p:cTn>
                        </p:par>
                        <p:par>
                          <p:cTn id="128" fill="hold">
                            <p:stCondLst>
                              <p:cond delay="9500"/>
                            </p:stCondLst>
                            <p:childTnLst>
                              <p:par>
                                <p:cTn id="129" presetID="2" presetClass="entr" presetSubtype="2" fill="hold" grpId="0" nodeType="afterEffect">
                                  <p:stCondLst>
                                    <p:cond delay="0"/>
                                  </p:stCondLst>
                                  <p:childTnLst>
                                    <p:set>
                                      <p:cBhvr>
                                        <p:cTn id="130" dur="1" fill="hold">
                                          <p:stCondLst>
                                            <p:cond delay="0"/>
                                          </p:stCondLst>
                                        </p:cTn>
                                        <p:tgtEl>
                                          <p:spTgt spid="29"/>
                                        </p:tgtEl>
                                        <p:attrNameLst>
                                          <p:attrName>style.visibility</p:attrName>
                                        </p:attrNameLst>
                                      </p:cBhvr>
                                      <p:to>
                                        <p:strVal val="visible"/>
                                      </p:to>
                                    </p:set>
                                    <p:anim calcmode="lin" valueType="num">
                                      <p:cBhvr additive="base">
                                        <p:cTn id="131" dur="500" fill="hold"/>
                                        <p:tgtEl>
                                          <p:spTgt spid="29"/>
                                        </p:tgtEl>
                                        <p:attrNameLst>
                                          <p:attrName>ppt_x</p:attrName>
                                        </p:attrNameLst>
                                      </p:cBhvr>
                                      <p:tavLst>
                                        <p:tav tm="0">
                                          <p:val>
                                            <p:strVal val="1+#ppt_w/2"/>
                                          </p:val>
                                        </p:tav>
                                        <p:tav tm="100000">
                                          <p:val>
                                            <p:strVal val="#ppt_x"/>
                                          </p:val>
                                        </p:tav>
                                      </p:tavLst>
                                    </p:anim>
                                    <p:anim calcmode="lin" valueType="num">
                                      <p:cBhvr additive="base">
                                        <p:cTn id="132" dur="500" fill="hold"/>
                                        <p:tgtEl>
                                          <p:spTgt spid="29"/>
                                        </p:tgtEl>
                                        <p:attrNameLst>
                                          <p:attrName>ppt_y</p:attrName>
                                        </p:attrNameLst>
                                      </p:cBhvr>
                                      <p:tavLst>
                                        <p:tav tm="0">
                                          <p:val>
                                            <p:strVal val="#ppt_y"/>
                                          </p:val>
                                        </p:tav>
                                        <p:tav tm="100000">
                                          <p:val>
                                            <p:strVal val="#ppt_y"/>
                                          </p:val>
                                        </p:tav>
                                      </p:tavLst>
                                    </p:anim>
                                  </p:childTnLst>
                                </p:cTn>
                              </p:par>
                            </p:childTnLst>
                          </p:cTn>
                        </p:par>
                        <p:par>
                          <p:cTn id="133" fill="hold">
                            <p:stCondLst>
                              <p:cond delay="10000"/>
                            </p:stCondLst>
                            <p:childTnLst>
                              <p:par>
                                <p:cTn id="134" presetID="53" presetClass="entr" presetSubtype="16" fill="hold" grpId="0" nodeType="afterEffect">
                                  <p:stCondLst>
                                    <p:cond delay="0"/>
                                  </p:stCondLst>
                                  <p:childTnLst>
                                    <p:set>
                                      <p:cBhvr>
                                        <p:cTn id="135" dur="1" fill="hold">
                                          <p:stCondLst>
                                            <p:cond delay="0"/>
                                          </p:stCondLst>
                                        </p:cTn>
                                        <p:tgtEl>
                                          <p:spTgt spid="31"/>
                                        </p:tgtEl>
                                        <p:attrNameLst>
                                          <p:attrName>style.visibility</p:attrName>
                                        </p:attrNameLst>
                                      </p:cBhvr>
                                      <p:to>
                                        <p:strVal val="visible"/>
                                      </p:to>
                                    </p:set>
                                    <p:anim calcmode="lin" valueType="num">
                                      <p:cBhvr>
                                        <p:cTn id="136" dur="500" fill="hold"/>
                                        <p:tgtEl>
                                          <p:spTgt spid="31"/>
                                        </p:tgtEl>
                                        <p:attrNameLst>
                                          <p:attrName>ppt_w</p:attrName>
                                        </p:attrNameLst>
                                      </p:cBhvr>
                                      <p:tavLst>
                                        <p:tav tm="0">
                                          <p:val>
                                            <p:fltVal val="0"/>
                                          </p:val>
                                        </p:tav>
                                        <p:tav tm="100000">
                                          <p:val>
                                            <p:strVal val="#ppt_w"/>
                                          </p:val>
                                        </p:tav>
                                      </p:tavLst>
                                    </p:anim>
                                    <p:anim calcmode="lin" valueType="num">
                                      <p:cBhvr>
                                        <p:cTn id="137" dur="500" fill="hold"/>
                                        <p:tgtEl>
                                          <p:spTgt spid="31"/>
                                        </p:tgtEl>
                                        <p:attrNameLst>
                                          <p:attrName>ppt_h</p:attrName>
                                        </p:attrNameLst>
                                      </p:cBhvr>
                                      <p:tavLst>
                                        <p:tav tm="0">
                                          <p:val>
                                            <p:fltVal val="0"/>
                                          </p:val>
                                        </p:tav>
                                        <p:tav tm="100000">
                                          <p:val>
                                            <p:strVal val="#ppt_h"/>
                                          </p:val>
                                        </p:tav>
                                      </p:tavLst>
                                    </p:anim>
                                    <p:animEffect transition="in" filter="fade">
                                      <p:cBhvr>
                                        <p:cTn id="138" dur="500"/>
                                        <p:tgtEl>
                                          <p:spTgt spid="31"/>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17"/>
                                        </p:tgtEl>
                                        <p:attrNameLst>
                                          <p:attrName>style.visibility</p:attrName>
                                        </p:attrNameLst>
                                      </p:cBhvr>
                                      <p:to>
                                        <p:strVal val="visible"/>
                                      </p:to>
                                    </p:set>
                                    <p:anim calcmode="lin" valueType="num">
                                      <p:cBhvr>
                                        <p:cTn id="141" dur="500" fill="hold"/>
                                        <p:tgtEl>
                                          <p:spTgt spid="17"/>
                                        </p:tgtEl>
                                        <p:attrNameLst>
                                          <p:attrName>ppt_w</p:attrName>
                                        </p:attrNameLst>
                                      </p:cBhvr>
                                      <p:tavLst>
                                        <p:tav tm="0">
                                          <p:val>
                                            <p:fltVal val="0"/>
                                          </p:val>
                                        </p:tav>
                                        <p:tav tm="100000">
                                          <p:val>
                                            <p:strVal val="#ppt_w"/>
                                          </p:val>
                                        </p:tav>
                                      </p:tavLst>
                                    </p:anim>
                                    <p:anim calcmode="lin" valueType="num">
                                      <p:cBhvr>
                                        <p:cTn id="142" dur="500" fill="hold"/>
                                        <p:tgtEl>
                                          <p:spTgt spid="17"/>
                                        </p:tgtEl>
                                        <p:attrNameLst>
                                          <p:attrName>ppt_h</p:attrName>
                                        </p:attrNameLst>
                                      </p:cBhvr>
                                      <p:tavLst>
                                        <p:tav tm="0">
                                          <p:val>
                                            <p:fltVal val="0"/>
                                          </p:val>
                                        </p:tav>
                                        <p:tav tm="100000">
                                          <p:val>
                                            <p:strVal val="#ppt_h"/>
                                          </p:val>
                                        </p:tav>
                                      </p:tavLst>
                                    </p:anim>
                                    <p:animEffect transition="in" filter="fade">
                                      <p:cBhvr>
                                        <p:cTn id="143" dur="500"/>
                                        <p:tgtEl>
                                          <p:spTgt spid="17"/>
                                        </p:tgtEl>
                                      </p:cBhvr>
                                    </p:animEffect>
                                  </p:childTnLst>
                                </p:cTn>
                              </p:par>
                            </p:childTnLst>
                          </p:cTn>
                        </p:par>
                        <p:par>
                          <p:cTn id="144" fill="hold">
                            <p:stCondLst>
                              <p:cond delay="10500"/>
                            </p:stCondLst>
                            <p:childTnLst>
                              <p:par>
                                <p:cTn id="145" presetID="22" presetClass="entr" presetSubtype="8"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left)">
                                      <p:cBhvr>
                                        <p:cTn id="147" dur="500"/>
                                        <p:tgtEl>
                                          <p:spTgt spid="30"/>
                                        </p:tgtEl>
                                      </p:cBhvr>
                                    </p:animEffect>
                                  </p:childTnLst>
                                </p:cTn>
                              </p:par>
                            </p:childTnLst>
                          </p:cTn>
                        </p:par>
                        <p:par>
                          <p:cTn id="148" fill="hold">
                            <p:stCondLst>
                              <p:cond delay="11000"/>
                            </p:stCondLst>
                            <p:childTnLst>
                              <p:par>
                                <p:cTn id="149" presetID="22" presetClass="entr" presetSubtype="8" fill="hold" nodeType="afterEffect">
                                  <p:stCondLst>
                                    <p:cond delay="0"/>
                                  </p:stCondLst>
                                  <p:childTnLst>
                                    <p:set>
                                      <p:cBhvr>
                                        <p:cTn id="150" dur="1" fill="hold">
                                          <p:stCondLst>
                                            <p:cond delay="0"/>
                                          </p:stCondLst>
                                        </p:cTn>
                                        <p:tgtEl>
                                          <p:spTgt spid="54"/>
                                        </p:tgtEl>
                                        <p:attrNameLst>
                                          <p:attrName>style.visibility</p:attrName>
                                        </p:attrNameLst>
                                      </p:cBhvr>
                                      <p:to>
                                        <p:strVal val="visible"/>
                                      </p:to>
                                    </p:set>
                                    <p:animEffect transition="in" filter="wipe(left)">
                                      <p:cBhvr>
                                        <p:cTn id="151" dur="500"/>
                                        <p:tgtEl>
                                          <p:spTgt spid="54"/>
                                        </p:tgtEl>
                                      </p:cBhvr>
                                    </p:animEffect>
                                  </p:childTnLst>
                                </p:cTn>
                              </p:par>
                            </p:childTnLst>
                          </p:cTn>
                        </p:par>
                        <p:par>
                          <p:cTn id="152" fill="hold">
                            <p:stCondLst>
                              <p:cond delay="11500"/>
                            </p:stCondLst>
                            <p:childTnLst>
                              <p:par>
                                <p:cTn id="153" presetID="2" presetClass="entr" presetSubtype="2" fill="hold" grpId="0" nodeType="afterEffect">
                                  <p:stCondLst>
                                    <p:cond delay="0"/>
                                  </p:stCondLst>
                                  <p:childTnLst>
                                    <p:set>
                                      <p:cBhvr>
                                        <p:cTn id="154" dur="1" fill="hold">
                                          <p:stCondLst>
                                            <p:cond delay="0"/>
                                          </p:stCondLst>
                                        </p:cTn>
                                        <p:tgtEl>
                                          <p:spTgt spid="34"/>
                                        </p:tgtEl>
                                        <p:attrNameLst>
                                          <p:attrName>style.visibility</p:attrName>
                                        </p:attrNameLst>
                                      </p:cBhvr>
                                      <p:to>
                                        <p:strVal val="visible"/>
                                      </p:to>
                                    </p:set>
                                    <p:anim calcmode="lin" valueType="num">
                                      <p:cBhvr additive="base">
                                        <p:cTn id="155" dur="500" fill="hold"/>
                                        <p:tgtEl>
                                          <p:spTgt spid="34"/>
                                        </p:tgtEl>
                                        <p:attrNameLst>
                                          <p:attrName>ppt_x</p:attrName>
                                        </p:attrNameLst>
                                      </p:cBhvr>
                                      <p:tavLst>
                                        <p:tav tm="0">
                                          <p:val>
                                            <p:strVal val="1+#ppt_w/2"/>
                                          </p:val>
                                        </p:tav>
                                        <p:tav tm="100000">
                                          <p:val>
                                            <p:strVal val="#ppt_x"/>
                                          </p:val>
                                        </p:tav>
                                      </p:tavLst>
                                    </p:anim>
                                    <p:anim calcmode="lin" valueType="num">
                                      <p:cBhvr additive="base">
                                        <p:cTn id="156" dur="500" fill="hold"/>
                                        <p:tgtEl>
                                          <p:spTgt spid="34"/>
                                        </p:tgtEl>
                                        <p:attrNameLst>
                                          <p:attrName>ppt_y</p:attrName>
                                        </p:attrNameLst>
                                      </p:cBhvr>
                                      <p:tavLst>
                                        <p:tav tm="0">
                                          <p:val>
                                            <p:strVal val="#ppt_y"/>
                                          </p:val>
                                        </p:tav>
                                        <p:tav tm="100000">
                                          <p:val>
                                            <p:strVal val="#ppt_y"/>
                                          </p:val>
                                        </p:tav>
                                      </p:tavLst>
                                    </p:anim>
                                  </p:childTnLst>
                                </p:cTn>
                              </p:par>
                            </p:childTnLst>
                          </p:cTn>
                        </p:par>
                        <p:par>
                          <p:cTn id="157" fill="hold">
                            <p:stCondLst>
                              <p:cond delay="12000"/>
                            </p:stCondLst>
                            <p:childTnLst>
                              <p:par>
                                <p:cTn id="158" presetID="53" presetClass="entr" presetSubtype="16" fill="hold" grpId="0" nodeType="afterEffect">
                                  <p:stCondLst>
                                    <p:cond delay="0"/>
                                  </p:stCondLst>
                                  <p:childTnLst>
                                    <p:set>
                                      <p:cBhvr>
                                        <p:cTn id="159" dur="1" fill="hold">
                                          <p:stCondLst>
                                            <p:cond delay="0"/>
                                          </p:stCondLst>
                                        </p:cTn>
                                        <p:tgtEl>
                                          <p:spTgt spid="36"/>
                                        </p:tgtEl>
                                        <p:attrNameLst>
                                          <p:attrName>style.visibility</p:attrName>
                                        </p:attrNameLst>
                                      </p:cBhvr>
                                      <p:to>
                                        <p:strVal val="visible"/>
                                      </p:to>
                                    </p:set>
                                    <p:anim calcmode="lin" valueType="num">
                                      <p:cBhvr>
                                        <p:cTn id="160" dur="500" fill="hold"/>
                                        <p:tgtEl>
                                          <p:spTgt spid="36"/>
                                        </p:tgtEl>
                                        <p:attrNameLst>
                                          <p:attrName>ppt_w</p:attrName>
                                        </p:attrNameLst>
                                      </p:cBhvr>
                                      <p:tavLst>
                                        <p:tav tm="0">
                                          <p:val>
                                            <p:fltVal val="0"/>
                                          </p:val>
                                        </p:tav>
                                        <p:tav tm="100000">
                                          <p:val>
                                            <p:strVal val="#ppt_w"/>
                                          </p:val>
                                        </p:tav>
                                      </p:tavLst>
                                    </p:anim>
                                    <p:anim calcmode="lin" valueType="num">
                                      <p:cBhvr>
                                        <p:cTn id="161" dur="500" fill="hold"/>
                                        <p:tgtEl>
                                          <p:spTgt spid="36"/>
                                        </p:tgtEl>
                                        <p:attrNameLst>
                                          <p:attrName>ppt_h</p:attrName>
                                        </p:attrNameLst>
                                      </p:cBhvr>
                                      <p:tavLst>
                                        <p:tav tm="0">
                                          <p:val>
                                            <p:fltVal val="0"/>
                                          </p:val>
                                        </p:tav>
                                        <p:tav tm="100000">
                                          <p:val>
                                            <p:strVal val="#ppt_h"/>
                                          </p:val>
                                        </p:tav>
                                      </p:tavLst>
                                    </p:anim>
                                    <p:animEffect transition="in" filter="fade">
                                      <p:cBhvr>
                                        <p:cTn id="162" dur="500"/>
                                        <p:tgtEl>
                                          <p:spTgt spid="36"/>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18"/>
                                        </p:tgtEl>
                                        <p:attrNameLst>
                                          <p:attrName>style.visibility</p:attrName>
                                        </p:attrNameLst>
                                      </p:cBhvr>
                                      <p:to>
                                        <p:strVal val="visible"/>
                                      </p:to>
                                    </p:set>
                                    <p:anim calcmode="lin" valueType="num">
                                      <p:cBhvr>
                                        <p:cTn id="165" dur="500" fill="hold"/>
                                        <p:tgtEl>
                                          <p:spTgt spid="18"/>
                                        </p:tgtEl>
                                        <p:attrNameLst>
                                          <p:attrName>ppt_w</p:attrName>
                                        </p:attrNameLst>
                                      </p:cBhvr>
                                      <p:tavLst>
                                        <p:tav tm="0">
                                          <p:val>
                                            <p:fltVal val="0"/>
                                          </p:val>
                                        </p:tav>
                                        <p:tav tm="100000">
                                          <p:val>
                                            <p:strVal val="#ppt_w"/>
                                          </p:val>
                                        </p:tav>
                                      </p:tavLst>
                                    </p:anim>
                                    <p:anim calcmode="lin" valueType="num">
                                      <p:cBhvr>
                                        <p:cTn id="166" dur="500" fill="hold"/>
                                        <p:tgtEl>
                                          <p:spTgt spid="18"/>
                                        </p:tgtEl>
                                        <p:attrNameLst>
                                          <p:attrName>ppt_h</p:attrName>
                                        </p:attrNameLst>
                                      </p:cBhvr>
                                      <p:tavLst>
                                        <p:tav tm="0">
                                          <p:val>
                                            <p:fltVal val="0"/>
                                          </p:val>
                                        </p:tav>
                                        <p:tav tm="100000">
                                          <p:val>
                                            <p:strVal val="#ppt_h"/>
                                          </p:val>
                                        </p:tav>
                                      </p:tavLst>
                                    </p:anim>
                                    <p:animEffect transition="in" filter="fade">
                                      <p:cBhvr>
                                        <p:cTn id="167" dur="500"/>
                                        <p:tgtEl>
                                          <p:spTgt spid="18"/>
                                        </p:tgtEl>
                                      </p:cBhvr>
                                    </p:animEffect>
                                  </p:childTnLst>
                                </p:cTn>
                              </p:par>
                            </p:childTnLst>
                          </p:cTn>
                        </p:par>
                        <p:par>
                          <p:cTn id="168" fill="hold">
                            <p:stCondLst>
                              <p:cond delay="12500"/>
                            </p:stCondLst>
                            <p:childTnLst>
                              <p:par>
                                <p:cTn id="169" presetID="22" presetClass="entr" presetSubtype="8" fill="hold" grpId="0" nodeType="afterEffect">
                                  <p:stCondLst>
                                    <p:cond delay="0"/>
                                  </p:stCondLst>
                                  <p:childTnLst>
                                    <p:set>
                                      <p:cBhvr>
                                        <p:cTn id="170" dur="1" fill="hold">
                                          <p:stCondLst>
                                            <p:cond delay="0"/>
                                          </p:stCondLst>
                                        </p:cTn>
                                        <p:tgtEl>
                                          <p:spTgt spid="35"/>
                                        </p:tgtEl>
                                        <p:attrNameLst>
                                          <p:attrName>style.visibility</p:attrName>
                                        </p:attrNameLst>
                                      </p:cBhvr>
                                      <p:to>
                                        <p:strVal val="visible"/>
                                      </p:to>
                                    </p:set>
                                    <p:animEffect transition="in" filter="wipe(left)">
                                      <p:cBhvr>
                                        <p:cTn id="171" dur="500"/>
                                        <p:tgtEl>
                                          <p:spTgt spid="35"/>
                                        </p:tgtEl>
                                      </p:cBhvr>
                                    </p:animEffect>
                                  </p:childTnLst>
                                </p:cTn>
                              </p:par>
                            </p:childTnLst>
                          </p:cTn>
                        </p:par>
                        <p:par>
                          <p:cTn id="172" fill="hold">
                            <p:stCondLst>
                              <p:cond delay="13000"/>
                            </p:stCondLst>
                            <p:childTnLst>
                              <p:par>
                                <p:cTn id="173" presetID="22" presetClass="entr" presetSubtype="8" fill="hold" nodeType="afterEffect">
                                  <p:stCondLst>
                                    <p:cond delay="0"/>
                                  </p:stCondLst>
                                  <p:childTnLst>
                                    <p:set>
                                      <p:cBhvr>
                                        <p:cTn id="174" dur="1" fill="hold">
                                          <p:stCondLst>
                                            <p:cond delay="0"/>
                                          </p:stCondLst>
                                        </p:cTn>
                                        <p:tgtEl>
                                          <p:spTgt spid="48"/>
                                        </p:tgtEl>
                                        <p:attrNameLst>
                                          <p:attrName>style.visibility</p:attrName>
                                        </p:attrNameLst>
                                      </p:cBhvr>
                                      <p:to>
                                        <p:strVal val="visible"/>
                                      </p:to>
                                    </p:set>
                                    <p:animEffect transition="in" filter="wipe(left)">
                                      <p:cBhvr>
                                        <p:cTn id="175" dur="500"/>
                                        <p:tgtEl>
                                          <p:spTgt spid="48"/>
                                        </p:tgtEl>
                                      </p:cBhvr>
                                    </p:animEffect>
                                  </p:childTnLst>
                                </p:cTn>
                              </p:par>
                            </p:childTnLst>
                          </p:cTn>
                        </p:par>
                        <p:par>
                          <p:cTn id="176" fill="hold">
                            <p:stCondLst>
                              <p:cond delay="13500"/>
                            </p:stCondLst>
                            <p:childTnLst>
                              <p:par>
                                <p:cTn id="177" presetID="2" presetClass="entr" presetSubtype="2" fill="hold" grpId="0" nodeType="afterEffect">
                                  <p:stCondLst>
                                    <p:cond delay="0"/>
                                  </p:stCondLst>
                                  <p:childTnLst>
                                    <p:set>
                                      <p:cBhvr>
                                        <p:cTn id="178" dur="1" fill="hold">
                                          <p:stCondLst>
                                            <p:cond delay="0"/>
                                          </p:stCondLst>
                                        </p:cTn>
                                        <p:tgtEl>
                                          <p:spTgt spid="39"/>
                                        </p:tgtEl>
                                        <p:attrNameLst>
                                          <p:attrName>style.visibility</p:attrName>
                                        </p:attrNameLst>
                                      </p:cBhvr>
                                      <p:to>
                                        <p:strVal val="visible"/>
                                      </p:to>
                                    </p:set>
                                    <p:anim calcmode="lin" valueType="num">
                                      <p:cBhvr additive="base">
                                        <p:cTn id="179" dur="500" fill="hold"/>
                                        <p:tgtEl>
                                          <p:spTgt spid="39"/>
                                        </p:tgtEl>
                                        <p:attrNameLst>
                                          <p:attrName>ppt_x</p:attrName>
                                        </p:attrNameLst>
                                      </p:cBhvr>
                                      <p:tavLst>
                                        <p:tav tm="0">
                                          <p:val>
                                            <p:strVal val="1+#ppt_w/2"/>
                                          </p:val>
                                        </p:tav>
                                        <p:tav tm="100000">
                                          <p:val>
                                            <p:strVal val="#ppt_x"/>
                                          </p:val>
                                        </p:tav>
                                      </p:tavLst>
                                    </p:anim>
                                    <p:anim calcmode="lin" valueType="num">
                                      <p:cBhvr additive="base">
                                        <p:cTn id="180" dur="500" fill="hold"/>
                                        <p:tgtEl>
                                          <p:spTgt spid="39"/>
                                        </p:tgtEl>
                                        <p:attrNameLst>
                                          <p:attrName>ppt_y</p:attrName>
                                        </p:attrNameLst>
                                      </p:cBhvr>
                                      <p:tavLst>
                                        <p:tav tm="0">
                                          <p:val>
                                            <p:strVal val="#ppt_y"/>
                                          </p:val>
                                        </p:tav>
                                        <p:tav tm="100000">
                                          <p:val>
                                            <p:strVal val="#ppt_y"/>
                                          </p:val>
                                        </p:tav>
                                      </p:tavLst>
                                    </p:anim>
                                  </p:childTnLst>
                                </p:cTn>
                              </p:par>
                            </p:childTnLst>
                          </p:cTn>
                        </p:par>
                        <p:par>
                          <p:cTn id="181" fill="hold">
                            <p:stCondLst>
                              <p:cond delay="14000"/>
                            </p:stCondLst>
                            <p:childTnLst>
                              <p:par>
                                <p:cTn id="182" presetID="53" presetClass="entr" presetSubtype="16" fill="hold" grpId="0" nodeType="afterEffect">
                                  <p:stCondLst>
                                    <p:cond delay="0"/>
                                  </p:stCondLst>
                                  <p:childTnLst>
                                    <p:set>
                                      <p:cBhvr>
                                        <p:cTn id="183" dur="1" fill="hold">
                                          <p:stCondLst>
                                            <p:cond delay="0"/>
                                          </p:stCondLst>
                                        </p:cTn>
                                        <p:tgtEl>
                                          <p:spTgt spid="41"/>
                                        </p:tgtEl>
                                        <p:attrNameLst>
                                          <p:attrName>style.visibility</p:attrName>
                                        </p:attrNameLst>
                                      </p:cBhvr>
                                      <p:to>
                                        <p:strVal val="visible"/>
                                      </p:to>
                                    </p:set>
                                    <p:anim calcmode="lin" valueType="num">
                                      <p:cBhvr>
                                        <p:cTn id="184" dur="500" fill="hold"/>
                                        <p:tgtEl>
                                          <p:spTgt spid="41"/>
                                        </p:tgtEl>
                                        <p:attrNameLst>
                                          <p:attrName>ppt_w</p:attrName>
                                        </p:attrNameLst>
                                      </p:cBhvr>
                                      <p:tavLst>
                                        <p:tav tm="0">
                                          <p:val>
                                            <p:fltVal val="0"/>
                                          </p:val>
                                        </p:tav>
                                        <p:tav tm="100000">
                                          <p:val>
                                            <p:strVal val="#ppt_w"/>
                                          </p:val>
                                        </p:tav>
                                      </p:tavLst>
                                    </p:anim>
                                    <p:anim calcmode="lin" valueType="num">
                                      <p:cBhvr>
                                        <p:cTn id="185" dur="500" fill="hold"/>
                                        <p:tgtEl>
                                          <p:spTgt spid="41"/>
                                        </p:tgtEl>
                                        <p:attrNameLst>
                                          <p:attrName>ppt_h</p:attrName>
                                        </p:attrNameLst>
                                      </p:cBhvr>
                                      <p:tavLst>
                                        <p:tav tm="0">
                                          <p:val>
                                            <p:fltVal val="0"/>
                                          </p:val>
                                        </p:tav>
                                        <p:tav tm="100000">
                                          <p:val>
                                            <p:strVal val="#ppt_h"/>
                                          </p:val>
                                        </p:tav>
                                      </p:tavLst>
                                    </p:anim>
                                    <p:animEffect transition="in" filter="fade">
                                      <p:cBhvr>
                                        <p:cTn id="186" dur="500"/>
                                        <p:tgtEl>
                                          <p:spTgt spid="41"/>
                                        </p:tgtEl>
                                      </p:cBhvr>
                                    </p:animEffect>
                                  </p:childTnLst>
                                </p:cTn>
                              </p:par>
                              <p:par>
                                <p:cTn id="187" presetID="53" presetClass="entr" presetSubtype="16" fill="hold" grpId="0" nodeType="withEffect">
                                  <p:stCondLst>
                                    <p:cond delay="0"/>
                                  </p:stCondLst>
                                  <p:childTnLst>
                                    <p:set>
                                      <p:cBhvr>
                                        <p:cTn id="188" dur="1" fill="hold">
                                          <p:stCondLst>
                                            <p:cond delay="0"/>
                                          </p:stCondLst>
                                        </p:cTn>
                                        <p:tgtEl>
                                          <p:spTgt spid="19"/>
                                        </p:tgtEl>
                                        <p:attrNameLst>
                                          <p:attrName>style.visibility</p:attrName>
                                        </p:attrNameLst>
                                      </p:cBhvr>
                                      <p:to>
                                        <p:strVal val="visible"/>
                                      </p:to>
                                    </p:set>
                                    <p:anim calcmode="lin" valueType="num">
                                      <p:cBhvr>
                                        <p:cTn id="189" dur="500" fill="hold"/>
                                        <p:tgtEl>
                                          <p:spTgt spid="19"/>
                                        </p:tgtEl>
                                        <p:attrNameLst>
                                          <p:attrName>ppt_w</p:attrName>
                                        </p:attrNameLst>
                                      </p:cBhvr>
                                      <p:tavLst>
                                        <p:tav tm="0">
                                          <p:val>
                                            <p:fltVal val="0"/>
                                          </p:val>
                                        </p:tav>
                                        <p:tav tm="100000">
                                          <p:val>
                                            <p:strVal val="#ppt_w"/>
                                          </p:val>
                                        </p:tav>
                                      </p:tavLst>
                                    </p:anim>
                                    <p:anim calcmode="lin" valueType="num">
                                      <p:cBhvr>
                                        <p:cTn id="190" dur="500" fill="hold"/>
                                        <p:tgtEl>
                                          <p:spTgt spid="19"/>
                                        </p:tgtEl>
                                        <p:attrNameLst>
                                          <p:attrName>ppt_h</p:attrName>
                                        </p:attrNameLst>
                                      </p:cBhvr>
                                      <p:tavLst>
                                        <p:tav tm="0">
                                          <p:val>
                                            <p:fltVal val="0"/>
                                          </p:val>
                                        </p:tav>
                                        <p:tav tm="100000">
                                          <p:val>
                                            <p:strVal val="#ppt_h"/>
                                          </p:val>
                                        </p:tav>
                                      </p:tavLst>
                                    </p:anim>
                                    <p:animEffect transition="in" filter="fade">
                                      <p:cBhvr>
                                        <p:cTn id="191" dur="500"/>
                                        <p:tgtEl>
                                          <p:spTgt spid="19"/>
                                        </p:tgtEl>
                                      </p:cBhvr>
                                    </p:animEffect>
                                  </p:childTnLst>
                                </p:cTn>
                              </p:par>
                            </p:childTnLst>
                          </p:cTn>
                        </p:par>
                        <p:par>
                          <p:cTn id="192" fill="hold">
                            <p:stCondLst>
                              <p:cond delay="14500"/>
                            </p:stCondLst>
                            <p:childTnLst>
                              <p:par>
                                <p:cTn id="193" presetID="22" presetClass="entr" presetSubtype="8" fill="hold" grpId="0" nodeType="afterEffect">
                                  <p:stCondLst>
                                    <p:cond delay="0"/>
                                  </p:stCondLst>
                                  <p:childTnLst>
                                    <p:set>
                                      <p:cBhvr>
                                        <p:cTn id="194" dur="1" fill="hold">
                                          <p:stCondLst>
                                            <p:cond delay="0"/>
                                          </p:stCondLst>
                                        </p:cTn>
                                        <p:tgtEl>
                                          <p:spTgt spid="40"/>
                                        </p:tgtEl>
                                        <p:attrNameLst>
                                          <p:attrName>style.visibility</p:attrName>
                                        </p:attrNameLst>
                                      </p:cBhvr>
                                      <p:to>
                                        <p:strVal val="visible"/>
                                      </p:to>
                                    </p:set>
                                    <p:animEffect transition="in" filter="wipe(left)">
                                      <p:cBhvr>
                                        <p:cTn id="195"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build="p"/>
      <p:bldP spid="7" grpId="0" animBg="1"/>
      <p:bldP spid="8" grpId="0"/>
      <p:bldP spid="9" grpId="0" animBg="1"/>
      <p:bldP spid="13" grpId="0" animBg="1"/>
      <p:bldP spid="14" grpId="0"/>
      <p:bldP spid="10" grpId="0" animBg="1"/>
      <p:bldP spid="15" grpId="0" animBg="1"/>
      <p:bldP spid="24" grpId="0" animBg="1"/>
      <p:bldP spid="25" grpId="0"/>
      <p:bldP spid="26" grpId="0" animBg="1"/>
      <p:bldP spid="29" grpId="0" animBg="1"/>
      <p:bldP spid="30" grpId="0"/>
      <p:bldP spid="31" grpId="0" animBg="1"/>
      <p:bldP spid="34" grpId="0" animBg="1"/>
      <p:bldP spid="35" grpId="0"/>
      <p:bldP spid="36" grpId="0" animBg="1"/>
      <p:bldP spid="39" grpId="0" animBg="1"/>
      <p:bldP spid="40" grpId="0"/>
      <p:bldP spid="41" grpId="0" animBg="1"/>
      <p:bldP spid="16" grpId="0" animBg="1"/>
      <p:bldP spid="17" grpId="0" animBg="1"/>
      <p:bldP spid="18" grpId="0" animBg="1"/>
      <p:bldP spid="19" grpId="0" animBg="1"/>
      <p:bldP spid="64" grpId="0"/>
      <p:bldP spid="65" grpId="0"/>
      <p:bldP spid="6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grpSp>
        <p:nvGrpSpPr>
          <p:cNvPr id="58" name="Group 32"/>
          <p:cNvGrpSpPr/>
          <p:nvPr/>
        </p:nvGrpSpPr>
        <p:grpSpPr>
          <a:xfrm>
            <a:off x="4960929" y="1739195"/>
            <a:ext cx="1909772" cy="2067795"/>
            <a:chOff x="3720696" y="1286227"/>
            <a:chExt cx="1432329" cy="1550846"/>
          </a:xfrm>
          <a:solidFill>
            <a:srgbClr val="5C9AD3"/>
          </a:solidFill>
        </p:grpSpPr>
        <p:sp>
          <p:nvSpPr>
            <p:cNvPr id="60" name="Freeform 6"/>
            <p:cNvSpPr>
              <a:spLocks/>
            </p:cNvSpPr>
            <p:nvPr/>
          </p:nvSpPr>
          <p:spPr bwMode="auto">
            <a:xfrm>
              <a:off x="3720696" y="1286227"/>
              <a:ext cx="1335491" cy="981383"/>
            </a:xfrm>
            <a:custGeom>
              <a:avLst/>
              <a:gdLst/>
              <a:ahLst/>
              <a:cxnLst>
                <a:cxn ang="0">
                  <a:pos x="924" y="201"/>
                </a:cxn>
                <a:cxn ang="0">
                  <a:pos x="563" y="679"/>
                </a:cxn>
                <a:cxn ang="0">
                  <a:pos x="0" y="440"/>
                </a:cxn>
                <a:cxn ang="0">
                  <a:pos x="0" y="440"/>
                </a:cxn>
                <a:cxn ang="0">
                  <a:pos x="374" y="0"/>
                </a:cxn>
                <a:cxn ang="0">
                  <a:pos x="924" y="192"/>
                </a:cxn>
                <a:cxn ang="0">
                  <a:pos x="924" y="201"/>
                </a:cxn>
              </a:cxnLst>
              <a:rect l="0" t="0" r="r" b="b"/>
              <a:pathLst>
                <a:path w="924" h="679">
                  <a:moveTo>
                    <a:pt x="924" y="201"/>
                  </a:moveTo>
                  <a:lnTo>
                    <a:pt x="563" y="679"/>
                  </a:lnTo>
                  <a:lnTo>
                    <a:pt x="0" y="440"/>
                  </a:lnTo>
                  <a:lnTo>
                    <a:pt x="0" y="440"/>
                  </a:lnTo>
                  <a:lnTo>
                    <a:pt x="374" y="0"/>
                  </a:lnTo>
                  <a:lnTo>
                    <a:pt x="924" y="192"/>
                  </a:lnTo>
                  <a:lnTo>
                    <a:pt x="924" y="20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
            <p:cNvSpPr>
              <a:spLocks/>
            </p:cNvSpPr>
            <p:nvPr/>
          </p:nvSpPr>
          <p:spPr bwMode="auto">
            <a:xfrm>
              <a:off x="4534421" y="1576739"/>
              <a:ext cx="618604" cy="1260334"/>
            </a:xfrm>
            <a:custGeom>
              <a:avLst/>
              <a:gdLst/>
              <a:ahLst/>
              <a:cxnLst>
                <a:cxn ang="0">
                  <a:pos x="428" y="458"/>
                </a:cxn>
                <a:cxn ang="0">
                  <a:pos x="106" y="872"/>
                </a:cxn>
                <a:cxn ang="0">
                  <a:pos x="106" y="872"/>
                </a:cxn>
                <a:cxn ang="0">
                  <a:pos x="0" y="478"/>
                </a:cxn>
                <a:cxn ang="0">
                  <a:pos x="361" y="0"/>
                </a:cxn>
                <a:cxn ang="0">
                  <a:pos x="428" y="458"/>
                </a:cxn>
              </a:cxnLst>
              <a:rect l="0" t="0" r="r" b="b"/>
              <a:pathLst>
                <a:path w="428" h="872">
                  <a:moveTo>
                    <a:pt x="428" y="458"/>
                  </a:moveTo>
                  <a:lnTo>
                    <a:pt x="106" y="872"/>
                  </a:lnTo>
                  <a:lnTo>
                    <a:pt x="106" y="872"/>
                  </a:lnTo>
                  <a:lnTo>
                    <a:pt x="0" y="478"/>
                  </a:lnTo>
                  <a:lnTo>
                    <a:pt x="361" y="0"/>
                  </a:lnTo>
                  <a:lnTo>
                    <a:pt x="428" y="458"/>
                  </a:lnTo>
                  <a:close/>
                </a:path>
              </a:pathLst>
            </a:custGeom>
            <a:solidFill>
              <a:srgbClr val="4886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8"/>
            <p:cNvSpPr>
              <a:spLocks/>
            </p:cNvSpPr>
            <p:nvPr/>
          </p:nvSpPr>
          <p:spPr bwMode="auto">
            <a:xfrm>
              <a:off x="3720696" y="1922175"/>
              <a:ext cx="966931" cy="914898"/>
            </a:xfrm>
            <a:custGeom>
              <a:avLst/>
              <a:gdLst/>
              <a:ahLst/>
              <a:cxnLst>
                <a:cxn ang="0">
                  <a:pos x="607" y="403"/>
                </a:cxn>
                <a:cxn ang="0">
                  <a:pos x="608" y="404"/>
                </a:cxn>
                <a:cxn ang="0">
                  <a:pos x="669" y="633"/>
                </a:cxn>
                <a:cxn ang="0">
                  <a:pos x="158" y="393"/>
                </a:cxn>
                <a:cxn ang="0">
                  <a:pos x="0" y="0"/>
                </a:cxn>
                <a:cxn ang="0">
                  <a:pos x="563" y="239"/>
                </a:cxn>
                <a:cxn ang="0">
                  <a:pos x="607" y="403"/>
                </a:cxn>
                <a:cxn ang="0">
                  <a:pos x="607" y="403"/>
                </a:cxn>
              </a:cxnLst>
              <a:rect l="0" t="0" r="r" b="b"/>
              <a:pathLst>
                <a:path w="669" h="633">
                  <a:moveTo>
                    <a:pt x="607" y="403"/>
                  </a:moveTo>
                  <a:lnTo>
                    <a:pt x="608" y="404"/>
                  </a:lnTo>
                  <a:lnTo>
                    <a:pt x="669" y="633"/>
                  </a:lnTo>
                  <a:lnTo>
                    <a:pt x="158" y="393"/>
                  </a:lnTo>
                  <a:lnTo>
                    <a:pt x="0" y="0"/>
                  </a:lnTo>
                  <a:lnTo>
                    <a:pt x="563" y="239"/>
                  </a:lnTo>
                  <a:lnTo>
                    <a:pt x="607" y="403"/>
                  </a:lnTo>
                  <a:lnTo>
                    <a:pt x="607" y="403"/>
                  </a:lnTo>
                  <a:close/>
                </a:path>
              </a:pathLst>
            </a:custGeom>
            <a:solidFill>
              <a:srgbClr val="3472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33"/>
          <p:cNvGrpSpPr/>
          <p:nvPr/>
        </p:nvGrpSpPr>
        <p:grpSpPr>
          <a:xfrm>
            <a:off x="6286784" y="2199775"/>
            <a:ext cx="1959877" cy="2239308"/>
            <a:chOff x="4715088" y="1631662"/>
            <a:chExt cx="1469908" cy="1679481"/>
          </a:xfrm>
          <a:solidFill>
            <a:srgbClr val="44546B"/>
          </a:solidFill>
        </p:grpSpPr>
        <p:sp>
          <p:nvSpPr>
            <p:cNvPr id="66" name="Freeform 12"/>
            <p:cNvSpPr>
              <a:spLocks/>
            </p:cNvSpPr>
            <p:nvPr/>
          </p:nvSpPr>
          <p:spPr bwMode="auto">
            <a:xfrm>
              <a:off x="5687800" y="1959754"/>
              <a:ext cx="497196" cy="1351389"/>
            </a:xfrm>
            <a:custGeom>
              <a:avLst/>
              <a:gdLst/>
              <a:ahLst/>
              <a:cxnLst>
                <a:cxn ang="0">
                  <a:pos x="304" y="430"/>
                </a:cxn>
                <a:cxn ang="0">
                  <a:pos x="9" y="935"/>
                </a:cxn>
                <a:cxn ang="0">
                  <a:pos x="0" y="554"/>
                </a:cxn>
                <a:cxn ang="0">
                  <a:pos x="344" y="0"/>
                </a:cxn>
                <a:cxn ang="0">
                  <a:pos x="304" y="430"/>
                </a:cxn>
              </a:cxnLst>
              <a:rect l="0" t="0" r="r" b="b"/>
              <a:pathLst>
                <a:path w="344" h="935">
                  <a:moveTo>
                    <a:pt x="304" y="430"/>
                  </a:moveTo>
                  <a:lnTo>
                    <a:pt x="9" y="935"/>
                  </a:lnTo>
                  <a:lnTo>
                    <a:pt x="0" y="554"/>
                  </a:lnTo>
                  <a:lnTo>
                    <a:pt x="344" y="0"/>
                  </a:lnTo>
                  <a:lnTo>
                    <a:pt x="304" y="430"/>
                  </a:lnTo>
                  <a:close/>
                </a:path>
              </a:pathLst>
            </a:custGeom>
            <a:solidFill>
              <a:srgbClr val="30405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3"/>
            <p:cNvSpPr>
              <a:spLocks/>
            </p:cNvSpPr>
            <p:nvPr/>
          </p:nvSpPr>
          <p:spPr bwMode="auto">
            <a:xfrm>
              <a:off x="4715088" y="1631662"/>
              <a:ext cx="1469908" cy="1128807"/>
            </a:xfrm>
            <a:custGeom>
              <a:avLst/>
              <a:gdLst/>
              <a:ahLst/>
              <a:cxnLst>
                <a:cxn ang="0">
                  <a:pos x="1017" y="227"/>
                </a:cxn>
                <a:cxn ang="0">
                  <a:pos x="673" y="781"/>
                </a:cxn>
                <a:cxn ang="0">
                  <a:pos x="0" y="493"/>
                </a:cxn>
                <a:cxn ang="0">
                  <a:pos x="0" y="493"/>
                </a:cxn>
                <a:cxn ang="0">
                  <a:pos x="369" y="0"/>
                </a:cxn>
                <a:cxn ang="0">
                  <a:pos x="1017" y="227"/>
                </a:cxn>
              </a:cxnLst>
              <a:rect l="0" t="0" r="r" b="b"/>
              <a:pathLst>
                <a:path w="1017" h="781">
                  <a:moveTo>
                    <a:pt x="1017" y="227"/>
                  </a:moveTo>
                  <a:lnTo>
                    <a:pt x="673" y="781"/>
                  </a:lnTo>
                  <a:lnTo>
                    <a:pt x="0" y="493"/>
                  </a:lnTo>
                  <a:lnTo>
                    <a:pt x="0" y="493"/>
                  </a:lnTo>
                  <a:lnTo>
                    <a:pt x="369" y="0"/>
                  </a:lnTo>
                  <a:lnTo>
                    <a:pt x="1017" y="22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4"/>
            <p:cNvSpPr>
              <a:spLocks/>
            </p:cNvSpPr>
            <p:nvPr/>
          </p:nvSpPr>
          <p:spPr bwMode="auto">
            <a:xfrm>
              <a:off x="4715088" y="2344213"/>
              <a:ext cx="985720" cy="966930"/>
            </a:xfrm>
            <a:custGeom>
              <a:avLst/>
              <a:gdLst/>
              <a:ahLst/>
              <a:cxnLst>
                <a:cxn ang="0">
                  <a:pos x="682" y="669"/>
                </a:cxn>
                <a:cxn ang="0">
                  <a:pos x="87" y="391"/>
                </a:cxn>
                <a:cxn ang="0">
                  <a:pos x="0" y="0"/>
                </a:cxn>
                <a:cxn ang="0">
                  <a:pos x="673" y="288"/>
                </a:cxn>
                <a:cxn ang="0">
                  <a:pos x="682" y="669"/>
                </a:cxn>
                <a:cxn ang="0">
                  <a:pos x="682" y="669"/>
                </a:cxn>
              </a:cxnLst>
              <a:rect l="0" t="0" r="r" b="b"/>
              <a:pathLst>
                <a:path w="682" h="669">
                  <a:moveTo>
                    <a:pt x="682" y="669"/>
                  </a:moveTo>
                  <a:lnTo>
                    <a:pt x="87" y="391"/>
                  </a:lnTo>
                  <a:lnTo>
                    <a:pt x="0" y="0"/>
                  </a:lnTo>
                  <a:lnTo>
                    <a:pt x="673" y="288"/>
                  </a:lnTo>
                  <a:lnTo>
                    <a:pt x="682" y="669"/>
                  </a:lnTo>
                  <a:lnTo>
                    <a:pt x="682" y="669"/>
                  </a:ln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31"/>
          <p:cNvGrpSpPr/>
          <p:nvPr/>
        </p:nvGrpSpPr>
        <p:grpSpPr>
          <a:xfrm>
            <a:off x="3945340" y="2785617"/>
            <a:ext cx="2193057" cy="2243163"/>
            <a:chOff x="2959004" y="2071044"/>
            <a:chExt cx="1644793" cy="1682372"/>
          </a:xfrm>
          <a:solidFill>
            <a:srgbClr val="FE4A1E"/>
          </a:solidFill>
        </p:grpSpPr>
        <p:sp>
          <p:nvSpPr>
            <p:cNvPr id="72" name="Freeform 9"/>
            <p:cNvSpPr>
              <a:spLocks/>
            </p:cNvSpPr>
            <p:nvPr/>
          </p:nvSpPr>
          <p:spPr bwMode="auto">
            <a:xfrm>
              <a:off x="2959004" y="2071044"/>
              <a:ext cx="1456900" cy="1193848"/>
            </a:xfrm>
            <a:custGeom>
              <a:avLst/>
              <a:gdLst/>
              <a:ahLst/>
              <a:cxnLst>
                <a:cxn ang="0">
                  <a:pos x="1008" y="247"/>
                </a:cxn>
                <a:cxn ang="0">
                  <a:pos x="570" y="826"/>
                </a:cxn>
                <a:cxn ang="0">
                  <a:pos x="0" y="516"/>
                </a:cxn>
                <a:cxn ang="0">
                  <a:pos x="440" y="0"/>
                </a:cxn>
                <a:cxn ang="0">
                  <a:pos x="1008" y="247"/>
                </a:cxn>
                <a:cxn ang="0">
                  <a:pos x="1008" y="247"/>
                </a:cxn>
              </a:cxnLst>
              <a:rect l="0" t="0" r="r" b="b"/>
              <a:pathLst>
                <a:path w="1008" h="826">
                  <a:moveTo>
                    <a:pt x="1008" y="247"/>
                  </a:moveTo>
                  <a:lnTo>
                    <a:pt x="570" y="826"/>
                  </a:lnTo>
                  <a:lnTo>
                    <a:pt x="0" y="516"/>
                  </a:lnTo>
                  <a:lnTo>
                    <a:pt x="440" y="0"/>
                  </a:lnTo>
                  <a:lnTo>
                    <a:pt x="1008" y="247"/>
                  </a:lnTo>
                  <a:lnTo>
                    <a:pt x="1008" y="2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0"/>
            <p:cNvSpPr>
              <a:spLocks/>
            </p:cNvSpPr>
            <p:nvPr/>
          </p:nvSpPr>
          <p:spPr bwMode="auto">
            <a:xfrm>
              <a:off x="3782846" y="2428043"/>
              <a:ext cx="820951" cy="1325373"/>
            </a:xfrm>
            <a:custGeom>
              <a:avLst/>
              <a:gdLst/>
              <a:ahLst/>
              <a:cxnLst>
                <a:cxn ang="0">
                  <a:pos x="183" y="917"/>
                </a:cxn>
                <a:cxn ang="0">
                  <a:pos x="0" y="579"/>
                </a:cxn>
                <a:cxn ang="0">
                  <a:pos x="438" y="0"/>
                </a:cxn>
                <a:cxn ang="0">
                  <a:pos x="568" y="417"/>
                </a:cxn>
                <a:cxn ang="0">
                  <a:pos x="183" y="917"/>
                </a:cxn>
              </a:cxnLst>
              <a:rect l="0" t="0" r="r" b="b"/>
              <a:pathLst>
                <a:path w="568" h="917">
                  <a:moveTo>
                    <a:pt x="183" y="917"/>
                  </a:moveTo>
                  <a:lnTo>
                    <a:pt x="0" y="579"/>
                  </a:lnTo>
                  <a:lnTo>
                    <a:pt x="438" y="0"/>
                  </a:lnTo>
                  <a:lnTo>
                    <a:pt x="568" y="417"/>
                  </a:lnTo>
                  <a:lnTo>
                    <a:pt x="183" y="917"/>
                  </a:lnTo>
                  <a:close/>
                </a:path>
              </a:pathLst>
            </a:custGeom>
            <a:solidFill>
              <a:srgbClr val="EA360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
            <p:cNvSpPr>
              <a:spLocks/>
            </p:cNvSpPr>
            <p:nvPr/>
          </p:nvSpPr>
          <p:spPr bwMode="auto">
            <a:xfrm>
              <a:off x="2959004" y="2816838"/>
              <a:ext cx="1088339" cy="936578"/>
            </a:xfrm>
            <a:custGeom>
              <a:avLst/>
              <a:gdLst/>
              <a:ahLst/>
              <a:cxnLst>
                <a:cxn ang="0">
                  <a:pos x="753" y="648"/>
                </a:cxn>
                <a:cxn ang="0">
                  <a:pos x="234" y="348"/>
                </a:cxn>
                <a:cxn ang="0">
                  <a:pos x="0" y="0"/>
                </a:cxn>
                <a:cxn ang="0">
                  <a:pos x="570" y="310"/>
                </a:cxn>
                <a:cxn ang="0">
                  <a:pos x="753" y="648"/>
                </a:cxn>
              </a:cxnLst>
              <a:rect l="0" t="0" r="r" b="b"/>
              <a:pathLst>
                <a:path w="753" h="648">
                  <a:moveTo>
                    <a:pt x="753" y="648"/>
                  </a:moveTo>
                  <a:lnTo>
                    <a:pt x="234" y="348"/>
                  </a:lnTo>
                  <a:lnTo>
                    <a:pt x="0" y="0"/>
                  </a:lnTo>
                  <a:lnTo>
                    <a:pt x="570" y="310"/>
                  </a:lnTo>
                  <a:lnTo>
                    <a:pt x="753" y="648"/>
                  </a:lnTo>
                  <a:close/>
                </a:path>
              </a:pathLst>
            </a:custGeom>
            <a:solidFill>
              <a:srgbClr val="D622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34"/>
          <p:cNvGrpSpPr/>
          <p:nvPr/>
        </p:nvGrpSpPr>
        <p:grpSpPr>
          <a:xfrm>
            <a:off x="5276975" y="3363752"/>
            <a:ext cx="2187279" cy="2470563"/>
            <a:chOff x="3957731" y="2504645"/>
            <a:chExt cx="1640459" cy="1852922"/>
          </a:xfrm>
          <a:solidFill>
            <a:srgbClr val="7A7A7A"/>
          </a:solidFill>
        </p:grpSpPr>
        <p:sp>
          <p:nvSpPr>
            <p:cNvPr id="78" name="Freeform 15"/>
            <p:cNvSpPr>
              <a:spLocks noEditPoints="1"/>
            </p:cNvSpPr>
            <p:nvPr/>
          </p:nvSpPr>
          <p:spPr bwMode="auto">
            <a:xfrm>
              <a:off x="3957731" y="2504645"/>
              <a:ext cx="1623114" cy="1406312"/>
            </a:xfrm>
            <a:custGeom>
              <a:avLst/>
              <a:gdLst/>
              <a:ahLst/>
              <a:cxnLst>
                <a:cxn ang="0">
                  <a:pos x="703" y="973"/>
                </a:cxn>
                <a:cxn ang="0">
                  <a:pos x="0" y="591"/>
                </a:cxn>
                <a:cxn ang="0">
                  <a:pos x="443" y="0"/>
                </a:cxn>
                <a:cxn ang="0">
                  <a:pos x="1123" y="296"/>
                </a:cxn>
                <a:cxn ang="0">
                  <a:pos x="703" y="973"/>
                </a:cxn>
                <a:cxn ang="0">
                  <a:pos x="505" y="230"/>
                </a:cxn>
                <a:cxn ang="0">
                  <a:pos x="505" y="230"/>
                </a:cxn>
                <a:cxn ang="0">
                  <a:pos x="505" y="230"/>
                </a:cxn>
                <a:cxn ang="0">
                  <a:pos x="505" y="230"/>
                </a:cxn>
                <a:cxn ang="0">
                  <a:pos x="538" y="246"/>
                </a:cxn>
                <a:cxn ang="0">
                  <a:pos x="538" y="246"/>
                </a:cxn>
                <a:cxn ang="0">
                  <a:pos x="538" y="246"/>
                </a:cxn>
                <a:cxn ang="0">
                  <a:pos x="538" y="246"/>
                </a:cxn>
              </a:cxnLst>
              <a:rect l="0" t="0" r="r" b="b"/>
              <a:pathLst>
                <a:path w="1123" h="973">
                  <a:moveTo>
                    <a:pt x="703" y="973"/>
                  </a:moveTo>
                  <a:lnTo>
                    <a:pt x="0" y="591"/>
                  </a:lnTo>
                  <a:lnTo>
                    <a:pt x="443" y="0"/>
                  </a:lnTo>
                  <a:lnTo>
                    <a:pt x="1123" y="296"/>
                  </a:lnTo>
                  <a:lnTo>
                    <a:pt x="703" y="973"/>
                  </a:lnTo>
                  <a:close/>
                  <a:moveTo>
                    <a:pt x="505" y="230"/>
                  </a:moveTo>
                  <a:lnTo>
                    <a:pt x="505" y="230"/>
                  </a:lnTo>
                  <a:lnTo>
                    <a:pt x="505" y="230"/>
                  </a:lnTo>
                  <a:lnTo>
                    <a:pt x="505" y="230"/>
                  </a:lnTo>
                  <a:close/>
                  <a:moveTo>
                    <a:pt x="538" y="246"/>
                  </a:moveTo>
                  <a:lnTo>
                    <a:pt x="538" y="246"/>
                  </a:lnTo>
                  <a:lnTo>
                    <a:pt x="538" y="246"/>
                  </a:lnTo>
                  <a:lnTo>
                    <a:pt x="538" y="24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p:cNvSpPr>
            <p:nvPr/>
          </p:nvSpPr>
          <p:spPr bwMode="auto">
            <a:xfrm>
              <a:off x="4973804" y="2932465"/>
              <a:ext cx="624386" cy="1425102"/>
            </a:xfrm>
            <a:custGeom>
              <a:avLst/>
              <a:gdLst/>
              <a:ahLst/>
              <a:cxnLst>
                <a:cxn ang="0">
                  <a:pos x="80" y="986"/>
                </a:cxn>
                <a:cxn ang="0">
                  <a:pos x="0" y="677"/>
                </a:cxn>
                <a:cxn ang="0">
                  <a:pos x="420" y="0"/>
                </a:cxn>
                <a:cxn ang="0">
                  <a:pos x="432" y="383"/>
                </a:cxn>
                <a:cxn ang="0">
                  <a:pos x="80" y="986"/>
                </a:cxn>
              </a:cxnLst>
              <a:rect l="0" t="0" r="r" b="b"/>
              <a:pathLst>
                <a:path w="432" h="986">
                  <a:moveTo>
                    <a:pt x="80" y="986"/>
                  </a:moveTo>
                  <a:lnTo>
                    <a:pt x="0" y="677"/>
                  </a:lnTo>
                  <a:lnTo>
                    <a:pt x="420" y="0"/>
                  </a:lnTo>
                  <a:lnTo>
                    <a:pt x="432" y="383"/>
                  </a:lnTo>
                  <a:lnTo>
                    <a:pt x="80" y="986"/>
                  </a:lnTo>
                  <a:close/>
                </a:path>
              </a:pathLst>
            </a:custGeom>
            <a:solidFill>
              <a:srgbClr val="66666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7"/>
            <p:cNvSpPr>
              <a:spLocks/>
            </p:cNvSpPr>
            <p:nvPr/>
          </p:nvSpPr>
          <p:spPr bwMode="auto">
            <a:xfrm>
              <a:off x="3957731" y="3358840"/>
              <a:ext cx="1131699" cy="998727"/>
            </a:xfrm>
            <a:custGeom>
              <a:avLst/>
              <a:gdLst/>
              <a:ahLst/>
              <a:cxnLst>
                <a:cxn ang="0">
                  <a:pos x="783" y="691"/>
                </a:cxn>
                <a:cxn ang="0">
                  <a:pos x="180" y="341"/>
                </a:cxn>
                <a:cxn ang="0">
                  <a:pos x="0" y="0"/>
                </a:cxn>
                <a:cxn ang="0">
                  <a:pos x="0" y="0"/>
                </a:cxn>
                <a:cxn ang="0">
                  <a:pos x="703" y="382"/>
                </a:cxn>
                <a:cxn ang="0">
                  <a:pos x="783" y="691"/>
                </a:cxn>
              </a:cxnLst>
              <a:rect l="0" t="0" r="r" b="b"/>
              <a:pathLst>
                <a:path w="783" h="691">
                  <a:moveTo>
                    <a:pt x="783" y="691"/>
                  </a:moveTo>
                  <a:lnTo>
                    <a:pt x="180" y="341"/>
                  </a:lnTo>
                  <a:lnTo>
                    <a:pt x="0" y="0"/>
                  </a:lnTo>
                  <a:lnTo>
                    <a:pt x="0" y="0"/>
                  </a:lnTo>
                  <a:lnTo>
                    <a:pt x="703" y="382"/>
                  </a:lnTo>
                  <a:lnTo>
                    <a:pt x="783" y="691"/>
                  </a:lnTo>
                  <a:close/>
                </a:path>
              </a:pathLst>
            </a:custGeom>
            <a:solidFill>
              <a:srgbClr val="52525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4" name="TextBox 4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1" name="Freeform 517"/>
          <p:cNvSpPr>
            <a:spLocks noChangeAspect="1" noEditPoints="1"/>
          </p:cNvSpPr>
          <p:nvPr/>
        </p:nvSpPr>
        <p:spPr bwMode="auto">
          <a:xfrm rot="1797636">
            <a:off x="4622518" y="3408562"/>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25"/>
          <p:cNvSpPr>
            <a:spLocks noChangeAspect="1" noEditPoints="1"/>
          </p:cNvSpPr>
          <p:nvPr/>
        </p:nvSpPr>
        <p:spPr bwMode="auto">
          <a:xfrm rot="1508933">
            <a:off x="5989537" y="4022060"/>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543"/>
          <p:cNvSpPr>
            <a:spLocks noChangeAspect="1" noEditPoints="1"/>
          </p:cNvSpPr>
          <p:nvPr/>
        </p:nvSpPr>
        <p:spPr bwMode="auto">
          <a:xfrm rot="1320000">
            <a:off x="5579352" y="219252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578"/>
          <p:cNvSpPr>
            <a:spLocks noChangeAspect="1" noEditPoints="1"/>
          </p:cNvSpPr>
          <p:nvPr/>
        </p:nvSpPr>
        <p:spPr bwMode="auto">
          <a:xfrm rot="1380000">
            <a:off x="6893966" y="2760493"/>
            <a:ext cx="745233" cy="320040"/>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TextBox 47"/>
          <p:cNvSpPr txBox="1"/>
          <p:nvPr/>
        </p:nvSpPr>
        <p:spPr>
          <a:xfrm>
            <a:off x="1810590" y="1635802"/>
            <a:ext cx="2433853"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449565" y="3151478"/>
            <a:ext cx="2433853" cy="1114151"/>
          </a:xfrm>
          <a:prstGeom prst="rect">
            <a:avLst/>
          </a:prstGeom>
          <a:noFill/>
        </p:spPr>
        <p:txBody>
          <a:bodyPr wrap="square" rtlCol="0">
            <a:spAutoFit/>
          </a:bodyPr>
          <a:lstStyle/>
          <a:p>
            <a:pPr defTabSz="1219170">
              <a:spcBef>
                <a:spcPct val="20000"/>
              </a:spcBef>
              <a:defRPr/>
            </a:pPr>
            <a:r>
              <a:rPr lang="en-US" sz="15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2819995" y="5122075"/>
            <a:ext cx="2433853"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8699535" y="3806990"/>
            <a:ext cx="2433853"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62477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2" presetClass="entr" presetSubtype="9"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 calcmode="lin" valueType="num">
                                      <p:cBhvr additive="base">
                                        <p:cTn id="11" dur="500" fill="hold"/>
                                        <p:tgtEl>
                                          <p:spTgt spid="58"/>
                                        </p:tgtEl>
                                        <p:attrNameLst>
                                          <p:attrName>ppt_x</p:attrName>
                                        </p:attrNameLst>
                                      </p:cBhvr>
                                      <p:tavLst>
                                        <p:tav tm="0">
                                          <p:val>
                                            <p:strVal val="0-#ppt_w/2"/>
                                          </p:val>
                                        </p:tav>
                                        <p:tav tm="100000">
                                          <p:val>
                                            <p:strVal val="#ppt_x"/>
                                          </p:val>
                                        </p:tav>
                                      </p:tavLst>
                                    </p:anim>
                                    <p:anim calcmode="lin" valueType="num">
                                      <p:cBhvr additive="base">
                                        <p:cTn id="12" dur="500" fill="hold"/>
                                        <p:tgtEl>
                                          <p:spTgt spid="58"/>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3" presetClass="entr" presetSubtype="16" fill="hold" grpId="0" nodeType="afterEffect">
                                  <p:stCondLst>
                                    <p:cond delay="0"/>
                                  </p:stCondLst>
                                  <p:childTnLst>
                                    <p:set>
                                      <p:cBhvr>
                                        <p:cTn id="15" dur="1" fill="hold">
                                          <p:stCondLst>
                                            <p:cond delay="0"/>
                                          </p:stCondLst>
                                        </p:cTn>
                                        <p:tgtEl>
                                          <p:spTgt spid="46"/>
                                        </p:tgtEl>
                                        <p:attrNameLst>
                                          <p:attrName>style.visibility</p:attrName>
                                        </p:attrNameLst>
                                      </p:cBhvr>
                                      <p:to>
                                        <p:strVal val="visible"/>
                                      </p:to>
                                    </p:set>
                                    <p:anim calcmode="lin" valueType="num">
                                      <p:cBhvr>
                                        <p:cTn id="16" dur="500" fill="hold"/>
                                        <p:tgtEl>
                                          <p:spTgt spid="46"/>
                                        </p:tgtEl>
                                        <p:attrNameLst>
                                          <p:attrName>ppt_w</p:attrName>
                                        </p:attrNameLst>
                                      </p:cBhvr>
                                      <p:tavLst>
                                        <p:tav tm="0">
                                          <p:val>
                                            <p:fltVal val="0"/>
                                          </p:val>
                                        </p:tav>
                                        <p:tav tm="100000">
                                          <p:val>
                                            <p:strVal val="#ppt_w"/>
                                          </p:val>
                                        </p:tav>
                                      </p:tavLst>
                                    </p:anim>
                                    <p:anim calcmode="lin" valueType="num">
                                      <p:cBhvr>
                                        <p:cTn id="17" dur="500" fill="hold"/>
                                        <p:tgtEl>
                                          <p:spTgt spid="46"/>
                                        </p:tgtEl>
                                        <p:attrNameLst>
                                          <p:attrName>ppt_h</p:attrName>
                                        </p:attrNameLst>
                                      </p:cBhvr>
                                      <p:tavLst>
                                        <p:tav tm="0">
                                          <p:val>
                                            <p:fltVal val="0"/>
                                          </p:val>
                                        </p:tav>
                                        <p:tav tm="100000">
                                          <p:val>
                                            <p:strVal val="#ppt_h"/>
                                          </p:val>
                                        </p:tav>
                                      </p:tavLst>
                                    </p:anim>
                                  </p:childTnLst>
                                </p:cTn>
                              </p:par>
                            </p:childTnLst>
                          </p:cTn>
                        </p:par>
                        <p:par>
                          <p:cTn id="18" fill="hold">
                            <p:stCondLst>
                              <p:cond delay="1750"/>
                            </p:stCondLst>
                            <p:childTnLst>
                              <p:par>
                                <p:cTn id="19" presetID="53" presetClass="entr" presetSubtype="528" fill="hold" grpId="0" nodeType="afterEffect">
                                  <p:stCondLst>
                                    <p:cond delay="0"/>
                                  </p:stCondLst>
                                  <p:childTnLst>
                                    <p:set>
                                      <p:cBhvr>
                                        <p:cTn id="20" dur="1" fill="hold">
                                          <p:stCondLst>
                                            <p:cond delay="0"/>
                                          </p:stCondLst>
                                        </p:cTn>
                                        <p:tgtEl>
                                          <p:spTgt spid="48"/>
                                        </p:tgtEl>
                                        <p:attrNameLst>
                                          <p:attrName>style.visibility</p:attrName>
                                        </p:attrNameLst>
                                      </p:cBhvr>
                                      <p:to>
                                        <p:strVal val="visible"/>
                                      </p:to>
                                    </p:set>
                                    <p:anim calcmode="lin" valueType="num">
                                      <p:cBhvr>
                                        <p:cTn id="21" dur="500" fill="hold"/>
                                        <p:tgtEl>
                                          <p:spTgt spid="48"/>
                                        </p:tgtEl>
                                        <p:attrNameLst>
                                          <p:attrName>ppt_w</p:attrName>
                                        </p:attrNameLst>
                                      </p:cBhvr>
                                      <p:tavLst>
                                        <p:tav tm="0">
                                          <p:val>
                                            <p:fltVal val="0"/>
                                          </p:val>
                                        </p:tav>
                                        <p:tav tm="100000">
                                          <p:val>
                                            <p:strVal val="#ppt_w"/>
                                          </p:val>
                                        </p:tav>
                                      </p:tavLst>
                                    </p:anim>
                                    <p:anim calcmode="lin" valueType="num">
                                      <p:cBhvr>
                                        <p:cTn id="22" dur="500" fill="hold"/>
                                        <p:tgtEl>
                                          <p:spTgt spid="48"/>
                                        </p:tgtEl>
                                        <p:attrNameLst>
                                          <p:attrName>ppt_h</p:attrName>
                                        </p:attrNameLst>
                                      </p:cBhvr>
                                      <p:tavLst>
                                        <p:tav tm="0">
                                          <p:val>
                                            <p:fltVal val="0"/>
                                          </p:val>
                                        </p:tav>
                                        <p:tav tm="100000">
                                          <p:val>
                                            <p:strVal val="#ppt_h"/>
                                          </p:val>
                                        </p:tav>
                                      </p:tavLst>
                                    </p:anim>
                                    <p:animEffect transition="in" filter="fade">
                                      <p:cBhvr>
                                        <p:cTn id="23" dur="500"/>
                                        <p:tgtEl>
                                          <p:spTgt spid="48"/>
                                        </p:tgtEl>
                                      </p:cBhvr>
                                    </p:animEffect>
                                    <p:anim calcmode="lin" valueType="num">
                                      <p:cBhvr>
                                        <p:cTn id="24" dur="500" fill="hold"/>
                                        <p:tgtEl>
                                          <p:spTgt spid="48"/>
                                        </p:tgtEl>
                                        <p:attrNameLst>
                                          <p:attrName>ppt_x</p:attrName>
                                        </p:attrNameLst>
                                      </p:cBhvr>
                                      <p:tavLst>
                                        <p:tav tm="0">
                                          <p:val>
                                            <p:fltVal val="0.5"/>
                                          </p:val>
                                        </p:tav>
                                        <p:tav tm="100000">
                                          <p:val>
                                            <p:strVal val="#ppt_x"/>
                                          </p:val>
                                        </p:tav>
                                      </p:tavLst>
                                    </p:anim>
                                    <p:anim calcmode="lin" valueType="num">
                                      <p:cBhvr>
                                        <p:cTn id="25" dur="500" fill="hold"/>
                                        <p:tgtEl>
                                          <p:spTgt spid="48"/>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2" presetClass="entr" presetSubtype="3"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additive="base">
                                        <p:cTn id="29" dur="500" fill="hold"/>
                                        <p:tgtEl>
                                          <p:spTgt spid="64"/>
                                        </p:tgtEl>
                                        <p:attrNameLst>
                                          <p:attrName>ppt_x</p:attrName>
                                        </p:attrNameLst>
                                      </p:cBhvr>
                                      <p:tavLst>
                                        <p:tav tm="0">
                                          <p:val>
                                            <p:strVal val="1+#ppt_w/2"/>
                                          </p:val>
                                        </p:tav>
                                        <p:tav tm="100000">
                                          <p:val>
                                            <p:strVal val="#ppt_x"/>
                                          </p:val>
                                        </p:tav>
                                      </p:tavLst>
                                    </p:anim>
                                    <p:anim calcmode="lin" valueType="num">
                                      <p:cBhvr additive="base">
                                        <p:cTn id="30" dur="500" fill="hold"/>
                                        <p:tgtEl>
                                          <p:spTgt spid="64"/>
                                        </p:tgtEl>
                                        <p:attrNameLst>
                                          <p:attrName>ppt_y</p:attrName>
                                        </p:attrNameLst>
                                      </p:cBhvr>
                                      <p:tavLst>
                                        <p:tav tm="0">
                                          <p:val>
                                            <p:strVal val="0-#ppt_h/2"/>
                                          </p:val>
                                        </p:tav>
                                        <p:tav tm="100000">
                                          <p:val>
                                            <p:strVal val="#ppt_y"/>
                                          </p:val>
                                        </p:tav>
                                      </p:tavLst>
                                    </p:anim>
                                  </p:childTnLst>
                                </p:cTn>
                              </p:par>
                            </p:childTnLst>
                          </p:cTn>
                        </p:par>
                        <p:par>
                          <p:cTn id="31" fill="hold">
                            <p:stCondLst>
                              <p:cond delay="2750"/>
                            </p:stCondLst>
                            <p:childTnLst>
                              <p:par>
                                <p:cTn id="32" presetID="23" presetClass="entr" presetSubtype="16" fill="hold" grpId="0" nodeType="afterEffect">
                                  <p:stCondLst>
                                    <p:cond delay="0"/>
                                  </p:stCondLst>
                                  <p:childTnLst>
                                    <p:set>
                                      <p:cBhvr>
                                        <p:cTn id="33" dur="1" fill="hold">
                                          <p:stCondLst>
                                            <p:cond delay="0"/>
                                          </p:stCondLst>
                                        </p:cTn>
                                        <p:tgtEl>
                                          <p:spTgt spid="47"/>
                                        </p:tgtEl>
                                        <p:attrNameLst>
                                          <p:attrName>style.visibility</p:attrName>
                                        </p:attrNameLst>
                                      </p:cBhvr>
                                      <p:to>
                                        <p:strVal val="visible"/>
                                      </p:to>
                                    </p:set>
                                    <p:anim calcmode="lin" valueType="num">
                                      <p:cBhvr>
                                        <p:cTn id="34" dur="500" fill="hold"/>
                                        <p:tgtEl>
                                          <p:spTgt spid="47"/>
                                        </p:tgtEl>
                                        <p:attrNameLst>
                                          <p:attrName>ppt_w</p:attrName>
                                        </p:attrNameLst>
                                      </p:cBhvr>
                                      <p:tavLst>
                                        <p:tav tm="0">
                                          <p:val>
                                            <p:fltVal val="0"/>
                                          </p:val>
                                        </p:tav>
                                        <p:tav tm="100000">
                                          <p:val>
                                            <p:strVal val="#ppt_w"/>
                                          </p:val>
                                        </p:tav>
                                      </p:tavLst>
                                    </p:anim>
                                    <p:anim calcmode="lin" valueType="num">
                                      <p:cBhvr>
                                        <p:cTn id="35" dur="500" fill="hold"/>
                                        <p:tgtEl>
                                          <p:spTgt spid="47"/>
                                        </p:tgtEl>
                                        <p:attrNameLst>
                                          <p:attrName>ppt_h</p:attrName>
                                        </p:attrNameLst>
                                      </p:cBhvr>
                                      <p:tavLst>
                                        <p:tav tm="0">
                                          <p:val>
                                            <p:fltVal val="0"/>
                                          </p:val>
                                        </p:tav>
                                        <p:tav tm="100000">
                                          <p:val>
                                            <p:strVal val="#ppt_h"/>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51"/>
                                        </p:tgtEl>
                                        <p:attrNameLst>
                                          <p:attrName>style.visibility</p:attrName>
                                        </p:attrNameLst>
                                      </p:cBhvr>
                                      <p:to>
                                        <p:strVal val="visible"/>
                                      </p:to>
                                    </p:set>
                                    <p:anim calcmode="lin" valueType="num">
                                      <p:cBhvr>
                                        <p:cTn id="39" dur="500" fill="hold"/>
                                        <p:tgtEl>
                                          <p:spTgt spid="51"/>
                                        </p:tgtEl>
                                        <p:attrNameLst>
                                          <p:attrName>ppt_w</p:attrName>
                                        </p:attrNameLst>
                                      </p:cBhvr>
                                      <p:tavLst>
                                        <p:tav tm="0">
                                          <p:val>
                                            <p:fltVal val="0"/>
                                          </p:val>
                                        </p:tav>
                                        <p:tav tm="100000">
                                          <p:val>
                                            <p:strVal val="#ppt_w"/>
                                          </p:val>
                                        </p:tav>
                                      </p:tavLst>
                                    </p:anim>
                                    <p:anim calcmode="lin" valueType="num">
                                      <p:cBhvr>
                                        <p:cTn id="40" dur="500" fill="hold"/>
                                        <p:tgtEl>
                                          <p:spTgt spid="51"/>
                                        </p:tgtEl>
                                        <p:attrNameLst>
                                          <p:attrName>ppt_h</p:attrName>
                                        </p:attrNameLst>
                                      </p:cBhvr>
                                      <p:tavLst>
                                        <p:tav tm="0">
                                          <p:val>
                                            <p:fltVal val="0"/>
                                          </p:val>
                                        </p:tav>
                                        <p:tav tm="100000">
                                          <p:val>
                                            <p:strVal val="#ppt_h"/>
                                          </p:val>
                                        </p:tav>
                                      </p:tavLst>
                                    </p:anim>
                                    <p:animEffect transition="in" filter="fade">
                                      <p:cBhvr>
                                        <p:cTn id="41" dur="500"/>
                                        <p:tgtEl>
                                          <p:spTgt spid="51"/>
                                        </p:tgtEl>
                                      </p:cBhvr>
                                    </p:animEffect>
                                    <p:anim calcmode="lin" valueType="num">
                                      <p:cBhvr>
                                        <p:cTn id="42" dur="500" fill="hold"/>
                                        <p:tgtEl>
                                          <p:spTgt spid="51"/>
                                        </p:tgtEl>
                                        <p:attrNameLst>
                                          <p:attrName>ppt_x</p:attrName>
                                        </p:attrNameLst>
                                      </p:cBhvr>
                                      <p:tavLst>
                                        <p:tav tm="0">
                                          <p:val>
                                            <p:fltVal val="0.5"/>
                                          </p:val>
                                        </p:tav>
                                        <p:tav tm="100000">
                                          <p:val>
                                            <p:strVal val="#ppt_x"/>
                                          </p:val>
                                        </p:tav>
                                      </p:tavLst>
                                    </p:anim>
                                    <p:anim calcmode="lin" valueType="num">
                                      <p:cBhvr>
                                        <p:cTn id="43" dur="500" fill="hold"/>
                                        <p:tgtEl>
                                          <p:spTgt spid="51"/>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6" fill="hold" nodeType="afterEffect">
                                  <p:stCondLst>
                                    <p:cond delay="0"/>
                                  </p:stCondLst>
                                  <p:childTnLst>
                                    <p:set>
                                      <p:cBhvr>
                                        <p:cTn id="46" dur="1" fill="hold">
                                          <p:stCondLst>
                                            <p:cond delay="0"/>
                                          </p:stCondLst>
                                        </p:cTn>
                                        <p:tgtEl>
                                          <p:spTgt spid="76"/>
                                        </p:tgtEl>
                                        <p:attrNameLst>
                                          <p:attrName>style.visibility</p:attrName>
                                        </p:attrNameLst>
                                      </p:cBhvr>
                                      <p:to>
                                        <p:strVal val="visible"/>
                                      </p:to>
                                    </p:set>
                                    <p:anim calcmode="lin" valueType="num">
                                      <p:cBhvr additive="base">
                                        <p:cTn id="47" dur="500" fill="hold"/>
                                        <p:tgtEl>
                                          <p:spTgt spid="76"/>
                                        </p:tgtEl>
                                        <p:attrNameLst>
                                          <p:attrName>ppt_x</p:attrName>
                                        </p:attrNameLst>
                                      </p:cBhvr>
                                      <p:tavLst>
                                        <p:tav tm="0">
                                          <p:val>
                                            <p:strVal val="1+#ppt_w/2"/>
                                          </p:val>
                                        </p:tav>
                                        <p:tav tm="100000">
                                          <p:val>
                                            <p:strVal val="#ppt_x"/>
                                          </p:val>
                                        </p:tav>
                                      </p:tavLst>
                                    </p:anim>
                                    <p:anim calcmode="lin" valueType="num">
                                      <p:cBhvr additive="base">
                                        <p:cTn id="48" dur="500" fill="hold"/>
                                        <p:tgtEl>
                                          <p:spTgt spid="76"/>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grpId="0" nodeType="afterEffect">
                                  <p:stCondLst>
                                    <p:cond delay="0"/>
                                  </p:stCondLst>
                                  <p:childTnLst>
                                    <p:set>
                                      <p:cBhvr>
                                        <p:cTn id="51" dur="1" fill="hold">
                                          <p:stCondLst>
                                            <p:cond delay="0"/>
                                          </p:stCondLst>
                                        </p:cTn>
                                        <p:tgtEl>
                                          <p:spTgt spid="45"/>
                                        </p:tgtEl>
                                        <p:attrNameLst>
                                          <p:attrName>style.visibility</p:attrName>
                                        </p:attrNameLst>
                                      </p:cBhvr>
                                      <p:to>
                                        <p:strVal val="visible"/>
                                      </p:to>
                                    </p:set>
                                    <p:anim calcmode="lin" valueType="num">
                                      <p:cBhvr>
                                        <p:cTn id="52" dur="500" fill="hold"/>
                                        <p:tgtEl>
                                          <p:spTgt spid="45"/>
                                        </p:tgtEl>
                                        <p:attrNameLst>
                                          <p:attrName>ppt_w</p:attrName>
                                        </p:attrNameLst>
                                      </p:cBhvr>
                                      <p:tavLst>
                                        <p:tav tm="0">
                                          <p:val>
                                            <p:fltVal val="0"/>
                                          </p:val>
                                        </p:tav>
                                        <p:tav tm="100000">
                                          <p:val>
                                            <p:strVal val="#ppt_w"/>
                                          </p:val>
                                        </p:tav>
                                      </p:tavLst>
                                    </p:anim>
                                    <p:anim calcmode="lin" valueType="num">
                                      <p:cBhvr>
                                        <p:cTn id="53" dur="500" fill="hold"/>
                                        <p:tgtEl>
                                          <p:spTgt spid="45"/>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 calcmode="lin" valueType="num">
                                      <p:cBhvr>
                                        <p:cTn id="57" dur="500" fill="hold"/>
                                        <p:tgtEl>
                                          <p:spTgt spid="50"/>
                                        </p:tgtEl>
                                        <p:attrNameLst>
                                          <p:attrName>ppt_w</p:attrName>
                                        </p:attrNameLst>
                                      </p:cBhvr>
                                      <p:tavLst>
                                        <p:tav tm="0">
                                          <p:val>
                                            <p:fltVal val="0"/>
                                          </p:val>
                                        </p:tav>
                                        <p:tav tm="100000">
                                          <p:val>
                                            <p:strVal val="#ppt_w"/>
                                          </p:val>
                                        </p:tav>
                                      </p:tavLst>
                                    </p:anim>
                                    <p:anim calcmode="lin" valueType="num">
                                      <p:cBhvr>
                                        <p:cTn id="58" dur="500" fill="hold"/>
                                        <p:tgtEl>
                                          <p:spTgt spid="50"/>
                                        </p:tgtEl>
                                        <p:attrNameLst>
                                          <p:attrName>ppt_h</p:attrName>
                                        </p:attrNameLst>
                                      </p:cBhvr>
                                      <p:tavLst>
                                        <p:tav tm="0">
                                          <p:val>
                                            <p:fltVal val="0"/>
                                          </p:val>
                                        </p:tav>
                                        <p:tav tm="100000">
                                          <p:val>
                                            <p:strVal val="#ppt_h"/>
                                          </p:val>
                                        </p:tav>
                                      </p:tavLst>
                                    </p:anim>
                                    <p:animEffect transition="in" filter="fade">
                                      <p:cBhvr>
                                        <p:cTn id="59" dur="500"/>
                                        <p:tgtEl>
                                          <p:spTgt spid="50"/>
                                        </p:tgtEl>
                                      </p:cBhvr>
                                    </p:animEffect>
                                    <p:anim calcmode="lin" valueType="num">
                                      <p:cBhvr>
                                        <p:cTn id="60" dur="500" fill="hold"/>
                                        <p:tgtEl>
                                          <p:spTgt spid="50"/>
                                        </p:tgtEl>
                                        <p:attrNameLst>
                                          <p:attrName>ppt_x</p:attrName>
                                        </p:attrNameLst>
                                      </p:cBhvr>
                                      <p:tavLst>
                                        <p:tav tm="0">
                                          <p:val>
                                            <p:fltVal val="0.5"/>
                                          </p:val>
                                        </p:tav>
                                        <p:tav tm="100000">
                                          <p:val>
                                            <p:strVal val="#ppt_x"/>
                                          </p:val>
                                        </p:tav>
                                      </p:tavLst>
                                    </p:anim>
                                    <p:anim calcmode="lin" valueType="num">
                                      <p:cBhvr>
                                        <p:cTn id="61" dur="500" fill="hold"/>
                                        <p:tgtEl>
                                          <p:spTgt spid="50"/>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12" fill="hold" nodeType="afterEffect">
                                  <p:stCondLst>
                                    <p:cond delay="0"/>
                                  </p:stCondLst>
                                  <p:childTnLst>
                                    <p:set>
                                      <p:cBhvr>
                                        <p:cTn id="64" dur="1" fill="hold">
                                          <p:stCondLst>
                                            <p:cond delay="0"/>
                                          </p:stCondLst>
                                        </p:cTn>
                                        <p:tgtEl>
                                          <p:spTgt spid="70"/>
                                        </p:tgtEl>
                                        <p:attrNameLst>
                                          <p:attrName>style.visibility</p:attrName>
                                        </p:attrNameLst>
                                      </p:cBhvr>
                                      <p:to>
                                        <p:strVal val="visible"/>
                                      </p:to>
                                    </p:set>
                                    <p:anim calcmode="lin" valueType="num">
                                      <p:cBhvr additive="base">
                                        <p:cTn id="65" dur="500" fill="hold"/>
                                        <p:tgtEl>
                                          <p:spTgt spid="70"/>
                                        </p:tgtEl>
                                        <p:attrNameLst>
                                          <p:attrName>ppt_x</p:attrName>
                                        </p:attrNameLst>
                                      </p:cBhvr>
                                      <p:tavLst>
                                        <p:tav tm="0">
                                          <p:val>
                                            <p:strVal val="0-#ppt_w/2"/>
                                          </p:val>
                                        </p:tav>
                                        <p:tav tm="100000">
                                          <p:val>
                                            <p:strVal val="#ppt_x"/>
                                          </p:val>
                                        </p:tav>
                                      </p:tavLst>
                                    </p:anim>
                                    <p:anim calcmode="lin" valueType="num">
                                      <p:cBhvr additive="base">
                                        <p:cTn id="66" dur="500" fill="hold"/>
                                        <p:tgtEl>
                                          <p:spTgt spid="70"/>
                                        </p:tgtEl>
                                        <p:attrNameLst>
                                          <p:attrName>ppt_y</p:attrName>
                                        </p:attrNameLst>
                                      </p:cBhvr>
                                      <p:tavLst>
                                        <p:tav tm="0">
                                          <p:val>
                                            <p:strVal val="1+#ppt_h/2"/>
                                          </p:val>
                                        </p:tav>
                                        <p:tav tm="100000">
                                          <p:val>
                                            <p:strVal val="#ppt_y"/>
                                          </p:val>
                                        </p:tav>
                                      </p:tavLst>
                                    </p:anim>
                                  </p:childTnLst>
                                </p:cTn>
                              </p:par>
                            </p:childTnLst>
                          </p:cTn>
                        </p:par>
                        <p:par>
                          <p:cTn id="67" fill="hold">
                            <p:stCondLst>
                              <p:cond delay="5750"/>
                            </p:stCondLst>
                            <p:childTnLst>
                              <p:par>
                                <p:cTn id="68" presetID="2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childTnLst>
                                </p:cTn>
                              </p:par>
                            </p:childTnLst>
                          </p:cTn>
                        </p:par>
                        <p:par>
                          <p:cTn id="72" fill="hold">
                            <p:stCondLst>
                              <p:cond delay="6250"/>
                            </p:stCondLst>
                            <p:childTnLst>
                              <p:par>
                                <p:cTn id="73" presetID="53" presetClass="entr" presetSubtype="528"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anim calcmode="lin" valueType="num">
                                      <p:cBhvr>
                                        <p:cTn id="78" dur="500" fill="hold"/>
                                        <p:tgtEl>
                                          <p:spTgt spid="49"/>
                                        </p:tgtEl>
                                        <p:attrNameLst>
                                          <p:attrName>ppt_x</p:attrName>
                                        </p:attrNameLst>
                                      </p:cBhvr>
                                      <p:tavLst>
                                        <p:tav tm="0">
                                          <p:val>
                                            <p:fltVal val="0.5"/>
                                          </p:val>
                                        </p:tav>
                                        <p:tav tm="100000">
                                          <p:val>
                                            <p:strVal val="#ppt_x"/>
                                          </p:val>
                                        </p:tav>
                                      </p:tavLst>
                                    </p:anim>
                                    <p:anim calcmode="lin" valueType="num">
                                      <p:cBhvr>
                                        <p:cTn id="79" dur="500" fill="hold"/>
                                        <p:tgtEl>
                                          <p:spTgt spid="4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46" grpId="0" animBg="1"/>
      <p:bldP spid="47" grpId="0" animBg="1"/>
      <p:bldP spid="48" grpId="0"/>
      <p:bldP spid="49" grpId="0"/>
      <p:bldP spid="50" grpId="0"/>
      <p:bldP spid="5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p:cNvSpPr/>
          <p:nvPr/>
        </p:nvSpPr>
        <p:spPr>
          <a:xfrm rot="19093613" flipH="1">
            <a:off x="1670307" y="2720393"/>
            <a:ext cx="2525515" cy="3017520"/>
          </a:xfrm>
          <a:prstGeom prst="arc">
            <a:avLst/>
          </a:prstGeom>
          <a:ln w="25400">
            <a:solidFill>
              <a:schemeClr val="bg1"/>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614025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75000"/>
            </a:scheme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099812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8" name="Freeform 47"/>
          <p:cNvSpPr/>
          <p:nvPr/>
        </p:nvSpPr>
        <p:spPr>
          <a:xfrm rot="1380000">
            <a:off x="434628" y="-610620"/>
            <a:ext cx="11322674" cy="4933083"/>
          </a:xfrm>
          <a:custGeom>
            <a:avLst/>
            <a:gdLst>
              <a:gd name="connsiteX0" fmla="*/ 53943 w 11322674"/>
              <a:gd name="connsiteY0" fmla="*/ 4857780 h 4933083"/>
              <a:gd name="connsiteX1" fmla="*/ 6668645 w 11322674"/>
              <a:gd name="connsiteY1" fmla="*/ 4857780 h 4933083"/>
              <a:gd name="connsiteX2" fmla="*/ 11290787 w 11322674"/>
              <a:gd name="connsiteY2" fmla="*/ 127081 h 4933083"/>
              <a:gd name="connsiteX3" fmla="*/ 11322674 w 11322674"/>
              <a:gd name="connsiteY3" fmla="*/ 202200 h 4933083"/>
              <a:gd name="connsiteX4" fmla="*/ 6703495 w 11322674"/>
              <a:gd name="connsiteY4" fmla="*/ 4929863 h 4933083"/>
              <a:gd name="connsiteX5" fmla="*/ 6692857 w 11322674"/>
              <a:gd name="connsiteY5" fmla="*/ 4919469 h 4933083"/>
              <a:gd name="connsiteX6" fmla="*/ 6692857 w 11322674"/>
              <a:gd name="connsiteY6" fmla="*/ 4933083 h 4933083"/>
              <a:gd name="connsiteX7" fmla="*/ 85907 w 11322674"/>
              <a:gd name="connsiteY7" fmla="*/ 4933083 h 4933083"/>
              <a:gd name="connsiteX8" fmla="*/ 0 w 11322674"/>
              <a:gd name="connsiteY8" fmla="*/ 4730699 h 4933083"/>
              <a:gd name="connsiteX9" fmla="*/ 6614702 w 11322674"/>
              <a:gd name="connsiteY9" fmla="*/ 4730699 h 4933083"/>
              <a:gd name="connsiteX10" fmla="*/ 11236845 w 11322674"/>
              <a:gd name="connsiteY10" fmla="*/ 0 h 4933083"/>
              <a:gd name="connsiteX11" fmla="*/ 11268731 w 11322674"/>
              <a:gd name="connsiteY11" fmla="*/ 75119 h 4933083"/>
              <a:gd name="connsiteX12" fmla="*/ 6649552 w 11322674"/>
              <a:gd name="connsiteY12" fmla="*/ 4802782 h 4933083"/>
              <a:gd name="connsiteX13" fmla="*/ 6638914 w 11322674"/>
              <a:gd name="connsiteY13" fmla="*/ 4792388 h 4933083"/>
              <a:gd name="connsiteX14" fmla="*/ 6638914 w 11322674"/>
              <a:gd name="connsiteY14" fmla="*/ 4806002 h 4933083"/>
              <a:gd name="connsiteX15" fmla="*/ 31964 w 11322674"/>
              <a:gd name="connsiteY15" fmla="*/ 4806002 h 49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22674" h="4933083">
                <a:moveTo>
                  <a:pt x="53943" y="4857780"/>
                </a:moveTo>
                <a:lnTo>
                  <a:pt x="6668645" y="4857780"/>
                </a:lnTo>
                <a:lnTo>
                  <a:pt x="11290787" y="127081"/>
                </a:lnTo>
                <a:lnTo>
                  <a:pt x="11322674" y="202200"/>
                </a:lnTo>
                <a:lnTo>
                  <a:pt x="6703495" y="4929863"/>
                </a:lnTo>
                <a:lnTo>
                  <a:pt x="6692857" y="4919469"/>
                </a:lnTo>
                <a:lnTo>
                  <a:pt x="6692857" y="4933083"/>
                </a:lnTo>
                <a:lnTo>
                  <a:pt x="85907" y="4933083"/>
                </a:lnTo>
                <a:close/>
                <a:moveTo>
                  <a:pt x="0" y="4730699"/>
                </a:moveTo>
                <a:lnTo>
                  <a:pt x="6614702" y="4730699"/>
                </a:lnTo>
                <a:lnTo>
                  <a:pt x="11236845" y="0"/>
                </a:lnTo>
                <a:lnTo>
                  <a:pt x="11268731" y="75119"/>
                </a:lnTo>
                <a:lnTo>
                  <a:pt x="6649552" y="4802782"/>
                </a:lnTo>
                <a:lnTo>
                  <a:pt x="6638914" y="4792388"/>
                </a:lnTo>
                <a:lnTo>
                  <a:pt x="6638914" y="4806002"/>
                </a:lnTo>
                <a:lnTo>
                  <a:pt x="31964" y="4806002"/>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noChangeAspect="1"/>
          </p:cNvGrpSpPr>
          <p:nvPr/>
        </p:nvGrpSpPr>
        <p:grpSpPr>
          <a:xfrm>
            <a:off x="5385961" y="3855668"/>
            <a:ext cx="1554480" cy="1031526"/>
            <a:chOff x="4691580" y="1985440"/>
            <a:chExt cx="2328672" cy="1545266"/>
          </a:xfrm>
          <a:solidFill>
            <a:srgbClr val="44546B"/>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p:cNvSpPr txBox="1"/>
          <p:nvPr/>
        </p:nvSpPr>
        <p:spPr>
          <a:xfrm>
            <a:off x="5126445" y="496534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a:grpSpLocks noChangeAspect="1"/>
          </p:cNvGrpSpPr>
          <p:nvPr/>
        </p:nvGrpSpPr>
        <p:grpSpPr>
          <a:xfrm>
            <a:off x="7836143" y="2900031"/>
            <a:ext cx="1554480" cy="1031526"/>
            <a:chOff x="4691580" y="1985440"/>
            <a:chExt cx="2328672" cy="1545266"/>
          </a:xfrm>
          <a:solidFill>
            <a:srgbClr val="7A7A7A"/>
          </a:solidFill>
          <a:effectLst>
            <a:outerShdw blurRad="50800" dist="38100" dir="5400000" algn="t" rotWithShape="0">
              <a:prstClr val="black">
                <a:alpha val="40000"/>
              </a:prstClr>
            </a:outerShdw>
          </a:effectLst>
        </p:grpSpPr>
        <p:sp>
          <p:nvSpPr>
            <p:cNvPr id="51" name="Freeform 5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p:cNvSpPr txBox="1"/>
          <p:nvPr/>
        </p:nvSpPr>
        <p:spPr>
          <a:xfrm>
            <a:off x="7576627" y="400971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a:grpSpLocks noChangeAspect="1"/>
          </p:cNvGrpSpPr>
          <p:nvPr/>
        </p:nvGrpSpPr>
        <p:grpSpPr>
          <a:xfrm>
            <a:off x="2868670" y="2888657"/>
            <a:ext cx="1554480" cy="1031526"/>
            <a:chOff x="4691580" y="1985440"/>
            <a:chExt cx="2328672" cy="1545266"/>
          </a:xfrm>
          <a:solidFill>
            <a:srgbClr val="5C9AD3"/>
          </a:solidFill>
          <a:effectLst>
            <a:outerShdw blurRad="50800" dist="38100" dir="5400000" algn="t" rotWithShape="0">
              <a:prstClr val="black">
                <a:alpha val="40000"/>
              </a:prstClr>
            </a:outerShdw>
          </a:effectLst>
        </p:grpSpPr>
        <p:sp>
          <p:nvSpPr>
            <p:cNvPr id="55" name="Freeform 5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E86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p:cNvSpPr txBox="1"/>
          <p:nvPr/>
        </p:nvSpPr>
        <p:spPr>
          <a:xfrm>
            <a:off x="2609154" y="39983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9" name="Group 58"/>
          <p:cNvGrpSpPr>
            <a:grpSpLocks noChangeAspect="1"/>
          </p:cNvGrpSpPr>
          <p:nvPr/>
        </p:nvGrpSpPr>
        <p:grpSpPr>
          <a:xfrm>
            <a:off x="10177742" y="1908396"/>
            <a:ext cx="1554480" cy="1031526"/>
            <a:chOff x="4691580" y="1985440"/>
            <a:chExt cx="2328672" cy="1545266"/>
          </a:xfrm>
          <a:solidFill>
            <a:srgbClr val="939393"/>
          </a:solidFill>
          <a:effectLst>
            <a:outerShdw blurRad="50800" dist="38100" dir="5400000" algn="t" rotWithShape="0">
              <a:prstClr val="black">
                <a:alpha val="40000"/>
              </a:prstClr>
            </a:outerShdw>
          </a:effectLst>
        </p:grpSpPr>
        <p:sp>
          <p:nvSpPr>
            <p:cNvPr id="60" name="Freeform 5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p:cNvSpPr txBox="1"/>
          <p:nvPr/>
        </p:nvSpPr>
        <p:spPr>
          <a:xfrm>
            <a:off x="9918226" y="3018075"/>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a:grpSpLocks noChangeAspect="1"/>
          </p:cNvGrpSpPr>
          <p:nvPr/>
        </p:nvGrpSpPr>
        <p:grpSpPr>
          <a:xfrm>
            <a:off x="512749" y="1887157"/>
            <a:ext cx="1554480" cy="1031526"/>
            <a:chOff x="4691580" y="1985440"/>
            <a:chExt cx="2328672" cy="1545266"/>
          </a:xfrm>
          <a:solidFill>
            <a:srgbClr val="FE4A1E"/>
          </a:solidFill>
          <a:effectLst>
            <a:outerShdw blurRad="50800" dist="38100" dir="5400000" algn="t" rotWithShape="0">
              <a:prstClr val="black">
                <a:alpha val="40000"/>
              </a:prstClr>
            </a:outerShdw>
          </a:effectLst>
        </p:grpSpPr>
        <p:sp>
          <p:nvSpPr>
            <p:cNvPr id="64" name="Freeform 63"/>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253233" y="29968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68" name="Isosceles Triangle 67"/>
          <p:cNvSpPr>
            <a:spLocks noChangeAspect="1"/>
          </p:cNvSpPr>
          <p:nvPr/>
        </p:nvSpPr>
        <p:spPr>
          <a:xfrm rot="10800000">
            <a:off x="3581365" y="1882883"/>
            <a:ext cx="5029200" cy="1110125"/>
          </a:xfrm>
          <a:prstGeom prst="triangle">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6390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animEffect transition="in" filter="fade">
                                      <p:cBhvr>
                                        <p:cTn id="13" dur="500"/>
                                        <p:tgtEl>
                                          <p:spTgt spid="68"/>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outVertical)">
                                      <p:cBhvr>
                                        <p:cTn id="17" dur="500"/>
                                        <p:tgtEl>
                                          <p:spTgt spid="4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p:cTn id="21" dur="500" fill="hold"/>
                                        <p:tgtEl>
                                          <p:spTgt spid="63"/>
                                        </p:tgtEl>
                                        <p:attrNameLst>
                                          <p:attrName>ppt_w</p:attrName>
                                        </p:attrNameLst>
                                      </p:cBhvr>
                                      <p:tavLst>
                                        <p:tav tm="0">
                                          <p:val>
                                            <p:fltVal val="0"/>
                                          </p:val>
                                        </p:tav>
                                        <p:tav tm="100000">
                                          <p:val>
                                            <p:strVal val="#ppt_w"/>
                                          </p:val>
                                        </p:tav>
                                      </p:tavLst>
                                    </p:anim>
                                    <p:anim calcmode="lin" valueType="num">
                                      <p:cBhvr>
                                        <p:cTn id="22" dur="500" fill="hold"/>
                                        <p:tgtEl>
                                          <p:spTgt spid="63"/>
                                        </p:tgtEl>
                                        <p:attrNameLst>
                                          <p:attrName>ppt_h</p:attrName>
                                        </p:attrNameLst>
                                      </p:cBhvr>
                                      <p:tavLst>
                                        <p:tav tm="0">
                                          <p:val>
                                            <p:fltVal val="0"/>
                                          </p:val>
                                        </p:tav>
                                        <p:tav tm="100000">
                                          <p:val>
                                            <p:strVal val="#ppt_h"/>
                                          </p:val>
                                        </p:tav>
                                      </p:tavLst>
                                    </p:anim>
                                    <p:animEffect transition="in" filter="fade">
                                      <p:cBhvr>
                                        <p:cTn id="23" dur="500"/>
                                        <p:tgtEl>
                                          <p:spTgt spid="63"/>
                                        </p:tgtEl>
                                      </p:cBhvr>
                                    </p:animEffect>
                                    <p:anim calcmode="lin" valueType="num">
                                      <p:cBhvr>
                                        <p:cTn id="24" dur="500" fill="hold"/>
                                        <p:tgtEl>
                                          <p:spTgt spid="63"/>
                                        </p:tgtEl>
                                        <p:attrNameLst>
                                          <p:attrName>ppt_x</p:attrName>
                                        </p:attrNameLst>
                                      </p:cBhvr>
                                      <p:tavLst>
                                        <p:tav tm="0">
                                          <p:val>
                                            <p:fltVal val="0.5"/>
                                          </p:val>
                                        </p:tav>
                                        <p:tav tm="100000">
                                          <p:val>
                                            <p:strVal val="#ppt_x"/>
                                          </p:val>
                                        </p:tav>
                                      </p:tavLst>
                                    </p:anim>
                                    <p:anim calcmode="lin" valueType="num">
                                      <p:cBhvr>
                                        <p:cTn id="25" dur="500" fill="hold"/>
                                        <p:tgtEl>
                                          <p:spTgt spid="6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3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900" decel="100000" fill="hold"/>
                                        <p:tgtEl>
                                          <p:spTgt spid="6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33" fill="hold">
                            <p:stCondLst>
                              <p:cond delay="3000"/>
                            </p:stCondLst>
                            <p:childTnLst>
                              <p:par>
                                <p:cTn id="34" presetID="53" presetClass="entr" presetSubtype="528"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p:cTn id="36" dur="500" fill="hold"/>
                                        <p:tgtEl>
                                          <p:spTgt spid="54"/>
                                        </p:tgtEl>
                                        <p:attrNameLst>
                                          <p:attrName>ppt_w</p:attrName>
                                        </p:attrNameLst>
                                      </p:cBhvr>
                                      <p:tavLst>
                                        <p:tav tm="0">
                                          <p:val>
                                            <p:fltVal val="0"/>
                                          </p:val>
                                        </p:tav>
                                        <p:tav tm="100000">
                                          <p:val>
                                            <p:strVal val="#ppt_w"/>
                                          </p:val>
                                        </p:tav>
                                      </p:tavLst>
                                    </p:anim>
                                    <p:anim calcmode="lin" valueType="num">
                                      <p:cBhvr>
                                        <p:cTn id="37" dur="500" fill="hold"/>
                                        <p:tgtEl>
                                          <p:spTgt spid="54"/>
                                        </p:tgtEl>
                                        <p:attrNameLst>
                                          <p:attrName>ppt_h</p:attrName>
                                        </p:attrNameLst>
                                      </p:cBhvr>
                                      <p:tavLst>
                                        <p:tav tm="0">
                                          <p:val>
                                            <p:fltVal val="0"/>
                                          </p:val>
                                        </p:tav>
                                        <p:tav tm="100000">
                                          <p:val>
                                            <p:strVal val="#ppt_h"/>
                                          </p:val>
                                        </p:tav>
                                      </p:tavLst>
                                    </p:anim>
                                    <p:animEffect transition="in" filter="fade">
                                      <p:cBhvr>
                                        <p:cTn id="38" dur="500"/>
                                        <p:tgtEl>
                                          <p:spTgt spid="54"/>
                                        </p:tgtEl>
                                      </p:cBhvr>
                                    </p:animEffect>
                                    <p:anim calcmode="lin" valueType="num">
                                      <p:cBhvr>
                                        <p:cTn id="39" dur="500" fill="hold"/>
                                        <p:tgtEl>
                                          <p:spTgt spid="54"/>
                                        </p:tgtEl>
                                        <p:attrNameLst>
                                          <p:attrName>ppt_x</p:attrName>
                                        </p:attrNameLst>
                                      </p:cBhvr>
                                      <p:tavLst>
                                        <p:tav tm="0">
                                          <p:val>
                                            <p:fltVal val="0.5"/>
                                          </p:val>
                                        </p:tav>
                                        <p:tav tm="100000">
                                          <p:val>
                                            <p:strVal val="#ppt_x"/>
                                          </p:val>
                                        </p:tav>
                                      </p:tavLst>
                                    </p:anim>
                                    <p:anim calcmode="lin" valueType="num">
                                      <p:cBhvr>
                                        <p:cTn id="40" dur="500" fill="hold"/>
                                        <p:tgtEl>
                                          <p:spTgt spid="54"/>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1000"/>
                                        <p:tgtEl>
                                          <p:spTgt spid="57"/>
                                        </p:tgtEl>
                                      </p:cBhvr>
                                    </p:animEffect>
                                    <p:anim calcmode="lin" valueType="num">
                                      <p:cBhvr>
                                        <p:cTn id="45" dur="1000" fill="hold"/>
                                        <p:tgtEl>
                                          <p:spTgt spid="57"/>
                                        </p:tgtEl>
                                        <p:attrNameLst>
                                          <p:attrName>ppt_x</p:attrName>
                                        </p:attrNameLst>
                                      </p:cBhvr>
                                      <p:tavLst>
                                        <p:tav tm="0">
                                          <p:val>
                                            <p:strVal val="#ppt_x"/>
                                          </p:val>
                                        </p:tav>
                                        <p:tav tm="100000">
                                          <p:val>
                                            <p:strVal val="#ppt_x"/>
                                          </p:val>
                                        </p:tav>
                                      </p:tavLst>
                                    </p:anim>
                                    <p:anim calcmode="lin" valueType="num">
                                      <p:cBhvr>
                                        <p:cTn id="46" dur="900" decel="100000" fill="hold"/>
                                        <p:tgtEl>
                                          <p:spTgt spid="5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53" presetClass="entr" presetSubtype="52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ppt_w</p:attrName>
                                        </p:attrNameLst>
                                      </p:cBhvr>
                                      <p:tavLst>
                                        <p:tav tm="0">
                                          <p:val>
                                            <p:fltVal val="0"/>
                                          </p:val>
                                        </p:tav>
                                        <p:tav tm="100000">
                                          <p:val>
                                            <p:strVal val="#ppt_w"/>
                                          </p:val>
                                        </p:tav>
                                      </p:tavLst>
                                    </p:anim>
                                    <p:anim calcmode="lin" valueType="num">
                                      <p:cBhvr>
                                        <p:cTn id="52" dur="500" fill="hold"/>
                                        <p:tgtEl>
                                          <p:spTgt spid="37"/>
                                        </p:tgtEl>
                                        <p:attrNameLst>
                                          <p:attrName>ppt_h</p:attrName>
                                        </p:attrNameLst>
                                      </p:cBhvr>
                                      <p:tavLst>
                                        <p:tav tm="0">
                                          <p:val>
                                            <p:fltVal val="0"/>
                                          </p:val>
                                        </p:tav>
                                        <p:tav tm="100000">
                                          <p:val>
                                            <p:strVal val="#ppt_h"/>
                                          </p:val>
                                        </p:tav>
                                      </p:tavLst>
                                    </p:anim>
                                    <p:animEffect transition="in" filter="fade">
                                      <p:cBhvr>
                                        <p:cTn id="53" dur="500"/>
                                        <p:tgtEl>
                                          <p:spTgt spid="37"/>
                                        </p:tgtEl>
                                      </p:cBhvr>
                                    </p:animEffect>
                                    <p:anim calcmode="lin" valueType="num">
                                      <p:cBhvr>
                                        <p:cTn id="54" dur="500" fill="hold"/>
                                        <p:tgtEl>
                                          <p:spTgt spid="37"/>
                                        </p:tgtEl>
                                        <p:attrNameLst>
                                          <p:attrName>ppt_x</p:attrName>
                                        </p:attrNameLst>
                                      </p:cBhvr>
                                      <p:tavLst>
                                        <p:tav tm="0">
                                          <p:val>
                                            <p:fltVal val="0.5"/>
                                          </p:val>
                                        </p:tav>
                                        <p:tav tm="100000">
                                          <p:val>
                                            <p:strVal val="#ppt_x"/>
                                          </p:val>
                                        </p:tav>
                                      </p:tavLst>
                                    </p:anim>
                                    <p:anim calcmode="lin" valueType="num">
                                      <p:cBhvr>
                                        <p:cTn id="55" dur="500" fill="hold"/>
                                        <p:tgtEl>
                                          <p:spTgt spid="37"/>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1000"/>
                                        <p:tgtEl>
                                          <p:spTgt spid="49"/>
                                        </p:tgtEl>
                                      </p:cBhvr>
                                    </p:animEffect>
                                    <p:anim calcmode="lin" valueType="num">
                                      <p:cBhvr>
                                        <p:cTn id="60" dur="1000" fill="hold"/>
                                        <p:tgtEl>
                                          <p:spTgt spid="49"/>
                                        </p:tgtEl>
                                        <p:attrNameLst>
                                          <p:attrName>ppt_x</p:attrName>
                                        </p:attrNameLst>
                                      </p:cBhvr>
                                      <p:tavLst>
                                        <p:tav tm="0">
                                          <p:val>
                                            <p:strVal val="#ppt_x"/>
                                          </p:val>
                                        </p:tav>
                                        <p:tav tm="100000">
                                          <p:val>
                                            <p:strVal val="#ppt_x"/>
                                          </p:val>
                                        </p:tav>
                                      </p:tavLst>
                                    </p:anim>
                                    <p:anim calcmode="lin" valueType="num">
                                      <p:cBhvr>
                                        <p:cTn id="61" dur="900" decel="100000" fill="hold"/>
                                        <p:tgtEl>
                                          <p:spTgt spid="4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53" presetClass="entr" presetSubtype="528" fill="hold" nodeType="after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p:cTn id="66" dur="500" fill="hold"/>
                                        <p:tgtEl>
                                          <p:spTgt spid="50"/>
                                        </p:tgtEl>
                                        <p:attrNameLst>
                                          <p:attrName>ppt_w</p:attrName>
                                        </p:attrNameLst>
                                      </p:cBhvr>
                                      <p:tavLst>
                                        <p:tav tm="0">
                                          <p:val>
                                            <p:fltVal val="0"/>
                                          </p:val>
                                        </p:tav>
                                        <p:tav tm="100000">
                                          <p:val>
                                            <p:strVal val="#ppt_w"/>
                                          </p:val>
                                        </p:tav>
                                      </p:tavLst>
                                    </p:anim>
                                    <p:anim calcmode="lin" valueType="num">
                                      <p:cBhvr>
                                        <p:cTn id="67" dur="500" fill="hold"/>
                                        <p:tgtEl>
                                          <p:spTgt spid="50"/>
                                        </p:tgtEl>
                                        <p:attrNameLst>
                                          <p:attrName>ppt_h</p:attrName>
                                        </p:attrNameLst>
                                      </p:cBhvr>
                                      <p:tavLst>
                                        <p:tav tm="0">
                                          <p:val>
                                            <p:fltVal val="0"/>
                                          </p:val>
                                        </p:tav>
                                        <p:tav tm="100000">
                                          <p:val>
                                            <p:strVal val="#ppt_h"/>
                                          </p:val>
                                        </p:tav>
                                      </p:tavLst>
                                    </p:anim>
                                    <p:animEffect transition="in" filter="fade">
                                      <p:cBhvr>
                                        <p:cTn id="68" dur="500"/>
                                        <p:tgtEl>
                                          <p:spTgt spid="50"/>
                                        </p:tgtEl>
                                      </p:cBhvr>
                                    </p:animEffect>
                                    <p:anim calcmode="lin" valueType="num">
                                      <p:cBhvr>
                                        <p:cTn id="69" dur="500" fill="hold"/>
                                        <p:tgtEl>
                                          <p:spTgt spid="50"/>
                                        </p:tgtEl>
                                        <p:attrNameLst>
                                          <p:attrName>ppt_x</p:attrName>
                                        </p:attrNameLst>
                                      </p:cBhvr>
                                      <p:tavLst>
                                        <p:tav tm="0">
                                          <p:val>
                                            <p:fltVal val="0.5"/>
                                          </p:val>
                                        </p:tav>
                                        <p:tav tm="100000">
                                          <p:val>
                                            <p:strVal val="#ppt_x"/>
                                          </p:val>
                                        </p:tav>
                                      </p:tavLst>
                                    </p:anim>
                                    <p:anim calcmode="lin" valueType="num">
                                      <p:cBhvr>
                                        <p:cTn id="70" dur="500" fill="hold"/>
                                        <p:tgtEl>
                                          <p:spTgt spid="50"/>
                                        </p:tgtEl>
                                        <p:attrNameLst>
                                          <p:attrName>ppt_y</p:attrName>
                                        </p:attrNameLst>
                                      </p:cBhvr>
                                      <p:tavLst>
                                        <p:tav tm="0">
                                          <p:val>
                                            <p:fltVal val="0.5"/>
                                          </p:val>
                                        </p:tav>
                                        <p:tav tm="100000">
                                          <p:val>
                                            <p:strVal val="#ppt_y"/>
                                          </p:val>
                                        </p:tav>
                                      </p:tavLst>
                                    </p:anim>
                                  </p:childTnLst>
                                </p:cTn>
                              </p:par>
                            </p:childTnLst>
                          </p:cTn>
                        </p:par>
                        <p:par>
                          <p:cTn id="71" fill="hold">
                            <p:stCondLst>
                              <p:cond delay="6500"/>
                            </p:stCondLst>
                            <p:childTnLst>
                              <p:par>
                                <p:cTn id="72" presetID="37"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900" decel="100000" fill="hold"/>
                                        <p:tgtEl>
                                          <p:spTgt spid="53"/>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8" fill="hold">
                            <p:stCondLst>
                              <p:cond delay="7500"/>
                            </p:stCondLst>
                            <p:childTnLst>
                              <p:par>
                                <p:cTn id="79" presetID="53" presetClass="entr" presetSubtype="528" fill="hold" nodeType="afterEffect">
                                  <p:stCondLst>
                                    <p:cond delay="0"/>
                                  </p:stCondLst>
                                  <p:childTnLst>
                                    <p:set>
                                      <p:cBhvr>
                                        <p:cTn id="80" dur="1" fill="hold">
                                          <p:stCondLst>
                                            <p:cond delay="0"/>
                                          </p:stCondLst>
                                        </p:cTn>
                                        <p:tgtEl>
                                          <p:spTgt spid="59"/>
                                        </p:tgtEl>
                                        <p:attrNameLst>
                                          <p:attrName>style.visibility</p:attrName>
                                        </p:attrNameLst>
                                      </p:cBhvr>
                                      <p:to>
                                        <p:strVal val="visible"/>
                                      </p:to>
                                    </p:set>
                                    <p:anim calcmode="lin" valueType="num">
                                      <p:cBhvr>
                                        <p:cTn id="81" dur="500" fill="hold"/>
                                        <p:tgtEl>
                                          <p:spTgt spid="59"/>
                                        </p:tgtEl>
                                        <p:attrNameLst>
                                          <p:attrName>ppt_w</p:attrName>
                                        </p:attrNameLst>
                                      </p:cBhvr>
                                      <p:tavLst>
                                        <p:tav tm="0">
                                          <p:val>
                                            <p:fltVal val="0"/>
                                          </p:val>
                                        </p:tav>
                                        <p:tav tm="100000">
                                          <p:val>
                                            <p:strVal val="#ppt_w"/>
                                          </p:val>
                                        </p:tav>
                                      </p:tavLst>
                                    </p:anim>
                                    <p:anim calcmode="lin" valueType="num">
                                      <p:cBhvr>
                                        <p:cTn id="82" dur="500" fill="hold"/>
                                        <p:tgtEl>
                                          <p:spTgt spid="59"/>
                                        </p:tgtEl>
                                        <p:attrNameLst>
                                          <p:attrName>ppt_h</p:attrName>
                                        </p:attrNameLst>
                                      </p:cBhvr>
                                      <p:tavLst>
                                        <p:tav tm="0">
                                          <p:val>
                                            <p:fltVal val="0"/>
                                          </p:val>
                                        </p:tav>
                                        <p:tav tm="100000">
                                          <p:val>
                                            <p:strVal val="#ppt_h"/>
                                          </p:val>
                                        </p:tav>
                                      </p:tavLst>
                                    </p:anim>
                                    <p:animEffect transition="in" filter="fade">
                                      <p:cBhvr>
                                        <p:cTn id="83" dur="500"/>
                                        <p:tgtEl>
                                          <p:spTgt spid="59"/>
                                        </p:tgtEl>
                                      </p:cBhvr>
                                    </p:animEffect>
                                    <p:anim calcmode="lin" valueType="num">
                                      <p:cBhvr>
                                        <p:cTn id="84" dur="500" fill="hold"/>
                                        <p:tgtEl>
                                          <p:spTgt spid="59"/>
                                        </p:tgtEl>
                                        <p:attrNameLst>
                                          <p:attrName>ppt_x</p:attrName>
                                        </p:attrNameLst>
                                      </p:cBhvr>
                                      <p:tavLst>
                                        <p:tav tm="0">
                                          <p:val>
                                            <p:fltVal val="0.5"/>
                                          </p:val>
                                        </p:tav>
                                        <p:tav tm="100000">
                                          <p:val>
                                            <p:strVal val="#ppt_x"/>
                                          </p:val>
                                        </p:tav>
                                      </p:tavLst>
                                    </p:anim>
                                    <p:anim calcmode="lin" valueType="num">
                                      <p:cBhvr>
                                        <p:cTn id="85" dur="500" fill="hold"/>
                                        <p:tgtEl>
                                          <p:spTgt spid="59"/>
                                        </p:tgtEl>
                                        <p:attrNameLst>
                                          <p:attrName>ppt_y</p:attrName>
                                        </p:attrNameLst>
                                      </p:cBhvr>
                                      <p:tavLst>
                                        <p:tav tm="0">
                                          <p:val>
                                            <p:fltVal val="0.5"/>
                                          </p:val>
                                        </p:tav>
                                        <p:tav tm="100000">
                                          <p:val>
                                            <p:strVal val="#ppt_y"/>
                                          </p:val>
                                        </p:tav>
                                      </p:tavLst>
                                    </p:anim>
                                  </p:childTnLst>
                                </p:cTn>
                              </p:par>
                            </p:childTnLst>
                          </p:cTn>
                        </p:par>
                        <p:par>
                          <p:cTn id="86" fill="hold">
                            <p:stCondLst>
                              <p:cond delay="8000"/>
                            </p:stCondLst>
                            <p:childTnLst>
                              <p:par>
                                <p:cTn id="87" presetID="37" presetClass="entr" presetSubtype="0" fill="hold" grpId="0"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900" decel="100000" fill="hold"/>
                                        <p:tgtEl>
                                          <p:spTgt spid="62"/>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3" grpId="0"/>
      <p:bldP spid="57" grpId="0"/>
      <p:bldP spid="62" grpId="0"/>
      <p:bldP spid="66" grpId="0"/>
      <p:bldP spid="67" grpId="0"/>
      <p:bldP spid="6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D825E340-466D-41EA-A619-AEA91D0A8A55}"/>
              </a:ext>
            </a:extLst>
          </p:cNvPr>
          <p:cNvSpPr txBox="1"/>
          <p:nvPr/>
        </p:nvSpPr>
        <p:spPr>
          <a:xfrm>
            <a:off x="1319298" y="505568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a:t>
            </a:r>
            <a:r>
              <a:rPr lang="en-US" sz="1300" b="1" dirty="0">
                <a:solidFill>
                  <a:srgbClr val="FE4A1E"/>
                </a:solidFill>
                <a:latin typeface="Candara" panose="020E0502030303020204" pitchFamily="34" charset="0"/>
              </a:rPr>
              <a:t> IPSUM</a:t>
            </a:r>
            <a:endParaRPr lang="en-US" sz="1300" dirty="0">
              <a:solidFill>
                <a:srgbClr val="FE4A1E"/>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14" name="Group 13">
            <a:extLst>
              <a:ext uri="{FF2B5EF4-FFF2-40B4-BE49-F238E27FC236}">
                <a16:creationId xmlns:a16="http://schemas.microsoft.com/office/drawing/2014/main" id="{63918DD8-A975-4201-A207-106602DE972C}"/>
              </a:ext>
            </a:extLst>
          </p:cNvPr>
          <p:cNvGrpSpPr/>
          <p:nvPr/>
        </p:nvGrpSpPr>
        <p:grpSpPr>
          <a:xfrm>
            <a:off x="1524000" y="2077003"/>
            <a:ext cx="1295402" cy="2590800"/>
            <a:chOff x="1524000" y="2077003"/>
            <a:chExt cx="1295402" cy="2590800"/>
          </a:xfrm>
        </p:grpSpPr>
        <p:sp>
          <p:nvSpPr>
            <p:cNvPr id="7" name="Freeform: Shape 6">
              <a:extLst>
                <a:ext uri="{FF2B5EF4-FFF2-40B4-BE49-F238E27FC236}">
                  <a16:creationId xmlns:a16="http://schemas.microsoft.com/office/drawing/2014/main" id="{12D23093-694C-457B-8D9F-76F2779E89A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FE4A1E"/>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C79ACA2B-2ACE-4FC3-ABBC-B6C922A92EE3}"/>
                </a:ext>
              </a:extLst>
            </p:cNvPr>
            <p:cNvSpPr/>
            <p:nvPr/>
          </p:nvSpPr>
          <p:spPr>
            <a:xfrm>
              <a:off x="1676400" y="2209800"/>
              <a:ext cx="990600" cy="762000"/>
            </a:xfrm>
            <a:prstGeom prst="rect">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D4C59BF2-CD27-45B0-9D5B-D0F39F306C6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5" name="TextBox 14">
            <a:extLst>
              <a:ext uri="{FF2B5EF4-FFF2-40B4-BE49-F238E27FC236}">
                <a16:creationId xmlns:a16="http://schemas.microsoft.com/office/drawing/2014/main" id="{0C39A8B0-96A7-4302-930F-E7D628AF9A8C}"/>
              </a:ext>
            </a:extLst>
          </p:cNvPr>
          <p:cNvSpPr txBox="1"/>
          <p:nvPr/>
        </p:nvSpPr>
        <p:spPr>
          <a:xfrm>
            <a:off x="3139371" y="4323803"/>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a:t>
            </a:r>
            <a:r>
              <a:rPr lang="en-US" sz="1300" b="1" dirty="0">
                <a:solidFill>
                  <a:srgbClr val="5C9AD3"/>
                </a:solidFill>
                <a:latin typeface="Candara" panose="020E0502030303020204" pitchFamily="34" charset="0"/>
              </a:rPr>
              <a:t> IPSUM</a:t>
            </a:r>
            <a:endParaRPr lang="en-US" sz="1300" dirty="0">
              <a:solidFill>
                <a:srgbClr val="5C9AD3"/>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16" name="Group 15">
            <a:extLst>
              <a:ext uri="{FF2B5EF4-FFF2-40B4-BE49-F238E27FC236}">
                <a16:creationId xmlns:a16="http://schemas.microsoft.com/office/drawing/2014/main" id="{03EB74E2-0FAC-4348-BEBB-489FAE3F3848}"/>
              </a:ext>
            </a:extLst>
          </p:cNvPr>
          <p:cNvGrpSpPr/>
          <p:nvPr/>
        </p:nvGrpSpPr>
        <p:grpSpPr>
          <a:xfrm>
            <a:off x="3344073" y="1345119"/>
            <a:ext cx="1295402" cy="2590800"/>
            <a:chOff x="1524000" y="2077003"/>
            <a:chExt cx="1295402" cy="2590800"/>
          </a:xfrm>
        </p:grpSpPr>
        <p:sp>
          <p:nvSpPr>
            <p:cNvPr id="17" name="Freeform: Shape 16">
              <a:extLst>
                <a:ext uri="{FF2B5EF4-FFF2-40B4-BE49-F238E27FC236}">
                  <a16:creationId xmlns:a16="http://schemas.microsoft.com/office/drawing/2014/main" id="{29B0A684-239E-4A75-A8C4-4DAD59D1FE12}"/>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5C9AD3"/>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8CF81EF2-A9E4-497B-A292-DD88640BBF1A}"/>
                </a:ext>
              </a:extLst>
            </p:cNvPr>
            <p:cNvSpPr/>
            <p:nvPr/>
          </p:nvSpPr>
          <p:spPr>
            <a:xfrm>
              <a:off x="1676400" y="2209800"/>
              <a:ext cx="990600" cy="762000"/>
            </a:xfrm>
            <a:prstGeom prst="rect">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7778BBD-DC6D-4CCA-8F4D-883EF7326E85}"/>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0" name="TextBox 19">
            <a:extLst>
              <a:ext uri="{FF2B5EF4-FFF2-40B4-BE49-F238E27FC236}">
                <a16:creationId xmlns:a16="http://schemas.microsoft.com/office/drawing/2014/main" id="{02FF8754-A798-4BFD-93A6-6D35CC788D6E}"/>
              </a:ext>
            </a:extLst>
          </p:cNvPr>
          <p:cNvSpPr txBox="1"/>
          <p:nvPr/>
        </p:nvSpPr>
        <p:spPr>
          <a:xfrm>
            <a:off x="5150092" y="548557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a:t>
            </a:r>
            <a:r>
              <a:rPr lang="en-US" sz="1300" b="1" dirty="0">
                <a:solidFill>
                  <a:srgbClr val="44546B"/>
                </a:solidFill>
                <a:latin typeface="Candara" panose="020E0502030303020204" pitchFamily="34" charset="0"/>
              </a:rPr>
              <a:t> IPSUM</a:t>
            </a:r>
            <a:endParaRPr lang="en-US" sz="13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21" name="Group 20">
            <a:extLst>
              <a:ext uri="{FF2B5EF4-FFF2-40B4-BE49-F238E27FC236}">
                <a16:creationId xmlns:a16="http://schemas.microsoft.com/office/drawing/2014/main" id="{77875EED-A56D-49E7-A653-3520376D3773}"/>
              </a:ext>
            </a:extLst>
          </p:cNvPr>
          <p:cNvGrpSpPr/>
          <p:nvPr/>
        </p:nvGrpSpPr>
        <p:grpSpPr>
          <a:xfrm>
            <a:off x="5354794" y="2506893"/>
            <a:ext cx="1295402" cy="2590800"/>
            <a:chOff x="1524000" y="2077003"/>
            <a:chExt cx="1295402" cy="2590800"/>
          </a:xfrm>
        </p:grpSpPr>
        <p:sp>
          <p:nvSpPr>
            <p:cNvPr id="22" name="Freeform: Shape 21">
              <a:extLst>
                <a:ext uri="{FF2B5EF4-FFF2-40B4-BE49-F238E27FC236}">
                  <a16:creationId xmlns:a16="http://schemas.microsoft.com/office/drawing/2014/main" id="{EC6197CF-BC01-47D4-A638-6E531B459F4D}"/>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44546B"/>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AE9B3A3C-8B9C-4A5D-8CA9-BF781ECB73BA}"/>
                </a:ext>
              </a:extLst>
            </p:cNvPr>
            <p:cNvSpPr/>
            <p:nvPr/>
          </p:nvSpPr>
          <p:spPr>
            <a:xfrm>
              <a:off x="1676400" y="2209800"/>
              <a:ext cx="990600" cy="762000"/>
            </a:xfrm>
            <a:prstGeom prst="rect">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105D14B6-C498-4882-BFEB-E36A0C8256B3}"/>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5" name="TextBox 24">
            <a:extLst>
              <a:ext uri="{FF2B5EF4-FFF2-40B4-BE49-F238E27FC236}">
                <a16:creationId xmlns:a16="http://schemas.microsoft.com/office/drawing/2014/main" id="{31B15349-1177-464A-AF44-32A1F23D6E7E}"/>
              </a:ext>
            </a:extLst>
          </p:cNvPr>
          <p:cNvSpPr txBox="1"/>
          <p:nvPr/>
        </p:nvSpPr>
        <p:spPr>
          <a:xfrm>
            <a:off x="7133040" y="45788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a:t>
            </a:r>
            <a:r>
              <a:rPr lang="en-US" sz="1300" b="1" dirty="0">
                <a:solidFill>
                  <a:srgbClr val="7A7A7A"/>
                </a:solidFill>
                <a:latin typeface="Candara" panose="020E0502030303020204" pitchFamily="34" charset="0"/>
              </a:rPr>
              <a:t> IPSUM</a:t>
            </a:r>
            <a:endParaRPr lang="en-US" sz="1300" dirty="0">
              <a:solidFill>
                <a:srgbClr val="7A7A7A"/>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26" name="Group 25">
            <a:extLst>
              <a:ext uri="{FF2B5EF4-FFF2-40B4-BE49-F238E27FC236}">
                <a16:creationId xmlns:a16="http://schemas.microsoft.com/office/drawing/2014/main" id="{EF4F8D95-DF5B-4E64-A23E-A3B17F925A6D}"/>
              </a:ext>
            </a:extLst>
          </p:cNvPr>
          <p:cNvGrpSpPr/>
          <p:nvPr/>
        </p:nvGrpSpPr>
        <p:grpSpPr>
          <a:xfrm>
            <a:off x="7337742" y="1600200"/>
            <a:ext cx="1295402" cy="2590800"/>
            <a:chOff x="1524000" y="2077003"/>
            <a:chExt cx="1295402" cy="2590800"/>
          </a:xfrm>
        </p:grpSpPr>
        <p:sp>
          <p:nvSpPr>
            <p:cNvPr id="27" name="Freeform: Shape 26">
              <a:extLst>
                <a:ext uri="{FF2B5EF4-FFF2-40B4-BE49-F238E27FC236}">
                  <a16:creationId xmlns:a16="http://schemas.microsoft.com/office/drawing/2014/main" id="{8A2808AB-B76E-406F-BC02-54A5A3E32E0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7A7A7A"/>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95AFC693-BB27-4557-8EF8-D47DEC947BEC}"/>
                </a:ext>
              </a:extLst>
            </p:cNvPr>
            <p:cNvSpPr/>
            <p:nvPr/>
          </p:nvSpPr>
          <p:spPr>
            <a:xfrm>
              <a:off x="1676400" y="2209800"/>
              <a:ext cx="990600" cy="762000"/>
            </a:xfrm>
            <a:prstGeom prst="rect">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45F31D95-98F8-4FB9-BBAA-DB69E734584E}"/>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30" name="TextBox 29">
            <a:extLst>
              <a:ext uri="{FF2B5EF4-FFF2-40B4-BE49-F238E27FC236}">
                <a16:creationId xmlns:a16="http://schemas.microsoft.com/office/drawing/2014/main" id="{4540C141-B525-4488-8BB3-EDB7CBFDEB95}"/>
              </a:ext>
            </a:extLst>
          </p:cNvPr>
          <p:cNvSpPr txBox="1"/>
          <p:nvPr/>
        </p:nvSpPr>
        <p:spPr>
          <a:xfrm>
            <a:off x="9171702" y="48836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a:t>
            </a:r>
            <a:r>
              <a:rPr lang="en-US" sz="1300" b="1" dirty="0">
                <a:solidFill>
                  <a:srgbClr val="939393"/>
                </a:solidFill>
                <a:latin typeface="Candara" panose="020E0502030303020204" pitchFamily="34" charset="0"/>
              </a:rPr>
              <a:t> IPSUM</a:t>
            </a:r>
            <a:endParaRPr lang="en-US" sz="1300" dirty="0">
              <a:solidFill>
                <a:srgbClr val="939393"/>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31" name="Group 30">
            <a:extLst>
              <a:ext uri="{FF2B5EF4-FFF2-40B4-BE49-F238E27FC236}">
                <a16:creationId xmlns:a16="http://schemas.microsoft.com/office/drawing/2014/main" id="{1CD1929E-19DB-4A70-944D-40CF4C48CDC5}"/>
              </a:ext>
            </a:extLst>
          </p:cNvPr>
          <p:cNvGrpSpPr/>
          <p:nvPr/>
        </p:nvGrpSpPr>
        <p:grpSpPr>
          <a:xfrm>
            <a:off x="9376404" y="1905000"/>
            <a:ext cx="1295402" cy="2590800"/>
            <a:chOff x="1524000" y="2077003"/>
            <a:chExt cx="1295402" cy="2590800"/>
          </a:xfrm>
        </p:grpSpPr>
        <p:sp>
          <p:nvSpPr>
            <p:cNvPr id="32" name="Freeform: Shape 31">
              <a:extLst>
                <a:ext uri="{FF2B5EF4-FFF2-40B4-BE49-F238E27FC236}">
                  <a16:creationId xmlns:a16="http://schemas.microsoft.com/office/drawing/2014/main" id="{2D31673F-DA29-4CBD-9EA6-909D36D9D0E8}"/>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939393"/>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D236E4D2-1986-438C-9A69-98142E3A3DEE}"/>
                </a:ext>
              </a:extLst>
            </p:cNvPr>
            <p:cNvSpPr/>
            <p:nvPr/>
          </p:nvSpPr>
          <p:spPr>
            <a:xfrm>
              <a:off x="1676400" y="2209800"/>
              <a:ext cx="990600" cy="762000"/>
            </a:xfrm>
            <a:prstGeom prst="rect">
              <a:avLst/>
            </a:prstGeom>
            <a:blipFill>
              <a:blip r:embed="rId7"/>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9D48746D-8F57-49AD-8BCB-C4DCF5CB7C7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0" name="Freeform: Shape 9">
            <a:extLst>
              <a:ext uri="{FF2B5EF4-FFF2-40B4-BE49-F238E27FC236}">
                <a16:creationId xmlns:a16="http://schemas.microsoft.com/office/drawing/2014/main" id="{72973A4C-561C-42FB-93FB-E9A7D2D9FFA6}"/>
              </a:ext>
            </a:extLst>
          </p:cNvPr>
          <p:cNvSpPr/>
          <p:nvPr/>
        </p:nvSpPr>
        <p:spPr>
          <a:xfrm>
            <a:off x="990600" y="3964333"/>
            <a:ext cx="10219764" cy="1293467"/>
          </a:xfrm>
          <a:custGeom>
            <a:avLst/>
            <a:gdLst>
              <a:gd name="connsiteX0" fmla="*/ 0 w 10219764"/>
              <a:gd name="connsiteY0" fmla="*/ 0 h 1293467"/>
              <a:gd name="connsiteX1" fmla="*/ 1183341 w 10219764"/>
              <a:gd name="connsiteY1" fmla="*/ 903643 h 1293467"/>
              <a:gd name="connsiteX2" fmla="*/ 3065929 w 10219764"/>
              <a:gd name="connsiteY2" fmla="*/ 107577 h 1293467"/>
              <a:gd name="connsiteX3" fmla="*/ 4948517 w 10219764"/>
              <a:gd name="connsiteY3" fmla="*/ 1290918 h 1293467"/>
              <a:gd name="connsiteX4" fmla="*/ 6874136 w 10219764"/>
              <a:gd name="connsiteY4" fmla="*/ 430306 h 1293467"/>
              <a:gd name="connsiteX5" fmla="*/ 8702936 w 10219764"/>
              <a:gd name="connsiteY5" fmla="*/ 688490 h 1293467"/>
              <a:gd name="connsiteX6" fmla="*/ 10219764 w 10219764"/>
              <a:gd name="connsiteY6" fmla="*/ 451821 h 129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19764" h="1293467">
                <a:moveTo>
                  <a:pt x="0" y="0"/>
                </a:moveTo>
                <a:cubicBezTo>
                  <a:pt x="336176" y="442857"/>
                  <a:pt x="672353" y="885714"/>
                  <a:pt x="1183341" y="903643"/>
                </a:cubicBezTo>
                <a:cubicBezTo>
                  <a:pt x="1694329" y="921572"/>
                  <a:pt x="2438400" y="43031"/>
                  <a:pt x="3065929" y="107577"/>
                </a:cubicBezTo>
                <a:cubicBezTo>
                  <a:pt x="3693458" y="172123"/>
                  <a:pt x="4313816" y="1237130"/>
                  <a:pt x="4948517" y="1290918"/>
                </a:cubicBezTo>
                <a:cubicBezTo>
                  <a:pt x="5583218" y="1344706"/>
                  <a:pt x="6248400" y="530711"/>
                  <a:pt x="6874136" y="430306"/>
                </a:cubicBezTo>
                <a:cubicBezTo>
                  <a:pt x="7499873" y="329901"/>
                  <a:pt x="8145331" y="684904"/>
                  <a:pt x="8702936" y="688490"/>
                </a:cubicBezTo>
                <a:cubicBezTo>
                  <a:pt x="9260541" y="692076"/>
                  <a:pt x="9914964" y="548640"/>
                  <a:pt x="10219764" y="451821"/>
                </a:cubicBezTo>
              </a:path>
            </a:pathLst>
          </a:custGeom>
          <a:noFill/>
          <a:ln w="50800">
            <a:solidFill>
              <a:schemeClr val="bg1"/>
            </a:solidFill>
            <a:headEnd type="oval"/>
            <a:tailEnd type="ova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8521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1000"/>
                                        <p:tgtEl>
                                          <p:spTgt spid="10"/>
                                        </p:tgtEl>
                                      </p:cBhvr>
                                    </p:animEffect>
                                  </p:childTnLst>
                                </p:cTn>
                              </p:par>
                            </p:childTnLst>
                          </p:cTn>
                        </p:par>
                        <p:par>
                          <p:cTn id="12" fill="hold">
                            <p:stCondLst>
                              <p:cond delay="1500"/>
                            </p:stCondLst>
                            <p:childTnLst>
                              <p:par>
                                <p:cTn id="13" presetID="47" presetClass="entr" presetSubtype="0"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1000"/>
                                        <p:tgtEl>
                                          <p:spTgt spid="14"/>
                                        </p:tgtEl>
                                      </p:cBhvr>
                                    </p:animEffect>
                                    <p:anim calcmode="lin" valueType="num">
                                      <p:cBhvr>
                                        <p:cTn id="16" dur="1000" fill="hold"/>
                                        <p:tgtEl>
                                          <p:spTgt spid="14"/>
                                        </p:tgtEl>
                                        <p:attrNameLst>
                                          <p:attrName>ppt_x</p:attrName>
                                        </p:attrNameLst>
                                      </p:cBhvr>
                                      <p:tavLst>
                                        <p:tav tm="0">
                                          <p:val>
                                            <p:strVal val="#ppt_x"/>
                                          </p:val>
                                        </p:tav>
                                        <p:tav tm="100000">
                                          <p:val>
                                            <p:strVal val="#ppt_x"/>
                                          </p:val>
                                        </p:tav>
                                      </p:tavLst>
                                    </p:anim>
                                    <p:anim calcmode="lin" valueType="num">
                                      <p:cBhvr>
                                        <p:cTn id="17" dur="1000" fill="hold"/>
                                        <p:tgtEl>
                                          <p:spTgt spid="14"/>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7" presetClass="entr" presetSubtype="0" fill="hold"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1000"/>
                                        <p:tgtEl>
                                          <p:spTgt spid="16"/>
                                        </p:tgtEl>
                                      </p:cBhvr>
                                    </p:animEffect>
                                    <p:anim calcmode="lin" valueType="num">
                                      <p:cBhvr>
                                        <p:cTn id="28" dur="1000" fill="hold"/>
                                        <p:tgtEl>
                                          <p:spTgt spid="16"/>
                                        </p:tgtEl>
                                        <p:attrNameLst>
                                          <p:attrName>ppt_x</p:attrName>
                                        </p:attrNameLst>
                                      </p:cBhvr>
                                      <p:tavLst>
                                        <p:tav tm="0">
                                          <p:val>
                                            <p:strVal val="#ppt_x"/>
                                          </p:val>
                                        </p:tav>
                                        <p:tav tm="100000">
                                          <p:val>
                                            <p:strVal val="#ppt_x"/>
                                          </p:val>
                                        </p:tav>
                                      </p:tavLst>
                                    </p:anim>
                                    <p:anim calcmode="lin" valueType="num">
                                      <p:cBhvr>
                                        <p:cTn id="29" dur="1000" fill="hold"/>
                                        <p:tgtEl>
                                          <p:spTgt spid="16"/>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7" presetClass="entr" presetSubtype="0" fill="hold" nodeType="after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42"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7500"/>
                            </p:stCondLst>
                            <p:childTnLst>
                              <p:par>
                                <p:cTn id="49" presetID="47" presetClass="entr" presetSubtype="0" fill="hold"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fade">
                                      <p:cBhvr>
                                        <p:cTn id="51" dur="1000"/>
                                        <p:tgtEl>
                                          <p:spTgt spid="26"/>
                                        </p:tgtEl>
                                      </p:cBhvr>
                                    </p:animEffect>
                                    <p:anim calcmode="lin" valueType="num">
                                      <p:cBhvr>
                                        <p:cTn id="52" dur="1000" fill="hold"/>
                                        <p:tgtEl>
                                          <p:spTgt spid="26"/>
                                        </p:tgtEl>
                                        <p:attrNameLst>
                                          <p:attrName>ppt_x</p:attrName>
                                        </p:attrNameLst>
                                      </p:cBhvr>
                                      <p:tavLst>
                                        <p:tav tm="0">
                                          <p:val>
                                            <p:strVal val="#ppt_x"/>
                                          </p:val>
                                        </p:tav>
                                        <p:tav tm="100000">
                                          <p:val>
                                            <p:strVal val="#ppt_x"/>
                                          </p:val>
                                        </p:tav>
                                      </p:tavLst>
                                    </p:anim>
                                    <p:anim calcmode="lin" valueType="num">
                                      <p:cBhvr>
                                        <p:cTn id="53" dur="1000" fill="hold"/>
                                        <p:tgtEl>
                                          <p:spTgt spid="26"/>
                                        </p:tgtEl>
                                        <p:attrNameLst>
                                          <p:attrName>ppt_y</p:attrName>
                                        </p:attrNameLst>
                                      </p:cBhvr>
                                      <p:tavLst>
                                        <p:tav tm="0">
                                          <p:val>
                                            <p:strVal val="#ppt_y-.1"/>
                                          </p:val>
                                        </p:tav>
                                        <p:tav tm="100000">
                                          <p:val>
                                            <p:strVal val="#ppt_y"/>
                                          </p:val>
                                        </p:tav>
                                      </p:tavLst>
                                    </p:anim>
                                  </p:childTnLst>
                                </p:cTn>
                              </p:par>
                            </p:childTnLst>
                          </p:cTn>
                        </p:par>
                        <p:par>
                          <p:cTn id="54" fill="hold">
                            <p:stCondLst>
                              <p:cond delay="8500"/>
                            </p:stCondLst>
                            <p:childTnLst>
                              <p:par>
                                <p:cTn id="55" presetID="42" presetClass="entr" presetSubtype="0"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fade">
                                      <p:cBhvr>
                                        <p:cTn id="57" dur="1000"/>
                                        <p:tgtEl>
                                          <p:spTgt spid="25"/>
                                        </p:tgtEl>
                                      </p:cBhvr>
                                    </p:animEffect>
                                    <p:anim calcmode="lin" valueType="num">
                                      <p:cBhvr>
                                        <p:cTn id="58" dur="1000" fill="hold"/>
                                        <p:tgtEl>
                                          <p:spTgt spid="25"/>
                                        </p:tgtEl>
                                        <p:attrNameLst>
                                          <p:attrName>ppt_x</p:attrName>
                                        </p:attrNameLst>
                                      </p:cBhvr>
                                      <p:tavLst>
                                        <p:tav tm="0">
                                          <p:val>
                                            <p:strVal val="#ppt_x"/>
                                          </p:val>
                                        </p:tav>
                                        <p:tav tm="100000">
                                          <p:val>
                                            <p:strVal val="#ppt_x"/>
                                          </p:val>
                                        </p:tav>
                                      </p:tavLst>
                                    </p:anim>
                                    <p:anim calcmode="lin" valueType="num">
                                      <p:cBhvr>
                                        <p:cTn id="59" dur="1000" fill="hold"/>
                                        <p:tgtEl>
                                          <p:spTgt spid="25"/>
                                        </p:tgtEl>
                                        <p:attrNameLst>
                                          <p:attrName>ppt_y</p:attrName>
                                        </p:attrNameLst>
                                      </p:cBhvr>
                                      <p:tavLst>
                                        <p:tav tm="0">
                                          <p:val>
                                            <p:strVal val="#ppt_y+.1"/>
                                          </p:val>
                                        </p:tav>
                                        <p:tav tm="100000">
                                          <p:val>
                                            <p:strVal val="#ppt_y"/>
                                          </p:val>
                                        </p:tav>
                                      </p:tavLst>
                                    </p:anim>
                                  </p:childTnLst>
                                </p:cTn>
                              </p:par>
                            </p:childTnLst>
                          </p:cTn>
                        </p:par>
                        <p:par>
                          <p:cTn id="60" fill="hold">
                            <p:stCondLst>
                              <p:cond delay="9500"/>
                            </p:stCondLst>
                            <p:childTnLst>
                              <p:par>
                                <p:cTn id="61" presetID="47" presetClass="entr" presetSubtype="0" fill="hold" nodeType="afterEffect">
                                  <p:stCondLst>
                                    <p:cond delay="0"/>
                                  </p:stCondLst>
                                  <p:childTnLst>
                                    <p:set>
                                      <p:cBhvr>
                                        <p:cTn id="62" dur="1" fill="hold">
                                          <p:stCondLst>
                                            <p:cond delay="0"/>
                                          </p:stCondLst>
                                        </p:cTn>
                                        <p:tgtEl>
                                          <p:spTgt spid="31"/>
                                        </p:tgtEl>
                                        <p:attrNameLst>
                                          <p:attrName>style.visibility</p:attrName>
                                        </p:attrNameLst>
                                      </p:cBhvr>
                                      <p:to>
                                        <p:strVal val="visible"/>
                                      </p:to>
                                    </p:set>
                                    <p:animEffect transition="in" filter="fade">
                                      <p:cBhvr>
                                        <p:cTn id="63" dur="1000"/>
                                        <p:tgtEl>
                                          <p:spTgt spid="31"/>
                                        </p:tgtEl>
                                      </p:cBhvr>
                                    </p:animEffect>
                                    <p:anim calcmode="lin" valueType="num">
                                      <p:cBhvr>
                                        <p:cTn id="64" dur="1000" fill="hold"/>
                                        <p:tgtEl>
                                          <p:spTgt spid="31"/>
                                        </p:tgtEl>
                                        <p:attrNameLst>
                                          <p:attrName>ppt_x</p:attrName>
                                        </p:attrNameLst>
                                      </p:cBhvr>
                                      <p:tavLst>
                                        <p:tav tm="0">
                                          <p:val>
                                            <p:strVal val="#ppt_x"/>
                                          </p:val>
                                        </p:tav>
                                        <p:tav tm="100000">
                                          <p:val>
                                            <p:strVal val="#ppt_x"/>
                                          </p:val>
                                        </p:tav>
                                      </p:tavLst>
                                    </p:anim>
                                    <p:anim calcmode="lin" valueType="num">
                                      <p:cBhvr>
                                        <p:cTn id="65" dur="1000" fill="hold"/>
                                        <p:tgtEl>
                                          <p:spTgt spid="31"/>
                                        </p:tgtEl>
                                        <p:attrNameLst>
                                          <p:attrName>ppt_y</p:attrName>
                                        </p:attrNameLst>
                                      </p:cBhvr>
                                      <p:tavLst>
                                        <p:tav tm="0">
                                          <p:val>
                                            <p:strVal val="#ppt_y-.1"/>
                                          </p:val>
                                        </p:tav>
                                        <p:tav tm="100000">
                                          <p:val>
                                            <p:strVal val="#ppt_y"/>
                                          </p:val>
                                        </p:tav>
                                      </p:tavLst>
                                    </p:anim>
                                  </p:childTnLst>
                                </p:cTn>
                              </p:par>
                            </p:childTnLst>
                          </p:cTn>
                        </p:par>
                        <p:par>
                          <p:cTn id="66" fill="hold">
                            <p:stCondLst>
                              <p:cond delay="10500"/>
                            </p:stCondLst>
                            <p:childTnLst>
                              <p:par>
                                <p:cTn id="67" presetID="42" presetClass="entr" presetSubtype="0" fill="hold" grpId="0" nodeType="afterEffect">
                                  <p:stCondLst>
                                    <p:cond delay="0"/>
                                  </p:stCondLst>
                                  <p:childTnLst>
                                    <p:set>
                                      <p:cBhvr>
                                        <p:cTn id="68" dur="1" fill="hold">
                                          <p:stCondLst>
                                            <p:cond delay="0"/>
                                          </p:stCondLst>
                                        </p:cTn>
                                        <p:tgtEl>
                                          <p:spTgt spid="30"/>
                                        </p:tgtEl>
                                        <p:attrNameLst>
                                          <p:attrName>style.visibility</p:attrName>
                                        </p:attrNameLst>
                                      </p:cBhvr>
                                      <p:to>
                                        <p:strVal val="visible"/>
                                      </p:to>
                                    </p:set>
                                    <p:animEffect transition="in" filter="fade">
                                      <p:cBhvr>
                                        <p:cTn id="69" dur="1000"/>
                                        <p:tgtEl>
                                          <p:spTgt spid="30"/>
                                        </p:tgtEl>
                                      </p:cBhvr>
                                    </p:animEffect>
                                    <p:anim calcmode="lin" valueType="num">
                                      <p:cBhvr>
                                        <p:cTn id="70" dur="1000" fill="hold"/>
                                        <p:tgtEl>
                                          <p:spTgt spid="30"/>
                                        </p:tgtEl>
                                        <p:attrNameLst>
                                          <p:attrName>ppt_x</p:attrName>
                                        </p:attrNameLst>
                                      </p:cBhvr>
                                      <p:tavLst>
                                        <p:tav tm="0">
                                          <p:val>
                                            <p:strVal val="#ppt_x"/>
                                          </p:val>
                                        </p:tav>
                                        <p:tav tm="100000">
                                          <p:val>
                                            <p:strVal val="#ppt_x"/>
                                          </p:val>
                                        </p:tav>
                                      </p:tavLst>
                                    </p:anim>
                                    <p:anim calcmode="lin" valueType="num">
                                      <p:cBhvr>
                                        <p:cTn id="71"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5" grpId="0"/>
      <p:bldP spid="20" grpId="0"/>
      <p:bldP spid="25" grpId="0"/>
      <p:bldP spid="30" grpId="0"/>
      <p:bldP spid="1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2D1257F9-C356-4789-9B70-D5CB0A49A35C}"/>
              </a:ext>
            </a:extLst>
          </p:cNvPr>
          <p:cNvGrpSpPr/>
          <p:nvPr/>
        </p:nvGrpSpPr>
        <p:grpSpPr>
          <a:xfrm>
            <a:off x="8885545" y="1976558"/>
            <a:ext cx="2362200" cy="4267200"/>
            <a:chOff x="8885545" y="1976558"/>
            <a:chExt cx="2362200" cy="4267200"/>
          </a:xfrm>
        </p:grpSpPr>
        <p:sp>
          <p:nvSpPr>
            <p:cNvPr id="30" name="Rectangle 29">
              <a:extLst>
                <a:ext uri="{FF2B5EF4-FFF2-40B4-BE49-F238E27FC236}">
                  <a16:creationId xmlns:a16="http://schemas.microsoft.com/office/drawing/2014/main" id="{F5C550BA-3EFD-474B-8EEA-D81098B08525}"/>
                </a:ext>
              </a:extLst>
            </p:cNvPr>
            <p:cNvSpPr/>
            <p:nvPr/>
          </p:nvSpPr>
          <p:spPr>
            <a:xfrm>
              <a:off x="8885545" y="1976558"/>
              <a:ext cx="2362200" cy="42672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AEE854BB-BF15-4816-B180-C8ECDC685762}"/>
                </a:ext>
              </a:extLst>
            </p:cNvPr>
            <p:cNvSpPr txBox="1">
              <a:spLocks noChangeArrowheads="1"/>
            </p:cNvSpPr>
            <p:nvPr/>
          </p:nvSpPr>
          <p:spPr bwMode="auto">
            <a:xfrm>
              <a:off x="9019657"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grpSp>
      <p:grpSp>
        <p:nvGrpSpPr>
          <p:cNvPr id="43" name="Group 42">
            <a:extLst>
              <a:ext uri="{FF2B5EF4-FFF2-40B4-BE49-F238E27FC236}">
                <a16:creationId xmlns:a16="http://schemas.microsoft.com/office/drawing/2014/main" id="{4E81A626-3CF0-408B-84FF-D53EFC511E01}"/>
              </a:ext>
            </a:extLst>
          </p:cNvPr>
          <p:cNvGrpSpPr/>
          <p:nvPr/>
        </p:nvGrpSpPr>
        <p:grpSpPr>
          <a:xfrm>
            <a:off x="6204724" y="1976558"/>
            <a:ext cx="2362200" cy="4267200"/>
            <a:chOff x="6204724" y="1976558"/>
            <a:chExt cx="2362200" cy="4267200"/>
          </a:xfrm>
        </p:grpSpPr>
        <p:sp>
          <p:nvSpPr>
            <p:cNvPr id="23" name="Rectangle 22">
              <a:extLst>
                <a:ext uri="{FF2B5EF4-FFF2-40B4-BE49-F238E27FC236}">
                  <a16:creationId xmlns:a16="http://schemas.microsoft.com/office/drawing/2014/main" id="{67E2889B-6569-4CFC-AFAD-0F0180884E73}"/>
                </a:ext>
              </a:extLst>
            </p:cNvPr>
            <p:cNvSpPr/>
            <p:nvPr/>
          </p:nvSpPr>
          <p:spPr>
            <a:xfrm>
              <a:off x="6204724" y="1976558"/>
              <a:ext cx="2362200" cy="42672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33DDFFD3-30F7-4012-A4BF-BFE3E12FC91D}"/>
                </a:ext>
              </a:extLst>
            </p:cNvPr>
            <p:cNvSpPr txBox="1">
              <a:spLocks noChangeArrowheads="1"/>
            </p:cNvSpPr>
            <p:nvPr/>
          </p:nvSpPr>
          <p:spPr bwMode="auto">
            <a:xfrm>
              <a:off x="6338836"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grpSp>
      <p:grpSp>
        <p:nvGrpSpPr>
          <p:cNvPr id="42" name="Group 41">
            <a:extLst>
              <a:ext uri="{FF2B5EF4-FFF2-40B4-BE49-F238E27FC236}">
                <a16:creationId xmlns:a16="http://schemas.microsoft.com/office/drawing/2014/main" id="{8FAD51FF-D4BC-4826-BDD6-4B77A9E94D81}"/>
              </a:ext>
            </a:extLst>
          </p:cNvPr>
          <p:cNvGrpSpPr/>
          <p:nvPr/>
        </p:nvGrpSpPr>
        <p:grpSpPr>
          <a:xfrm>
            <a:off x="3523479" y="1965139"/>
            <a:ext cx="2362200" cy="4267200"/>
            <a:chOff x="3523479" y="1965139"/>
            <a:chExt cx="2362200" cy="4267200"/>
          </a:xfrm>
        </p:grpSpPr>
        <p:sp>
          <p:nvSpPr>
            <p:cNvPr id="16" name="Rectangle 15">
              <a:extLst>
                <a:ext uri="{FF2B5EF4-FFF2-40B4-BE49-F238E27FC236}">
                  <a16:creationId xmlns:a16="http://schemas.microsoft.com/office/drawing/2014/main" id="{43F22B47-FB0B-4539-9ED0-944FB808CDDA}"/>
                </a:ext>
              </a:extLst>
            </p:cNvPr>
            <p:cNvSpPr/>
            <p:nvPr/>
          </p:nvSpPr>
          <p:spPr>
            <a:xfrm>
              <a:off x="3523479" y="1965139"/>
              <a:ext cx="2362200" cy="42672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1E90B19C-8EC0-4053-9300-82821CB451DB}"/>
                </a:ext>
              </a:extLst>
            </p:cNvPr>
            <p:cNvSpPr txBox="1">
              <a:spLocks noChangeArrowheads="1"/>
            </p:cNvSpPr>
            <p:nvPr/>
          </p:nvSpPr>
          <p:spPr bwMode="auto">
            <a:xfrm>
              <a:off x="3657591"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grpSp>
      <p:grpSp>
        <p:nvGrpSpPr>
          <p:cNvPr id="41" name="Group 40">
            <a:extLst>
              <a:ext uri="{FF2B5EF4-FFF2-40B4-BE49-F238E27FC236}">
                <a16:creationId xmlns:a16="http://schemas.microsoft.com/office/drawing/2014/main" id="{825B6575-8A14-4E84-920C-2BA0E3302BB2}"/>
              </a:ext>
            </a:extLst>
          </p:cNvPr>
          <p:cNvGrpSpPr/>
          <p:nvPr/>
        </p:nvGrpSpPr>
        <p:grpSpPr>
          <a:xfrm>
            <a:off x="838200" y="1965139"/>
            <a:ext cx="2362200" cy="4267200"/>
            <a:chOff x="838200" y="1965139"/>
            <a:chExt cx="2362200" cy="4267200"/>
          </a:xfrm>
        </p:grpSpPr>
        <p:sp>
          <p:nvSpPr>
            <p:cNvPr id="2" name="Rectangle 1">
              <a:extLst>
                <a:ext uri="{FF2B5EF4-FFF2-40B4-BE49-F238E27FC236}">
                  <a16:creationId xmlns:a16="http://schemas.microsoft.com/office/drawing/2014/main" id="{05B797A3-C97B-46C5-8DD8-F1B769BDA20E}"/>
                </a:ext>
              </a:extLst>
            </p:cNvPr>
            <p:cNvSpPr/>
            <p:nvPr/>
          </p:nvSpPr>
          <p:spPr>
            <a:xfrm>
              <a:off x="838200" y="1965139"/>
              <a:ext cx="2362200" cy="42672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a:extLst>
                <a:ext uri="{FF2B5EF4-FFF2-40B4-BE49-F238E27FC236}">
                  <a16:creationId xmlns:a16="http://schemas.microsoft.com/office/drawing/2014/main" id="{02DA459E-5199-404E-A047-58B17B79BF3B}"/>
                </a:ext>
              </a:extLst>
            </p:cNvPr>
            <p:cNvSpPr txBox="1">
              <a:spLocks noChangeArrowheads="1"/>
            </p:cNvSpPr>
            <p:nvPr/>
          </p:nvSpPr>
          <p:spPr bwMode="auto">
            <a:xfrm>
              <a:off x="972312"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3D6725F6-B7D6-442D-9F03-296F6D167965}"/>
              </a:ext>
            </a:extLst>
          </p:cNvPr>
          <p:cNvSpPr/>
          <p:nvPr/>
        </p:nvSpPr>
        <p:spPr>
          <a:xfrm>
            <a:off x="914400"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71">
            <a:extLst>
              <a:ext uri="{FF2B5EF4-FFF2-40B4-BE49-F238E27FC236}">
                <a16:creationId xmlns:a16="http://schemas.microsoft.com/office/drawing/2014/main" id="{D233BBAC-F0DD-40CF-8AD7-FB40C5497FEA}"/>
              </a:ext>
            </a:extLst>
          </p:cNvPr>
          <p:cNvSpPr>
            <a:spLocks noChangeAspect="1" noEditPoints="1"/>
          </p:cNvSpPr>
          <p:nvPr/>
        </p:nvSpPr>
        <p:spPr bwMode="auto">
          <a:xfrm>
            <a:off x="2135238" y="2567182"/>
            <a:ext cx="511836" cy="45720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 name="TextBox 11">
            <a:extLst>
              <a:ext uri="{FF2B5EF4-FFF2-40B4-BE49-F238E27FC236}">
                <a16:creationId xmlns:a16="http://schemas.microsoft.com/office/drawing/2014/main" id="{E5090E11-1F81-4976-922C-48F4E09225F0}"/>
              </a:ext>
            </a:extLst>
          </p:cNvPr>
          <p:cNvSpPr txBox="1"/>
          <p:nvPr/>
        </p:nvSpPr>
        <p:spPr>
          <a:xfrm>
            <a:off x="914401" y="3688846"/>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DD7B7492-08EF-40C4-95C7-2E1A52210262}"/>
              </a:ext>
            </a:extLst>
          </p:cNvPr>
          <p:cNvSpPr txBox="1"/>
          <p:nvPr/>
        </p:nvSpPr>
        <p:spPr>
          <a:xfrm>
            <a:off x="1730690" y="2077407"/>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17" name="Freeform: Shape 16">
            <a:extLst>
              <a:ext uri="{FF2B5EF4-FFF2-40B4-BE49-F238E27FC236}">
                <a16:creationId xmlns:a16="http://schemas.microsoft.com/office/drawing/2014/main" id="{829CC017-315F-4252-B634-D58218A35B70}"/>
              </a:ext>
            </a:extLst>
          </p:cNvPr>
          <p:cNvSpPr/>
          <p:nvPr/>
        </p:nvSpPr>
        <p:spPr>
          <a:xfrm>
            <a:off x="3599679"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0E6ED28-1EE4-4022-8B5E-EADDE2EA5D2A}"/>
              </a:ext>
            </a:extLst>
          </p:cNvPr>
          <p:cNvSpPr txBox="1"/>
          <p:nvPr/>
        </p:nvSpPr>
        <p:spPr>
          <a:xfrm>
            <a:off x="3599680" y="3688846"/>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877918D-C260-47B8-AA9A-7A4A9C8347B4}"/>
              </a:ext>
            </a:extLst>
          </p:cNvPr>
          <p:cNvSpPr txBox="1"/>
          <p:nvPr/>
        </p:nvSpPr>
        <p:spPr>
          <a:xfrm>
            <a:off x="4415969" y="2077407"/>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24" name="Freeform: Shape 23">
            <a:extLst>
              <a:ext uri="{FF2B5EF4-FFF2-40B4-BE49-F238E27FC236}">
                <a16:creationId xmlns:a16="http://schemas.microsoft.com/office/drawing/2014/main" id="{AB8A7FA5-D82F-457D-B77A-F78037B5EB0A}"/>
              </a:ext>
            </a:extLst>
          </p:cNvPr>
          <p:cNvSpPr/>
          <p:nvPr/>
        </p:nvSpPr>
        <p:spPr>
          <a:xfrm>
            <a:off x="6280924"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2D7FD44-BEB8-4343-B523-983841C465CC}"/>
              </a:ext>
            </a:extLst>
          </p:cNvPr>
          <p:cNvSpPr txBox="1"/>
          <p:nvPr/>
        </p:nvSpPr>
        <p:spPr>
          <a:xfrm>
            <a:off x="6280925" y="3700265"/>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074B9897-3AB6-448D-A791-C5BB5D45CFC4}"/>
              </a:ext>
            </a:extLst>
          </p:cNvPr>
          <p:cNvSpPr txBox="1"/>
          <p:nvPr/>
        </p:nvSpPr>
        <p:spPr>
          <a:xfrm>
            <a:off x="7097214" y="2088826"/>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31" name="Freeform: Shape 30">
            <a:extLst>
              <a:ext uri="{FF2B5EF4-FFF2-40B4-BE49-F238E27FC236}">
                <a16:creationId xmlns:a16="http://schemas.microsoft.com/office/drawing/2014/main" id="{012F208B-9A4C-4F36-BCEE-8F0CD487F61A}"/>
              </a:ext>
            </a:extLst>
          </p:cNvPr>
          <p:cNvSpPr/>
          <p:nvPr/>
        </p:nvSpPr>
        <p:spPr>
          <a:xfrm>
            <a:off x="8961745"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C8BFC25-4F0F-4EAD-A53F-D1AADF0481EC}"/>
              </a:ext>
            </a:extLst>
          </p:cNvPr>
          <p:cNvSpPr txBox="1"/>
          <p:nvPr/>
        </p:nvSpPr>
        <p:spPr>
          <a:xfrm>
            <a:off x="8961746" y="3700265"/>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35" name="TextBox 34">
            <a:extLst>
              <a:ext uri="{FF2B5EF4-FFF2-40B4-BE49-F238E27FC236}">
                <a16:creationId xmlns:a16="http://schemas.microsoft.com/office/drawing/2014/main" id="{10EB2687-926E-4F04-A950-2F897389268B}"/>
              </a:ext>
            </a:extLst>
          </p:cNvPr>
          <p:cNvSpPr txBox="1"/>
          <p:nvPr/>
        </p:nvSpPr>
        <p:spPr>
          <a:xfrm>
            <a:off x="9778035" y="2088826"/>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38" name="Freeform 101">
            <a:extLst>
              <a:ext uri="{FF2B5EF4-FFF2-40B4-BE49-F238E27FC236}">
                <a16:creationId xmlns:a16="http://schemas.microsoft.com/office/drawing/2014/main" id="{60D68466-A988-42E3-8398-6859ACEAB661}"/>
              </a:ext>
            </a:extLst>
          </p:cNvPr>
          <p:cNvSpPr>
            <a:spLocks noChangeAspect="1" noEditPoints="1"/>
          </p:cNvSpPr>
          <p:nvPr/>
        </p:nvSpPr>
        <p:spPr bwMode="auto">
          <a:xfrm>
            <a:off x="7510590" y="2647891"/>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1">
            <a:extLst>
              <a:ext uri="{FF2B5EF4-FFF2-40B4-BE49-F238E27FC236}">
                <a16:creationId xmlns:a16="http://schemas.microsoft.com/office/drawing/2014/main" id="{5CF8EB6A-E16E-444D-898F-C3F277A2E0CA}"/>
              </a:ext>
            </a:extLst>
          </p:cNvPr>
          <p:cNvSpPr>
            <a:spLocks noChangeAspect="1" noEditPoints="1"/>
          </p:cNvSpPr>
          <p:nvPr/>
        </p:nvSpPr>
        <p:spPr bwMode="auto">
          <a:xfrm>
            <a:off x="10209901" y="2647891"/>
            <a:ext cx="457200" cy="45720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9">
            <a:extLst>
              <a:ext uri="{FF2B5EF4-FFF2-40B4-BE49-F238E27FC236}">
                <a16:creationId xmlns:a16="http://schemas.microsoft.com/office/drawing/2014/main" id="{C0CC1D7F-700A-49C8-9884-9154E98EDDA8}"/>
              </a:ext>
            </a:extLst>
          </p:cNvPr>
          <p:cNvSpPr>
            <a:spLocks noChangeAspect="1" noEditPoints="1"/>
          </p:cNvSpPr>
          <p:nvPr/>
        </p:nvSpPr>
        <p:spPr bwMode="auto">
          <a:xfrm>
            <a:off x="4917424" y="2629603"/>
            <a:ext cx="318022" cy="475488"/>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797254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2" presetClass="entr" presetSubtype="4"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750" fill="hold"/>
                                        <p:tgtEl>
                                          <p:spTgt spid="41"/>
                                        </p:tgtEl>
                                        <p:attrNameLst>
                                          <p:attrName>ppt_x</p:attrName>
                                        </p:attrNameLst>
                                      </p:cBhvr>
                                      <p:tavLst>
                                        <p:tav tm="0">
                                          <p:val>
                                            <p:strVal val="#ppt_x"/>
                                          </p:val>
                                        </p:tav>
                                        <p:tav tm="100000">
                                          <p:val>
                                            <p:strVal val="#ppt_x"/>
                                          </p:val>
                                        </p:tav>
                                      </p:tavLst>
                                    </p:anim>
                                    <p:anim calcmode="lin" valueType="num">
                                      <p:cBhvr additive="base">
                                        <p:cTn id="17" dur="7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1000"/>
                                        <p:tgtEl>
                                          <p:spTgt spid="12"/>
                                        </p:tgtEl>
                                      </p:cBhvr>
                                    </p:animEffect>
                                  </p:childTnLst>
                                </p:cTn>
                              </p:par>
                            </p:childTnLst>
                          </p:cTn>
                        </p:par>
                        <p:par>
                          <p:cTn id="34" fill="hold">
                            <p:stCondLst>
                              <p:cond delay="4250"/>
                            </p:stCondLst>
                            <p:childTnLst>
                              <p:par>
                                <p:cTn id="35" presetID="53" presetClass="entr" presetSubtype="16"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750" fill="hold"/>
                                        <p:tgtEl>
                                          <p:spTgt spid="17"/>
                                        </p:tgtEl>
                                        <p:attrNameLst>
                                          <p:attrName>ppt_w</p:attrName>
                                        </p:attrNameLst>
                                      </p:cBhvr>
                                      <p:tavLst>
                                        <p:tav tm="0">
                                          <p:val>
                                            <p:fltVal val="0"/>
                                          </p:val>
                                        </p:tav>
                                        <p:tav tm="100000">
                                          <p:val>
                                            <p:strVal val="#ppt_w"/>
                                          </p:val>
                                        </p:tav>
                                      </p:tavLst>
                                    </p:anim>
                                    <p:anim calcmode="lin" valueType="num">
                                      <p:cBhvr>
                                        <p:cTn id="38" dur="750" fill="hold"/>
                                        <p:tgtEl>
                                          <p:spTgt spid="17"/>
                                        </p:tgtEl>
                                        <p:attrNameLst>
                                          <p:attrName>ppt_h</p:attrName>
                                        </p:attrNameLst>
                                      </p:cBhvr>
                                      <p:tavLst>
                                        <p:tav tm="0">
                                          <p:val>
                                            <p:fltVal val="0"/>
                                          </p:val>
                                        </p:tav>
                                        <p:tav tm="100000">
                                          <p:val>
                                            <p:strVal val="#ppt_h"/>
                                          </p:val>
                                        </p:tav>
                                      </p:tavLst>
                                    </p:anim>
                                    <p:animEffect transition="in" filter="fade">
                                      <p:cBhvr>
                                        <p:cTn id="39" dur="750"/>
                                        <p:tgtEl>
                                          <p:spTgt spid="17"/>
                                        </p:tgtEl>
                                      </p:cBhvr>
                                    </p:animEffect>
                                  </p:childTnLst>
                                </p:cTn>
                              </p:par>
                              <p:par>
                                <p:cTn id="40" presetID="2" presetClass="entr" presetSubtype="4" fill="hold" nodeType="with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750" fill="hold"/>
                                        <p:tgtEl>
                                          <p:spTgt spid="42"/>
                                        </p:tgtEl>
                                        <p:attrNameLst>
                                          <p:attrName>ppt_x</p:attrName>
                                        </p:attrNameLst>
                                      </p:cBhvr>
                                      <p:tavLst>
                                        <p:tav tm="0">
                                          <p:val>
                                            <p:strVal val="#ppt_x"/>
                                          </p:val>
                                        </p:tav>
                                        <p:tav tm="100000">
                                          <p:val>
                                            <p:strVal val="#ppt_x"/>
                                          </p:val>
                                        </p:tav>
                                      </p:tavLst>
                                    </p:anim>
                                    <p:anim calcmode="lin" valueType="num">
                                      <p:cBhvr additive="base">
                                        <p:cTn id="43" dur="75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1000"/>
                                        <p:tgtEl>
                                          <p:spTgt spid="40"/>
                                        </p:tgtEl>
                                      </p:cBhvr>
                                    </p:animEffect>
                                    <p:anim calcmode="lin" valueType="num">
                                      <p:cBhvr>
                                        <p:cTn id="54" dur="1000" fill="hold"/>
                                        <p:tgtEl>
                                          <p:spTgt spid="40"/>
                                        </p:tgtEl>
                                        <p:attrNameLst>
                                          <p:attrName>ppt_x</p:attrName>
                                        </p:attrNameLst>
                                      </p:cBhvr>
                                      <p:tavLst>
                                        <p:tav tm="0">
                                          <p:val>
                                            <p:strVal val="#ppt_x"/>
                                          </p:val>
                                        </p:tav>
                                        <p:tav tm="100000">
                                          <p:val>
                                            <p:strVal val="#ppt_x"/>
                                          </p:val>
                                        </p:tav>
                                      </p:tavLst>
                                    </p:anim>
                                    <p:anim calcmode="lin" valueType="num">
                                      <p:cBhvr>
                                        <p:cTn id="55" dur="1000" fill="hold"/>
                                        <p:tgtEl>
                                          <p:spTgt spid="40"/>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22" presetClass="entr" presetSubtype="1"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up)">
                                      <p:cBhvr>
                                        <p:cTn id="59" dur="1000"/>
                                        <p:tgtEl>
                                          <p:spTgt spid="20"/>
                                        </p:tgtEl>
                                      </p:cBhvr>
                                    </p:animEffect>
                                  </p:childTnLst>
                                </p:cTn>
                              </p:par>
                            </p:childTnLst>
                          </p:cTn>
                        </p:par>
                        <p:par>
                          <p:cTn id="60" fill="hold">
                            <p:stCondLst>
                              <p:cond delay="80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750" fill="hold"/>
                                        <p:tgtEl>
                                          <p:spTgt spid="24"/>
                                        </p:tgtEl>
                                        <p:attrNameLst>
                                          <p:attrName>ppt_w</p:attrName>
                                        </p:attrNameLst>
                                      </p:cBhvr>
                                      <p:tavLst>
                                        <p:tav tm="0">
                                          <p:val>
                                            <p:fltVal val="0"/>
                                          </p:val>
                                        </p:tav>
                                        <p:tav tm="100000">
                                          <p:val>
                                            <p:strVal val="#ppt_w"/>
                                          </p:val>
                                        </p:tav>
                                      </p:tavLst>
                                    </p:anim>
                                    <p:anim calcmode="lin" valueType="num">
                                      <p:cBhvr>
                                        <p:cTn id="64" dur="750" fill="hold"/>
                                        <p:tgtEl>
                                          <p:spTgt spid="24"/>
                                        </p:tgtEl>
                                        <p:attrNameLst>
                                          <p:attrName>ppt_h</p:attrName>
                                        </p:attrNameLst>
                                      </p:cBhvr>
                                      <p:tavLst>
                                        <p:tav tm="0">
                                          <p:val>
                                            <p:fltVal val="0"/>
                                          </p:val>
                                        </p:tav>
                                        <p:tav tm="100000">
                                          <p:val>
                                            <p:strVal val="#ppt_h"/>
                                          </p:val>
                                        </p:tav>
                                      </p:tavLst>
                                    </p:anim>
                                    <p:animEffect transition="in" filter="fade">
                                      <p:cBhvr>
                                        <p:cTn id="65" dur="750"/>
                                        <p:tgtEl>
                                          <p:spTgt spid="24"/>
                                        </p:tgtEl>
                                      </p:cBhvr>
                                    </p:animEffect>
                                  </p:childTnLst>
                                </p:cTn>
                              </p:par>
                              <p:par>
                                <p:cTn id="66" presetID="2" presetClass="entr" presetSubtype="4" fill="hold" nodeType="withEffect">
                                  <p:stCondLst>
                                    <p:cond delay="0"/>
                                  </p:stCondLst>
                                  <p:childTnLst>
                                    <p:set>
                                      <p:cBhvr>
                                        <p:cTn id="67" dur="1" fill="hold">
                                          <p:stCondLst>
                                            <p:cond delay="0"/>
                                          </p:stCondLst>
                                        </p:cTn>
                                        <p:tgtEl>
                                          <p:spTgt spid="43"/>
                                        </p:tgtEl>
                                        <p:attrNameLst>
                                          <p:attrName>style.visibility</p:attrName>
                                        </p:attrNameLst>
                                      </p:cBhvr>
                                      <p:to>
                                        <p:strVal val="visible"/>
                                      </p:to>
                                    </p:set>
                                    <p:anim calcmode="lin" valueType="num">
                                      <p:cBhvr additive="base">
                                        <p:cTn id="68" dur="750" fill="hold"/>
                                        <p:tgtEl>
                                          <p:spTgt spid="43"/>
                                        </p:tgtEl>
                                        <p:attrNameLst>
                                          <p:attrName>ppt_x</p:attrName>
                                        </p:attrNameLst>
                                      </p:cBhvr>
                                      <p:tavLst>
                                        <p:tav tm="0">
                                          <p:val>
                                            <p:strVal val="#ppt_x"/>
                                          </p:val>
                                        </p:tav>
                                        <p:tav tm="100000">
                                          <p:val>
                                            <p:strVal val="#ppt_x"/>
                                          </p:val>
                                        </p:tav>
                                      </p:tavLst>
                                    </p:anim>
                                    <p:anim calcmode="lin" valueType="num">
                                      <p:cBhvr additive="base">
                                        <p:cTn id="69" dur="750" fill="hold"/>
                                        <p:tgtEl>
                                          <p:spTgt spid="43"/>
                                        </p:tgtEl>
                                        <p:attrNameLst>
                                          <p:attrName>ppt_y</p:attrName>
                                        </p:attrNameLst>
                                      </p:cBhvr>
                                      <p:tavLst>
                                        <p:tav tm="0">
                                          <p:val>
                                            <p:strVal val="1+#ppt_h/2"/>
                                          </p:val>
                                        </p:tav>
                                        <p:tav tm="100000">
                                          <p:val>
                                            <p:strVal val="#ppt_y"/>
                                          </p:val>
                                        </p:tav>
                                      </p:tavLst>
                                    </p:anim>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1000"/>
                                        <p:tgtEl>
                                          <p:spTgt spid="28"/>
                                        </p:tgtEl>
                                      </p:cBhvr>
                                    </p:animEffect>
                                    <p:anim calcmode="lin" valueType="num">
                                      <p:cBhvr>
                                        <p:cTn id="74" dur="1000" fill="hold"/>
                                        <p:tgtEl>
                                          <p:spTgt spid="28"/>
                                        </p:tgtEl>
                                        <p:attrNameLst>
                                          <p:attrName>ppt_x</p:attrName>
                                        </p:attrNameLst>
                                      </p:cBhvr>
                                      <p:tavLst>
                                        <p:tav tm="0">
                                          <p:val>
                                            <p:strVal val="#ppt_x"/>
                                          </p:val>
                                        </p:tav>
                                        <p:tav tm="100000">
                                          <p:val>
                                            <p:strVal val="#ppt_x"/>
                                          </p:val>
                                        </p:tav>
                                      </p:tavLst>
                                    </p:anim>
                                    <p:anim calcmode="lin" valueType="num">
                                      <p:cBhvr>
                                        <p:cTn id="75" dur="1000" fill="hold"/>
                                        <p:tgtEl>
                                          <p:spTgt spid="28"/>
                                        </p:tgtEl>
                                        <p:attrNameLst>
                                          <p:attrName>ppt_y</p:attrName>
                                        </p:attrNameLst>
                                      </p:cBhvr>
                                      <p:tavLst>
                                        <p:tav tm="0">
                                          <p:val>
                                            <p:strVal val="#ppt_y+.1"/>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1000"/>
                                        <p:tgtEl>
                                          <p:spTgt spid="38"/>
                                        </p:tgtEl>
                                      </p:cBhvr>
                                    </p:animEffect>
                                    <p:anim calcmode="lin" valueType="num">
                                      <p:cBhvr>
                                        <p:cTn id="80" dur="1000" fill="hold"/>
                                        <p:tgtEl>
                                          <p:spTgt spid="38"/>
                                        </p:tgtEl>
                                        <p:attrNameLst>
                                          <p:attrName>ppt_x</p:attrName>
                                        </p:attrNameLst>
                                      </p:cBhvr>
                                      <p:tavLst>
                                        <p:tav tm="0">
                                          <p:val>
                                            <p:strVal val="#ppt_x"/>
                                          </p:val>
                                        </p:tav>
                                        <p:tav tm="100000">
                                          <p:val>
                                            <p:strVal val="#ppt_x"/>
                                          </p:val>
                                        </p:tav>
                                      </p:tavLst>
                                    </p:anim>
                                    <p:anim calcmode="lin" valueType="num">
                                      <p:cBhvr>
                                        <p:cTn id="81" dur="1000" fill="hold"/>
                                        <p:tgtEl>
                                          <p:spTgt spid="38"/>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22" presetClass="entr" presetSubtype="1"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up)">
                                      <p:cBhvr>
                                        <p:cTn id="85" dur="1000"/>
                                        <p:tgtEl>
                                          <p:spTgt spid="27"/>
                                        </p:tgtEl>
                                      </p:cBhvr>
                                    </p:animEffect>
                                  </p:childTnLst>
                                </p:cTn>
                              </p:par>
                            </p:childTnLst>
                          </p:cTn>
                        </p:par>
                        <p:par>
                          <p:cTn id="86" fill="hold">
                            <p:stCondLst>
                              <p:cond delay="11750"/>
                            </p:stCondLst>
                            <p:childTnLst>
                              <p:par>
                                <p:cTn id="87" presetID="53" presetClass="entr" presetSubtype="16" fill="hold" grpId="0" nodeType="afterEffect">
                                  <p:stCondLst>
                                    <p:cond delay="0"/>
                                  </p:stCondLst>
                                  <p:childTnLst>
                                    <p:set>
                                      <p:cBhvr>
                                        <p:cTn id="88" dur="1" fill="hold">
                                          <p:stCondLst>
                                            <p:cond delay="0"/>
                                          </p:stCondLst>
                                        </p:cTn>
                                        <p:tgtEl>
                                          <p:spTgt spid="31"/>
                                        </p:tgtEl>
                                        <p:attrNameLst>
                                          <p:attrName>style.visibility</p:attrName>
                                        </p:attrNameLst>
                                      </p:cBhvr>
                                      <p:to>
                                        <p:strVal val="visible"/>
                                      </p:to>
                                    </p:set>
                                    <p:anim calcmode="lin" valueType="num">
                                      <p:cBhvr>
                                        <p:cTn id="89" dur="750" fill="hold"/>
                                        <p:tgtEl>
                                          <p:spTgt spid="31"/>
                                        </p:tgtEl>
                                        <p:attrNameLst>
                                          <p:attrName>ppt_w</p:attrName>
                                        </p:attrNameLst>
                                      </p:cBhvr>
                                      <p:tavLst>
                                        <p:tav tm="0">
                                          <p:val>
                                            <p:fltVal val="0"/>
                                          </p:val>
                                        </p:tav>
                                        <p:tav tm="100000">
                                          <p:val>
                                            <p:strVal val="#ppt_w"/>
                                          </p:val>
                                        </p:tav>
                                      </p:tavLst>
                                    </p:anim>
                                    <p:anim calcmode="lin" valueType="num">
                                      <p:cBhvr>
                                        <p:cTn id="90" dur="750" fill="hold"/>
                                        <p:tgtEl>
                                          <p:spTgt spid="31"/>
                                        </p:tgtEl>
                                        <p:attrNameLst>
                                          <p:attrName>ppt_h</p:attrName>
                                        </p:attrNameLst>
                                      </p:cBhvr>
                                      <p:tavLst>
                                        <p:tav tm="0">
                                          <p:val>
                                            <p:fltVal val="0"/>
                                          </p:val>
                                        </p:tav>
                                        <p:tav tm="100000">
                                          <p:val>
                                            <p:strVal val="#ppt_h"/>
                                          </p:val>
                                        </p:tav>
                                      </p:tavLst>
                                    </p:anim>
                                    <p:animEffect transition="in" filter="fade">
                                      <p:cBhvr>
                                        <p:cTn id="91" dur="750"/>
                                        <p:tgtEl>
                                          <p:spTgt spid="31"/>
                                        </p:tgtEl>
                                      </p:cBhvr>
                                    </p:animEffect>
                                  </p:childTnLst>
                                </p:cTn>
                              </p:par>
                              <p:par>
                                <p:cTn id="92" presetID="2" presetClass="entr" presetSubtype="4" fill="hold" nodeType="with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additive="base">
                                        <p:cTn id="94" dur="750" fill="hold"/>
                                        <p:tgtEl>
                                          <p:spTgt spid="44"/>
                                        </p:tgtEl>
                                        <p:attrNameLst>
                                          <p:attrName>ppt_x</p:attrName>
                                        </p:attrNameLst>
                                      </p:cBhvr>
                                      <p:tavLst>
                                        <p:tav tm="0">
                                          <p:val>
                                            <p:strVal val="#ppt_x"/>
                                          </p:val>
                                        </p:tav>
                                        <p:tav tm="100000">
                                          <p:val>
                                            <p:strVal val="#ppt_x"/>
                                          </p:val>
                                        </p:tav>
                                      </p:tavLst>
                                    </p:anim>
                                    <p:anim calcmode="lin" valueType="num">
                                      <p:cBhvr additive="base">
                                        <p:cTn id="95" dur="750" fill="hold"/>
                                        <p:tgtEl>
                                          <p:spTgt spid="44"/>
                                        </p:tgtEl>
                                        <p:attrNameLst>
                                          <p:attrName>ppt_y</p:attrName>
                                        </p:attrNameLst>
                                      </p:cBhvr>
                                      <p:tavLst>
                                        <p:tav tm="0">
                                          <p:val>
                                            <p:strVal val="1+#ppt_h/2"/>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fade">
                                      <p:cBhvr>
                                        <p:cTn id="99" dur="1000"/>
                                        <p:tgtEl>
                                          <p:spTgt spid="35"/>
                                        </p:tgtEl>
                                      </p:cBhvr>
                                    </p:animEffect>
                                    <p:anim calcmode="lin" valueType="num">
                                      <p:cBhvr>
                                        <p:cTn id="100" dur="1000" fill="hold"/>
                                        <p:tgtEl>
                                          <p:spTgt spid="35"/>
                                        </p:tgtEl>
                                        <p:attrNameLst>
                                          <p:attrName>ppt_x</p:attrName>
                                        </p:attrNameLst>
                                      </p:cBhvr>
                                      <p:tavLst>
                                        <p:tav tm="0">
                                          <p:val>
                                            <p:strVal val="#ppt_x"/>
                                          </p:val>
                                        </p:tav>
                                        <p:tav tm="100000">
                                          <p:val>
                                            <p:strVal val="#ppt_x"/>
                                          </p:val>
                                        </p:tav>
                                      </p:tavLst>
                                    </p:anim>
                                    <p:anim calcmode="lin" valueType="num">
                                      <p:cBhvr>
                                        <p:cTn id="101" dur="1000" fill="hold"/>
                                        <p:tgtEl>
                                          <p:spTgt spid="3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fade">
                                      <p:cBhvr>
                                        <p:cTn id="105" dur="1000"/>
                                        <p:tgtEl>
                                          <p:spTgt spid="39"/>
                                        </p:tgtEl>
                                      </p:cBhvr>
                                    </p:animEffect>
                                    <p:anim calcmode="lin" valueType="num">
                                      <p:cBhvr>
                                        <p:cTn id="106" dur="1000" fill="hold"/>
                                        <p:tgtEl>
                                          <p:spTgt spid="39"/>
                                        </p:tgtEl>
                                        <p:attrNameLst>
                                          <p:attrName>ppt_x</p:attrName>
                                        </p:attrNameLst>
                                      </p:cBhvr>
                                      <p:tavLst>
                                        <p:tav tm="0">
                                          <p:val>
                                            <p:strVal val="#ppt_x"/>
                                          </p:val>
                                        </p:tav>
                                        <p:tav tm="100000">
                                          <p:val>
                                            <p:strVal val="#ppt_x"/>
                                          </p:val>
                                        </p:tav>
                                      </p:tavLst>
                                    </p:anim>
                                    <p:anim calcmode="lin" valueType="num">
                                      <p:cBhvr>
                                        <p:cTn id="107" dur="1000" fill="hold"/>
                                        <p:tgtEl>
                                          <p:spTgt spid="39"/>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22" presetClass="entr" presetSubtype="1"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up)">
                                      <p:cBhvr>
                                        <p:cTn id="111"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animBg="1"/>
      <p:bldP spid="12" grpId="0"/>
      <p:bldP spid="13" grpId="0"/>
      <p:bldP spid="17" grpId="0" animBg="1"/>
      <p:bldP spid="20" grpId="0"/>
      <p:bldP spid="21" grpId="0"/>
      <p:bldP spid="24" grpId="0" animBg="1"/>
      <p:bldP spid="27" grpId="0"/>
      <p:bldP spid="28" grpId="0"/>
      <p:bldP spid="31" grpId="0" animBg="1"/>
      <p:bldP spid="34" grpId="0"/>
      <p:bldP spid="35" grpId="0"/>
      <p:bldP spid="38" grpId="0" animBg="1"/>
      <p:bldP spid="39" grpId="0" animBg="1"/>
      <p:bldP spid="4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1FA7BB91-E5F8-4935-902C-829FB7214421}"/>
              </a:ext>
            </a:extLst>
          </p:cNvPr>
          <p:cNvGrpSpPr>
            <a:grpSpLocks noChangeAspect="1"/>
          </p:cNvGrpSpPr>
          <p:nvPr/>
        </p:nvGrpSpPr>
        <p:grpSpPr>
          <a:xfrm>
            <a:off x="9183182" y="1060726"/>
            <a:ext cx="1645920" cy="1645920"/>
            <a:chOff x="8792591" y="874380"/>
            <a:chExt cx="1849243" cy="1849243"/>
          </a:xfrm>
        </p:grpSpPr>
        <p:sp>
          <p:nvSpPr>
            <p:cNvPr id="56" name="Oval 55">
              <a:extLst>
                <a:ext uri="{FF2B5EF4-FFF2-40B4-BE49-F238E27FC236}">
                  <a16:creationId xmlns:a16="http://schemas.microsoft.com/office/drawing/2014/main" id="{C2AF7958-F38D-4E54-9BE9-62CD6DBF440C}"/>
                </a:ext>
              </a:extLst>
            </p:cNvPr>
            <p:cNvSpPr>
              <a:spLocks noChangeAspect="1"/>
            </p:cNvSpPr>
            <p:nvPr/>
          </p:nvSpPr>
          <p:spPr>
            <a:xfrm>
              <a:off x="8792591" y="874380"/>
              <a:ext cx="1849243" cy="1849243"/>
            </a:xfrm>
            <a:prstGeom prst="ellipse">
              <a:avLst/>
            </a:prstGeom>
            <a:solidFill>
              <a:schemeClr val="tx1">
                <a:alpha val="60000"/>
              </a:schemeClr>
            </a:soli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9C46009B-124F-4305-9B4C-7EB669EAFC5B}"/>
                </a:ext>
              </a:extLst>
            </p:cNvPr>
            <p:cNvSpPr txBox="1"/>
            <p:nvPr/>
          </p:nvSpPr>
          <p:spPr>
            <a:xfrm>
              <a:off x="8842641" y="1148558"/>
              <a:ext cx="1750700" cy="829912"/>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 DOLOR</a:t>
              </a:r>
            </a:p>
            <a:p>
              <a:pPr algn="ctr"/>
              <a:r>
                <a:rPr lang="en-US" sz="1000" b="1" dirty="0">
                  <a:solidFill>
                    <a:schemeClr val="bg1"/>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58" name="TextBox 57">
              <a:extLst>
                <a:ext uri="{FF2B5EF4-FFF2-40B4-BE49-F238E27FC236}">
                  <a16:creationId xmlns:a16="http://schemas.microsoft.com/office/drawing/2014/main" id="{7E790B8B-029C-44DF-8CCE-44B19E842DC3}"/>
                </a:ext>
              </a:extLst>
            </p:cNvPr>
            <p:cNvSpPr txBox="1"/>
            <p:nvPr/>
          </p:nvSpPr>
          <p:spPr>
            <a:xfrm>
              <a:off x="8865674" y="1811086"/>
              <a:ext cx="1751914" cy="795332"/>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 sed do eiusmod.</a:t>
              </a:r>
              <a:endParaRPr lang="en-US" sz="1000" b="1" dirty="0">
                <a:solidFill>
                  <a:schemeClr val="bg1"/>
                </a:solidFill>
                <a:latin typeface="Candara" panose="020E0502030303020204" pitchFamily="34" charset="0"/>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AE297F12-EA43-440F-82AB-32CDB3DBDFDD}"/>
              </a:ext>
            </a:extLst>
          </p:cNvPr>
          <p:cNvSpPr/>
          <p:nvPr/>
        </p:nvSpPr>
        <p:spPr>
          <a:xfrm>
            <a:off x="8738871" y="536033"/>
            <a:ext cx="1228576" cy="1049386"/>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rgbClr val="5C9AD3"/>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ADC93E9D-2750-4640-AAB2-72F668A8349D}"/>
              </a:ext>
            </a:extLst>
          </p:cNvPr>
          <p:cNvSpPr/>
          <p:nvPr/>
        </p:nvSpPr>
        <p:spPr>
          <a:xfrm flipH="1">
            <a:off x="10046222" y="536033"/>
            <a:ext cx="1228576" cy="1049386"/>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rgbClr val="44546B"/>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48F7F530-10A5-4876-B207-756D4A3D040D}"/>
              </a:ext>
            </a:extLst>
          </p:cNvPr>
          <p:cNvSpPr/>
          <p:nvPr/>
        </p:nvSpPr>
        <p:spPr>
          <a:xfrm>
            <a:off x="8709331" y="1674036"/>
            <a:ext cx="783340" cy="105356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rgbClr val="FE4A1E"/>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19E1DCA4-B037-4357-910E-ADA4CE6BE169}"/>
              </a:ext>
            </a:extLst>
          </p:cNvPr>
          <p:cNvSpPr/>
          <p:nvPr/>
        </p:nvSpPr>
        <p:spPr>
          <a:xfrm flipH="1">
            <a:off x="10522164" y="1674036"/>
            <a:ext cx="783340" cy="105356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rgbClr val="7A7A7A"/>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4D6C17C9-3550-4F06-B114-943CC2018E4C}"/>
              </a:ext>
            </a:extLst>
          </p:cNvPr>
          <p:cNvGrpSpPr/>
          <p:nvPr/>
        </p:nvGrpSpPr>
        <p:grpSpPr>
          <a:xfrm>
            <a:off x="9064034" y="2803743"/>
            <a:ext cx="1885600" cy="3735680"/>
            <a:chOff x="9064034" y="2803743"/>
            <a:chExt cx="1885600" cy="3735680"/>
          </a:xfrm>
          <a:effectLst/>
        </p:grpSpPr>
        <p:grpSp>
          <p:nvGrpSpPr>
            <p:cNvPr id="18" name="Group 17">
              <a:extLst>
                <a:ext uri="{FF2B5EF4-FFF2-40B4-BE49-F238E27FC236}">
                  <a16:creationId xmlns:a16="http://schemas.microsoft.com/office/drawing/2014/main" id="{A3843F6F-2FD3-4D5A-B19B-F1C11320505D}"/>
                </a:ext>
              </a:extLst>
            </p:cNvPr>
            <p:cNvGrpSpPr>
              <a:grpSpLocks noChangeAspect="1"/>
            </p:cNvGrpSpPr>
            <p:nvPr/>
          </p:nvGrpSpPr>
          <p:grpSpPr>
            <a:xfrm rot="16200000">
              <a:off x="9315414" y="5254335"/>
              <a:ext cx="1381457" cy="1188720"/>
              <a:chOff x="779661" y="1941991"/>
              <a:chExt cx="1740966" cy="1498072"/>
            </a:xfrm>
          </p:grpSpPr>
          <p:sp>
            <p:nvSpPr>
              <p:cNvPr id="19" name="Shape 1623">
                <a:extLst>
                  <a:ext uri="{FF2B5EF4-FFF2-40B4-BE49-F238E27FC236}">
                    <a16:creationId xmlns:a16="http://schemas.microsoft.com/office/drawing/2014/main" id="{44C179A0-326D-4D44-8557-EA11EAB3C6C3}"/>
                  </a:ext>
                </a:extLst>
              </p:cNvPr>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20" name="Shape 1627">
                <a:extLst>
                  <a:ext uri="{FF2B5EF4-FFF2-40B4-BE49-F238E27FC236}">
                    <a16:creationId xmlns:a16="http://schemas.microsoft.com/office/drawing/2014/main" id="{690C3596-AA2E-42A7-A4BB-6AE98C5E3A7F}"/>
                  </a:ext>
                </a:extLst>
              </p:cNvPr>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rgbClr val="9B9797"/>
              </a:solidFill>
              <a:ln w="6350">
                <a:noFill/>
                <a:miter lim="400000"/>
              </a:ln>
            </p:spPr>
            <p:txBody>
              <a:bodyPr lIns="0" tIns="0" rIns="0" bIns="0" anchor="ctr"/>
              <a:lstStyle/>
              <a:p>
                <a:pPr lvl="0">
                  <a:defRPr sz="2400"/>
                </a:pPr>
                <a:endParaRPr sz="3200"/>
              </a:p>
            </p:txBody>
          </p:sp>
          <p:sp>
            <p:nvSpPr>
              <p:cNvPr id="21" name="Shape 1628">
                <a:extLst>
                  <a:ext uri="{FF2B5EF4-FFF2-40B4-BE49-F238E27FC236}">
                    <a16:creationId xmlns:a16="http://schemas.microsoft.com/office/drawing/2014/main" id="{2E3F80A1-D67F-461F-B190-21B86119E41E}"/>
                  </a:ext>
                </a:extLst>
              </p:cNvPr>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rgbClr val="B1AFAF"/>
              </a:solidFill>
              <a:ln w="6350">
                <a:noFill/>
                <a:miter lim="400000"/>
              </a:ln>
            </p:spPr>
            <p:txBody>
              <a:bodyPr lIns="0" tIns="0" rIns="0" bIns="0" anchor="ctr"/>
              <a:lstStyle/>
              <a:p>
                <a:pPr lvl="0">
                  <a:defRPr sz="2400"/>
                </a:pPr>
                <a:endParaRPr sz="3200"/>
              </a:p>
            </p:txBody>
          </p:sp>
        </p:grpSp>
        <p:grpSp>
          <p:nvGrpSpPr>
            <p:cNvPr id="7" name="Group 6">
              <a:extLst>
                <a:ext uri="{FF2B5EF4-FFF2-40B4-BE49-F238E27FC236}">
                  <a16:creationId xmlns:a16="http://schemas.microsoft.com/office/drawing/2014/main" id="{91A66EEC-E6F8-44B2-A8CC-B363B126B975}"/>
                </a:ext>
              </a:extLst>
            </p:cNvPr>
            <p:cNvGrpSpPr>
              <a:grpSpLocks noChangeAspect="1"/>
            </p:cNvGrpSpPr>
            <p:nvPr/>
          </p:nvGrpSpPr>
          <p:grpSpPr>
            <a:xfrm>
              <a:off x="9411782" y="3946743"/>
              <a:ext cx="1197864" cy="1385387"/>
              <a:chOff x="5391724" y="3844511"/>
              <a:chExt cx="1310237" cy="1515354"/>
            </a:xfr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p:grpSpPr>
          <p:sp>
            <p:nvSpPr>
              <p:cNvPr id="44" name="Freeform: Shape 43">
                <a:extLst>
                  <a:ext uri="{FF2B5EF4-FFF2-40B4-BE49-F238E27FC236}">
                    <a16:creationId xmlns:a16="http://schemas.microsoft.com/office/drawing/2014/main" id="{6C273B0D-FDB0-4E2A-AC69-6DF069E83718}"/>
                  </a:ext>
                </a:extLst>
              </p:cNvPr>
              <p:cNvSpPr/>
              <p:nvPr/>
            </p:nvSpPr>
            <p:spPr>
              <a:xfrm rot="10800000">
                <a:off x="5391724"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5"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sp>
            <p:nvSpPr>
              <p:cNvPr id="46" name="Freeform: Shape 45">
                <a:extLst>
                  <a:ext uri="{FF2B5EF4-FFF2-40B4-BE49-F238E27FC236}">
                    <a16:creationId xmlns:a16="http://schemas.microsoft.com/office/drawing/2014/main" id="{08C83028-E7BF-4922-A11D-B8FBBE6B75E3}"/>
                  </a:ext>
                </a:extLst>
              </p:cNvPr>
              <p:cNvSpPr/>
              <p:nvPr/>
            </p:nvSpPr>
            <p:spPr>
              <a:xfrm rot="10800000">
                <a:off x="5826228"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6"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sp>
            <p:nvSpPr>
              <p:cNvPr id="48" name="Freeform: Shape 47">
                <a:extLst>
                  <a:ext uri="{FF2B5EF4-FFF2-40B4-BE49-F238E27FC236}">
                    <a16:creationId xmlns:a16="http://schemas.microsoft.com/office/drawing/2014/main" id="{5909CD3F-5A78-4AE3-A013-790695A4CD5D}"/>
                  </a:ext>
                </a:extLst>
              </p:cNvPr>
              <p:cNvSpPr/>
              <p:nvPr/>
            </p:nvSpPr>
            <p:spPr>
              <a:xfrm rot="10800000">
                <a:off x="6263170"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6"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grpSp>
        <p:sp>
          <p:nvSpPr>
            <p:cNvPr id="54" name="Freeform: Shape 53">
              <a:extLst>
                <a:ext uri="{FF2B5EF4-FFF2-40B4-BE49-F238E27FC236}">
                  <a16:creationId xmlns:a16="http://schemas.microsoft.com/office/drawing/2014/main" id="{BD6D71C2-7F1E-4EAD-9D70-291873F47962}"/>
                </a:ext>
              </a:extLst>
            </p:cNvPr>
            <p:cNvSpPr/>
            <p:nvPr/>
          </p:nvSpPr>
          <p:spPr>
            <a:xfrm>
              <a:off x="9064034" y="2806374"/>
              <a:ext cx="903412" cy="1058485"/>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1A371A38-C850-4D98-BCA3-23E96949A601}"/>
                </a:ext>
              </a:extLst>
            </p:cNvPr>
            <p:cNvSpPr/>
            <p:nvPr/>
          </p:nvSpPr>
          <p:spPr>
            <a:xfrm flipH="1">
              <a:off x="10046222" y="2803743"/>
              <a:ext cx="903412" cy="1058485"/>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a:extLst>
              <a:ext uri="{FF2B5EF4-FFF2-40B4-BE49-F238E27FC236}">
                <a16:creationId xmlns:a16="http://schemas.microsoft.com/office/drawing/2014/main" id="{924EB00C-B4BB-48E7-8EDA-4D1694169EDB}"/>
              </a:ext>
            </a:extLst>
          </p:cNvPr>
          <p:cNvGrpSpPr/>
          <p:nvPr/>
        </p:nvGrpSpPr>
        <p:grpSpPr>
          <a:xfrm>
            <a:off x="1305418" y="1794460"/>
            <a:ext cx="4938677" cy="822960"/>
            <a:chOff x="5020517" y="1066800"/>
            <a:chExt cx="4938677" cy="822960"/>
          </a:xfrm>
        </p:grpSpPr>
        <p:sp>
          <p:nvSpPr>
            <p:cNvPr id="60" name="Freeform: Shape 59">
              <a:extLst>
                <a:ext uri="{FF2B5EF4-FFF2-40B4-BE49-F238E27FC236}">
                  <a16:creationId xmlns:a16="http://schemas.microsoft.com/office/drawing/2014/main" id="{AAAD3755-3E3D-4C44-B0F8-FB44845F89C3}"/>
                </a:ext>
              </a:extLst>
            </p:cNvPr>
            <p:cNvSpPr/>
            <p:nvPr/>
          </p:nvSpPr>
          <p:spPr>
            <a:xfrm>
              <a:off x="5020517" y="1066800"/>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a:extLst>
                <a:ext uri="{FF2B5EF4-FFF2-40B4-BE49-F238E27FC236}">
                  <a16:creationId xmlns:a16="http://schemas.microsoft.com/office/drawing/2014/main" id="{0E474ECB-30BF-4A9F-8A32-A8AE61E6D8D9}"/>
                </a:ext>
              </a:extLst>
            </p:cNvPr>
            <p:cNvSpPr txBox="1">
              <a:spLocks noChangeArrowheads="1"/>
            </p:cNvSpPr>
            <p:nvPr/>
          </p:nvSpPr>
          <p:spPr bwMode="auto">
            <a:xfrm>
              <a:off x="5378588" y="109355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p>
            <a:p>
              <a:pPr algn="ctr"/>
              <a:r>
                <a:rPr lang="en-US" sz="1000" dirty="0">
                  <a:solidFill>
                    <a:schemeClr val="bg1"/>
                  </a:solidFill>
                </a:rPr>
                <a:t>OPTION</a:t>
              </a:r>
            </a:p>
          </p:txBody>
        </p:sp>
      </p:grpSp>
      <p:grpSp>
        <p:nvGrpSpPr>
          <p:cNvPr id="62" name="Group 61">
            <a:extLst>
              <a:ext uri="{FF2B5EF4-FFF2-40B4-BE49-F238E27FC236}">
                <a16:creationId xmlns:a16="http://schemas.microsoft.com/office/drawing/2014/main" id="{9F3F1626-D32F-4172-8C04-5FB61E9FE30F}"/>
              </a:ext>
            </a:extLst>
          </p:cNvPr>
          <p:cNvGrpSpPr/>
          <p:nvPr/>
        </p:nvGrpSpPr>
        <p:grpSpPr>
          <a:xfrm>
            <a:off x="2379843" y="2072640"/>
            <a:ext cx="5944658" cy="822960"/>
            <a:chOff x="6094942" y="1344980"/>
            <a:chExt cx="5944658" cy="822960"/>
          </a:xfrm>
        </p:grpSpPr>
        <p:sp>
          <p:nvSpPr>
            <p:cNvPr id="63" name="Freeform: Shape 62">
              <a:extLst>
                <a:ext uri="{FF2B5EF4-FFF2-40B4-BE49-F238E27FC236}">
                  <a16:creationId xmlns:a16="http://schemas.microsoft.com/office/drawing/2014/main" id="{B97EAF97-B245-4AC8-9641-E67B22F87328}"/>
                </a:ext>
              </a:extLst>
            </p:cNvPr>
            <p:cNvSpPr/>
            <p:nvPr/>
          </p:nvSpPr>
          <p:spPr>
            <a:xfrm>
              <a:off x="6094942" y="1344980"/>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26E5D032-202B-40A3-830A-84B1D9258DA8}"/>
                </a:ext>
              </a:extLst>
            </p:cNvPr>
            <p:cNvSpPr txBox="1"/>
            <p:nvPr/>
          </p:nvSpPr>
          <p:spPr>
            <a:xfrm>
              <a:off x="6487655" y="1344980"/>
              <a:ext cx="5551945" cy="800219"/>
            </a:xfrm>
            <a:prstGeom prst="rect">
              <a:avLst/>
            </a:prstGeom>
            <a:noFill/>
          </p:spPr>
          <p:txBody>
            <a:bodyPr wrap="square" rtlCol="0">
              <a:spAutoFit/>
            </a:bodyPr>
            <a:lstStyle/>
            <a:p>
              <a:pPr defTabSz="1219170">
                <a:spcBef>
                  <a:spcPct val="20000"/>
                </a:spcBef>
                <a:defRPr/>
              </a:pPr>
              <a:r>
                <a:rPr lang="en-US" sz="1400" b="1" dirty="0">
                  <a:solidFill>
                    <a:srgbClr val="FE4A1E"/>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64">
            <a:extLst>
              <a:ext uri="{FF2B5EF4-FFF2-40B4-BE49-F238E27FC236}">
                <a16:creationId xmlns:a16="http://schemas.microsoft.com/office/drawing/2014/main" id="{214DBC7E-FF6F-481C-A7CA-90B7850C573E}"/>
              </a:ext>
            </a:extLst>
          </p:cNvPr>
          <p:cNvGrpSpPr/>
          <p:nvPr/>
        </p:nvGrpSpPr>
        <p:grpSpPr>
          <a:xfrm>
            <a:off x="954122" y="3013660"/>
            <a:ext cx="4938677" cy="822960"/>
            <a:chOff x="4669221" y="2468687"/>
            <a:chExt cx="4938677" cy="822960"/>
          </a:xfrm>
        </p:grpSpPr>
        <p:sp>
          <p:nvSpPr>
            <p:cNvPr id="66" name="Freeform: Shape 65">
              <a:extLst>
                <a:ext uri="{FF2B5EF4-FFF2-40B4-BE49-F238E27FC236}">
                  <a16:creationId xmlns:a16="http://schemas.microsoft.com/office/drawing/2014/main" id="{8B3E11DF-C53F-4098-BF8D-3583A8748744}"/>
                </a:ext>
              </a:extLst>
            </p:cNvPr>
            <p:cNvSpPr/>
            <p:nvPr/>
          </p:nvSpPr>
          <p:spPr>
            <a:xfrm>
              <a:off x="4669221" y="2468687"/>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 Box 10">
              <a:extLst>
                <a:ext uri="{FF2B5EF4-FFF2-40B4-BE49-F238E27FC236}">
                  <a16:creationId xmlns:a16="http://schemas.microsoft.com/office/drawing/2014/main" id="{D090E911-9795-4BDE-AE6D-7AE5B9A983DB}"/>
                </a:ext>
              </a:extLst>
            </p:cNvPr>
            <p:cNvSpPr txBox="1">
              <a:spLocks noChangeArrowheads="1"/>
            </p:cNvSpPr>
            <p:nvPr/>
          </p:nvSpPr>
          <p:spPr bwMode="auto">
            <a:xfrm>
              <a:off x="5027292" y="249544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p>
            <a:p>
              <a:pPr algn="ctr"/>
              <a:r>
                <a:rPr lang="en-US" sz="1000" dirty="0">
                  <a:solidFill>
                    <a:schemeClr val="bg1"/>
                  </a:solidFill>
                </a:rPr>
                <a:t>OPTION</a:t>
              </a:r>
            </a:p>
          </p:txBody>
        </p:sp>
      </p:grpSp>
      <p:grpSp>
        <p:nvGrpSpPr>
          <p:cNvPr id="68" name="Group 67">
            <a:extLst>
              <a:ext uri="{FF2B5EF4-FFF2-40B4-BE49-F238E27FC236}">
                <a16:creationId xmlns:a16="http://schemas.microsoft.com/office/drawing/2014/main" id="{8CCD43E8-401A-4446-BC9B-CE82A6B682B9}"/>
              </a:ext>
            </a:extLst>
          </p:cNvPr>
          <p:cNvGrpSpPr/>
          <p:nvPr/>
        </p:nvGrpSpPr>
        <p:grpSpPr>
          <a:xfrm>
            <a:off x="2028547" y="3291840"/>
            <a:ext cx="5944658" cy="822960"/>
            <a:chOff x="5743646" y="2746867"/>
            <a:chExt cx="5944658" cy="822960"/>
          </a:xfrm>
        </p:grpSpPr>
        <p:sp>
          <p:nvSpPr>
            <p:cNvPr id="69" name="Freeform: Shape 68">
              <a:extLst>
                <a:ext uri="{FF2B5EF4-FFF2-40B4-BE49-F238E27FC236}">
                  <a16:creationId xmlns:a16="http://schemas.microsoft.com/office/drawing/2014/main" id="{760817A8-66C9-4423-80A3-B1FF2B67BE33}"/>
                </a:ext>
              </a:extLst>
            </p:cNvPr>
            <p:cNvSpPr/>
            <p:nvPr/>
          </p:nvSpPr>
          <p:spPr>
            <a:xfrm>
              <a:off x="5743646" y="2746867"/>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C3C9C56F-E6C4-4D01-9C1D-50ABE4C83919}"/>
                </a:ext>
              </a:extLst>
            </p:cNvPr>
            <p:cNvSpPr txBox="1"/>
            <p:nvPr/>
          </p:nvSpPr>
          <p:spPr>
            <a:xfrm>
              <a:off x="6136359" y="2746867"/>
              <a:ext cx="5551945" cy="800219"/>
            </a:xfrm>
            <a:prstGeom prst="rect">
              <a:avLst/>
            </a:prstGeom>
            <a:noFill/>
          </p:spPr>
          <p:txBody>
            <a:bodyPr wrap="square" rtlCol="0">
              <a:spAutoFit/>
            </a:bodyPr>
            <a:lstStyle/>
            <a:p>
              <a:pPr defTabSz="1219170">
                <a:spcBef>
                  <a:spcPct val="20000"/>
                </a:spcBef>
                <a:defRPr/>
              </a:pPr>
              <a:r>
                <a:rPr lang="en-US" sz="1400" b="1" dirty="0">
                  <a:solidFill>
                    <a:srgbClr val="5C9AD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0">
            <a:extLst>
              <a:ext uri="{FF2B5EF4-FFF2-40B4-BE49-F238E27FC236}">
                <a16:creationId xmlns:a16="http://schemas.microsoft.com/office/drawing/2014/main" id="{B43557ED-C355-4DD1-B6BC-C7EE6BDABA07}"/>
              </a:ext>
            </a:extLst>
          </p:cNvPr>
          <p:cNvGrpSpPr/>
          <p:nvPr/>
        </p:nvGrpSpPr>
        <p:grpSpPr>
          <a:xfrm>
            <a:off x="573122" y="4232860"/>
            <a:ext cx="4938677" cy="822960"/>
            <a:chOff x="4288221" y="3919649"/>
            <a:chExt cx="4938677" cy="822960"/>
          </a:xfrm>
        </p:grpSpPr>
        <p:sp>
          <p:nvSpPr>
            <p:cNvPr id="72" name="Freeform: Shape 71">
              <a:extLst>
                <a:ext uri="{FF2B5EF4-FFF2-40B4-BE49-F238E27FC236}">
                  <a16:creationId xmlns:a16="http://schemas.microsoft.com/office/drawing/2014/main" id="{73838A93-8409-4C3B-8778-78B340ECDB1F}"/>
                </a:ext>
              </a:extLst>
            </p:cNvPr>
            <p:cNvSpPr/>
            <p:nvPr/>
          </p:nvSpPr>
          <p:spPr>
            <a:xfrm>
              <a:off x="4288221" y="3919649"/>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 Box 10">
              <a:extLst>
                <a:ext uri="{FF2B5EF4-FFF2-40B4-BE49-F238E27FC236}">
                  <a16:creationId xmlns:a16="http://schemas.microsoft.com/office/drawing/2014/main" id="{5FD56121-5B5D-45B3-A61A-93ABBC24DA3A}"/>
                </a:ext>
              </a:extLst>
            </p:cNvPr>
            <p:cNvSpPr txBox="1">
              <a:spLocks noChangeArrowheads="1"/>
            </p:cNvSpPr>
            <p:nvPr/>
          </p:nvSpPr>
          <p:spPr bwMode="auto">
            <a:xfrm>
              <a:off x="4646292" y="39464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p>
            <a:p>
              <a:pPr algn="ctr"/>
              <a:r>
                <a:rPr lang="en-US" sz="1000" dirty="0">
                  <a:solidFill>
                    <a:schemeClr val="bg1"/>
                  </a:solidFill>
                </a:rPr>
                <a:t>OPTION</a:t>
              </a:r>
            </a:p>
          </p:txBody>
        </p:sp>
      </p:grpSp>
      <p:grpSp>
        <p:nvGrpSpPr>
          <p:cNvPr id="74" name="Group 73">
            <a:extLst>
              <a:ext uri="{FF2B5EF4-FFF2-40B4-BE49-F238E27FC236}">
                <a16:creationId xmlns:a16="http://schemas.microsoft.com/office/drawing/2014/main" id="{B7AB1125-5DF7-439F-A396-034AD0431CE0}"/>
              </a:ext>
            </a:extLst>
          </p:cNvPr>
          <p:cNvGrpSpPr/>
          <p:nvPr/>
        </p:nvGrpSpPr>
        <p:grpSpPr>
          <a:xfrm>
            <a:off x="1647547" y="4511040"/>
            <a:ext cx="5944658" cy="822960"/>
            <a:chOff x="5362646" y="4197829"/>
            <a:chExt cx="5944658" cy="822960"/>
          </a:xfrm>
        </p:grpSpPr>
        <p:sp>
          <p:nvSpPr>
            <p:cNvPr id="75" name="Freeform: Shape 74">
              <a:extLst>
                <a:ext uri="{FF2B5EF4-FFF2-40B4-BE49-F238E27FC236}">
                  <a16:creationId xmlns:a16="http://schemas.microsoft.com/office/drawing/2014/main" id="{8B00EB68-8B3C-4FAD-9FBD-5BA4C1FE8B19}"/>
                </a:ext>
              </a:extLst>
            </p:cNvPr>
            <p:cNvSpPr/>
            <p:nvPr/>
          </p:nvSpPr>
          <p:spPr>
            <a:xfrm>
              <a:off x="5362646" y="4197829"/>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xtBox 75">
              <a:extLst>
                <a:ext uri="{FF2B5EF4-FFF2-40B4-BE49-F238E27FC236}">
                  <a16:creationId xmlns:a16="http://schemas.microsoft.com/office/drawing/2014/main" id="{76EC4DAD-3972-4D78-83C1-E03CB6CD6675}"/>
                </a:ext>
              </a:extLst>
            </p:cNvPr>
            <p:cNvSpPr txBox="1"/>
            <p:nvPr/>
          </p:nvSpPr>
          <p:spPr>
            <a:xfrm>
              <a:off x="5755359" y="4197829"/>
              <a:ext cx="5551945" cy="800219"/>
            </a:xfrm>
            <a:prstGeom prst="rect">
              <a:avLst/>
            </a:prstGeom>
            <a:noFill/>
          </p:spPr>
          <p:txBody>
            <a:bodyPr wrap="square" rtlCol="0">
              <a:spAutoFit/>
            </a:bodyPr>
            <a:lstStyle/>
            <a:p>
              <a:pPr defTabSz="1219170">
                <a:spcBef>
                  <a:spcPct val="20000"/>
                </a:spcBef>
                <a:defRPr/>
              </a:pPr>
              <a:r>
                <a:rPr lang="en-US" sz="1400" b="1" dirty="0">
                  <a:solidFill>
                    <a:srgbClr val="44546B"/>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6">
            <a:extLst>
              <a:ext uri="{FF2B5EF4-FFF2-40B4-BE49-F238E27FC236}">
                <a16:creationId xmlns:a16="http://schemas.microsoft.com/office/drawing/2014/main" id="{B21516D1-C7AA-42FA-B057-5D01B07CAD76}"/>
              </a:ext>
            </a:extLst>
          </p:cNvPr>
          <p:cNvGrpSpPr/>
          <p:nvPr/>
        </p:nvGrpSpPr>
        <p:grpSpPr>
          <a:xfrm>
            <a:off x="270043" y="5435355"/>
            <a:ext cx="4938677" cy="822960"/>
            <a:chOff x="3985142" y="5276228"/>
            <a:chExt cx="4938677" cy="822960"/>
          </a:xfrm>
        </p:grpSpPr>
        <p:sp>
          <p:nvSpPr>
            <p:cNvPr id="78" name="Freeform: Shape 77">
              <a:extLst>
                <a:ext uri="{FF2B5EF4-FFF2-40B4-BE49-F238E27FC236}">
                  <a16:creationId xmlns:a16="http://schemas.microsoft.com/office/drawing/2014/main" id="{8F82FA0D-A1D2-459A-A8F8-DCE303C6AA24}"/>
                </a:ext>
              </a:extLst>
            </p:cNvPr>
            <p:cNvSpPr/>
            <p:nvPr/>
          </p:nvSpPr>
          <p:spPr>
            <a:xfrm>
              <a:off x="3985142" y="5276228"/>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 Box 10">
              <a:extLst>
                <a:ext uri="{FF2B5EF4-FFF2-40B4-BE49-F238E27FC236}">
                  <a16:creationId xmlns:a16="http://schemas.microsoft.com/office/drawing/2014/main" id="{50784191-7F5A-45D8-B105-8731AFEA489B}"/>
                </a:ext>
              </a:extLst>
            </p:cNvPr>
            <p:cNvSpPr txBox="1">
              <a:spLocks noChangeArrowheads="1"/>
            </p:cNvSpPr>
            <p:nvPr/>
          </p:nvSpPr>
          <p:spPr bwMode="auto">
            <a:xfrm>
              <a:off x="4343213" y="530298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p>
            <a:p>
              <a:pPr algn="ctr"/>
              <a:r>
                <a:rPr lang="en-US" sz="1000" dirty="0">
                  <a:solidFill>
                    <a:schemeClr val="bg1"/>
                  </a:solidFill>
                </a:rPr>
                <a:t>OPTION</a:t>
              </a:r>
            </a:p>
          </p:txBody>
        </p:sp>
      </p:grpSp>
      <p:grpSp>
        <p:nvGrpSpPr>
          <p:cNvPr id="80" name="Group 79">
            <a:extLst>
              <a:ext uri="{FF2B5EF4-FFF2-40B4-BE49-F238E27FC236}">
                <a16:creationId xmlns:a16="http://schemas.microsoft.com/office/drawing/2014/main" id="{D85C72F0-8CFB-4913-8F6E-9727F9224F3B}"/>
              </a:ext>
            </a:extLst>
          </p:cNvPr>
          <p:cNvGrpSpPr/>
          <p:nvPr/>
        </p:nvGrpSpPr>
        <p:grpSpPr>
          <a:xfrm>
            <a:off x="1344468" y="5713535"/>
            <a:ext cx="5944658" cy="822960"/>
            <a:chOff x="5059567" y="5554408"/>
            <a:chExt cx="5944658" cy="822960"/>
          </a:xfrm>
        </p:grpSpPr>
        <p:sp>
          <p:nvSpPr>
            <p:cNvPr id="81" name="Freeform: Shape 80">
              <a:extLst>
                <a:ext uri="{FF2B5EF4-FFF2-40B4-BE49-F238E27FC236}">
                  <a16:creationId xmlns:a16="http://schemas.microsoft.com/office/drawing/2014/main" id="{50DA54CB-EB5F-42D6-AA41-63A29F445691}"/>
                </a:ext>
              </a:extLst>
            </p:cNvPr>
            <p:cNvSpPr/>
            <p:nvPr/>
          </p:nvSpPr>
          <p:spPr>
            <a:xfrm>
              <a:off x="5059567" y="5554408"/>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F936151F-82B0-4FB6-ABE7-79379994A2F5}"/>
                </a:ext>
              </a:extLst>
            </p:cNvPr>
            <p:cNvSpPr txBox="1"/>
            <p:nvPr/>
          </p:nvSpPr>
          <p:spPr>
            <a:xfrm>
              <a:off x="5452280" y="5554408"/>
              <a:ext cx="5551945" cy="800219"/>
            </a:xfrm>
            <a:prstGeom prst="rect">
              <a:avLst/>
            </a:prstGeom>
            <a:noFill/>
          </p:spPr>
          <p:txBody>
            <a:bodyPr wrap="square" rtlCol="0">
              <a:spAutoFit/>
            </a:bodyPr>
            <a:lstStyle/>
            <a:p>
              <a:pPr defTabSz="1219170">
                <a:spcBef>
                  <a:spcPct val="20000"/>
                </a:spcBef>
                <a:defRPr/>
              </a:pPr>
              <a:r>
                <a:rPr lang="en-US" sz="1400" b="1" dirty="0">
                  <a:solidFill>
                    <a:srgbClr val="7A7A7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371114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9"/>
                                        </p:tgtEl>
                                        <p:attrNameLst>
                                          <p:attrName>style.visibility</p:attrName>
                                        </p:attrNameLst>
                                      </p:cBhvr>
                                      <p:to>
                                        <p:strVal val="visible"/>
                                      </p:to>
                                    </p:set>
                                    <p:animEffect transition="in" filter="fade">
                                      <p:cBhvr>
                                        <p:cTn id="17" dur="1000"/>
                                        <p:tgtEl>
                                          <p:spTgt spid="59"/>
                                        </p:tgtEl>
                                      </p:cBhvr>
                                    </p:animEffect>
                                    <p:anim calcmode="lin" valueType="num">
                                      <p:cBhvr>
                                        <p:cTn id="18" dur="1000" fill="hold"/>
                                        <p:tgtEl>
                                          <p:spTgt spid="59"/>
                                        </p:tgtEl>
                                        <p:attrNameLst>
                                          <p:attrName>ppt_x</p:attrName>
                                        </p:attrNameLst>
                                      </p:cBhvr>
                                      <p:tavLst>
                                        <p:tav tm="0">
                                          <p:val>
                                            <p:strVal val="#ppt_x"/>
                                          </p:val>
                                        </p:tav>
                                        <p:tav tm="100000">
                                          <p:val>
                                            <p:strVal val="#ppt_x"/>
                                          </p:val>
                                        </p:tav>
                                      </p:tavLst>
                                    </p:anim>
                                    <p:anim calcmode="lin" valueType="num">
                                      <p:cBhvr>
                                        <p:cTn id="19" dur="1000" fill="hold"/>
                                        <p:tgtEl>
                                          <p:spTgt spid="59"/>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 presetClass="entr" presetSubtype="2" fill="hold" nodeType="afterEffect">
                                  <p:stCondLst>
                                    <p:cond delay="0"/>
                                  </p:stCondLst>
                                  <p:childTnLst>
                                    <p:set>
                                      <p:cBhvr>
                                        <p:cTn id="22" dur="1" fill="hold">
                                          <p:stCondLst>
                                            <p:cond delay="0"/>
                                          </p:stCondLst>
                                        </p:cTn>
                                        <p:tgtEl>
                                          <p:spTgt spid="62"/>
                                        </p:tgtEl>
                                        <p:attrNameLst>
                                          <p:attrName>style.visibility</p:attrName>
                                        </p:attrNameLst>
                                      </p:cBhvr>
                                      <p:to>
                                        <p:strVal val="visible"/>
                                      </p:to>
                                    </p:set>
                                    <p:anim calcmode="lin" valueType="num">
                                      <p:cBhvr additive="base">
                                        <p:cTn id="23" dur="500" fill="hold"/>
                                        <p:tgtEl>
                                          <p:spTgt spid="62"/>
                                        </p:tgtEl>
                                        <p:attrNameLst>
                                          <p:attrName>ppt_x</p:attrName>
                                        </p:attrNameLst>
                                      </p:cBhvr>
                                      <p:tavLst>
                                        <p:tav tm="0">
                                          <p:val>
                                            <p:strVal val="1+#ppt_w/2"/>
                                          </p:val>
                                        </p:tav>
                                        <p:tav tm="100000">
                                          <p:val>
                                            <p:strVal val="#ppt_x"/>
                                          </p:val>
                                        </p:tav>
                                      </p:tavLst>
                                    </p:anim>
                                    <p:anim calcmode="lin" valueType="num">
                                      <p:cBhvr additive="base">
                                        <p:cTn id="24" dur="500" fill="hold"/>
                                        <p:tgtEl>
                                          <p:spTgt spid="62"/>
                                        </p:tgtEl>
                                        <p:attrNameLst>
                                          <p:attrName>ppt_y</p:attrName>
                                        </p:attrNameLst>
                                      </p:cBhvr>
                                      <p:tavLst>
                                        <p:tav tm="0">
                                          <p:val>
                                            <p:strVal val="#ppt_y"/>
                                          </p:val>
                                        </p:tav>
                                        <p:tav tm="100000">
                                          <p:val>
                                            <p:strVal val="#ppt_y"/>
                                          </p:val>
                                        </p:tav>
                                      </p:tavLst>
                                    </p:anim>
                                  </p:childTnLst>
                                </p:cTn>
                              </p:par>
                            </p:childTnLst>
                          </p:cTn>
                        </p:par>
                        <p:par>
                          <p:cTn id="25" fill="hold">
                            <p:stCondLst>
                              <p:cond delay="3000"/>
                            </p:stCondLst>
                            <p:childTnLst>
                              <p:par>
                                <p:cTn id="26" presetID="2" presetClass="entr" presetSubtype="9" fill="hold" grpId="0" nodeType="afterEffect">
                                  <p:stCondLst>
                                    <p:cond delay="0"/>
                                  </p:stCondLst>
                                  <p:childTnLst>
                                    <p:set>
                                      <p:cBhvr>
                                        <p:cTn id="27" dur="1" fill="hold">
                                          <p:stCondLst>
                                            <p:cond delay="0"/>
                                          </p:stCondLst>
                                        </p:cTn>
                                        <p:tgtEl>
                                          <p:spTgt spid="52"/>
                                        </p:tgtEl>
                                        <p:attrNameLst>
                                          <p:attrName>style.visibility</p:attrName>
                                        </p:attrNameLst>
                                      </p:cBhvr>
                                      <p:to>
                                        <p:strVal val="visible"/>
                                      </p:to>
                                    </p:set>
                                    <p:anim calcmode="lin" valueType="num">
                                      <p:cBhvr additive="base">
                                        <p:cTn id="28" dur="500" fill="hold"/>
                                        <p:tgtEl>
                                          <p:spTgt spid="52"/>
                                        </p:tgtEl>
                                        <p:attrNameLst>
                                          <p:attrName>ppt_x</p:attrName>
                                        </p:attrNameLst>
                                      </p:cBhvr>
                                      <p:tavLst>
                                        <p:tav tm="0">
                                          <p:val>
                                            <p:strVal val="0-#ppt_w/2"/>
                                          </p:val>
                                        </p:tav>
                                        <p:tav tm="100000">
                                          <p:val>
                                            <p:strVal val="#ppt_x"/>
                                          </p:val>
                                        </p:tav>
                                      </p:tavLst>
                                    </p:anim>
                                    <p:anim calcmode="lin" valueType="num">
                                      <p:cBhvr additive="base">
                                        <p:cTn id="29" dur="500" fill="hold"/>
                                        <p:tgtEl>
                                          <p:spTgt spid="52"/>
                                        </p:tgtEl>
                                        <p:attrNameLst>
                                          <p:attrName>ppt_y</p:attrName>
                                        </p:attrNameLst>
                                      </p:cBhvr>
                                      <p:tavLst>
                                        <p:tav tm="0">
                                          <p:val>
                                            <p:strVal val="0-#ppt_h/2"/>
                                          </p:val>
                                        </p:tav>
                                        <p:tav tm="100000">
                                          <p:val>
                                            <p:strVal val="#ppt_y"/>
                                          </p:val>
                                        </p:tav>
                                      </p:tavLst>
                                    </p:anim>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fade">
                                      <p:cBhvr>
                                        <p:cTn id="33" dur="1000"/>
                                        <p:tgtEl>
                                          <p:spTgt spid="65"/>
                                        </p:tgtEl>
                                      </p:cBhvr>
                                    </p:animEffect>
                                    <p:anim calcmode="lin" valueType="num">
                                      <p:cBhvr>
                                        <p:cTn id="34" dur="1000" fill="hold"/>
                                        <p:tgtEl>
                                          <p:spTgt spid="65"/>
                                        </p:tgtEl>
                                        <p:attrNameLst>
                                          <p:attrName>ppt_x</p:attrName>
                                        </p:attrNameLst>
                                      </p:cBhvr>
                                      <p:tavLst>
                                        <p:tav tm="0">
                                          <p:val>
                                            <p:strVal val="#ppt_x"/>
                                          </p:val>
                                        </p:tav>
                                        <p:tav tm="100000">
                                          <p:val>
                                            <p:strVal val="#ppt_x"/>
                                          </p:val>
                                        </p:tav>
                                      </p:tavLst>
                                    </p:anim>
                                    <p:anim calcmode="lin" valueType="num">
                                      <p:cBhvr>
                                        <p:cTn id="35" dur="1000" fill="hold"/>
                                        <p:tgtEl>
                                          <p:spTgt spid="6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2"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 calcmode="lin" valueType="num">
                                      <p:cBhvr additive="base">
                                        <p:cTn id="39" dur="500" fill="hold"/>
                                        <p:tgtEl>
                                          <p:spTgt spid="68"/>
                                        </p:tgtEl>
                                        <p:attrNameLst>
                                          <p:attrName>ppt_x</p:attrName>
                                        </p:attrNameLst>
                                      </p:cBhvr>
                                      <p:tavLst>
                                        <p:tav tm="0">
                                          <p:val>
                                            <p:strVal val="1+#ppt_w/2"/>
                                          </p:val>
                                        </p:tav>
                                        <p:tav tm="100000">
                                          <p:val>
                                            <p:strVal val="#ppt_x"/>
                                          </p:val>
                                        </p:tav>
                                      </p:tavLst>
                                    </p:anim>
                                    <p:anim calcmode="lin" valueType="num">
                                      <p:cBhvr additive="base">
                                        <p:cTn id="40" dur="500" fill="hold"/>
                                        <p:tgtEl>
                                          <p:spTgt spid="68"/>
                                        </p:tgtEl>
                                        <p:attrNameLst>
                                          <p:attrName>ppt_y</p:attrName>
                                        </p:attrNameLst>
                                      </p:cBhvr>
                                      <p:tavLst>
                                        <p:tav tm="0">
                                          <p:val>
                                            <p:strVal val="#ppt_y"/>
                                          </p:val>
                                        </p:tav>
                                        <p:tav tm="100000">
                                          <p:val>
                                            <p:strVal val="#ppt_y"/>
                                          </p:val>
                                        </p:tav>
                                      </p:tavLst>
                                    </p:anim>
                                  </p:childTnLst>
                                </p:cTn>
                              </p:par>
                            </p:childTnLst>
                          </p:cTn>
                        </p:par>
                        <p:par>
                          <p:cTn id="41" fill="hold">
                            <p:stCondLst>
                              <p:cond delay="5000"/>
                            </p:stCondLst>
                            <p:childTnLst>
                              <p:par>
                                <p:cTn id="42" presetID="2" presetClass="entr" presetSubtype="1" fill="hold" grpId="0" nodeType="afterEffect">
                                  <p:stCondLst>
                                    <p:cond delay="0"/>
                                  </p:stCondLst>
                                  <p:childTnLst>
                                    <p:set>
                                      <p:cBhvr>
                                        <p:cTn id="43" dur="1" fill="hold">
                                          <p:stCondLst>
                                            <p:cond delay="0"/>
                                          </p:stCondLst>
                                        </p:cTn>
                                        <p:tgtEl>
                                          <p:spTgt spid="50"/>
                                        </p:tgtEl>
                                        <p:attrNameLst>
                                          <p:attrName>style.visibility</p:attrName>
                                        </p:attrNameLst>
                                      </p:cBhvr>
                                      <p:to>
                                        <p:strVal val="visible"/>
                                      </p:to>
                                    </p:set>
                                    <p:anim calcmode="lin" valueType="num">
                                      <p:cBhvr additive="base">
                                        <p:cTn id="44" dur="500" fill="hold"/>
                                        <p:tgtEl>
                                          <p:spTgt spid="50"/>
                                        </p:tgtEl>
                                        <p:attrNameLst>
                                          <p:attrName>ppt_x</p:attrName>
                                        </p:attrNameLst>
                                      </p:cBhvr>
                                      <p:tavLst>
                                        <p:tav tm="0">
                                          <p:val>
                                            <p:strVal val="#ppt_x"/>
                                          </p:val>
                                        </p:tav>
                                        <p:tav tm="100000">
                                          <p:val>
                                            <p:strVal val="#ppt_x"/>
                                          </p:val>
                                        </p:tav>
                                      </p:tavLst>
                                    </p:anim>
                                    <p:anim calcmode="lin" valueType="num">
                                      <p:cBhvr additive="base">
                                        <p:cTn id="45" dur="500" fill="hold"/>
                                        <p:tgtEl>
                                          <p:spTgt spid="50"/>
                                        </p:tgtEl>
                                        <p:attrNameLst>
                                          <p:attrName>ppt_y</p:attrName>
                                        </p:attrNameLst>
                                      </p:cBhvr>
                                      <p:tavLst>
                                        <p:tav tm="0">
                                          <p:val>
                                            <p:strVal val="0-#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1"/>
                                        </p:tgtEl>
                                        <p:attrNameLst>
                                          <p:attrName>style.visibility</p:attrName>
                                        </p:attrNameLst>
                                      </p:cBhvr>
                                      <p:to>
                                        <p:strVal val="visible"/>
                                      </p:to>
                                    </p:set>
                                    <p:animEffect transition="in" filter="fade">
                                      <p:cBhvr>
                                        <p:cTn id="49" dur="1000"/>
                                        <p:tgtEl>
                                          <p:spTgt spid="71"/>
                                        </p:tgtEl>
                                      </p:cBhvr>
                                    </p:animEffect>
                                    <p:anim calcmode="lin" valueType="num">
                                      <p:cBhvr>
                                        <p:cTn id="50" dur="1000" fill="hold"/>
                                        <p:tgtEl>
                                          <p:spTgt spid="71"/>
                                        </p:tgtEl>
                                        <p:attrNameLst>
                                          <p:attrName>ppt_x</p:attrName>
                                        </p:attrNameLst>
                                      </p:cBhvr>
                                      <p:tavLst>
                                        <p:tav tm="0">
                                          <p:val>
                                            <p:strVal val="#ppt_x"/>
                                          </p:val>
                                        </p:tav>
                                        <p:tav tm="100000">
                                          <p:val>
                                            <p:strVal val="#ppt_x"/>
                                          </p:val>
                                        </p:tav>
                                      </p:tavLst>
                                    </p:anim>
                                    <p:anim calcmode="lin" valueType="num">
                                      <p:cBhvr>
                                        <p:cTn id="51" dur="1000" fill="hold"/>
                                        <p:tgtEl>
                                          <p:spTgt spid="71"/>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2" fill="hold" nodeType="afterEffect">
                                  <p:stCondLst>
                                    <p:cond delay="0"/>
                                  </p:stCondLst>
                                  <p:childTnLst>
                                    <p:set>
                                      <p:cBhvr>
                                        <p:cTn id="54" dur="1" fill="hold">
                                          <p:stCondLst>
                                            <p:cond delay="0"/>
                                          </p:stCondLst>
                                        </p:cTn>
                                        <p:tgtEl>
                                          <p:spTgt spid="74"/>
                                        </p:tgtEl>
                                        <p:attrNameLst>
                                          <p:attrName>style.visibility</p:attrName>
                                        </p:attrNameLst>
                                      </p:cBhvr>
                                      <p:to>
                                        <p:strVal val="visible"/>
                                      </p:to>
                                    </p:set>
                                    <p:anim calcmode="lin" valueType="num">
                                      <p:cBhvr additive="base">
                                        <p:cTn id="55" dur="500" fill="hold"/>
                                        <p:tgtEl>
                                          <p:spTgt spid="74"/>
                                        </p:tgtEl>
                                        <p:attrNameLst>
                                          <p:attrName>ppt_x</p:attrName>
                                        </p:attrNameLst>
                                      </p:cBhvr>
                                      <p:tavLst>
                                        <p:tav tm="0">
                                          <p:val>
                                            <p:strVal val="1+#ppt_w/2"/>
                                          </p:val>
                                        </p:tav>
                                        <p:tav tm="100000">
                                          <p:val>
                                            <p:strVal val="#ppt_x"/>
                                          </p:val>
                                        </p:tav>
                                      </p:tavLst>
                                    </p:anim>
                                    <p:anim calcmode="lin" valueType="num">
                                      <p:cBhvr additive="base">
                                        <p:cTn id="56" dur="500" fill="hold"/>
                                        <p:tgtEl>
                                          <p:spTgt spid="74"/>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2" presetClass="entr" presetSubtype="1" fill="hold" grpId="0" nodeType="afterEffect">
                                  <p:stCondLst>
                                    <p:cond delay="0"/>
                                  </p:stCondLst>
                                  <p:childTnLst>
                                    <p:set>
                                      <p:cBhvr>
                                        <p:cTn id="59" dur="1" fill="hold">
                                          <p:stCondLst>
                                            <p:cond delay="0"/>
                                          </p:stCondLst>
                                        </p:cTn>
                                        <p:tgtEl>
                                          <p:spTgt spid="51"/>
                                        </p:tgtEl>
                                        <p:attrNameLst>
                                          <p:attrName>style.visibility</p:attrName>
                                        </p:attrNameLst>
                                      </p:cBhvr>
                                      <p:to>
                                        <p:strVal val="visible"/>
                                      </p:to>
                                    </p:set>
                                    <p:anim calcmode="lin" valueType="num">
                                      <p:cBhvr additive="base">
                                        <p:cTn id="60" dur="500" fill="hold"/>
                                        <p:tgtEl>
                                          <p:spTgt spid="51"/>
                                        </p:tgtEl>
                                        <p:attrNameLst>
                                          <p:attrName>ppt_x</p:attrName>
                                        </p:attrNameLst>
                                      </p:cBhvr>
                                      <p:tavLst>
                                        <p:tav tm="0">
                                          <p:val>
                                            <p:strVal val="#ppt_x"/>
                                          </p:val>
                                        </p:tav>
                                        <p:tav tm="100000">
                                          <p:val>
                                            <p:strVal val="#ppt_x"/>
                                          </p:val>
                                        </p:tav>
                                      </p:tavLst>
                                    </p:anim>
                                    <p:anim calcmode="lin" valueType="num">
                                      <p:cBhvr additive="base">
                                        <p:cTn id="61" dur="500" fill="hold"/>
                                        <p:tgtEl>
                                          <p:spTgt spid="51"/>
                                        </p:tgtEl>
                                        <p:attrNameLst>
                                          <p:attrName>ppt_y</p:attrName>
                                        </p:attrNameLst>
                                      </p:cBhvr>
                                      <p:tavLst>
                                        <p:tav tm="0">
                                          <p:val>
                                            <p:strVal val="0-#ppt_h/2"/>
                                          </p:val>
                                        </p:tav>
                                        <p:tav tm="100000">
                                          <p:val>
                                            <p:strVal val="#ppt_y"/>
                                          </p:val>
                                        </p:tav>
                                      </p:tavLst>
                                    </p:anim>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7"/>
                                        </p:tgtEl>
                                        <p:attrNameLst>
                                          <p:attrName>style.visibility</p:attrName>
                                        </p:attrNameLst>
                                      </p:cBhvr>
                                      <p:to>
                                        <p:strVal val="visible"/>
                                      </p:to>
                                    </p:set>
                                    <p:animEffect transition="in" filter="fade">
                                      <p:cBhvr>
                                        <p:cTn id="65" dur="1000"/>
                                        <p:tgtEl>
                                          <p:spTgt spid="77"/>
                                        </p:tgtEl>
                                      </p:cBhvr>
                                    </p:animEffect>
                                    <p:anim calcmode="lin" valueType="num">
                                      <p:cBhvr>
                                        <p:cTn id="66" dur="1000" fill="hold"/>
                                        <p:tgtEl>
                                          <p:spTgt spid="77"/>
                                        </p:tgtEl>
                                        <p:attrNameLst>
                                          <p:attrName>ppt_x</p:attrName>
                                        </p:attrNameLst>
                                      </p:cBhvr>
                                      <p:tavLst>
                                        <p:tav tm="0">
                                          <p:val>
                                            <p:strVal val="#ppt_x"/>
                                          </p:val>
                                        </p:tav>
                                        <p:tav tm="100000">
                                          <p:val>
                                            <p:strVal val="#ppt_x"/>
                                          </p:val>
                                        </p:tav>
                                      </p:tavLst>
                                    </p:anim>
                                    <p:anim calcmode="lin" valueType="num">
                                      <p:cBhvr>
                                        <p:cTn id="67" dur="1000" fill="hold"/>
                                        <p:tgtEl>
                                          <p:spTgt spid="77"/>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fill="hold" nodeType="afterEffect">
                                  <p:stCondLst>
                                    <p:cond delay="0"/>
                                  </p:stCondLst>
                                  <p:childTnLst>
                                    <p:set>
                                      <p:cBhvr>
                                        <p:cTn id="70" dur="1" fill="hold">
                                          <p:stCondLst>
                                            <p:cond delay="0"/>
                                          </p:stCondLst>
                                        </p:cTn>
                                        <p:tgtEl>
                                          <p:spTgt spid="80"/>
                                        </p:tgtEl>
                                        <p:attrNameLst>
                                          <p:attrName>style.visibility</p:attrName>
                                        </p:attrNameLst>
                                      </p:cBhvr>
                                      <p:to>
                                        <p:strVal val="visible"/>
                                      </p:to>
                                    </p:set>
                                    <p:anim calcmode="lin" valueType="num">
                                      <p:cBhvr additive="base">
                                        <p:cTn id="71" dur="500" fill="hold"/>
                                        <p:tgtEl>
                                          <p:spTgt spid="80"/>
                                        </p:tgtEl>
                                        <p:attrNameLst>
                                          <p:attrName>ppt_x</p:attrName>
                                        </p:attrNameLst>
                                      </p:cBhvr>
                                      <p:tavLst>
                                        <p:tav tm="0">
                                          <p:val>
                                            <p:strVal val="1+#ppt_w/2"/>
                                          </p:val>
                                        </p:tav>
                                        <p:tav tm="100000">
                                          <p:val>
                                            <p:strVal val="#ppt_x"/>
                                          </p:val>
                                        </p:tav>
                                      </p:tavLst>
                                    </p:anim>
                                    <p:anim calcmode="lin" valueType="num">
                                      <p:cBhvr additive="base">
                                        <p:cTn id="72" dur="500" fill="hold"/>
                                        <p:tgtEl>
                                          <p:spTgt spid="80"/>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 presetClass="entr" presetSubtype="3" fill="hold" grpId="0" nodeType="afterEffect">
                                  <p:stCondLst>
                                    <p:cond delay="0"/>
                                  </p:stCondLst>
                                  <p:childTnLst>
                                    <p:set>
                                      <p:cBhvr>
                                        <p:cTn id="75" dur="1" fill="hold">
                                          <p:stCondLst>
                                            <p:cond delay="0"/>
                                          </p:stCondLst>
                                        </p:cTn>
                                        <p:tgtEl>
                                          <p:spTgt spid="53"/>
                                        </p:tgtEl>
                                        <p:attrNameLst>
                                          <p:attrName>style.visibility</p:attrName>
                                        </p:attrNameLst>
                                      </p:cBhvr>
                                      <p:to>
                                        <p:strVal val="visible"/>
                                      </p:to>
                                    </p:set>
                                    <p:anim calcmode="lin" valueType="num">
                                      <p:cBhvr additive="base">
                                        <p:cTn id="76" dur="500" fill="hold"/>
                                        <p:tgtEl>
                                          <p:spTgt spid="53"/>
                                        </p:tgtEl>
                                        <p:attrNameLst>
                                          <p:attrName>ppt_x</p:attrName>
                                        </p:attrNameLst>
                                      </p:cBhvr>
                                      <p:tavLst>
                                        <p:tav tm="0">
                                          <p:val>
                                            <p:strVal val="1+#ppt_w/2"/>
                                          </p:val>
                                        </p:tav>
                                        <p:tav tm="100000">
                                          <p:val>
                                            <p:strVal val="#ppt_x"/>
                                          </p:val>
                                        </p:tav>
                                      </p:tavLst>
                                    </p:anim>
                                    <p:anim calcmode="lin" valueType="num">
                                      <p:cBhvr additive="base">
                                        <p:cTn id="77" dur="500" fill="hold"/>
                                        <p:tgtEl>
                                          <p:spTgt spid="53"/>
                                        </p:tgtEl>
                                        <p:attrNameLst>
                                          <p:attrName>ppt_y</p:attrName>
                                        </p:attrNameLst>
                                      </p:cBhvr>
                                      <p:tavLst>
                                        <p:tav tm="0">
                                          <p:val>
                                            <p:strVal val="0-#ppt_h/2"/>
                                          </p:val>
                                        </p:tav>
                                        <p:tav tm="100000">
                                          <p:val>
                                            <p:strVal val="#ppt_y"/>
                                          </p:val>
                                        </p:tav>
                                      </p:tavLst>
                                    </p:anim>
                                  </p:childTnLst>
                                </p:cTn>
                              </p:par>
                            </p:childTnLst>
                          </p:cTn>
                        </p:par>
                        <p:par>
                          <p:cTn id="78" fill="hold">
                            <p:stCondLst>
                              <p:cond delay="9500"/>
                            </p:stCondLst>
                            <p:childTnLst>
                              <p:par>
                                <p:cTn id="79" presetID="53" presetClass="entr" presetSubtype="16" fill="hold" nodeType="afterEffect">
                                  <p:stCondLst>
                                    <p:cond delay="0"/>
                                  </p:stCondLst>
                                  <p:childTnLst>
                                    <p:set>
                                      <p:cBhvr>
                                        <p:cTn id="80" dur="1" fill="hold">
                                          <p:stCondLst>
                                            <p:cond delay="0"/>
                                          </p:stCondLst>
                                        </p:cTn>
                                        <p:tgtEl>
                                          <p:spTgt spid="11"/>
                                        </p:tgtEl>
                                        <p:attrNameLst>
                                          <p:attrName>style.visibility</p:attrName>
                                        </p:attrNameLst>
                                      </p:cBhvr>
                                      <p:to>
                                        <p:strVal val="visible"/>
                                      </p:to>
                                    </p:set>
                                    <p:anim calcmode="lin" valueType="num">
                                      <p:cBhvr>
                                        <p:cTn id="81" dur="500" fill="hold"/>
                                        <p:tgtEl>
                                          <p:spTgt spid="11"/>
                                        </p:tgtEl>
                                        <p:attrNameLst>
                                          <p:attrName>ppt_w</p:attrName>
                                        </p:attrNameLst>
                                      </p:cBhvr>
                                      <p:tavLst>
                                        <p:tav tm="0">
                                          <p:val>
                                            <p:fltVal val="0"/>
                                          </p:val>
                                        </p:tav>
                                        <p:tav tm="100000">
                                          <p:val>
                                            <p:strVal val="#ppt_w"/>
                                          </p:val>
                                        </p:tav>
                                      </p:tavLst>
                                    </p:anim>
                                    <p:anim calcmode="lin" valueType="num">
                                      <p:cBhvr>
                                        <p:cTn id="82" dur="500" fill="hold"/>
                                        <p:tgtEl>
                                          <p:spTgt spid="11"/>
                                        </p:tgtEl>
                                        <p:attrNameLst>
                                          <p:attrName>ppt_h</p:attrName>
                                        </p:attrNameLst>
                                      </p:cBhvr>
                                      <p:tavLst>
                                        <p:tav tm="0">
                                          <p:val>
                                            <p:fltVal val="0"/>
                                          </p:val>
                                        </p:tav>
                                        <p:tav tm="100000">
                                          <p:val>
                                            <p:strVal val="#ppt_h"/>
                                          </p:val>
                                        </p:tav>
                                      </p:tavLst>
                                    </p:anim>
                                    <p:animEffect transition="in" filter="fade">
                                      <p:cBhvr>
                                        <p:cTn id="8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0" grpId="0" animBg="1"/>
      <p:bldP spid="51" grpId="0" animBg="1"/>
      <p:bldP spid="52" grpId="0" animBg="1"/>
      <p:bldP spid="5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FD380C56-DFFC-43ED-9A47-841CAF925936}"/>
              </a:ext>
            </a:extLst>
          </p:cNvPr>
          <p:cNvGrpSpPr/>
          <p:nvPr/>
        </p:nvGrpSpPr>
        <p:grpSpPr>
          <a:xfrm>
            <a:off x="1653714" y="2310791"/>
            <a:ext cx="4116826" cy="1157184"/>
            <a:chOff x="1653714" y="2310791"/>
            <a:chExt cx="4116826" cy="1157184"/>
          </a:xfrm>
        </p:grpSpPr>
        <p:sp>
          <p:nvSpPr>
            <p:cNvPr id="11" name="Freeform: Shape 10">
              <a:extLst>
                <a:ext uri="{FF2B5EF4-FFF2-40B4-BE49-F238E27FC236}">
                  <a16:creationId xmlns:a16="http://schemas.microsoft.com/office/drawing/2014/main" id="{EC564A0F-8B38-41C2-9DA5-E523E18A0654}"/>
                </a:ext>
              </a:extLst>
            </p:cNvPr>
            <p:cNvSpPr>
              <a:spLocks noChangeAspect="1"/>
            </p:cNvSpPr>
            <p:nvPr/>
          </p:nvSpPr>
          <p:spPr>
            <a:xfrm>
              <a:off x="1653714"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TextBox 11">
              <a:extLst>
                <a:ext uri="{FF2B5EF4-FFF2-40B4-BE49-F238E27FC236}">
                  <a16:creationId xmlns:a16="http://schemas.microsoft.com/office/drawing/2014/main" id="{3BF374D5-AFDF-4CBC-8FB5-897005A95797}"/>
                </a:ext>
              </a:extLst>
            </p:cNvPr>
            <p:cNvSpPr txBox="1"/>
            <p:nvPr/>
          </p:nvSpPr>
          <p:spPr>
            <a:xfrm>
              <a:off x="2015890"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FE4A1E"/>
                  </a:solidFill>
                  <a:latin typeface="Candara" panose="020E0502030303020204" pitchFamily="34" charset="0"/>
                </a:rPr>
                <a:t>LOREM IPSUM DOLOR</a:t>
              </a:r>
              <a:endParaRPr lang="en-US" sz="1300" dirty="0">
                <a:solidFill>
                  <a:srgbClr val="FE4A1E"/>
                </a:solidFill>
                <a:latin typeface="Candara" panose="020E0502030303020204" pitchFamily="34" charset="0"/>
              </a:endParaRPr>
            </a:p>
            <a:p>
              <a:pPr defTabSz="1219170">
                <a:spcBef>
                  <a:spcPct val="20000"/>
                </a:spcBef>
                <a:defRPr/>
              </a:pPr>
              <a:r>
                <a:rPr lang="en-US" sz="1200" dirty="0">
                  <a:solidFill>
                    <a:srgbClr val="625D5D"/>
                  </a:solidFill>
                  <a:latin typeface="Candara" panose="020E0502030303020204" pitchFamily="34" charset="0"/>
                </a:rPr>
                <a:t>Lorem ipsum dolor sit amet, consectetur adipiscing elit, sed do eiusmod tempor incididunt ut labore.</a:t>
              </a:r>
            </a:p>
          </p:txBody>
        </p:sp>
      </p:grpSp>
      <p:grpSp>
        <p:nvGrpSpPr>
          <p:cNvPr id="30" name="Group 29">
            <a:extLst>
              <a:ext uri="{FF2B5EF4-FFF2-40B4-BE49-F238E27FC236}">
                <a16:creationId xmlns:a16="http://schemas.microsoft.com/office/drawing/2014/main" id="{4E58413C-2086-4972-AE50-5DE91810C887}"/>
              </a:ext>
            </a:extLst>
          </p:cNvPr>
          <p:cNvGrpSpPr/>
          <p:nvPr/>
        </p:nvGrpSpPr>
        <p:grpSpPr>
          <a:xfrm>
            <a:off x="641184" y="3544823"/>
            <a:ext cx="4171483" cy="1157184"/>
            <a:chOff x="641184" y="3544823"/>
            <a:chExt cx="4171483" cy="1157184"/>
          </a:xfrm>
        </p:grpSpPr>
        <p:sp>
          <p:nvSpPr>
            <p:cNvPr id="15" name="Freeform: Shape 14">
              <a:extLst>
                <a:ext uri="{FF2B5EF4-FFF2-40B4-BE49-F238E27FC236}">
                  <a16:creationId xmlns:a16="http://schemas.microsoft.com/office/drawing/2014/main" id="{F83846D4-1C7A-4028-ADAE-7C9C46F3B960}"/>
                </a:ext>
              </a:extLst>
            </p:cNvPr>
            <p:cNvSpPr>
              <a:spLocks noChangeAspect="1"/>
            </p:cNvSpPr>
            <p:nvPr/>
          </p:nvSpPr>
          <p:spPr>
            <a:xfrm>
              <a:off x="641184"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TextBox 15">
              <a:extLst>
                <a:ext uri="{FF2B5EF4-FFF2-40B4-BE49-F238E27FC236}">
                  <a16:creationId xmlns:a16="http://schemas.microsoft.com/office/drawing/2014/main" id="{A5DE8E26-B4AE-493A-B6AC-5C7BCEF18580}"/>
                </a:ext>
              </a:extLst>
            </p:cNvPr>
            <p:cNvSpPr txBox="1"/>
            <p:nvPr/>
          </p:nvSpPr>
          <p:spPr>
            <a:xfrm>
              <a:off x="1754523"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5C9AD3"/>
                  </a:solidFill>
                  <a:latin typeface="Candara" panose="020E0502030303020204" pitchFamily="34" charset="0"/>
                </a:rPr>
                <a:t>LOREM IPSUM DOLOR</a:t>
              </a:r>
              <a:endParaRPr lang="en-US" sz="1300" dirty="0">
                <a:solidFill>
                  <a:srgbClr val="5C9AD3"/>
                </a:solidFill>
                <a:latin typeface="Candara" panose="020E0502030303020204" pitchFamily="34" charset="0"/>
              </a:endParaRPr>
            </a:p>
            <a:p>
              <a:pPr defTabSz="1219170">
                <a:spcBef>
                  <a:spcPct val="20000"/>
                </a:spcBef>
                <a:defRPr/>
              </a:pPr>
              <a:r>
                <a:rPr lang="en-US" sz="1200" dirty="0">
                  <a:solidFill>
                    <a:srgbClr val="625D5D"/>
                  </a:solidFill>
                  <a:latin typeface="Candara" panose="020E0502030303020204" pitchFamily="34" charset="0"/>
                </a:rPr>
                <a:t>Lorem ipsum dolor sit amet, consectetur adipiscing elit, sed do eiusmod tempor incididunt ut labore.</a:t>
              </a:r>
            </a:p>
          </p:txBody>
        </p:sp>
      </p:grpSp>
      <p:grpSp>
        <p:nvGrpSpPr>
          <p:cNvPr id="31" name="Group 30">
            <a:extLst>
              <a:ext uri="{FF2B5EF4-FFF2-40B4-BE49-F238E27FC236}">
                <a16:creationId xmlns:a16="http://schemas.microsoft.com/office/drawing/2014/main" id="{05033C59-D554-4E9C-85E6-760B8B11A07A}"/>
              </a:ext>
            </a:extLst>
          </p:cNvPr>
          <p:cNvGrpSpPr/>
          <p:nvPr/>
        </p:nvGrpSpPr>
        <p:grpSpPr>
          <a:xfrm>
            <a:off x="1591135" y="4795847"/>
            <a:ext cx="4116826" cy="1157184"/>
            <a:chOff x="1591135" y="4795847"/>
            <a:chExt cx="4116826" cy="1157184"/>
          </a:xfrm>
        </p:grpSpPr>
        <p:sp>
          <p:nvSpPr>
            <p:cNvPr id="17" name="Freeform: Shape 16">
              <a:extLst>
                <a:ext uri="{FF2B5EF4-FFF2-40B4-BE49-F238E27FC236}">
                  <a16:creationId xmlns:a16="http://schemas.microsoft.com/office/drawing/2014/main" id="{A847D323-373A-4119-9BE1-2D5AF97B42DC}"/>
                </a:ext>
              </a:extLst>
            </p:cNvPr>
            <p:cNvSpPr>
              <a:spLocks noChangeAspect="1"/>
            </p:cNvSpPr>
            <p:nvPr/>
          </p:nvSpPr>
          <p:spPr>
            <a:xfrm>
              <a:off x="1591135"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8238A48A-0616-4F99-8FE6-E26BEE27BEA6}"/>
                </a:ext>
              </a:extLst>
            </p:cNvPr>
            <p:cNvSpPr txBox="1"/>
            <p:nvPr/>
          </p:nvSpPr>
          <p:spPr>
            <a:xfrm>
              <a:off x="1953311"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defTabSz="1219170">
                <a:spcBef>
                  <a:spcPct val="20000"/>
                </a:spcBef>
                <a:defRPr/>
              </a:pPr>
              <a:r>
                <a:rPr lang="en-US" sz="1200" dirty="0">
                  <a:solidFill>
                    <a:srgbClr val="625D5D"/>
                  </a:solidFill>
                  <a:latin typeface="Candara" panose="020E0502030303020204" pitchFamily="34" charset="0"/>
                </a:rPr>
                <a:t>Lorem ipsum dolor sit amet, consectetur adipiscing elit, sed do eiusmod tempor incididunt ut labore.</a:t>
              </a:r>
            </a:p>
          </p:txBody>
        </p:sp>
      </p:grpSp>
      <p:grpSp>
        <p:nvGrpSpPr>
          <p:cNvPr id="32" name="Group 31">
            <a:extLst>
              <a:ext uri="{FF2B5EF4-FFF2-40B4-BE49-F238E27FC236}">
                <a16:creationId xmlns:a16="http://schemas.microsoft.com/office/drawing/2014/main" id="{DA5AEE76-D393-4083-96DB-986EB3964EC8}"/>
              </a:ext>
            </a:extLst>
          </p:cNvPr>
          <p:cNvGrpSpPr/>
          <p:nvPr/>
        </p:nvGrpSpPr>
        <p:grpSpPr>
          <a:xfrm>
            <a:off x="7291441" y="2310791"/>
            <a:ext cx="4116826" cy="1157184"/>
            <a:chOff x="7291441" y="2310791"/>
            <a:chExt cx="4116826" cy="1157184"/>
          </a:xfrm>
        </p:grpSpPr>
        <p:sp>
          <p:nvSpPr>
            <p:cNvPr id="21" name="Freeform: Shape 20">
              <a:extLst>
                <a:ext uri="{FF2B5EF4-FFF2-40B4-BE49-F238E27FC236}">
                  <a16:creationId xmlns:a16="http://schemas.microsoft.com/office/drawing/2014/main" id="{955B9D3C-DF1A-49F8-AD6B-71E62455D3D2}"/>
                </a:ext>
              </a:extLst>
            </p:cNvPr>
            <p:cNvSpPr>
              <a:spLocks noChangeAspect="1"/>
            </p:cNvSpPr>
            <p:nvPr/>
          </p:nvSpPr>
          <p:spPr>
            <a:xfrm>
              <a:off x="7291441"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TextBox 22">
              <a:extLst>
                <a:ext uri="{FF2B5EF4-FFF2-40B4-BE49-F238E27FC236}">
                  <a16:creationId xmlns:a16="http://schemas.microsoft.com/office/drawing/2014/main" id="{3E027D55-72B1-4DDC-89DA-A9BF6112B877}"/>
                </a:ext>
              </a:extLst>
            </p:cNvPr>
            <p:cNvSpPr txBox="1"/>
            <p:nvPr/>
          </p:nvSpPr>
          <p:spPr>
            <a:xfrm>
              <a:off x="7653617"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7A7A7A"/>
                  </a:solidFill>
                  <a:latin typeface="Candara" panose="020E0502030303020204" pitchFamily="34" charset="0"/>
                </a:rPr>
                <a:t>LOREM IPSUM DOLOR</a:t>
              </a:r>
              <a:endParaRPr lang="en-US" sz="1300" dirty="0">
                <a:solidFill>
                  <a:srgbClr val="7A7A7A"/>
                </a:solidFill>
                <a:latin typeface="Candara" panose="020E0502030303020204" pitchFamily="34" charset="0"/>
              </a:endParaRPr>
            </a:p>
            <a:p>
              <a:pPr defTabSz="1219170">
                <a:spcBef>
                  <a:spcPct val="20000"/>
                </a:spcBef>
                <a:defRPr/>
              </a:pPr>
              <a:r>
                <a:rPr lang="en-US" sz="1200" dirty="0">
                  <a:solidFill>
                    <a:srgbClr val="625D5D"/>
                  </a:solidFill>
                  <a:latin typeface="Candara" panose="020E0502030303020204" pitchFamily="34" charset="0"/>
                </a:rPr>
                <a:t>Lorem ipsum dolor sit amet, consectetur adipiscing elit, sed do eiusmod tempor incididunt ut labore.</a:t>
              </a:r>
            </a:p>
          </p:txBody>
        </p:sp>
      </p:grpSp>
      <p:grpSp>
        <p:nvGrpSpPr>
          <p:cNvPr id="33" name="Group 32">
            <a:extLst>
              <a:ext uri="{FF2B5EF4-FFF2-40B4-BE49-F238E27FC236}">
                <a16:creationId xmlns:a16="http://schemas.microsoft.com/office/drawing/2014/main" id="{5B898C1C-0CC0-4056-9571-E8D2617099B9}"/>
              </a:ext>
            </a:extLst>
          </p:cNvPr>
          <p:cNvGrpSpPr/>
          <p:nvPr/>
        </p:nvGrpSpPr>
        <p:grpSpPr>
          <a:xfrm>
            <a:off x="6278911" y="3544823"/>
            <a:ext cx="4171483" cy="1157184"/>
            <a:chOff x="6278911" y="3544823"/>
            <a:chExt cx="4171483" cy="1157184"/>
          </a:xfrm>
        </p:grpSpPr>
        <p:sp>
          <p:nvSpPr>
            <p:cNvPr id="24" name="Freeform: Shape 23">
              <a:extLst>
                <a:ext uri="{FF2B5EF4-FFF2-40B4-BE49-F238E27FC236}">
                  <a16:creationId xmlns:a16="http://schemas.microsoft.com/office/drawing/2014/main" id="{306DE5C4-B6AD-4045-88A8-122BCEDED2CD}"/>
                </a:ext>
              </a:extLst>
            </p:cNvPr>
            <p:cNvSpPr>
              <a:spLocks noChangeAspect="1"/>
            </p:cNvSpPr>
            <p:nvPr/>
          </p:nvSpPr>
          <p:spPr>
            <a:xfrm>
              <a:off x="6278911"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TextBox 25">
              <a:extLst>
                <a:ext uri="{FF2B5EF4-FFF2-40B4-BE49-F238E27FC236}">
                  <a16:creationId xmlns:a16="http://schemas.microsoft.com/office/drawing/2014/main" id="{7BB6F4D5-B081-4FD1-9809-54A1F3CD213E}"/>
                </a:ext>
              </a:extLst>
            </p:cNvPr>
            <p:cNvSpPr txBox="1"/>
            <p:nvPr/>
          </p:nvSpPr>
          <p:spPr>
            <a:xfrm>
              <a:off x="7392250"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939393"/>
                  </a:solidFill>
                  <a:latin typeface="Candara" panose="020E0502030303020204" pitchFamily="34" charset="0"/>
                </a:rPr>
                <a:t>LOREM IPSUM DOLOR</a:t>
              </a:r>
              <a:endParaRPr lang="en-US" sz="1300" dirty="0">
                <a:solidFill>
                  <a:srgbClr val="939393"/>
                </a:solidFill>
                <a:latin typeface="Candara" panose="020E0502030303020204" pitchFamily="34" charset="0"/>
              </a:endParaRPr>
            </a:p>
            <a:p>
              <a:pPr defTabSz="1219170">
                <a:spcBef>
                  <a:spcPct val="20000"/>
                </a:spcBef>
                <a:defRPr/>
              </a:pPr>
              <a:r>
                <a:rPr lang="en-US" sz="1200" dirty="0">
                  <a:solidFill>
                    <a:srgbClr val="625D5D"/>
                  </a:solidFill>
                  <a:latin typeface="Candara" panose="020E0502030303020204" pitchFamily="34" charset="0"/>
                </a:rPr>
                <a:t>Lorem ipsum dolor sit amet, consectetur adipiscing elit, sed do eiusmod tempor incididunt ut labore.</a:t>
              </a:r>
            </a:p>
          </p:txBody>
        </p:sp>
      </p:grpSp>
      <p:grpSp>
        <p:nvGrpSpPr>
          <p:cNvPr id="34" name="Group 33">
            <a:extLst>
              <a:ext uri="{FF2B5EF4-FFF2-40B4-BE49-F238E27FC236}">
                <a16:creationId xmlns:a16="http://schemas.microsoft.com/office/drawing/2014/main" id="{C5E0216B-20C7-445A-85F6-99C3B99C7D76}"/>
              </a:ext>
            </a:extLst>
          </p:cNvPr>
          <p:cNvGrpSpPr/>
          <p:nvPr/>
        </p:nvGrpSpPr>
        <p:grpSpPr>
          <a:xfrm>
            <a:off x="7228862" y="4795847"/>
            <a:ext cx="4116826" cy="1157184"/>
            <a:chOff x="7228862" y="4795847"/>
            <a:chExt cx="4116826" cy="1157184"/>
          </a:xfrm>
        </p:grpSpPr>
        <p:sp>
          <p:nvSpPr>
            <p:cNvPr id="27" name="Freeform: Shape 26">
              <a:extLst>
                <a:ext uri="{FF2B5EF4-FFF2-40B4-BE49-F238E27FC236}">
                  <a16:creationId xmlns:a16="http://schemas.microsoft.com/office/drawing/2014/main" id="{0435E23B-ED5F-4900-BAED-121545E02B57}"/>
                </a:ext>
              </a:extLst>
            </p:cNvPr>
            <p:cNvSpPr>
              <a:spLocks noChangeAspect="1"/>
            </p:cNvSpPr>
            <p:nvPr/>
          </p:nvSpPr>
          <p:spPr>
            <a:xfrm>
              <a:off x="7228862"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TextBox 28">
              <a:extLst>
                <a:ext uri="{FF2B5EF4-FFF2-40B4-BE49-F238E27FC236}">
                  <a16:creationId xmlns:a16="http://schemas.microsoft.com/office/drawing/2014/main" id="{AB3C47F4-9BAC-416E-946C-472B94C4513B}"/>
                </a:ext>
              </a:extLst>
            </p:cNvPr>
            <p:cNvSpPr txBox="1"/>
            <p:nvPr/>
          </p:nvSpPr>
          <p:spPr>
            <a:xfrm>
              <a:off x="7591038"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BFBFBF"/>
                  </a:solidFill>
                  <a:latin typeface="Candara" panose="020E0502030303020204" pitchFamily="34" charset="0"/>
                </a:rPr>
                <a:t>LOREM IPSUM DOLOR</a:t>
              </a:r>
              <a:endParaRPr lang="en-US" sz="1300" dirty="0">
                <a:solidFill>
                  <a:srgbClr val="BFBFBF"/>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sp>
        <p:nvSpPr>
          <p:cNvPr id="14" name="Freeform: Shape 13">
            <a:extLst>
              <a:ext uri="{FF2B5EF4-FFF2-40B4-BE49-F238E27FC236}">
                <a16:creationId xmlns:a16="http://schemas.microsoft.com/office/drawing/2014/main" id="{53AE9DC4-5AC4-427F-A10F-4B5C73A0DD23}"/>
              </a:ext>
            </a:extLst>
          </p:cNvPr>
          <p:cNvSpPr>
            <a:spLocks noChangeAspect="1"/>
          </p:cNvSpPr>
          <p:nvPr/>
        </p:nvSpPr>
        <p:spPr>
          <a:xfrm>
            <a:off x="609600"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8" name="Freeform: Shape 17">
            <a:extLst>
              <a:ext uri="{FF2B5EF4-FFF2-40B4-BE49-F238E27FC236}">
                <a16:creationId xmlns:a16="http://schemas.microsoft.com/office/drawing/2014/main" id="{2A8EBC20-2680-4472-81A4-6B837814E990}"/>
              </a:ext>
            </a:extLst>
          </p:cNvPr>
          <p:cNvSpPr>
            <a:spLocks noChangeAspect="1"/>
          </p:cNvSpPr>
          <p:nvPr/>
        </p:nvSpPr>
        <p:spPr>
          <a:xfrm>
            <a:off x="4545338"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22" name="Freeform: Shape 21">
            <a:extLst>
              <a:ext uri="{FF2B5EF4-FFF2-40B4-BE49-F238E27FC236}">
                <a16:creationId xmlns:a16="http://schemas.microsoft.com/office/drawing/2014/main" id="{2246E32D-7460-43B8-A552-3906F5B24AD1}"/>
              </a:ext>
            </a:extLst>
          </p:cNvPr>
          <p:cNvSpPr>
            <a:spLocks noChangeAspect="1"/>
          </p:cNvSpPr>
          <p:nvPr/>
        </p:nvSpPr>
        <p:spPr>
          <a:xfrm>
            <a:off x="10245643"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25" name="Freeform: Shape 24">
            <a:extLst>
              <a:ext uri="{FF2B5EF4-FFF2-40B4-BE49-F238E27FC236}">
                <a16:creationId xmlns:a16="http://schemas.microsoft.com/office/drawing/2014/main" id="{092FDD83-D5BB-4E35-9DD1-1B8A630860E1}"/>
              </a:ext>
            </a:extLst>
          </p:cNvPr>
          <p:cNvSpPr>
            <a:spLocks noChangeAspect="1"/>
          </p:cNvSpPr>
          <p:nvPr/>
        </p:nvSpPr>
        <p:spPr>
          <a:xfrm>
            <a:off x="6247327"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05</a:t>
            </a:r>
          </a:p>
        </p:txBody>
      </p:sp>
      <p:sp>
        <p:nvSpPr>
          <p:cNvPr id="28" name="Freeform: Shape 27">
            <a:extLst>
              <a:ext uri="{FF2B5EF4-FFF2-40B4-BE49-F238E27FC236}">
                <a16:creationId xmlns:a16="http://schemas.microsoft.com/office/drawing/2014/main" id="{6CA282FE-302F-4CDA-B49A-5DE27C2CCD6E}"/>
              </a:ext>
            </a:extLst>
          </p:cNvPr>
          <p:cNvSpPr>
            <a:spLocks noChangeAspect="1"/>
          </p:cNvSpPr>
          <p:nvPr/>
        </p:nvSpPr>
        <p:spPr>
          <a:xfrm>
            <a:off x="10183065"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06</a:t>
            </a:r>
          </a:p>
        </p:txBody>
      </p:sp>
      <p:sp>
        <p:nvSpPr>
          <p:cNvPr id="7" name="Freeform: Shape 6">
            <a:extLst>
              <a:ext uri="{FF2B5EF4-FFF2-40B4-BE49-F238E27FC236}">
                <a16:creationId xmlns:a16="http://schemas.microsoft.com/office/drawing/2014/main" id="{0C716F6C-C8DE-4E75-9704-33158782B981}"/>
              </a:ext>
            </a:extLst>
          </p:cNvPr>
          <p:cNvSpPr>
            <a:spLocks noChangeAspect="1"/>
          </p:cNvSpPr>
          <p:nvPr/>
        </p:nvSpPr>
        <p:spPr>
          <a:xfrm>
            <a:off x="4607916"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35" name="Freeform 37">
            <a:extLst>
              <a:ext uri="{FF2B5EF4-FFF2-40B4-BE49-F238E27FC236}">
                <a16:creationId xmlns:a16="http://schemas.microsoft.com/office/drawing/2014/main" id="{FACE3F40-8F79-46CE-8299-AD232A8BF9A2}"/>
              </a:ext>
            </a:extLst>
          </p:cNvPr>
          <p:cNvSpPr>
            <a:spLocks noChangeAspect="1" noEditPoints="1"/>
          </p:cNvSpPr>
          <p:nvPr/>
        </p:nvSpPr>
        <p:spPr bwMode="auto">
          <a:xfrm>
            <a:off x="6685361" y="4174962"/>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25D5D"/>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41">
            <a:extLst>
              <a:ext uri="{FF2B5EF4-FFF2-40B4-BE49-F238E27FC236}">
                <a16:creationId xmlns:a16="http://schemas.microsoft.com/office/drawing/2014/main" id="{AB54754D-8F14-4650-A1E6-10761586BB30}"/>
              </a:ext>
            </a:extLst>
          </p:cNvPr>
          <p:cNvSpPr>
            <a:spLocks noChangeAspect="1" noEditPoints="1"/>
          </p:cNvSpPr>
          <p:nvPr/>
        </p:nvSpPr>
        <p:spPr bwMode="auto">
          <a:xfrm>
            <a:off x="4838729" y="543797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625D5D"/>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101">
            <a:extLst>
              <a:ext uri="{FF2B5EF4-FFF2-40B4-BE49-F238E27FC236}">
                <a16:creationId xmlns:a16="http://schemas.microsoft.com/office/drawing/2014/main" id="{D8C70873-0C5A-4365-8EC2-0CEC18E733B2}"/>
              </a:ext>
            </a:extLst>
          </p:cNvPr>
          <p:cNvSpPr>
            <a:spLocks noChangeAspect="1" noEditPoints="1"/>
          </p:cNvSpPr>
          <p:nvPr/>
        </p:nvSpPr>
        <p:spPr bwMode="auto">
          <a:xfrm>
            <a:off x="10583168" y="2908489"/>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25D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1">
            <a:extLst>
              <a:ext uri="{FF2B5EF4-FFF2-40B4-BE49-F238E27FC236}">
                <a16:creationId xmlns:a16="http://schemas.microsoft.com/office/drawing/2014/main" id="{4DFDECD8-1709-49D3-9BEB-13D6DEE201C1}"/>
              </a:ext>
            </a:extLst>
          </p:cNvPr>
          <p:cNvSpPr>
            <a:spLocks noChangeAspect="1" noEditPoints="1"/>
          </p:cNvSpPr>
          <p:nvPr/>
        </p:nvSpPr>
        <p:spPr bwMode="auto">
          <a:xfrm>
            <a:off x="10583168" y="537443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25D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71">
            <a:extLst>
              <a:ext uri="{FF2B5EF4-FFF2-40B4-BE49-F238E27FC236}">
                <a16:creationId xmlns:a16="http://schemas.microsoft.com/office/drawing/2014/main" id="{04452ABC-7AC0-490C-89C9-3D5270D5C1F1}"/>
              </a:ext>
            </a:extLst>
          </p:cNvPr>
          <p:cNvSpPr>
            <a:spLocks noChangeAspect="1" noEditPoints="1"/>
          </p:cNvSpPr>
          <p:nvPr/>
        </p:nvSpPr>
        <p:spPr bwMode="auto">
          <a:xfrm>
            <a:off x="4989511" y="2905118"/>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625D5D"/>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0" name="Freeform 39">
            <a:extLst>
              <a:ext uri="{FF2B5EF4-FFF2-40B4-BE49-F238E27FC236}">
                <a16:creationId xmlns:a16="http://schemas.microsoft.com/office/drawing/2014/main" id="{547A7367-0EDC-42B6-9742-62E01129EBA7}"/>
              </a:ext>
            </a:extLst>
          </p:cNvPr>
          <p:cNvSpPr>
            <a:spLocks noChangeAspect="1" noEditPoints="1"/>
          </p:cNvSpPr>
          <p:nvPr/>
        </p:nvSpPr>
        <p:spPr bwMode="auto">
          <a:xfrm>
            <a:off x="1077972" y="4159139"/>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625D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06279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53" presetClass="entr" presetSubtype="16"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fltVal val="0"/>
                                          </p:val>
                                        </p:tav>
                                        <p:tav tm="100000">
                                          <p:val>
                                            <p:strVal val="#ppt_w"/>
                                          </p:val>
                                        </p:tav>
                                      </p:tavLst>
                                    </p:anim>
                                    <p:anim calcmode="lin" valueType="num">
                                      <p:cBhvr>
                                        <p:cTn id="23" dur="1000" fill="hold"/>
                                        <p:tgtEl>
                                          <p:spTgt spid="39"/>
                                        </p:tgtEl>
                                        <p:attrNameLst>
                                          <p:attrName>ppt_h</p:attrName>
                                        </p:attrNameLst>
                                      </p:cBhvr>
                                      <p:tavLst>
                                        <p:tav tm="0">
                                          <p:val>
                                            <p:fltVal val="0"/>
                                          </p:val>
                                        </p:tav>
                                        <p:tav tm="100000">
                                          <p:val>
                                            <p:strVal val="#ppt_h"/>
                                          </p:val>
                                        </p:tav>
                                      </p:tavLst>
                                    </p:anim>
                                    <p:animEffect transition="in" filter="fade">
                                      <p:cBhvr>
                                        <p:cTn id="24" dur="1000"/>
                                        <p:tgtEl>
                                          <p:spTgt spid="39"/>
                                        </p:tgtEl>
                                      </p:cBhvr>
                                    </p:animEffect>
                                  </p:childTnLst>
                                </p:cTn>
                              </p:par>
                            </p:childTnLst>
                          </p:cTn>
                        </p:par>
                        <p:par>
                          <p:cTn id="25" fill="hold">
                            <p:stCondLst>
                              <p:cond delay="2000"/>
                            </p:stCondLst>
                            <p:childTnLst>
                              <p:par>
                                <p:cTn id="26" presetID="53" presetClass="entr" presetSubtype="16"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childTnLst>
                          </p:cTn>
                        </p:par>
                        <p:par>
                          <p:cTn id="31" fill="hold">
                            <p:stCondLst>
                              <p:cond delay="2500"/>
                            </p:stCondLst>
                            <p:childTnLst>
                              <p:par>
                                <p:cTn id="32" presetID="42" presetClass="entr" presetSubtype="0" fill="hold" nodeType="after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1000"/>
                                        <p:tgtEl>
                                          <p:spTgt spid="30"/>
                                        </p:tgtEl>
                                      </p:cBhvr>
                                    </p:animEffect>
                                    <p:anim calcmode="lin" valueType="num">
                                      <p:cBhvr>
                                        <p:cTn id="35" dur="1000" fill="hold"/>
                                        <p:tgtEl>
                                          <p:spTgt spid="30"/>
                                        </p:tgtEl>
                                        <p:attrNameLst>
                                          <p:attrName>ppt_x</p:attrName>
                                        </p:attrNameLst>
                                      </p:cBhvr>
                                      <p:tavLst>
                                        <p:tav tm="0">
                                          <p:val>
                                            <p:strVal val="#ppt_x"/>
                                          </p:val>
                                        </p:tav>
                                        <p:tav tm="100000">
                                          <p:val>
                                            <p:strVal val="#ppt_x"/>
                                          </p:val>
                                        </p:tav>
                                      </p:tavLst>
                                    </p:anim>
                                    <p:anim calcmode="lin" valueType="num">
                                      <p:cBhvr>
                                        <p:cTn id="36" dur="1000" fill="hold"/>
                                        <p:tgtEl>
                                          <p:spTgt spid="30"/>
                                        </p:tgtEl>
                                        <p:attrNameLst>
                                          <p:attrName>ppt_y</p:attrName>
                                        </p:attrNameLst>
                                      </p:cBhvr>
                                      <p:tavLst>
                                        <p:tav tm="0">
                                          <p:val>
                                            <p:strVal val="#ppt_y+.1"/>
                                          </p:val>
                                        </p:tav>
                                        <p:tav tm="100000">
                                          <p:val>
                                            <p:strVal val="#ppt_y"/>
                                          </p:val>
                                        </p:tav>
                                      </p:tavLst>
                                    </p:anim>
                                  </p:childTnLst>
                                </p:cTn>
                              </p:par>
                              <p:par>
                                <p:cTn id="37" presetID="53" presetClass="entr" presetSubtype="16"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1000" fill="hold"/>
                                        <p:tgtEl>
                                          <p:spTgt spid="40"/>
                                        </p:tgtEl>
                                        <p:attrNameLst>
                                          <p:attrName>ppt_w</p:attrName>
                                        </p:attrNameLst>
                                      </p:cBhvr>
                                      <p:tavLst>
                                        <p:tav tm="0">
                                          <p:val>
                                            <p:fltVal val="0"/>
                                          </p:val>
                                        </p:tav>
                                        <p:tav tm="100000">
                                          <p:val>
                                            <p:strVal val="#ppt_w"/>
                                          </p:val>
                                        </p:tav>
                                      </p:tavLst>
                                    </p:anim>
                                    <p:anim calcmode="lin" valueType="num">
                                      <p:cBhvr>
                                        <p:cTn id="40" dur="1000" fill="hold"/>
                                        <p:tgtEl>
                                          <p:spTgt spid="40"/>
                                        </p:tgtEl>
                                        <p:attrNameLst>
                                          <p:attrName>ppt_h</p:attrName>
                                        </p:attrNameLst>
                                      </p:cBhvr>
                                      <p:tavLst>
                                        <p:tav tm="0">
                                          <p:val>
                                            <p:fltVal val="0"/>
                                          </p:val>
                                        </p:tav>
                                        <p:tav tm="100000">
                                          <p:val>
                                            <p:strVal val="#ppt_h"/>
                                          </p:val>
                                        </p:tav>
                                      </p:tavLst>
                                    </p:anim>
                                    <p:animEffect transition="in" filter="fade">
                                      <p:cBhvr>
                                        <p:cTn id="41" dur="1000"/>
                                        <p:tgtEl>
                                          <p:spTgt spid="40"/>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4000"/>
                            </p:stCondLst>
                            <p:childTnLst>
                              <p:par>
                                <p:cTn id="49" presetID="42" presetClass="entr" presetSubtype="0" fill="hold"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par>
                                <p:cTn id="54" presetID="53" presetClass="entr" presetSubtype="16" fill="hold" grpId="0" nodeType="with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1000" fill="hold"/>
                                        <p:tgtEl>
                                          <p:spTgt spid="36"/>
                                        </p:tgtEl>
                                        <p:attrNameLst>
                                          <p:attrName>ppt_w</p:attrName>
                                        </p:attrNameLst>
                                      </p:cBhvr>
                                      <p:tavLst>
                                        <p:tav tm="0">
                                          <p:val>
                                            <p:fltVal val="0"/>
                                          </p:val>
                                        </p:tav>
                                        <p:tav tm="100000">
                                          <p:val>
                                            <p:strVal val="#ppt_w"/>
                                          </p:val>
                                        </p:tav>
                                      </p:tavLst>
                                    </p:anim>
                                    <p:anim calcmode="lin" valueType="num">
                                      <p:cBhvr>
                                        <p:cTn id="57" dur="1000" fill="hold"/>
                                        <p:tgtEl>
                                          <p:spTgt spid="36"/>
                                        </p:tgtEl>
                                        <p:attrNameLst>
                                          <p:attrName>ppt_h</p:attrName>
                                        </p:attrNameLst>
                                      </p:cBhvr>
                                      <p:tavLst>
                                        <p:tav tm="0">
                                          <p:val>
                                            <p:fltVal val="0"/>
                                          </p:val>
                                        </p:tav>
                                        <p:tav tm="100000">
                                          <p:val>
                                            <p:strVal val="#ppt_h"/>
                                          </p:val>
                                        </p:tav>
                                      </p:tavLst>
                                    </p:anim>
                                    <p:animEffect transition="in" filter="fade">
                                      <p:cBhvr>
                                        <p:cTn id="58" dur="1000"/>
                                        <p:tgtEl>
                                          <p:spTgt spid="36"/>
                                        </p:tgtEl>
                                      </p:cBhvr>
                                    </p:animEffect>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fade">
                                      <p:cBhvr>
                                        <p:cTn id="68" dur="1000"/>
                                        <p:tgtEl>
                                          <p:spTgt spid="32"/>
                                        </p:tgtEl>
                                      </p:cBhvr>
                                    </p:animEffect>
                                    <p:anim calcmode="lin" valueType="num">
                                      <p:cBhvr>
                                        <p:cTn id="69" dur="1000" fill="hold"/>
                                        <p:tgtEl>
                                          <p:spTgt spid="32"/>
                                        </p:tgtEl>
                                        <p:attrNameLst>
                                          <p:attrName>ppt_x</p:attrName>
                                        </p:attrNameLst>
                                      </p:cBhvr>
                                      <p:tavLst>
                                        <p:tav tm="0">
                                          <p:val>
                                            <p:strVal val="#ppt_x"/>
                                          </p:val>
                                        </p:tav>
                                        <p:tav tm="100000">
                                          <p:val>
                                            <p:strVal val="#ppt_x"/>
                                          </p:val>
                                        </p:tav>
                                      </p:tavLst>
                                    </p:anim>
                                    <p:anim calcmode="lin" valueType="num">
                                      <p:cBhvr>
                                        <p:cTn id="70" dur="1000" fill="hold"/>
                                        <p:tgtEl>
                                          <p:spTgt spid="32"/>
                                        </p:tgtEl>
                                        <p:attrNameLst>
                                          <p:attrName>ppt_y</p:attrName>
                                        </p:attrNameLst>
                                      </p:cBhvr>
                                      <p:tavLst>
                                        <p:tav tm="0">
                                          <p:val>
                                            <p:strVal val="#ppt_y+.1"/>
                                          </p:val>
                                        </p:tav>
                                        <p:tav tm="100000">
                                          <p:val>
                                            <p:strVal val="#ppt_y"/>
                                          </p:val>
                                        </p:tav>
                                      </p:tavLst>
                                    </p:anim>
                                  </p:childTnLst>
                                </p:cTn>
                              </p:par>
                              <p:par>
                                <p:cTn id="71" presetID="53" presetClass="entr" presetSubtype="16" fill="hold" grpId="0" nodeType="withEffect">
                                  <p:stCondLst>
                                    <p:cond delay="0"/>
                                  </p:stCondLst>
                                  <p:childTnLst>
                                    <p:set>
                                      <p:cBhvr>
                                        <p:cTn id="72" dur="1" fill="hold">
                                          <p:stCondLst>
                                            <p:cond delay="0"/>
                                          </p:stCondLst>
                                        </p:cTn>
                                        <p:tgtEl>
                                          <p:spTgt spid="37"/>
                                        </p:tgtEl>
                                        <p:attrNameLst>
                                          <p:attrName>style.visibility</p:attrName>
                                        </p:attrNameLst>
                                      </p:cBhvr>
                                      <p:to>
                                        <p:strVal val="visible"/>
                                      </p:to>
                                    </p:set>
                                    <p:anim calcmode="lin" valueType="num">
                                      <p:cBhvr>
                                        <p:cTn id="73" dur="1000" fill="hold"/>
                                        <p:tgtEl>
                                          <p:spTgt spid="37"/>
                                        </p:tgtEl>
                                        <p:attrNameLst>
                                          <p:attrName>ppt_w</p:attrName>
                                        </p:attrNameLst>
                                      </p:cBhvr>
                                      <p:tavLst>
                                        <p:tav tm="0">
                                          <p:val>
                                            <p:fltVal val="0"/>
                                          </p:val>
                                        </p:tav>
                                        <p:tav tm="100000">
                                          <p:val>
                                            <p:strVal val="#ppt_w"/>
                                          </p:val>
                                        </p:tav>
                                      </p:tavLst>
                                    </p:anim>
                                    <p:anim calcmode="lin" valueType="num">
                                      <p:cBhvr>
                                        <p:cTn id="74" dur="1000" fill="hold"/>
                                        <p:tgtEl>
                                          <p:spTgt spid="37"/>
                                        </p:tgtEl>
                                        <p:attrNameLst>
                                          <p:attrName>ppt_h</p:attrName>
                                        </p:attrNameLst>
                                      </p:cBhvr>
                                      <p:tavLst>
                                        <p:tav tm="0">
                                          <p:val>
                                            <p:fltVal val="0"/>
                                          </p:val>
                                        </p:tav>
                                        <p:tav tm="100000">
                                          <p:val>
                                            <p:strVal val="#ppt_h"/>
                                          </p:val>
                                        </p:tav>
                                      </p:tavLst>
                                    </p:anim>
                                    <p:animEffect transition="in" filter="fade">
                                      <p:cBhvr>
                                        <p:cTn id="75" dur="1000"/>
                                        <p:tgtEl>
                                          <p:spTgt spid="37"/>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 calcmode="lin" valueType="num">
                                      <p:cBhvr>
                                        <p:cTn id="79" dur="500" fill="hold"/>
                                        <p:tgtEl>
                                          <p:spTgt spid="25"/>
                                        </p:tgtEl>
                                        <p:attrNameLst>
                                          <p:attrName>ppt_w</p:attrName>
                                        </p:attrNameLst>
                                      </p:cBhvr>
                                      <p:tavLst>
                                        <p:tav tm="0">
                                          <p:val>
                                            <p:fltVal val="0"/>
                                          </p:val>
                                        </p:tav>
                                        <p:tav tm="100000">
                                          <p:val>
                                            <p:strVal val="#ppt_w"/>
                                          </p:val>
                                        </p:tav>
                                      </p:tavLst>
                                    </p:anim>
                                    <p:anim calcmode="lin" valueType="num">
                                      <p:cBhvr>
                                        <p:cTn id="80" dur="500" fill="hold"/>
                                        <p:tgtEl>
                                          <p:spTgt spid="25"/>
                                        </p:tgtEl>
                                        <p:attrNameLst>
                                          <p:attrName>ppt_h</p:attrName>
                                        </p:attrNameLst>
                                      </p:cBhvr>
                                      <p:tavLst>
                                        <p:tav tm="0">
                                          <p:val>
                                            <p:fltVal val="0"/>
                                          </p:val>
                                        </p:tav>
                                        <p:tav tm="100000">
                                          <p:val>
                                            <p:strVal val="#ppt_h"/>
                                          </p:val>
                                        </p:tav>
                                      </p:tavLst>
                                    </p:anim>
                                    <p:animEffect transition="in" filter="fade">
                                      <p:cBhvr>
                                        <p:cTn id="81" dur="500"/>
                                        <p:tgtEl>
                                          <p:spTgt spid="25"/>
                                        </p:tgtEl>
                                      </p:cBhvr>
                                    </p:animEffect>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par>
                                <p:cTn id="88" presetID="53" presetClass="entr" presetSubtype="16" fill="hold" grpId="0" nodeType="with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1000" fill="hold"/>
                                        <p:tgtEl>
                                          <p:spTgt spid="35"/>
                                        </p:tgtEl>
                                        <p:attrNameLst>
                                          <p:attrName>ppt_w</p:attrName>
                                        </p:attrNameLst>
                                      </p:cBhvr>
                                      <p:tavLst>
                                        <p:tav tm="0">
                                          <p:val>
                                            <p:fltVal val="0"/>
                                          </p:val>
                                        </p:tav>
                                        <p:tav tm="100000">
                                          <p:val>
                                            <p:strVal val="#ppt_w"/>
                                          </p:val>
                                        </p:tav>
                                      </p:tavLst>
                                    </p:anim>
                                    <p:anim calcmode="lin" valueType="num">
                                      <p:cBhvr>
                                        <p:cTn id="91" dur="1000" fill="hold"/>
                                        <p:tgtEl>
                                          <p:spTgt spid="35"/>
                                        </p:tgtEl>
                                        <p:attrNameLst>
                                          <p:attrName>ppt_h</p:attrName>
                                        </p:attrNameLst>
                                      </p:cBhvr>
                                      <p:tavLst>
                                        <p:tav tm="0">
                                          <p:val>
                                            <p:fltVal val="0"/>
                                          </p:val>
                                        </p:tav>
                                        <p:tav tm="100000">
                                          <p:val>
                                            <p:strVal val="#ppt_h"/>
                                          </p:val>
                                        </p:tav>
                                      </p:tavLst>
                                    </p:anim>
                                    <p:animEffect transition="in" filter="fade">
                                      <p:cBhvr>
                                        <p:cTn id="92" dur="1000"/>
                                        <p:tgtEl>
                                          <p:spTgt spid="35"/>
                                        </p:tgtEl>
                                      </p:cBhvr>
                                    </p:animEffect>
                                  </p:childTnLst>
                                </p:cTn>
                              </p:par>
                            </p:childTnLst>
                          </p:cTn>
                        </p:par>
                        <p:par>
                          <p:cTn id="93" fill="hold">
                            <p:stCondLst>
                              <p:cond delay="8000"/>
                            </p:stCondLst>
                            <p:childTnLst>
                              <p:par>
                                <p:cTn id="94" presetID="53" presetClass="entr" presetSubtype="16" fill="hold" grpId="0" nodeType="afterEffect">
                                  <p:stCondLst>
                                    <p:cond delay="0"/>
                                  </p:stCondLst>
                                  <p:childTnLst>
                                    <p:set>
                                      <p:cBhvr>
                                        <p:cTn id="95" dur="1" fill="hold">
                                          <p:stCondLst>
                                            <p:cond delay="0"/>
                                          </p:stCondLst>
                                        </p:cTn>
                                        <p:tgtEl>
                                          <p:spTgt spid="28"/>
                                        </p:tgtEl>
                                        <p:attrNameLst>
                                          <p:attrName>style.visibility</p:attrName>
                                        </p:attrNameLst>
                                      </p:cBhvr>
                                      <p:to>
                                        <p:strVal val="visible"/>
                                      </p:to>
                                    </p:set>
                                    <p:anim calcmode="lin" valueType="num">
                                      <p:cBhvr>
                                        <p:cTn id="96" dur="500" fill="hold"/>
                                        <p:tgtEl>
                                          <p:spTgt spid="28"/>
                                        </p:tgtEl>
                                        <p:attrNameLst>
                                          <p:attrName>ppt_w</p:attrName>
                                        </p:attrNameLst>
                                      </p:cBhvr>
                                      <p:tavLst>
                                        <p:tav tm="0">
                                          <p:val>
                                            <p:fltVal val="0"/>
                                          </p:val>
                                        </p:tav>
                                        <p:tav tm="100000">
                                          <p:val>
                                            <p:strVal val="#ppt_w"/>
                                          </p:val>
                                        </p:tav>
                                      </p:tavLst>
                                    </p:anim>
                                    <p:anim calcmode="lin" valueType="num">
                                      <p:cBhvr>
                                        <p:cTn id="97" dur="500" fill="hold"/>
                                        <p:tgtEl>
                                          <p:spTgt spid="28"/>
                                        </p:tgtEl>
                                        <p:attrNameLst>
                                          <p:attrName>ppt_h</p:attrName>
                                        </p:attrNameLst>
                                      </p:cBhvr>
                                      <p:tavLst>
                                        <p:tav tm="0">
                                          <p:val>
                                            <p:fltVal val="0"/>
                                          </p:val>
                                        </p:tav>
                                        <p:tav tm="100000">
                                          <p:val>
                                            <p:strVal val="#ppt_h"/>
                                          </p:val>
                                        </p:tav>
                                      </p:tavLst>
                                    </p:anim>
                                    <p:animEffect transition="in" filter="fade">
                                      <p:cBhvr>
                                        <p:cTn id="98" dur="500"/>
                                        <p:tgtEl>
                                          <p:spTgt spid="28"/>
                                        </p:tgtEl>
                                      </p:cBhvr>
                                    </p:animEffect>
                                  </p:childTnLst>
                                </p:cTn>
                              </p:par>
                            </p:childTnLst>
                          </p:cTn>
                        </p:par>
                        <p:par>
                          <p:cTn id="99" fill="hold">
                            <p:stCondLst>
                              <p:cond delay="8500"/>
                            </p:stCondLst>
                            <p:childTnLst>
                              <p:par>
                                <p:cTn id="100" presetID="42" presetClass="entr" presetSubtype="0" fill="hold" nodeType="afterEffect">
                                  <p:stCondLst>
                                    <p:cond delay="0"/>
                                  </p:stCondLst>
                                  <p:childTnLst>
                                    <p:set>
                                      <p:cBhvr>
                                        <p:cTn id="101" dur="1" fill="hold">
                                          <p:stCondLst>
                                            <p:cond delay="0"/>
                                          </p:stCondLst>
                                        </p:cTn>
                                        <p:tgtEl>
                                          <p:spTgt spid="34"/>
                                        </p:tgtEl>
                                        <p:attrNameLst>
                                          <p:attrName>style.visibility</p:attrName>
                                        </p:attrNameLst>
                                      </p:cBhvr>
                                      <p:to>
                                        <p:strVal val="visible"/>
                                      </p:to>
                                    </p:set>
                                    <p:animEffect transition="in" filter="fade">
                                      <p:cBhvr>
                                        <p:cTn id="102" dur="1000"/>
                                        <p:tgtEl>
                                          <p:spTgt spid="34"/>
                                        </p:tgtEl>
                                      </p:cBhvr>
                                    </p:animEffect>
                                    <p:anim calcmode="lin" valueType="num">
                                      <p:cBhvr>
                                        <p:cTn id="103" dur="1000" fill="hold"/>
                                        <p:tgtEl>
                                          <p:spTgt spid="34"/>
                                        </p:tgtEl>
                                        <p:attrNameLst>
                                          <p:attrName>ppt_x</p:attrName>
                                        </p:attrNameLst>
                                      </p:cBhvr>
                                      <p:tavLst>
                                        <p:tav tm="0">
                                          <p:val>
                                            <p:strVal val="#ppt_x"/>
                                          </p:val>
                                        </p:tav>
                                        <p:tav tm="100000">
                                          <p:val>
                                            <p:strVal val="#ppt_x"/>
                                          </p:val>
                                        </p:tav>
                                      </p:tavLst>
                                    </p:anim>
                                    <p:anim calcmode="lin" valueType="num">
                                      <p:cBhvr>
                                        <p:cTn id="104" dur="1000" fill="hold"/>
                                        <p:tgtEl>
                                          <p:spTgt spid="34"/>
                                        </p:tgtEl>
                                        <p:attrNameLst>
                                          <p:attrName>ppt_y</p:attrName>
                                        </p:attrNameLst>
                                      </p:cBhvr>
                                      <p:tavLst>
                                        <p:tav tm="0">
                                          <p:val>
                                            <p:strVal val="#ppt_y+.1"/>
                                          </p:val>
                                        </p:tav>
                                        <p:tav tm="100000">
                                          <p:val>
                                            <p:strVal val="#ppt_y"/>
                                          </p:val>
                                        </p:tav>
                                      </p:tavLst>
                                    </p:anim>
                                  </p:childTnLst>
                                </p:cTn>
                              </p:par>
                              <p:par>
                                <p:cTn id="105" presetID="53" presetClass="entr" presetSubtype="16" fill="hold" grpId="0" nodeType="with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1000" fill="hold"/>
                                        <p:tgtEl>
                                          <p:spTgt spid="38"/>
                                        </p:tgtEl>
                                        <p:attrNameLst>
                                          <p:attrName>ppt_w</p:attrName>
                                        </p:attrNameLst>
                                      </p:cBhvr>
                                      <p:tavLst>
                                        <p:tav tm="0">
                                          <p:val>
                                            <p:fltVal val="0"/>
                                          </p:val>
                                        </p:tav>
                                        <p:tav tm="100000">
                                          <p:val>
                                            <p:strVal val="#ppt_w"/>
                                          </p:val>
                                        </p:tav>
                                      </p:tavLst>
                                    </p:anim>
                                    <p:anim calcmode="lin" valueType="num">
                                      <p:cBhvr>
                                        <p:cTn id="108" dur="1000" fill="hold"/>
                                        <p:tgtEl>
                                          <p:spTgt spid="38"/>
                                        </p:tgtEl>
                                        <p:attrNameLst>
                                          <p:attrName>ppt_h</p:attrName>
                                        </p:attrNameLst>
                                      </p:cBhvr>
                                      <p:tavLst>
                                        <p:tav tm="0">
                                          <p:val>
                                            <p:fltVal val="0"/>
                                          </p:val>
                                        </p:tav>
                                        <p:tav tm="100000">
                                          <p:val>
                                            <p:strVal val="#ppt_h"/>
                                          </p:val>
                                        </p:tav>
                                      </p:tavLst>
                                    </p:anim>
                                    <p:animEffect transition="in" filter="fade">
                                      <p:cBhvr>
                                        <p:cTn id="109"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8" grpId="0" animBg="1"/>
      <p:bldP spid="22" grpId="0" animBg="1"/>
      <p:bldP spid="25" grpId="0" animBg="1"/>
      <p:bldP spid="28" grpId="0" animBg="1"/>
      <p:bldP spid="7" grpId="0" animBg="1"/>
      <p:bldP spid="35" grpId="0" animBg="1"/>
      <p:bldP spid="36" grpId="0" animBg="1"/>
      <p:bldP spid="37" grpId="0" animBg="1"/>
      <p:bldP spid="38" grpId="0" animBg="1"/>
      <p:bldP spid="39" grpId="0" animBg="1"/>
      <p:bldP spid="4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63" name="Freeform: Shape 62">
            <a:extLst>
              <a:ext uri="{FF2B5EF4-FFF2-40B4-BE49-F238E27FC236}">
                <a16:creationId xmlns:a16="http://schemas.microsoft.com/office/drawing/2014/main" id="{6866EC21-3C4E-481F-BEBC-4D367EA50E1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9" name="Freeform 5">
            <a:extLst>
              <a:ext uri="{FF2B5EF4-FFF2-40B4-BE49-F238E27FC236}">
                <a16:creationId xmlns:a16="http://schemas.microsoft.com/office/drawing/2014/main" id="{9B993D1E-CD4C-4B75-A2F1-1A3C71AEF230}"/>
              </a:ext>
            </a:extLst>
          </p:cNvPr>
          <p:cNvSpPr>
            <a:spLocks/>
          </p:cNvSpPr>
          <p:nvPr/>
        </p:nvSpPr>
        <p:spPr bwMode="auto">
          <a:xfrm rot="18000000">
            <a:off x="9307022"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
            <a:extLst>
              <a:ext uri="{FF2B5EF4-FFF2-40B4-BE49-F238E27FC236}">
                <a16:creationId xmlns:a16="http://schemas.microsoft.com/office/drawing/2014/main" id="{E6A2062D-2BAE-4DEF-87C8-96893ED1BF21}"/>
              </a:ext>
            </a:extLst>
          </p:cNvPr>
          <p:cNvSpPr>
            <a:spLocks/>
          </p:cNvSpPr>
          <p:nvPr/>
        </p:nvSpPr>
        <p:spPr bwMode="auto">
          <a:xfrm rot="18000000">
            <a:off x="8238011" y="719965"/>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
            <a:extLst>
              <a:ext uri="{FF2B5EF4-FFF2-40B4-BE49-F238E27FC236}">
                <a16:creationId xmlns:a16="http://schemas.microsoft.com/office/drawing/2014/main" id="{063EEDD6-CE08-491B-9896-10E2D9C3A6FE}"/>
              </a:ext>
            </a:extLst>
          </p:cNvPr>
          <p:cNvSpPr>
            <a:spLocks/>
          </p:cNvSpPr>
          <p:nvPr/>
        </p:nvSpPr>
        <p:spPr bwMode="auto">
          <a:xfrm rot="18000000">
            <a:off x="8239697" y="4371860"/>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5">
            <a:extLst>
              <a:ext uri="{FF2B5EF4-FFF2-40B4-BE49-F238E27FC236}">
                <a16:creationId xmlns:a16="http://schemas.microsoft.com/office/drawing/2014/main" id="{93C13A44-7555-47F5-9F15-7B5C1D9F55F6}"/>
              </a:ext>
            </a:extLst>
          </p:cNvPr>
          <p:cNvSpPr>
            <a:spLocks/>
          </p:cNvSpPr>
          <p:nvPr/>
        </p:nvSpPr>
        <p:spPr bwMode="auto">
          <a:xfrm rot="18000000">
            <a:off x="6245207" y="4371861"/>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5">
            <a:extLst>
              <a:ext uri="{FF2B5EF4-FFF2-40B4-BE49-F238E27FC236}">
                <a16:creationId xmlns:a16="http://schemas.microsoft.com/office/drawing/2014/main" id="{1892A4BB-B3DD-4A59-A76D-79463D400C8D}"/>
              </a:ext>
            </a:extLst>
          </p:cNvPr>
          <p:cNvSpPr>
            <a:spLocks/>
          </p:cNvSpPr>
          <p:nvPr/>
        </p:nvSpPr>
        <p:spPr bwMode="auto">
          <a:xfrm rot="18000000">
            <a:off x="6246246" y="719964"/>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5">
            <a:extLst>
              <a:ext uri="{FF2B5EF4-FFF2-40B4-BE49-F238E27FC236}">
                <a16:creationId xmlns:a16="http://schemas.microsoft.com/office/drawing/2014/main" id="{061F73A1-3111-4A26-851D-C2B80707A7C9}"/>
              </a:ext>
            </a:extLst>
          </p:cNvPr>
          <p:cNvSpPr>
            <a:spLocks/>
          </p:cNvSpPr>
          <p:nvPr/>
        </p:nvSpPr>
        <p:spPr bwMode="auto">
          <a:xfrm rot="18000000">
            <a:off x="5182737"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6">
            <a:extLst>
              <a:ext uri="{FF2B5EF4-FFF2-40B4-BE49-F238E27FC236}">
                <a16:creationId xmlns:a16="http://schemas.microsoft.com/office/drawing/2014/main" id="{E5C14C12-427B-4026-95EB-FDFFD3168D6F}"/>
              </a:ext>
            </a:extLst>
          </p:cNvPr>
          <p:cNvSpPr>
            <a:spLocks/>
          </p:cNvSpPr>
          <p:nvPr/>
        </p:nvSpPr>
        <p:spPr bwMode="auto">
          <a:xfrm rot="18000000">
            <a:off x="10368336" y="3223101"/>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44546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6">
            <a:extLst>
              <a:ext uri="{FF2B5EF4-FFF2-40B4-BE49-F238E27FC236}">
                <a16:creationId xmlns:a16="http://schemas.microsoft.com/office/drawing/2014/main" id="{18B0795D-0ACC-46CD-B9A0-A5AD8B051864}"/>
              </a:ext>
            </a:extLst>
          </p:cNvPr>
          <p:cNvSpPr>
            <a:spLocks/>
          </p:cNvSpPr>
          <p:nvPr/>
        </p:nvSpPr>
        <p:spPr bwMode="auto">
          <a:xfrm rot="14400000">
            <a:off x="8959700" y="74076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5C9AD3"/>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6">
            <a:extLst>
              <a:ext uri="{FF2B5EF4-FFF2-40B4-BE49-F238E27FC236}">
                <a16:creationId xmlns:a16="http://schemas.microsoft.com/office/drawing/2014/main" id="{235709C1-646A-431B-A247-E8719C9C93FA}"/>
              </a:ext>
            </a:extLst>
          </p:cNvPr>
          <p:cNvSpPr>
            <a:spLocks/>
          </p:cNvSpPr>
          <p:nvPr/>
        </p:nvSpPr>
        <p:spPr bwMode="auto">
          <a:xfrm rot="21600000">
            <a:off x="8913980" y="566023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7A7A7A"/>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6">
            <a:extLst>
              <a:ext uri="{FF2B5EF4-FFF2-40B4-BE49-F238E27FC236}">
                <a16:creationId xmlns:a16="http://schemas.microsoft.com/office/drawing/2014/main" id="{BF0DD208-EFE6-4EDB-A19F-D0C982733D69}"/>
              </a:ext>
            </a:extLst>
          </p:cNvPr>
          <p:cNvSpPr>
            <a:spLocks/>
          </p:cNvSpPr>
          <p:nvPr/>
        </p:nvSpPr>
        <p:spPr bwMode="auto">
          <a:xfrm rot="3600000">
            <a:off x="6198212" y="563010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939393"/>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6">
            <a:extLst>
              <a:ext uri="{FF2B5EF4-FFF2-40B4-BE49-F238E27FC236}">
                <a16:creationId xmlns:a16="http://schemas.microsoft.com/office/drawing/2014/main" id="{C15CA9A7-7229-431B-A802-92170F0681AF}"/>
              </a:ext>
            </a:extLst>
          </p:cNvPr>
          <p:cNvSpPr>
            <a:spLocks/>
          </p:cNvSpPr>
          <p:nvPr/>
        </p:nvSpPr>
        <p:spPr bwMode="auto">
          <a:xfrm rot="7200000">
            <a:off x="4789545" y="316392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BFBFBF"/>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6">
            <a:extLst>
              <a:ext uri="{FF2B5EF4-FFF2-40B4-BE49-F238E27FC236}">
                <a16:creationId xmlns:a16="http://schemas.microsoft.com/office/drawing/2014/main" id="{B0E19F9D-2F29-4FCD-9158-F5267FC11578}"/>
              </a:ext>
            </a:extLst>
          </p:cNvPr>
          <p:cNvSpPr>
            <a:spLocks/>
          </p:cNvSpPr>
          <p:nvPr/>
        </p:nvSpPr>
        <p:spPr bwMode="auto">
          <a:xfrm rot="10800000">
            <a:off x="6248842" y="713335"/>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E4A1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Oval 38">
            <a:extLst>
              <a:ext uri="{FF2B5EF4-FFF2-40B4-BE49-F238E27FC236}">
                <a16:creationId xmlns:a16="http://schemas.microsoft.com/office/drawing/2014/main" id="{D7122EF0-54A4-46AE-BEE3-B966E44096FE}"/>
              </a:ext>
            </a:extLst>
          </p:cNvPr>
          <p:cNvSpPr>
            <a:spLocks noChangeAspect="1"/>
          </p:cNvSpPr>
          <p:nvPr/>
        </p:nvSpPr>
        <p:spPr>
          <a:xfrm>
            <a:off x="6408246" y="732777"/>
            <a:ext cx="640059" cy="640080"/>
          </a:xfrm>
          <a:prstGeom prst="ellipse">
            <a:avLst/>
          </a:prstGeom>
          <a:solidFill>
            <a:srgbClr val="FE4A1E"/>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40" name="Oval 39">
            <a:extLst>
              <a:ext uri="{FF2B5EF4-FFF2-40B4-BE49-F238E27FC236}">
                <a16:creationId xmlns:a16="http://schemas.microsoft.com/office/drawing/2014/main" id="{EAF44330-E0D0-4E8F-AF3E-996971731E80}"/>
              </a:ext>
            </a:extLst>
          </p:cNvPr>
          <p:cNvSpPr>
            <a:spLocks noChangeAspect="1"/>
          </p:cNvSpPr>
          <p:nvPr/>
        </p:nvSpPr>
        <p:spPr>
          <a:xfrm>
            <a:off x="9213286" y="732777"/>
            <a:ext cx="640059" cy="640080"/>
          </a:xfrm>
          <a:prstGeom prst="ellipse">
            <a:avLst/>
          </a:prstGeom>
          <a:solidFill>
            <a:srgbClr val="5C9AD3"/>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41" name="Oval 40">
            <a:extLst>
              <a:ext uri="{FF2B5EF4-FFF2-40B4-BE49-F238E27FC236}">
                <a16:creationId xmlns:a16="http://schemas.microsoft.com/office/drawing/2014/main" id="{8365171D-AFFF-4A60-A8E7-D099C4044B3C}"/>
              </a:ext>
            </a:extLst>
          </p:cNvPr>
          <p:cNvSpPr>
            <a:spLocks noChangeAspect="1"/>
          </p:cNvSpPr>
          <p:nvPr/>
        </p:nvSpPr>
        <p:spPr>
          <a:xfrm>
            <a:off x="10729870" y="3264408"/>
            <a:ext cx="640059" cy="640080"/>
          </a:xfrm>
          <a:prstGeom prst="ellipse">
            <a:avLst/>
          </a:prstGeom>
          <a:solidFill>
            <a:srgbClr val="44546B"/>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2" name="Oval 41">
            <a:extLst>
              <a:ext uri="{FF2B5EF4-FFF2-40B4-BE49-F238E27FC236}">
                <a16:creationId xmlns:a16="http://schemas.microsoft.com/office/drawing/2014/main" id="{8ADE0B34-3CCD-426C-A4ED-F00652822246}"/>
              </a:ext>
            </a:extLst>
          </p:cNvPr>
          <p:cNvSpPr>
            <a:spLocks noChangeAspect="1"/>
          </p:cNvSpPr>
          <p:nvPr/>
        </p:nvSpPr>
        <p:spPr>
          <a:xfrm>
            <a:off x="4928125" y="3264408"/>
            <a:ext cx="640059" cy="640080"/>
          </a:xfrm>
          <a:prstGeom prst="ellipse">
            <a:avLst/>
          </a:prstGeom>
          <a:solidFill>
            <a:srgbClr val="BFBFBF"/>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06</a:t>
            </a:r>
          </a:p>
        </p:txBody>
      </p:sp>
      <p:sp>
        <p:nvSpPr>
          <p:cNvPr id="43" name="Oval 42">
            <a:extLst>
              <a:ext uri="{FF2B5EF4-FFF2-40B4-BE49-F238E27FC236}">
                <a16:creationId xmlns:a16="http://schemas.microsoft.com/office/drawing/2014/main" id="{0CF38582-4A30-488A-870C-830603A96A96}"/>
              </a:ext>
            </a:extLst>
          </p:cNvPr>
          <p:cNvSpPr>
            <a:spLocks noChangeAspect="1"/>
          </p:cNvSpPr>
          <p:nvPr/>
        </p:nvSpPr>
        <p:spPr>
          <a:xfrm>
            <a:off x="6408245" y="5813043"/>
            <a:ext cx="640059" cy="640080"/>
          </a:xfrm>
          <a:prstGeom prst="ellipse">
            <a:avLst/>
          </a:prstGeom>
          <a:solidFill>
            <a:srgbClr val="939393"/>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44" name="Oval 43">
            <a:extLst>
              <a:ext uri="{FF2B5EF4-FFF2-40B4-BE49-F238E27FC236}">
                <a16:creationId xmlns:a16="http://schemas.microsoft.com/office/drawing/2014/main" id="{4B5533AF-30FF-4655-81F6-FC0F5092B91F}"/>
              </a:ext>
            </a:extLst>
          </p:cNvPr>
          <p:cNvSpPr>
            <a:spLocks noChangeAspect="1"/>
          </p:cNvSpPr>
          <p:nvPr/>
        </p:nvSpPr>
        <p:spPr>
          <a:xfrm>
            <a:off x="9213285" y="5788181"/>
            <a:ext cx="640059" cy="640080"/>
          </a:xfrm>
          <a:prstGeom prst="ellipse">
            <a:avLst/>
          </a:prstGeom>
          <a:solidFill>
            <a:srgbClr val="7A7A7A"/>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49" name="Freeform 37">
            <a:extLst>
              <a:ext uri="{FF2B5EF4-FFF2-40B4-BE49-F238E27FC236}">
                <a16:creationId xmlns:a16="http://schemas.microsoft.com/office/drawing/2014/main" id="{73C9DD09-91F7-4F1F-A6FF-8DB2FDA62522}"/>
              </a:ext>
            </a:extLst>
          </p:cNvPr>
          <p:cNvSpPr>
            <a:spLocks noChangeAspect="1" noEditPoints="1"/>
          </p:cNvSpPr>
          <p:nvPr/>
        </p:nvSpPr>
        <p:spPr bwMode="auto">
          <a:xfrm>
            <a:off x="8759423" y="5788181"/>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41">
            <a:extLst>
              <a:ext uri="{FF2B5EF4-FFF2-40B4-BE49-F238E27FC236}">
                <a16:creationId xmlns:a16="http://schemas.microsoft.com/office/drawing/2014/main" id="{87125C42-9B62-481C-A4CC-09170593E55F}"/>
              </a:ext>
            </a:extLst>
          </p:cNvPr>
          <p:cNvSpPr>
            <a:spLocks noChangeAspect="1" noEditPoints="1"/>
          </p:cNvSpPr>
          <p:nvPr/>
        </p:nvSpPr>
        <p:spPr bwMode="auto">
          <a:xfrm>
            <a:off x="5831516" y="413650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101">
            <a:extLst>
              <a:ext uri="{FF2B5EF4-FFF2-40B4-BE49-F238E27FC236}">
                <a16:creationId xmlns:a16="http://schemas.microsoft.com/office/drawing/2014/main" id="{49247E58-EBF8-4886-8023-A0C587A4118F}"/>
              </a:ext>
            </a:extLst>
          </p:cNvPr>
          <p:cNvSpPr>
            <a:spLocks noChangeAspect="1" noEditPoints="1"/>
          </p:cNvSpPr>
          <p:nvPr/>
        </p:nvSpPr>
        <p:spPr bwMode="auto">
          <a:xfrm>
            <a:off x="9931903" y="4067546"/>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91">
            <a:extLst>
              <a:ext uri="{FF2B5EF4-FFF2-40B4-BE49-F238E27FC236}">
                <a16:creationId xmlns:a16="http://schemas.microsoft.com/office/drawing/2014/main" id="{DFC1F8EC-1B9D-4F95-9FE9-D14D8793000A}"/>
              </a:ext>
            </a:extLst>
          </p:cNvPr>
          <p:cNvSpPr>
            <a:spLocks noChangeAspect="1" noEditPoints="1"/>
          </p:cNvSpPr>
          <p:nvPr/>
        </p:nvSpPr>
        <p:spPr bwMode="auto">
          <a:xfrm>
            <a:off x="7192735" y="578818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71">
            <a:extLst>
              <a:ext uri="{FF2B5EF4-FFF2-40B4-BE49-F238E27FC236}">
                <a16:creationId xmlns:a16="http://schemas.microsoft.com/office/drawing/2014/main" id="{7BFEEF49-DAC3-4C69-9234-44BF5D16E8A7}"/>
              </a:ext>
            </a:extLst>
          </p:cNvPr>
          <p:cNvSpPr>
            <a:spLocks noChangeAspect="1" noEditPoints="1"/>
          </p:cNvSpPr>
          <p:nvPr/>
        </p:nvSpPr>
        <p:spPr bwMode="auto">
          <a:xfrm>
            <a:off x="6950639" y="223556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39">
            <a:extLst>
              <a:ext uri="{FF2B5EF4-FFF2-40B4-BE49-F238E27FC236}">
                <a16:creationId xmlns:a16="http://schemas.microsoft.com/office/drawing/2014/main" id="{C4C08B35-7C5E-44F9-A481-B60F36BECB0E}"/>
              </a:ext>
            </a:extLst>
          </p:cNvPr>
          <p:cNvSpPr>
            <a:spLocks noChangeAspect="1" noEditPoints="1"/>
          </p:cNvSpPr>
          <p:nvPr/>
        </p:nvSpPr>
        <p:spPr bwMode="auto">
          <a:xfrm>
            <a:off x="9016687" y="228851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Text Box 10">
            <a:extLst>
              <a:ext uri="{FF2B5EF4-FFF2-40B4-BE49-F238E27FC236}">
                <a16:creationId xmlns:a16="http://schemas.microsoft.com/office/drawing/2014/main" id="{C4CA86C6-5B93-4DAD-BCA1-C61A50B3BBA6}"/>
              </a:ext>
            </a:extLst>
          </p:cNvPr>
          <p:cNvSpPr txBox="1">
            <a:spLocks noChangeArrowheads="1"/>
          </p:cNvSpPr>
          <p:nvPr/>
        </p:nvSpPr>
        <p:spPr bwMode="auto">
          <a:xfrm>
            <a:off x="6507815"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8" name="Text Box 10">
            <a:extLst>
              <a:ext uri="{FF2B5EF4-FFF2-40B4-BE49-F238E27FC236}">
                <a16:creationId xmlns:a16="http://schemas.microsoft.com/office/drawing/2014/main" id="{D39708B1-66FE-4157-91E6-EDC89804952A}"/>
              </a:ext>
            </a:extLst>
          </p:cNvPr>
          <p:cNvSpPr txBox="1">
            <a:spLocks noChangeArrowheads="1"/>
          </p:cNvSpPr>
          <p:nvPr/>
        </p:nvSpPr>
        <p:spPr bwMode="auto">
          <a:xfrm>
            <a:off x="8499580"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9" name="Text Box 10">
            <a:extLst>
              <a:ext uri="{FF2B5EF4-FFF2-40B4-BE49-F238E27FC236}">
                <a16:creationId xmlns:a16="http://schemas.microsoft.com/office/drawing/2014/main" id="{B480E9F9-3752-41CE-A1BB-2563D3ED65CB}"/>
              </a:ext>
            </a:extLst>
          </p:cNvPr>
          <p:cNvSpPr txBox="1">
            <a:spLocks noChangeArrowheads="1"/>
          </p:cNvSpPr>
          <p:nvPr/>
        </p:nvSpPr>
        <p:spPr bwMode="auto">
          <a:xfrm>
            <a:off x="6501530"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0" name="Text Box 10">
            <a:extLst>
              <a:ext uri="{FF2B5EF4-FFF2-40B4-BE49-F238E27FC236}">
                <a16:creationId xmlns:a16="http://schemas.microsoft.com/office/drawing/2014/main" id="{8FA3AF59-FCDB-485D-BF16-3E22D952358D}"/>
              </a:ext>
            </a:extLst>
          </p:cNvPr>
          <p:cNvSpPr txBox="1">
            <a:spLocks noChangeArrowheads="1"/>
          </p:cNvSpPr>
          <p:nvPr/>
        </p:nvSpPr>
        <p:spPr bwMode="auto">
          <a:xfrm>
            <a:off x="8493295"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1" name="Text Box 10">
            <a:extLst>
              <a:ext uri="{FF2B5EF4-FFF2-40B4-BE49-F238E27FC236}">
                <a16:creationId xmlns:a16="http://schemas.microsoft.com/office/drawing/2014/main" id="{F1601BC9-87DB-4494-B617-DC9573FC2787}"/>
              </a:ext>
            </a:extLst>
          </p:cNvPr>
          <p:cNvSpPr txBox="1">
            <a:spLocks noChangeArrowheads="1"/>
          </p:cNvSpPr>
          <p:nvPr/>
        </p:nvSpPr>
        <p:spPr bwMode="auto">
          <a:xfrm>
            <a:off x="5636270"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2" name="Text Box 10">
            <a:extLst>
              <a:ext uri="{FF2B5EF4-FFF2-40B4-BE49-F238E27FC236}">
                <a16:creationId xmlns:a16="http://schemas.microsoft.com/office/drawing/2014/main" id="{54E6C378-4105-4EEE-BCFB-D030A3702783}"/>
              </a:ext>
            </a:extLst>
          </p:cNvPr>
          <p:cNvSpPr txBox="1">
            <a:spLocks noChangeArrowheads="1"/>
          </p:cNvSpPr>
          <p:nvPr/>
        </p:nvSpPr>
        <p:spPr bwMode="auto">
          <a:xfrm>
            <a:off x="9472089"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427423A5-9D67-4E52-BB98-15376F7F20B1}"/>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73940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wipe(left)">
                                      <p:cBhvr>
                                        <p:cTn id="10" dur="500"/>
                                        <p:tgtEl>
                                          <p:spTgt spid="6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4">
                                            <p:txEl>
                                              <p:pRg st="0" end="0"/>
                                            </p:txEl>
                                          </p:spTgt>
                                        </p:tgtEl>
                                        <p:attrNameLst>
                                          <p:attrName>style.visibility</p:attrName>
                                        </p:attrNameLst>
                                      </p:cBhvr>
                                      <p:to>
                                        <p:strVal val="visible"/>
                                      </p:to>
                                    </p:set>
                                    <p:animEffect transition="in" filter="fade">
                                      <p:cBhvr>
                                        <p:cTn id="14" dur="500"/>
                                        <p:tgtEl>
                                          <p:spTgt spid="64">
                                            <p:txEl>
                                              <p:pRg st="0" end="0"/>
                                            </p:txEl>
                                          </p:spTgt>
                                        </p:tgtEl>
                                      </p:cBhvr>
                                    </p:animEffect>
                                    <p:anim calcmode="lin" valueType="num">
                                      <p:cBhvr>
                                        <p:cTn id="15"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4">
                                            <p:txEl>
                                              <p:pRg st="2" end="2"/>
                                            </p:txEl>
                                          </p:spTgt>
                                        </p:tgtEl>
                                        <p:attrNameLst>
                                          <p:attrName>style.visibility</p:attrName>
                                        </p:attrNameLst>
                                      </p:cBhvr>
                                      <p:to>
                                        <p:strVal val="visible"/>
                                      </p:to>
                                    </p:set>
                                    <p:animEffect transition="in" filter="fade">
                                      <p:cBhvr>
                                        <p:cTn id="20" dur="500"/>
                                        <p:tgtEl>
                                          <p:spTgt spid="64">
                                            <p:txEl>
                                              <p:pRg st="2" end="2"/>
                                            </p:txEl>
                                          </p:spTgt>
                                        </p:tgtEl>
                                      </p:cBhvr>
                                    </p:animEffect>
                                    <p:anim calcmode="lin" valueType="num">
                                      <p:cBhvr>
                                        <p:cTn id="21" dur="500" fill="hold"/>
                                        <p:tgtEl>
                                          <p:spTgt spid="6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4">
                                            <p:txEl>
                                              <p:pRg st="4" end="4"/>
                                            </p:txEl>
                                          </p:spTgt>
                                        </p:tgtEl>
                                        <p:attrNameLst>
                                          <p:attrName>style.visibility</p:attrName>
                                        </p:attrNameLst>
                                      </p:cBhvr>
                                      <p:to>
                                        <p:strVal val="visible"/>
                                      </p:to>
                                    </p:set>
                                    <p:animEffect transition="in" filter="fade">
                                      <p:cBhvr>
                                        <p:cTn id="26" dur="500"/>
                                        <p:tgtEl>
                                          <p:spTgt spid="64">
                                            <p:txEl>
                                              <p:pRg st="4" end="4"/>
                                            </p:txEl>
                                          </p:spTgt>
                                        </p:tgtEl>
                                      </p:cBhvr>
                                    </p:animEffect>
                                    <p:anim calcmode="lin" valueType="num">
                                      <p:cBhvr>
                                        <p:cTn id="27" dur="500" fill="hold"/>
                                        <p:tgtEl>
                                          <p:spTgt spid="64">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4">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4">
                                            <p:txEl>
                                              <p:pRg st="6" end="6"/>
                                            </p:txEl>
                                          </p:spTgt>
                                        </p:tgtEl>
                                        <p:attrNameLst>
                                          <p:attrName>style.visibility</p:attrName>
                                        </p:attrNameLst>
                                      </p:cBhvr>
                                      <p:to>
                                        <p:strVal val="visible"/>
                                      </p:to>
                                    </p:set>
                                    <p:animEffect transition="in" filter="fade">
                                      <p:cBhvr>
                                        <p:cTn id="32" dur="500"/>
                                        <p:tgtEl>
                                          <p:spTgt spid="64">
                                            <p:txEl>
                                              <p:pRg st="6" end="6"/>
                                            </p:txEl>
                                          </p:spTgt>
                                        </p:tgtEl>
                                      </p:cBhvr>
                                    </p:animEffect>
                                    <p:anim calcmode="lin" valueType="num">
                                      <p:cBhvr>
                                        <p:cTn id="33" dur="500" fill="hold"/>
                                        <p:tgtEl>
                                          <p:spTgt spid="64">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4">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4">
                                            <p:txEl>
                                              <p:pRg st="8" end="8"/>
                                            </p:txEl>
                                          </p:spTgt>
                                        </p:tgtEl>
                                        <p:attrNameLst>
                                          <p:attrName>style.visibility</p:attrName>
                                        </p:attrNameLst>
                                      </p:cBhvr>
                                      <p:to>
                                        <p:strVal val="visible"/>
                                      </p:to>
                                    </p:set>
                                    <p:animEffect transition="in" filter="fade">
                                      <p:cBhvr>
                                        <p:cTn id="38" dur="500"/>
                                        <p:tgtEl>
                                          <p:spTgt spid="64">
                                            <p:txEl>
                                              <p:pRg st="8" end="8"/>
                                            </p:txEl>
                                          </p:spTgt>
                                        </p:tgtEl>
                                      </p:cBhvr>
                                    </p:animEffect>
                                    <p:anim calcmode="lin" valueType="num">
                                      <p:cBhvr>
                                        <p:cTn id="39" dur="500" fill="hold"/>
                                        <p:tgtEl>
                                          <p:spTgt spid="64">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4">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4">
                                            <p:txEl>
                                              <p:pRg st="10" end="10"/>
                                            </p:txEl>
                                          </p:spTgt>
                                        </p:tgtEl>
                                        <p:attrNameLst>
                                          <p:attrName>style.visibility</p:attrName>
                                        </p:attrNameLst>
                                      </p:cBhvr>
                                      <p:to>
                                        <p:strVal val="visible"/>
                                      </p:to>
                                    </p:set>
                                    <p:animEffect transition="in" filter="fade">
                                      <p:cBhvr>
                                        <p:cTn id="44" dur="500"/>
                                        <p:tgtEl>
                                          <p:spTgt spid="64">
                                            <p:txEl>
                                              <p:pRg st="10" end="10"/>
                                            </p:txEl>
                                          </p:spTgt>
                                        </p:tgtEl>
                                      </p:cBhvr>
                                    </p:animEffect>
                                    <p:anim calcmode="lin" valueType="num">
                                      <p:cBhvr>
                                        <p:cTn id="45" dur="500" fill="hold"/>
                                        <p:tgtEl>
                                          <p:spTgt spid="64">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4">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528"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500" fill="hold"/>
                                        <p:tgtEl>
                                          <p:spTgt spid="33"/>
                                        </p:tgtEl>
                                        <p:attrNameLst>
                                          <p:attrName>ppt_w</p:attrName>
                                        </p:attrNameLst>
                                      </p:cBhvr>
                                      <p:tavLst>
                                        <p:tav tm="0">
                                          <p:val>
                                            <p:fltVal val="0"/>
                                          </p:val>
                                        </p:tav>
                                        <p:tav tm="100000">
                                          <p:val>
                                            <p:strVal val="#ppt_w"/>
                                          </p:val>
                                        </p:tav>
                                      </p:tavLst>
                                    </p:anim>
                                    <p:anim calcmode="lin" valueType="num">
                                      <p:cBhvr>
                                        <p:cTn id="51" dur="500" fill="hold"/>
                                        <p:tgtEl>
                                          <p:spTgt spid="33"/>
                                        </p:tgtEl>
                                        <p:attrNameLst>
                                          <p:attrName>ppt_h</p:attrName>
                                        </p:attrNameLst>
                                      </p:cBhvr>
                                      <p:tavLst>
                                        <p:tav tm="0">
                                          <p:val>
                                            <p:fltVal val="0"/>
                                          </p:val>
                                        </p:tav>
                                        <p:tav tm="100000">
                                          <p:val>
                                            <p:strVal val="#ppt_h"/>
                                          </p:val>
                                        </p:tav>
                                      </p:tavLst>
                                    </p:anim>
                                    <p:animEffect transition="in" filter="fade">
                                      <p:cBhvr>
                                        <p:cTn id="52" dur="500"/>
                                        <p:tgtEl>
                                          <p:spTgt spid="33"/>
                                        </p:tgtEl>
                                      </p:cBhvr>
                                    </p:animEffect>
                                    <p:anim calcmode="lin" valueType="num">
                                      <p:cBhvr>
                                        <p:cTn id="53" dur="500" fill="hold"/>
                                        <p:tgtEl>
                                          <p:spTgt spid="33"/>
                                        </p:tgtEl>
                                        <p:attrNameLst>
                                          <p:attrName>ppt_x</p:attrName>
                                        </p:attrNameLst>
                                      </p:cBhvr>
                                      <p:tavLst>
                                        <p:tav tm="0">
                                          <p:val>
                                            <p:fltVal val="0.5"/>
                                          </p:val>
                                        </p:tav>
                                        <p:tav tm="100000">
                                          <p:val>
                                            <p:strVal val="#ppt_x"/>
                                          </p:val>
                                        </p:tav>
                                      </p:tavLst>
                                    </p:anim>
                                    <p:anim calcmode="lin" valueType="num">
                                      <p:cBhvr>
                                        <p:cTn id="54" dur="500" fill="hold"/>
                                        <p:tgtEl>
                                          <p:spTgt spid="33"/>
                                        </p:tgtEl>
                                        <p:attrNameLst>
                                          <p:attrName>ppt_y</p:attrName>
                                        </p:attrNameLst>
                                      </p:cBhvr>
                                      <p:tavLst>
                                        <p:tav tm="0">
                                          <p:val>
                                            <p:fltVal val="0.5"/>
                                          </p:val>
                                        </p:tav>
                                        <p:tav tm="100000">
                                          <p:val>
                                            <p:strVal val="#ppt_y"/>
                                          </p:val>
                                        </p:tav>
                                      </p:tavLst>
                                    </p:anim>
                                  </p:childTnLst>
                                </p:cTn>
                              </p:par>
                              <p:par>
                                <p:cTn id="55" presetID="53" presetClass="entr" presetSubtype="528"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fltVal val="0"/>
                                          </p:val>
                                        </p:tav>
                                        <p:tav tm="100000">
                                          <p:val>
                                            <p:strVal val="#ppt_h"/>
                                          </p:val>
                                        </p:tav>
                                      </p:tavLst>
                                    </p:anim>
                                    <p:animEffect transition="in" filter="fade">
                                      <p:cBhvr>
                                        <p:cTn id="59" dur="500"/>
                                        <p:tgtEl>
                                          <p:spTgt spid="28"/>
                                        </p:tgtEl>
                                      </p:cBhvr>
                                    </p:animEffect>
                                    <p:anim calcmode="lin" valueType="num">
                                      <p:cBhvr>
                                        <p:cTn id="60" dur="500" fill="hold"/>
                                        <p:tgtEl>
                                          <p:spTgt spid="28"/>
                                        </p:tgtEl>
                                        <p:attrNameLst>
                                          <p:attrName>ppt_x</p:attrName>
                                        </p:attrNameLst>
                                      </p:cBhvr>
                                      <p:tavLst>
                                        <p:tav tm="0">
                                          <p:val>
                                            <p:fltVal val="0.5"/>
                                          </p:val>
                                        </p:tav>
                                        <p:tav tm="100000">
                                          <p:val>
                                            <p:strVal val="#ppt_x"/>
                                          </p:val>
                                        </p:tav>
                                      </p:tavLst>
                                    </p:anim>
                                    <p:anim calcmode="lin" valueType="num">
                                      <p:cBhvr>
                                        <p:cTn id="61" dur="500" fill="hold"/>
                                        <p:tgtEl>
                                          <p:spTgt spid="28"/>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p:cTn id="65" dur="500" fill="hold"/>
                                        <p:tgtEl>
                                          <p:spTgt spid="39"/>
                                        </p:tgtEl>
                                        <p:attrNameLst>
                                          <p:attrName>ppt_w</p:attrName>
                                        </p:attrNameLst>
                                      </p:cBhvr>
                                      <p:tavLst>
                                        <p:tav tm="0">
                                          <p:val>
                                            <p:fltVal val="0"/>
                                          </p:val>
                                        </p:tav>
                                        <p:tav tm="100000">
                                          <p:val>
                                            <p:strVal val="#ppt_w"/>
                                          </p:val>
                                        </p:tav>
                                      </p:tavLst>
                                    </p:anim>
                                    <p:anim calcmode="lin" valueType="num">
                                      <p:cBhvr>
                                        <p:cTn id="66" dur="500" fill="hold"/>
                                        <p:tgtEl>
                                          <p:spTgt spid="39"/>
                                        </p:tgtEl>
                                        <p:attrNameLst>
                                          <p:attrName>ppt_h</p:attrName>
                                        </p:attrNameLst>
                                      </p:cBhvr>
                                      <p:tavLst>
                                        <p:tav tm="0">
                                          <p:val>
                                            <p:fltVal val="0"/>
                                          </p:val>
                                        </p:tav>
                                        <p:tav tm="100000">
                                          <p:val>
                                            <p:strVal val="#ppt_h"/>
                                          </p:val>
                                        </p:tav>
                                      </p:tavLst>
                                    </p:anim>
                                    <p:animEffect transition="in" filter="fade">
                                      <p:cBhvr>
                                        <p:cTn id="67" dur="500"/>
                                        <p:tgtEl>
                                          <p:spTgt spid="39"/>
                                        </p:tgtEl>
                                      </p:cBhvr>
                                    </p:animEffect>
                                  </p:childTnLst>
                                </p:cTn>
                              </p:par>
                            </p:childTnLst>
                          </p:cTn>
                        </p:par>
                        <p:par>
                          <p:cTn id="68" fill="hold">
                            <p:stCondLst>
                              <p:cond delay="4500"/>
                            </p:stCondLst>
                            <p:childTnLst>
                              <p:par>
                                <p:cTn id="69" presetID="42"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fade">
                                      <p:cBhvr>
                                        <p:cTn id="76" dur="1000"/>
                                        <p:tgtEl>
                                          <p:spTgt spid="55"/>
                                        </p:tgtEl>
                                      </p:cBhvr>
                                    </p:animEffect>
                                    <p:anim calcmode="lin" valueType="num">
                                      <p:cBhvr>
                                        <p:cTn id="77" dur="1000" fill="hold"/>
                                        <p:tgtEl>
                                          <p:spTgt spid="55"/>
                                        </p:tgtEl>
                                        <p:attrNameLst>
                                          <p:attrName>ppt_x</p:attrName>
                                        </p:attrNameLst>
                                      </p:cBhvr>
                                      <p:tavLst>
                                        <p:tav tm="0">
                                          <p:val>
                                            <p:strVal val="#ppt_x"/>
                                          </p:val>
                                        </p:tav>
                                        <p:tav tm="100000">
                                          <p:val>
                                            <p:strVal val="#ppt_x"/>
                                          </p:val>
                                        </p:tav>
                                      </p:tavLst>
                                    </p:anim>
                                    <p:anim calcmode="lin" valueType="num">
                                      <p:cBhvr>
                                        <p:cTn id="78" dur="1000" fill="hold"/>
                                        <p:tgtEl>
                                          <p:spTgt spid="55"/>
                                        </p:tgtEl>
                                        <p:attrNameLst>
                                          <p:attrName>ppt_y</p:attrName>
                                        </p:attrNameLst>
                                      </p:cBhvr>
                                      <p:tavLst>
                                        <p:tav tm="0">
                                          <p:val>
                                            <p:strVal val="#ppt_y+.1"/>
                                          </p:val>
                                        </p:tav>
                                        <p:tav tm="100000">
                                          <p:val>
                                            <p:strVal val="#ppt_y"/>
                                          </p:val>
                                        </p:tav>
                                      </p:tavLst>
                                    </p:anim>
                                  </p:childTnLst>
                                </p:cTn>
                              </p:par>
                            </p:childTnLst>
                          </p:cTn>
                        </p:par>
                        <p:par>
                          <p:cTn id="79" fill="hold">
                            <p:stCondLst>
                              <p:cond delay="5500"/>
                            </p:stCondLst>
                            <p:childTnLst>
                              <p:par>
                                <p:cTn id="80" presetID="53" presetClass="entr" presetSubtype="528"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anim calcmode="lin" valueType="num">
                                      <p:cBhvr>
                                        <p:cTn id="85" dur="500" fill="hold"/>
                                        <p:tgtEl>
                                          <p:spTgt spid="30"/>
                                        </p:tgtEl>
                                        <p:attrNameLst>
                                          <p:attrName>ppt_x</p:attrName>
                                        </p:attrNameLst>
                                      </p:cBhvr>
                                      <p:tavLst>
                                        <p:tav tm="0">
                                          <p:val>
                                            <p:fltVal val="0.5"/>
                                          </p:val>
                                        </p:tav>
                                        <p:tav tm="100000">
                                          <p:val>
                                            <p:strVal val="#ppt_x"/>
                                          </p:val>
                                        </p:tav>
                                      </p:tavLst>
                                    </p:anim>
                                    <p:anim calcmode="lin" valueType="num">
                                      <p:cBhvr>
                                        <p:cTn id="86" dur="500" fill="hold"/>
                                        <p:tgtEl>
                                          <p:spTgt spid="30"/>
                                        </p:tgtEl>
                                        <p:attrNameLst>
                                          <p:attrName>ppt_y</p:attrName>
                                        </p:attrNameLst>
                                      </p:cBhvr>
                                      <p:tavLst>
                                        <p:tav tm="0">
                                          <p:val>
                                            <p:fltVal val="0.5"/>
                                          </p:val>
                                        </p:tav>
                                        <p:tav tm="100000">
                                          <p:val>
                                            <p:strVal val="#ppt_y"/>
                                          </p:val>
                                        </p:tav>
                                      </p:tavLst>
                                    </p:anim>
                                  </p:childTnLst>
                                </p:cTn>
                              </p:par>
                              <p:par>
                                <p:cTn id="87" presetID="53" presetClass="entr" presetSubtype="528" fill="hold" grpId="0" nodeType="with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p:cTn id="89" dur="500" fill="hold"/>
                                        <p:tgtEl>
                                          <p:spTgt spid="24"/>
                                        </p:tgtEl>
                                        <p:attrNameLst>
                                          <p:attrName>ppt_w</p:attrName>
                                        </p:attrNameLst>
                                      </p:cBhvr>
                                      <p:tavLst>
                                        <p:tav tm="0">
                                          <p:val>
                                            <p:fltVal val="0"/>
                                          </p:val>
                                        </p:tav>
                                        <p:tav tm="100000">
                                          <p:val>
                                            <p:strVal val="#ppt_w"/>
                                          </p:val>
                                        </p:tav>
                                      </p:tavLst>
                                    </p:anim>
                                    <p:anim calcmode="lin" valueType="num">
                                      <p:cBhvr>
                                        <p:cTn id="90" dur="500" fill="hold"/>
                                        <p:tgtEl>
                                          <p:spTgt spid="24"/>
                                        </p:tgtEl>
                                        <p:attrNameLst>
                                          <p:attrName>ppt_h</p:attrName>
                                        </p:attrNameLst>
                                      </p:cBhvr>
                                      <p:tavLst>
                                        <p:tav tm="0">
                                          <p:val>
                                            <p:fltVal val="0"/>
                                          </p:val>
                                        </p:tav>
                                        <p:tav tm="100000">
                                          <p:val>
                                            <p:strVal val="#ppt_h"/>
                                          </p:val>
                                        </p:tav>
                                      </p:tavLst>
                                    </p:anim>
                                    <p:animEffect transition="in" filter="fade">
                                      <p:cBhvr>
                                        <p:cTn id="91" dur="500"/>
                                        <p:tgtEl>
                                          <p:spTgt spid="24"/>
                                        </p:tgtEl>
                                      </p:cBhvr>
                                    </p:animEffect>
                                    <p:anim calcmode="lin" valueType="num">
                                      <p:cBhvr>
                                        <p:cTn id="92" dur="500" fill="hold"/>
                                        <p:tgtEl>
                                          <p:spTgt spid="24"/>
                                        </p:tgtEl>
                                        <p:attrNameLst>
                                          <p:attrName>ppt_x</p:attrName>
                                        </p:attrNameLst>
                                      </p:cBhvr>
                                      <p:tavLst>
                                        <p:tav tm="0">
                                          <p:val>
                                            <p:fltVal val="0.5"/>
                                          </p:val>
                                        </p:tav>
                                        <p:tav tm="100000">
                                          <p:val>
                                            <p:strVal val="#ppt_x"/>
                                          </p:val>
                                        </p:tav>
                                      </p:tavLst>
                                    </p:anim>
                                    <p:anim calcmode="lin" valueType="num">
                                      <p:cBhvr>
                                        <p:cTn id="93" dur="500" fill="hold"/>
                                        <p:tgtEl>
                                          <p:spTgt spid="24"/>
                                        </p:tgtEl>
                                        <p:attrNameLst>
                                          <p:attrName>ppt_y</p:attrName>
                                        </p:attrNameLst>
                                      </p:cBhvr>
                                      <p:tavLst>
                                        <p:tav tm="0">
                                          <p:val>
                                            <p:fltVal val="0.5"/>
                                          </p:val>
                                        </p:tav>
                                        <p:tav tm="100000">
                                          <p:val>
                                            <p:strVal val="#ppt_y"/>
                                          </p:val>
                                        </p:tav>
                                      </p:tavLst>
                                    </p:anim>
                                  </p:childTnLst>
                                </p:cTn>
                              </p:par>
                            </p:childTnLst>
                          </p:cTn>
                        </p:par>
                        <p:par>
                          <p:cTn id="94" fill="hold">
                            <p:stCondLst>
                              <p:cond delay="6000"/>
                            </p:stCondLst>
                            <p:childTnLst>
                              <p:par>
                                <p:cTn id="95" presetID="53" presetClass="entr" presetSubtype="16"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 calcmode="lin" valueType="num">
                                      <p:cBhvr>
                                        <p:cTn id="97" dur="500" fill="hold"/>
                                        <p:tgtEl>
                                          <p:spTgt spid="40"/>
                                        </p:tgtEl>
                                        <p:attrNameLst>
                                          <p:attrName>ppt_w</p:attrName>
                                        </p:attrNameLst>
                                      </p:cBhvr>
                                      <p:tavLst>
                                        <p:tav tm="0">
                                          <p:val>
                                            <p:fltVal val="0"/>
                                          </p:val>
                                        </p:tav>
                                        <p:tav tm="100000">
                                          <p:val>
                                            <p:strVal val="#ppt_w"/>
                                          </p:val>
                                        </p:tav>
                                      </p:tavLst>
                                    </p:anim>
                                    <p:anim calcmode="lin" valueType="num">
                                      <p:cBhvr>
                                        <p:cTn id="98" dur="500" fill="hold"/>
                                        <p:tgtEl>
                                          <p:spTgt spid="40"/>
                                        </p:tgtEl>
                                        <p:attrNameLst>
                                          <p:attrName>ppt_h</p:attrName>
                                        </p:attrNameLst>
                                      </p:cBhvr>
                                      <p:tavLst>
                                        <p:tav tm="0">
                                          <p:val>
                                            <p:fltVal val="0"/>
                                          </p:val>
                                        </p:tav>
                                        <p:tav tm="100000">
                                          <p:val>
                                            <p:strVal val="#ppt_h"/>
                                          </p:val>
                                        </p:tav>
                                      </p:tavLst>
                                    </p:anim>
                                    <p:animEffect transition="in" filter="fade">
                                      <p:cBhvr>
                                        <p:cTn id="99" dur="500"/>
                                        <p:tgtEl>
                                          <p:spTgt spid="40"/>
                                        </p:tgtEl>
                                      </p:cBhvr>
                                    </p:animEffect>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Effect transition="in" filter="fade">
                                      <p:cBhvr>
                                        <p:cTn id="103" dur="1000"/>
                                        <p:tgtEl>
                                          <p:spTgt spid="58"/>
                                        </p:tgtEl>
                                      </p:cBhvr>
                                    </p:animEffect>
                                    <p:anim calcmode="lin" valueType="num">
                                      <p:cBhvr>
                                        <p:cTn id="104" dur="1000" fill="hold"/>
                                        <p:tgtEl>
                                          <p:spTgt spid="58"/>
                                        </p:tgtEl>
                                        <p:attrNameLst>
                                          <p:attrName>ppt_x</p:attrName>
                                        </p:attrNameLst>
                                      </p:cBhvr>
                                      <p:tavLst>
                                        <p:tav tm="0">
                                          <p:val>
                                            <p:strVal val="#ppt_x"/>
                                          </p:val>
                                        </p:tav>
                                        <p:tav tm="100000">
                                          <p:val>
                                            <p:strVal val="#ppt_x"/>
                                          </p:val>
                                        </p:tav>
                                      </p:tavLst>
                                    </p:anim>
                                    <p:anim calcmode="lin" valueType="num">
                                      <p:cBhvr>
                                        <p:cTn id="105" dur="1000" fill="hold"/>
                                        <p:tgtEl>
                                          <p:spTgt spid="58"/>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56"/>
                                        </p:tgtEl>
                                        <p:attrNameLst>
                                          <p:attrName>style.visibility</p:attrName>
                                        </p:attrNameLst>
                                      </p:cBhvr>
                                      <p:to>
                                        <p:strVal val="visible"/>
                                      </p:to>
                                    </p:set>
                                    <p:animEffect transition="in" filter="fade">
                                      <p:cBhvr>
                                        <p:cTn id="108" dur="1000"/>
                                        <p:tgtEl>
                                          <p:spTgt spid="56"/>
                                        </p:tgtEl>
                                      </p:cBhvr>
                                    </p:animEffect>
                                    <p:anim calcmode="lin" valueType="num">
                                      <p:cBhvr>
                                        <p:cTn id="109" dur="1000" fill="hold"/>
                                        <p:tgtEl>
                                          <p:spTgt spid="56"/>
                                        </p:tgtEl>
                                        <p:attrNameLst>
                                          <p:attrName>ppt_x</p:attrName>
                                        </p:attrNameLst>
                                      </p:cBhvr>
                                      <p:tavLst>
                                        <p:tav tm="0">
                                          <p:val>
                                            <p:strVal val="#ppt_x"/>
                                          </p:val>
                                        </p:tav>
                                        <p:tav tm="100000">
                                          <p:val>
                                            <p:strVal val="#ppt_x"/>
                                          </p:val>
                                        </p:tav>
                                      </p:tavLst>
                                    </p:anim>
                                    <p:anim calcmode="lin" valueType="num">
                                      <p:cBhvr>
                                        <p:cTn id="110" dur="1000" fill="hold"/>
                                        <p:tgtEl>
                                          <p:spTgt spid="56"/>
                                        </p:tgtEl>
                                        <p:attrNameLst>
                                          <p:attrName>ppt_y</p:attrName>
                                        </p:attrNameLst>
                                      </p:cBhvr>
                                      <p:tavLst>
                                        <p:tav tm="0">
                                          <p:val>
                                            <p:strVal val="#ppt_y+.1"/>
                                          </p:val>
                                        </p:tav>
                                        <p:tav tm="100000">
                                          <p:val>
                                            <p:strVal val="#ppt_y"/>
                                          </p:val>
                                        </p:tav>
                                      </p:tavLst>
                                    </p:anim>
                                  </p:childTnLst>
                                </p:cTn>
                              </p:par>
                            </p:childTnLst>
                          </p:cTn>
                        </p:par>
                        <p:par>
                          <p:cTn id="111" fill="hold">
                            <p:stCondLst>
                              <p:cond delay="75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23"/>
                                        </p:tgtEl>
                                        <p:attrNameLst>
                                          <p:attrName>style.visibility</p:attrName>
                                        </p:attrNameLst>
                                      </p:cBhvr>
                                      <p:to>
                                        <p:strVal val="visible"/>
                                      </p:to>
                                    </p:set>
                                    <p:anim calcmode="lin" valueType="num">
                                      <p:cBhvr>
                                        <p:cTn id="121" dur="500" fill="hold"/>
                                        <p:tgtEl>
                                          <p:spTgt spid="23"/>
                                        </p:tgtEl>
                                        <p:attrNameLst>
                                          <p:attrName>ppt_w</p:attrName>
                                        </p:attrNameLst>
                                      </p:cBhvr>
                                      <p:tavLst>
                                        <p:tav tm="0">
                                          <p:val>
                                            <p:fltVal val="0"/>
                                          </p:val>
                                        </p:tav>
                                        <p:tav tm="100000">
                                          <p:val>
                                            <p:strVal val="#ppt_w"/>
                                          </p:val>
                                        </p:tav>
                                      </p:tavLst>
                                    </p:anim>
                                    <p:anim calcmode="lin" valueType="num">
                                      <p:cBhvr>
                                        <p:cTn id="122" dur="500" fill="hold"/>
                                        <p:tgtEl>
                                          <p:spTgt spid="23"/>
                                        </p:tgtEl>
                                        <p:attrNameLst>
                                          <p:attrName>ppt_h</p:attrName>
                                        </p:attrNameLst>
                                      </p:cBhvr>
                                      <p:tavLst>
                                        <p:tav tm="0">
                                          <p:val>
                                            <p:fltVal val="0"/>
                                          </p:val>
                                        </p:tav>
                                        <p:tav tm="100000">
                                          <p:val>
                                            <p:strVal val="#ppt_h"/>
                                          </p:val>
                                        </p:tav>
                                      </p:tavLst>
                                    </p:anim>
                                    <p:animEffect transition="in" filter="fade">
                                      <p:cBhvr>
                                        <p:cTn id="123" dur="500"/>
                                        <p:tgtEl>
                                          <p:spTgt spid="23"/>
                                        </p:tgtEl>
                                      </p:cBhvr>
                                    </p:animEffect>
                                    <p:anim calcmode="lin" valueType="num">
                                      <p:cBhvr>
                                        <p:cTn id="124" dur="500" fill="hold"/>
                                        <p:tgtEl>
                                          <p:spTgt spid="23"/>
                                        </p:tgtEl>
                                        <p:attrNameLst>
                                          <p:attrName>ppt_x</p:attrName>
                                        </p:attrNameLst>
                                      </p:cBhvr>
                                      <p:tavLst>
                                        <p:tav tm="0">
                                          <p:val>
                                            <p:fltVal val="0.5"/>
                                          </p:val>
                                        </p:tav>
                                        <p:tav tm="100000">
                                          <p:val>
                                            <p:strVal val="#ppt_x"/>
                                          </p:val>
                                        </p:tav>
                                      </p:tavLst>
                                    </p:anim>
                                    <p:anim calcmode="lin" valueType="num">
                                      <p:cBhvr>
                                        <p:cTn id="125" dur="500" fill="hold"/>
                                        <p:tgtEl>
                                          <p:spTgt spid="23"/>
                                        </p:tgtEl>
                                        <p:attrNameLst>
                                          <p:attrName>ppt_y</p:attrName>
                                        </p:attrNameLst>
                                      </p:cBhvr>
                                      <p:tavLst>
                                        <p:tav tm="0">
                                          <p:val>
                                            <p:fltVal val="0.5"/>
                                          </p:val>
                                        </p:tav>
                                        <p:tav tm="100000">
                                          <p:val>
                                            <p:strVal val="#ppt_y"/>
                                          </p:val>
                                        </p:tav>
                                      </p:tavLst>
                                    </p:anim>
                                  </p:childTnLst>
                                </p:cTn>
                              </p:par>
                            </p:childTnLst>
                          </p:cTn>
                        </p:par>
                        <p:par>
                          <p:cTn id="126" fill="hold">
                            <p:stCondLst>
                              <p:cond delay="8000"/>
                            </p:stCondLst>
                            <p:childTnLst>
                              <p:par>
                                <p:cTn id="127" presetID="53" presetClass="entr" presetSubtype="16"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childTnLst>
                                </p:cTn>
                              </p:par>
                            </p:childTnLst>
                          </p:cTn>
                        </p:par>
                        <p:par>
                          <p:cTn id="132" fill="hold">
                            <p:stCondLst>
                              <p:cond delay="8500"/>
                            </p:stCondLst>
                            <p:childTnLst>
                              <p:par>
                                <p:cTn id="133" presetID="42"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1000"/>
                                        <p:tgtEl>
                                          <p:spTgt spid="62"/>
                                        </p:tgtEl>
                                      </p:cBhvr>
                                    </p:animEffect>
                                    <p:anim calcmode="lin" valueType="num">
                                      <p:cBhvr>
                                        <p:cTn id="136" dur="1000" fill="hold"/>
                                        <p:tgtEl>
                                          <p:spTgt spid="62"/>
                                        </p:tgtEl>
                                        <p:attrNameLst>
                                          <p:attrName>ppt_x</p:attrName>
                                        </p:attrNameLst>
                                      </p:cBhvr>
                                      <p:tavLst>
                                        <p:tav tm="0">
                                          <p:val>
                                            <p:strVal val="#ppt_x"/>
                                          </p:val>
                                        </p:tav>
                                        <p:tav tm="100000">
                                          <p:val>
                                            <p:strVal val="#ppt_x"/>
                                          </p:val>
                                        </p:tav>
                                      </p:tavLst>
                                    </p:anim>
                                    <p:anim calcmode="lin" valueType="num">
                                      <p:cBhvr>
                                        <p:cTn id="137" dur="1000" fill="hold"/>
                                        <p:tgtEl>
                                          <p:spTgt spid="62"/>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51"/>
                                        </p:tgtEl>
                                        <p:attrNameLst>
                                          <p:attrName>style.visibility</p:attrName>
                                        </p:attrNameLst>
                                      </p:cBhvr>
                                      <p:to>
                                        <p:strVal val="visible"/>
                                      </p:to>
                                    </p:set>
                                    <p:animEffect transition="in" filter="fade">
                                      <p:cBhvr>
                                        <p:cTn id="140" dur="1000"/>
                                        <p:tgtEl>
                                          <p:spTgt spid="51"/>
                                        </p:tgtEl>
                                      </p:cBhvr>
                                    </p:animEffect>
                                    <p:anim calcmode="lin" valueType="num">
                                      <p:cBhvr>
                                        <p:cTn id="141" dur="1000" fill="hold"/>
                                        <p:tgtEl>
                                          <p:spTgt spid="51"/>
                                        </p:tgtEl>
                                        <p:attrNameLst>
                                          <p:attrName>ppt_x</p:attrName>
                                        </p:attrNameLst>
                                      </p:cBhvr>
                                      <p:tavLst>
                                        <p:tav tm="0">
                                          <p:val>
                                            <p:strVal val="#ppt_x"/>
                                          </p:val>
                                        </p:tav>
                                        <p:tav tm="100000">
                                          <p:val>
                                            <p:strVal val="#ppt_x"/>
                                          </p:val>
                                        </p:tav>
                                      </p:tavLst>
                                    </p:anim>
                                    <p:anim calcmode="lin" valueType="num">
                                      <p:cBhvr>
                                        <p:cTn id="142" dur="1000" fill="hold"/>
                                        <p:tgtEl>
                                          <p:spTgt spid="51"/>
                                        </p:tgtEl>
                                        <p:attrNameLst>
                                          <p:attrName>ppt_y</p:attrName>
                                        </p:attrNameLst>
                                      </p:cBhvr>
                                      <p:tavLst>
                                        <p:tav tm="0">
                                          <p:val>
                                            <p:strVal val="#ppt_y+.1"/>
                                          </p:val>
                                        </p:tav>
                                        <p:tav tm="100000">
                                          <p:val>
                                            <p:strVal val="#ppt_y"/>
                                          </p:val>
                                        </p:tav>
                                      </p:tavLst>
                                    </p:anim>
                                  </p:childTnLst>
                                </p:cTn>
                              </p:par>
                            </p:childTnLst>
                          </p:cTn>
                        </p:par>
                        <p:par>
                          <p:cTn id="143" fill="hold">
                            <p:stCondLst>
                              <p:cond delay="9500"/>
                            </p:stCondLst>
                            <p:childTnLst>
                              <p:par>
                                <p:cTn id="144" presetID="53" presetClass="entr" presetSubtype="528" fill="hold" grpId="0" nodeType="afterEffect">
                                  <p:stCondLst>
                                    <p:cond delay="0"/>
                                  </p:stCondLst>
                                  <p:childTnLst>
                                    <p:set>
                                      <p:cBhvr>
                                        <p:cTn id="145" dur="1" fill="hold">
                                          <p:stCondLst>
                                            <p:cond delay="0"/>
                                          </p:stCondLst>
                                        </p:cTn>
                                        <p:tgtEl>
                                          <p:spTgt spid="31"/>
                                        </p:tgtEl>
                                        <p:attrNameLst>
                                          <p:attrName>style.visibility</p:attrName>
                                        </p:attrNameLst>
                                      </p:cBhvr>
                                      <p:to>
                                        <p:strVal val="visible"/>
                                      </p:to>
                                    </p:set>
                                    <p:anim calcmode="lin" valueType="num">
                                      <p:cBhvr>
                                        <p:cTn id="146" dur="500" fill="hold"/>
                                        <p:tgtEl>
                                          <p:spTgt spid="31"/>
                                        </p:tgtEl>
                                        <p:attrNameLst>
                                          <p:attrName>ppt_w</p:attrName>
                                        </p:attrNameLst>
                                      </p:cBhvr>
                                      <p:tavLst>
                                        <p:tav tm="0">
                                          <p:val>
                                            <p:fltVal val="0"/>
                                          </p:val>
                                        </p:tav>
                                        <p:tav tm="100000">
                                          <p:val>
                                            <p:strVal val="#ppt_w"/>
                                          </p:val>
                                        </p:tav>
                                      </p:tavLst>
                                    </p:anim>
                                    <p:anim calcmode="lin" valueType="num">
                                      <p:cBhvr>
                                        <p:cTn id="147" dur="500" fill="hold"/>
                                        <p:tgtEl>
                                          <p:spTgt spid="31"/>
                                        </p:tgtEl>
                                        <p:attrNameLst>
                                          <p:attrName>ppt_h</p:attrName>
                                        </p:attrNameLst>
                                      </p:cBhvr>
                                      <p:tavLst>
                                        <p:tav tm="0">
                                          <p:val>
                                            <p:fltVal val="0"/>
                                          </p:val>
                                        </p:tav>
                                        <p:tav tm="100000">
                                          <p:val>
                                            <p:strVal val="#ppt_h"/>
                                          </p:val>
                                        </p:tav>
                                      </p:tavLst>
                                    </p:anim>
                                    <p:animEffect transition="in" filter="fade">
                                      <p:cBhvr>
                                        <p:cTn id="148" dur="500"/>
                                        <p:tgtEl>
                                          <p:spTgt spid="31"/>
                                        </p:tgtEl>
                                      </p:cBhvr>
                                    </p:animEffect>
                                    <p:anim calcmode="lin" valueType="num">
                                      <p:cBhvr>
                                        <p:cTn id="149" dur="500" fill="hold"/>
                                        <p:tgtEl>
                                          <p:spTgt spid="31"/>
                                        </p:tgtEl>
                                        <p:attrNameLst>
                                          <p:attrName>ppt_x</p:attrName>
                                        </p:attrNameLst>
                                      </p:cBhvr>
                                      <p:tavLst>
                                        <p:tav tm="0">
                                          <p:val>
                                            <p:fltVal val="0.5"/>
                                          </p:val>
                                        </p:tav>
                                        <p:tav tm="100000">
                                          <p:val>
                                            <p:strVal val="#ppt_x"/>
                                          </p:val>
                                        </p:tav>
                                      </p:tavLst>
                                    </p:anim>
                                    <p:anim calcmode="lin" valueType="num">
                                      <p:cBhvr>
                                        <p:cTn id="150" dur="500" fill="hold"/>
                                        <p:tgtEl>
                                          <p:spTgt spid="31"/>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5"/>
                                        </p:tgtEl>
                                        <p:attrNameLst>
                                          <p:attrName>style.visibility</p:attrName>
                                        </p:attrNameLst>
                                      </p:cBhvr>
                                      <p:to>
                                        <p:strVal val="visible"/>
                                      </p:to>
                                    </p:set>
                                    <p:anim calcmode="lin" valueType="num">
                                      <p:cBhvr>
                                        <p:cTn id="153" dur="500" fill="hold"/>
                                        <p:tgtEl>
                                          <p:spTgt spid="25"/>
                                        </p:tgtEl>
                                        <p:attrNameLst>
                                          <p:attrName>ppt_w</p:attrName>
                                        </p:attrNameLst>
                                      </p:cBhvr>
                                      <p:tavLst>
                                        <p:tav tm="0">
                                          <p:val>
                                            <p:fltVal val="0"/>
                                          </p:val>
                                        </p:tav>
                                        <p:tav tm="100000">
                                          <p:val>
                                            <p:strVal val="#ppt_w"/>
                                          </p:val>
                                        </p:tav>
                                      </p:tavLst>
                                    </p:anim>
                                    <p:anim calcmode="lin" valueType="num">
                                      <p:cBhvr>
                                        <p:cTn id="154" dur="500" fill="hold"/>
                                        <p:tgtEl>
                                          <p:spTgt spid="25"/>
                                        </p:tgtEl>
                                        <p:attrNameLst>
                                          <p:attrName>ppt_h</p:attrName>
                                        </p:attrNameLst>
                                      </p:cBhvr>
                                      <p:tavLst>
                                        <p:tav tm="0">
                                          <p:val>
                                            <p:fltVal val="0"/>
                                          </p:val>
                                        </p:tav>
                                        <p:tav tm="100000">
                                          <p:val>
                                            <p:strVal val="#ppt_h"/>
                                          </p:val>
                                        </p:tav>
                                      </p:tavLst>
                                    </p:anim>
                                    <p:animEffect transition="in" filter="fade">
                                      <p:cBhvr>
                                        <p:cTn id="155" dur="500"/>
                                        <p:tgtEl>
                                          <p:spTgt spid="25"/>
                                        </p:tgtEl>
                                      </p:cBhvr>
                                    </p:animEffect>
                                    <p:anim calcmode="lin" valueType="num">
                                      <p:cBhvr>
                                        <p:cTn id="156" dur="500" fill="hold"/>
                                        <p:tgtEl>
                                          <p:spTgt spid="25"/>
                                        </p:tgtEl>
                                        <p:attrNameLst>
                                          <p:attrName>ppt_x</p:attrName>
                                        </p:attrNameLst>
                                      </p:cBhvr>
                                      <p:tavLst>
                                        <p:tav tm="0">
                                          <p:val>
                                            <p:fltVal val="0.5"/>
                                          </p:val>
                                        </p:tav>
                                        <p:tav tm="100000">
                                          <p:val>
                                            <p:strVal val="#ppt_x"/>
                                          </p:val>
                                        </p:tav>
                                      </p:tavLst>
                                    </p:anim>
                                    <p:anim calcmode="lin" valueType="num">
                                      <p:cBhvr>
                                        <p:cTn id="157" dur="500" fill="hold"/>
                                        <p:tgtEl>
                                          <p:spTgt spid="25"/>
                                        </p:tgtEl>
                                        <p:attrNameLst>
                                          <p:attrName>ppt_y</p:attrName>
                                        </p:attrNameLst>
                                      </p:cBhvr>
                                      <p:tavLst>
                                        <p:tav tm="0">
                                          <p:val>
                                            <p:fltVal val="0.5"/>
                                          </p:val>
                                        </p:tav>
                                        <p:tav tm="100000">
                                          <p:val>
                                            <p:strVal val="#ppt_y"/>
                                          </p:val>
                                        </p:tav>
                                      </p:tavLst>
                                    </p:anim>
                                  </p:childTnLst>
                                </p:cTn>
                              </p:par>
                            </p:childTnLst>
                          </p:cTn>
                        </p:par>
                        <p:par>
                          <p:cTn id="158" fill="hold">
                            <p:stCondLst>
                              <p:cond delay="10000"/>
                            </p:stCondLst>
                            <p:childTnLst>
                              <p:par>
                                <p:cTn id="159" presetID="53" presetClass="entr" presetSubtype="16" fill="hold" grpId="0" nodeType="afterEffect">
                                  <p:stCondLst>
                                    <p:cond delay="0"/>
                                  </p:stCondLst>
                                  <p:childTnLst>
                                    <p:set>
                                      <p:cBhvr>
                                        <p:cTn id="160" dur="1" fill="hold">
                                          <p:stCondLst>
                                            <p:cond delay="0"/>
                                          </p:stCondLst>
                                        </p:cTn>
                                        <p:tgtEl>
                                          <p:spTgt spid="44"/>
                                        </p:tgtEl>
                                        <p:attrNameLst>
                                          <p:attrName>style.visibility</p:attrName>
                                        </p:attrNameLst>
                                      </p:cBhvr>
                                      <p:to>
                                        <p:strVal val="visible"/>
                                      </p:to>
                                    </p:set>
                                    <p:anim calcmode="lin" valueType="num">
                                      <p:cBhvr>
                                        <p:cTn id="161" dur="500" fill="hold"/>
                                        <p:tgtEl>
                                          <p:spTgt spid="44"/>
                                        </p:tgtEl>
                                        <p:attrNameLst>
                                          <p:attrName>ppt_w</p:attrName>
                                        </p:attrNameLst>
                                      </p:cBhvr>
                                      <p:tavLst>
                                        <p:tav tm="0">
                                          <p:val>
                                            <p:fltVal val="0"/>
                                          </p:val>
                                        </p:tav>
                                        <p:tav tm="100000">
                                          <p:val>
                                            <p:strVal val="#ppt_w"/>
                                          </p:val>
                                        </p:tav>
                                      </p:tavLst>
                                    </p:anim>
                                    <p:anim calcmode="lin" valueType="num">
                                      <p:cBhvr>
                                        <p:cTn id="162" dur="500" fill="hold"/>
                                        <p:tgtEl>
                                          <p:spTgt spid="44"/>
                                        </p:tgtEl>
                                        <p:attrNameLst>
                                          <p:attrName>ppt_h</p:attrName>
                                        </p:attrNameLst>
                                      </p:cBhvr>
                                      <p:tavLst>
                                        <p:tav tm="0">
                                          <p:val>
                                            <p:fltVal val="0"/>
                                          </p:val>
                                        </p:tav>
                                        <p:tav tm="100000">
                                          <p:val>
                                            <p:strVal val="#ppt_h"/>
                                          </p:val>
                                        </p:tav>
                                      </p:tavLst>
                                    </p:anim>
                                    <p:animEffect transition="in" filter="fade">
                                      <p:cBhvr>
                                        <p:cTn id="163" dur="500"/>
                                        <p:tgtEl>
                                          <p:spTgt spid="44"/>
                                        </p:tgtEl>
                                      </p:cBhvr>
                                    </p:animEffect>
                                  </p:childTnLst>
                                </p:cTn>
                              </p:par>
                            </p:childTnLst>
                          </p:cTn>
                        </p:par>
                        <p:par>
                          <p:cTn id="164" fill="hold">
                            <p:stCondLst>
                              <p:cond delay="10500"/>
                            </p:stCondLst>
                            <p:childTnLst>
                              <p:par>
                                <p:cTn id="165" presetID="42" presetClass="entr" presetSubtype="0" fill="hold" grpId="0" nodeType="afterEffect">
                                  <p:stCondLst>
                                    <p:cond delay="0"/>
                                  </p:stCondLst>
                                  <p:childTnLst>
                                    <p:set>
                                      <p:cBhvr>
                                        <p:cTn id="166" dur="1" fill="hold">
                                          <p:stCondLst>
                                            <p:cond delay="0"/>
                                          </p:stCondLst>
                                        </p:cTn>
                                        <p:tgtEl>
                                          <p:spTgt spid="60"/>
                                        </p:tgtEl>
                                        <p:attrNameLst>
                                          <p:attrName>style.visibility</p:attrName>
                                        </p:attrNameLst>
                                      </p:cBhvr>
                                      <p:to>
                                        <p:strVal val="visible"/>
                                      </p:to>
                                    </p:set>
                                    <p:animEffect transition="in" filter="fade">
                                      <p:cBhvr>
                                        <p:cTn id="167" dur="1000"/>
                                        <p:tgtEl>
                                          <p:spTgt spid="60"/>
                                        </p:tgtEl>
                                      </p:cBhvr>
                                    </p:animEffect>
                                    <p:anim calcmode="lin" valueType="num">
                                      <p:cBhvr>
                                        <p:cTn id="168" dur="1000" fill="hold"/>
                                        <p:tgtEl>
                                          <p:spTgt spid="60"/>
                                        </p:tgtEl>
                                        <p:attrNameLst>
                                          <p:attrName>ppt_x</p:attrName>
                                        </p:attrNameLst>
                                      </p:cBhvr>
                                      <p:tavLst>
                                        <p:tav tm="0">
                                          <p:val>
                                            <p:strVal val="#ppt_x"/>
                                          </p:val>
                                        </p:tav>
                                        <p:tav tm="100000">
                                          <p:val>
                                            <p:strVal val="#ppt_x"/>
                                          </p:val>
                                        </p:tav>
                                      </p:tavLst>
                                    </p:anim>
                                    <p:anim calcmode="lin" valueType="num">
                                      <p:cBhvr>
                                        <p:cTn id="169" dur="1000" fill="hold"/>
                                        <p:tgtEl>
                                          <p:spTgt spid="60"/>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49"/>
                                        </p:tgtEl>
                                        <p:attrNameLst>
                                          <p:attrName>style.visibility</p:attrName>
                                        </p:attrNameLst>
                                      </p:cBhvr>
                                      <p:to>
                                        <p:strVal val="visible"/>
                                      </p:to>
                                    </p:set>
                                    <p:animEffect transition="in" filter="fade">
                                      <p:cBhvr>
                                        <p:cTn id="172" dur="1000"/>
                                        <p:tgtEl>
                                          <p:spTgt spid="49"/>
                                        </p:tgtEl>
                                      </p:cBhvr>
                                    </p:animEffect>
                                    <p:anim calcmode="lin" valueType="num">
                                      <p:cBhvr>
                                        <p:cTn id="173" dur="1000" fill="hold"/>
                                        <p:tgtEl>
                                          <p:spTgt spid="49"/>
                                        </p:tgtEl>
                                        <p:attrNameLst>
                                          <p:attrName>ppt_x</p:attrName>
                                        </p:attrNameLst>
                                      </p:cBhvr>
                                      <p:tavLst>
                                        <p:tav tm="0">
                                          <p:val>
                                            <p:strVal val="#ppt_x"/>
                                          </p:val>
                                        </p:tav>
                                        <p:tav tm="100000">
                                          <p:val>
                                            <p:strVal val="#ppt_x"/>
                                          </p:val>
                                        </p:tav>
                                      </p:tavLst>
                                    </p:anim>
                                    <p:anim calcmode="lin" valueType="num">
                                      <p:cBhvr>
                                        <p:cTn id="174" dur="1000" fill="hold"/>
                                        <p:tgtEl>
                                          <p:spTgt spid="49"/>
                                        </p:tgtEl>
                                        <p:attrNameLst>
                                          <p:attrName>ppt_y</p:attrName>
                                        </p:attrNameLst>
                                      </p:cBhvr>
                                      <p:tavLst>
                                        <p:tav tm="0">
                                          <p:val>
                                            <p:strVal val="#ppt_y+.1"/>
                                          </p:val>
                                        </p:tav>
                                        <p:tav tm="100000">
                                          <p:val>
                                            <p:strVal val="#ppt_y"/>
                                          </p:val>
                                        </p:tav>
                                      </p:tavLst>
                                    </p:anim>
                                  </p:childTnLst>
                                </p:cTn>
                              </p:par>
                            </p:childTnLst>
                          </p:cTn>
                        </p:par>
                        <p:par>
                          <p:cTn id="175" fill="hold">
                            <p:stCondLst>
                              <p:cond delay="11500"/>
                            </p:stCondLst>
                            <p:childTnLst>
                              <p:par>
                                <p:cTn id="176" presetID="53" presetClass="entr" presetSubtype="528" fill="hold" grpId="0" nodeType="afterEffect">
                                  <p:stCondLst>
                                    <p:cond delay="0"/>
                                  </p:stCondLst>
                                  <p:childTnLst>
                                    <p:set>
                                      <p:cBhvr>
                                        <p:cTn id="177" dur="1" fill="hold">
                                          <p:stCondLst>
                                            <p:cond delay="0"/>
                                          </p:stCondLst>
                                        </p:cTn>
                                        <p:tgtEl>
                                          <p:spTgt spid="32"/>
                                        </p:tgtEl>
                                        <p:attrNameLst>
                                          <p:attrName>style.visibility</p:attrName>
                                        </p:attrNameLst>
                                      </p:cBhvr>
                                      <p:to>
                                        <p:strVal val="visible"/>
                                      </p:to>
                                    </p:set>
                                    <p:anim calcmode="lin" valueType="num">
                                      <p:cBhvr>
                                        <p:cTn id="178" dur="500" fill="hold"/>
                                        <p:tgtEl>
                                          <p:spTgt spid="32"/>
                                        </p:tgtEl>
                                        <p:attrNameLst>
                                          <p:attrName>ppt_w</p:attrName>
                                        </p:attrNameLst>
                                      </p:cBhvr>
                                      <p:tavLst>
                                        <p:tav tm="0">
                                          <p:val>
                                            <p:fltVal val="0"/>
                                          </p:val>
                                        </p:tav>
                                        <p:tav tm="100000">
                                          <p:val>
                                            <p:strVal val="#ppt_w"/>
                                          </p:val>
                                        </p:tav>
                                      </p:tavLst>
                                    </p:anim>
                                    <p:anim calcmode="lin" valueType="num">
                                      <p:cBhvr>
                                        <p:cTn id="179" dur="500" fill="hold"/>
                                        <p:tgtEl>
                                          <p:spTgt spid="32"/>
                                        </p:tgtEl>
                                        <p:attrNameLst>
                                          <p:attrName>ppt_h</p:attrName>
                                        </p:attrNameLst>
                                      </p:cBhvr>
                                      <p:tavLst>
                                        <p:tav tm="0">
                                          <p:val>
                                            <p:fltVal val="0"/>
                                          </p:val>
                                        </p:tav>
                                        <p:tav tm="100000">
                                          <p:val>
                                            <p:strVal val="#ppt_h"/>
                                          </p:val>
                                        </p:tav>
                                      </p:tavLst>
                                    </p:anim>
                                    <p:animEffect transition="in" filter="fade">
                                      <p:cBhvr>
                                        <p:cTn id="180" dur="500"/>
                                        <p:tgtEl>
                                          <p:spTgt spid="32"/>
                                        </p:tgtEl>
                                      </p:cBhvr>
                                    </p:animEffect>
                                    <p:anim calcmode="lin" valueType="num">
                                      <p:cBhvr>
                                        <p:cTn id="181" dur="500" fill="hold"/>
                                        <p:tgtEl>
                                          <p:spTgt spid="32"/>
                                        </p:tgtEl>
                                        <p:attrNameLst>
                                          <p:attrName>ppt_x</p:attrName>
                                        </p:attrNameLst>
                                      </p:cBhvr>
                                      <p:tavLst>
                                        <p:tav tm="0">
                                          <p:val>
                                            <p:fltVal val="0.5"/>
                                          </p:val>
                                        </p:tav>
                                        <p:tav tm="100000">
                                          <p:val>
                                            <p:strVal val="#ppt_x"/>
                                          </p:val>
                                        </p:tav>
                                      </p:tavLst>
                                    </p:anim>
                                    <p:anim calcmode="lin" valueType="num">
                                      <p:cBhvr>
                                        <p:cTn id="182" dur="500" fill="hold"/>
                                        <p:tgtEl>
                                          <p:spTgt spid="32"/>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26"/>
                                        </p:tgtEl>
                                        <p:attrNameLst>
                                          <p:attrName>style.visibility</p:attrName>
                                        </p:attrNameLst>
                                      </p:cBhvr>
                                      <p:to>
                                        <p:strVal val="visible"/>
                                      </p:to>
                                    </p:set>
                                    <p:anim calcmode="lin" valueType="num">
                                      <p:cBhvr>
                                        <p:cTn id="185" dur="500" fill="hold"/>
                                        <p:tgtEl>
                                          <p:spTgt spid="26"/>
                                        </p:tgtEl>
                                        <p:attrNameLst>
                                          <p:attrName>ppt_w</p:attrName>
                                        </p:attrNameLst>
                                      </p:cBhvr>
                                      <p:tavLst>
                                        <p:tav tm="0">
                                          <p:val>
                                            <p:fltVal val="0"/>
                                          </p:val>
                                        </p:tav>
                                        <p:tav tm="100000">
                                          <p:val>
                                            <p:strVal val="#ppt_w"/>
                                          </p:val>
                                        </p:tav>
                                      </p:tavLst>
                                    </p:anim>
                                    <p:anim calcmode="lin" valueType="num">
                                      <p:cBhvr>
                                        <p:cTn id="186" dur="500" fill="hold"/>
                                        <p:tgtEl>
                                          <p:spTgt spid="26"/>
                                        </p:tgtEl>
                                        <p:attrNameLst>
                                          <p:attrName>ppt_h</p:attrName>
                                        </p:attrNameLst>
                                      </p:cBhvr>
                                      <p:tavLst>
                                        <p:tav tm="0">
                                          <p:val>
                                            <p:fltVal val="0"/>
                                          </p:val>
                                        </p:tav>
                                        <p:tav tm="100000">
                                          <p:val>
                                            <p:strVal val="#ppt_h"/>
                                          </p:val>
                                        </p:tav>
                                      </p:tavLst>
                                    </p:anim>
                                    <p:animEffect transition="in" filter="fade">
                                      <p:cBhvr>
                                        <p:cTn id="187" dur="500"/>
                                        <p:tgtEl>
                                          <p:spTgt spid="26"/>
                                        </p:tgtEl>
                                      </p:cBhvr>
                                    </p:animEffect>
                                    <p:anim calcmode="lin" valueType="num">
                                      <p:cBhvr>
                                        <p:cTn id="188" dur="500" fill="hold"/>
                                        <p:tgtEl>
                                          <p:spTgt spid="26"/>
                                        </p:tgtEl>
                                        <p:attrNameLst>
                                          <p:attrName>ppt_x</p:attrName>
                                        </p:attrNameLst>
                                      </p:cBhvr>
                                      <p:tavLst>
                                        <p:tav tm="0">
                                          <p:val>
                                            <p:fltVal val="0.5"/>
                                          </p:val>
                                        </p:tav>
                                        <p:tav tm="100000">
                                          <p:val>
                                            <p:strVal val="#ppt_x"/>
                                          </p:val>
                                        </p:tav>
                                      </p:tavLst>
                                    </p:anim>
                                    <p:anim calcmode="lin" valueType="num">
                                      <p:cBhvr>
                                        <p:cTn id="189" dur="500" fill="hold"/>
                                        <p:tgtEl>
                                          <p:spTgt spid="26"/>
                                        </p:tgtEl>
                                        <p:attrNameLst>
                                          <p:attrName>ppt_y</p:attrName>
                                        </p:attrNameLst>
                                      </p:cBhvr>
                                      <p:tavLst>
                                        <p:tav tm="0">
                                          <p:val>
                                            <p:fltVal val="0.5"/>
                                          </p:val>
                                        </p:tav>
                                        <p:tav tm="100000">
                                          <p:val>
                                            <p:strVal val="#ppt_y"/>
                                          </p:val>
                                        </p:tav>
                                      </p:tavLst>
                                    </p:anim>
                                  </p:childTnLst>
                                </p:cTn>
                              </p:par>
                            </p:childTnLst>
                          </p:cTn>
                        </p:par>
                        <p:par>
                          <p:cTn id="190" fill="hold">
                            <p:stCondLst>
                              <p:cond delay="12000"/>
                            </p:stCondLst>
                            <p:childTnLst>
                              <p:par>
                                <p:cTn id="191" presetID="53" presetClass="entr" presetSubtype="16" fill="hold" grpId="0" nodeType="afterEffect">
                                  <p:stCondLst>
                                    <p:cond delay="0"/>
                                  </p:stCondLst>
                                  <p:childTnLst>
                                    <p:set>
                                      <p:cBhvr>
                                        <p:cTn id="192" dur="1" fill="hold">
                                          <p:stCondLst>
                                            <p:cond delay="0"/>
                                          </p:stCondLst>
                                        </p:cTn>
                                        <p:tgtEl>
                                          <p:spTgt spid="43"/>
                                        </p:tgtEl>
                                        <p:attrNameLst>
                                          <p:attrName>style.visibility</p:attrName>
                                        </p:attrNameLst>
                                      </p:cBhvr>
                                      <p:to>
                                        <p:strVal val="visible"/>
                                      </p:to>
                                    </p:set>
                                    <p:anim calcmode="lin" valueType="num">
                                      <p:cBhvr>
                                        <p:cTn id="193" dur="500" fill="hold"/>
                                        <p:tgtEl>
                                          <p:spTgt spid="43"/>
                                        </p:tgtEl>
                                        <p:attrNameLst>
                                          <p:attrName>ppt_w</p:attrName>
                                        </p:attrNameLst>
                                      </p:cBhvr>
                                      <p:tavLst>
                                        <p:tav tm="0">
                                          <p:val>
                                            <p:fltVal val="0"/>
                                          </p:val>
                                        </p:tav>
                                        <p:tav tm="100000">
                                          <p:val>
                                            <p:strVal val="#ppt_w"/>
                                          </p:val>
                                        </p:tav>
                                      </p:tavLst>
                                    </p:anim>
                                    <p:anim calcmode="lin" valueType="num">
                                      <p:cBhvr>
                                        <p:cTn id="194" dur="500" fill="hold"/>
                                        <p:tgtEl>
                                          <p:spTgt spid="43"/>
                                        </p:tgtEl>
                                        <p:attrNameLst>
                                          <p:attrName>ppt_h</p:attrName>
                                        </p:attrNameLst>
                                      </p:cBhvr>
                                      <p:tavLst>
                                        <p:tav tm="0">
                                          <p:val>
                                            <p:fltVal val="0"/>
                                          </p:val>
                                        </p:tav>
                                        <p:tav tm="100000">
                                          <p:val>
                                            <p:strVal val="#ppt_h"/>
                                          </p:val>
                                        </p:tav>
                                      </p:tavLst>
                                    </p:anim>
                                    <p:animEffect transition="in" filter="fade">
                                      <p:cBhvr>
                                        <p:cTn id="195" dur="500"/>
                                        <p:tgtEl>
                                          <p:spTgt spid="43"/>
                                        </p:tgtEl>
                                      </p:cBhvr>
                                    </p:animEffect>
                                  </p:childTnLst>
                                </p:cTn>
                              </p:par>
                            </p:childTnLst>
                          </p:cTn>
                        </p:par>
                        <p:par>
                          <p:cTn id="196" fill="hold">
                            <p:stCondLst>
                              <p:cond delay="12500"/>
                            </p:stCondLst>
                            <p:childTnLst>
                              <p:par>
                                <p:cTn id="197" presetID="42" presetClass="entr" presetSubtype="0" fill="hold" grpId="0" nodeType="afterEffect">
                                  <p:stCondLst>
                                    <p:cond delay="0"/>
                                  </p:stCondLst>
                                  <p:childTnLst>
                                    <p:set>
                                      <p:cBhvr>
                                        <p:cTn id="198" dur="1" fill="hold">
                                          <p:stCondLst>
                                            <p:cond delay="0"/>
                                          </p:stCondLst>
                                        </p:cTn>
                                        <p:tgtEl>
                                          <p:spTgt spid="59"/>
                                        </p:tgtEl>
                                        <p:attrNameLst>
                                          <p:attrName>style.visibility</p:attrName>
                                        </p:attrNameLst>
                                      </p:cBhvr>
                                      <p:to>
                                        <p:strVal val="visible"/>
                                      </p:to>
                                    </p:set>
                                    <p:animEffect transition="in" filter="fade">
                                      <p:cBhvr>
                                        <p:cTn id="199" dur="1000"/>
                                        <p:tgtEl>
                                          <p:spTgt spid="59"/>
                                        </p:tgtEl>
                                      </p:cBhvr>
                                    </p:animEffect>
                                    <p:anim calcmode="lin" valueType="num">
                                      <p:cBhvr>
                                        <p:cTn id="200" dur="1000" fill="hold"/>
                                        <p:tgtEl>
                                          <p:spTgt spid="59"/>
                                        </p:tgtEl>
                                        <p:attrNameLst>
                                          <p:attrName>ppt_x</p:attrName>
                                        </p:attrNameLst>
                                      </p:cBhvr>
                                      <p:tavLst>
                                        <p:tav tm="0">
                                          <p:val>
                                            <p:strVal val="#ppt_x"/>
                                          </p:val>
                                        </p:tav>
                                        <p:tav tm="100000">
                                          <p:val>
                                            <p:strVal val="#ppt_x"/>
                                          </p:val>
                                        </p:tav>
                                      </p:tavLst>
                                    </p:anim>
                                    <p:anim calcmode="lin" valueType="num">
                                      <p:cBhvr>
                                        <p:cTn id="201" dur="1000" fill="hold"/>
                                        <p:tgtEl>
                                          <p:spTgt spid="59"/>
                                        </p:tgtEl>
                                        <p:attrNameLst>
                                          <p:attrName>ppt_y</p:attrName>
                                        </p:attrNameLst>
                                      </p:cBhvr>
                                      <p:tavLst>
                                        <p:tav tm="0">
                                          <p:val>
                                            <p:strVal val="#ppt_y+.1"/>
                                          </p:val>
                                        </p:tav>
                                        <p:tav tm="100000">
                                          <p:val>
                                            <p:strVal val="#ppt_y"/>
                                          </p:val>
                                        </p:tav>
                                      </p:tavLst>
                                    </p:anim>
                                  </p:childTnLst>
                                </p:cTn>
                              </p:par>
                              <p:par>
                                <p:cTn id="202" presetID="42" presetClass="entr" presetSubtype="0" fill="hold" grpId="0" nodeType="withEffect">
                                  <p:stCondLst>
                                    <p:cond delay="0"/>
                                  </p:stCondLst>
                                  <p:childTnLst>
                                    <p:set>
                                      <p:cBhvr>
                                        <p:cTn id="203" dur="1" fill="hold">
                                          <p:stCondLst>
                                            <p:cond delay="0"/>
                                          </p:stCondLst>
                                        </p:cTn>
                                        <p:tgtEl>
                                          <p:spTgt spid="52"/>
                                        </p:tgtEl>
                                        <p:attrNameLst>
                                          <p:attrName>style.visibility</p:attrName>
                                        </p:attrNameLst>
                                      </p:cBhvr>
                                      <p:to>
                                        <p:strVal val="visible"/>
                                      </p:to>
                                    </p:set>
                                    <p:animEffect transition="in" filter="fade">
                                      <p:cBhvr>
                                        <p:cTn id="204" dur="1000"/>
                                        <p:tgtEl>
                                          <p:spTgt spid="52"/>
                                        </p:tgtEl>
                                      </p:cBhvr>
                                    </p:animEffect>
                                    <p:anim calcmode="lin" valueType="num">
                                      <p:cBhvr>
                                        <p:cTn id="205" dur="1000" fill="hold"/>
                                        <p:tgtEl>
                                          <p:spTgt spid="52"/>
                                        </p:tgtEl>
                                        <p:attrNameLst>
                                          <p:attrName>ppt_x</p:attrName>
                                        </p:attrNameLst>
                                      </p:cBhvr>
                                      <p:tavLst>
                                        <p:tav tm="0">
                                          <p:val>
                                            <p:strVal val="#ppt_x"/>
                                          </p:val>
                                        </p:tav>
                                        <p:tav tm="100000">
                                          <p:val>
                                            <p:strVal val="#ppt_x"/>
                                          </p:val>
                                        </p:tav>
                                      </p:tavLst>
                                    </p:anim>
                                    <p:anim calcmode="lin" valueType="num">
                                      <p:cBhvr>
                                        <p:cTn id="206" dur="1000" fill="hold"/>
                                        <p:tgtEl>
                                          <p:spTgt spid="52"/>
                                        </p:tgtEl>
                                        <p:attrNameLst>
                                          <p:attrName>ppt_y</p:attrName>
                                        </p:attrNameLst>
                                      </p:cBhvr>
                                      <p:tavLst>
                                        <p:tav tm="0">
                                          <p:val>
                                            <p:strVal val="#ppt_y+.1"/>
                                          </p:val>
                                        </p:tav>
                                        <p:tav tm="100000">
                                          <p:val>
                                            <p:strVal val="#ppt_y"/>
                                          </p:val>
                                        </p:tav>
                                      </p:tavLst>
                                    </p:anim>
                                  </p:childTnLst>
                                </p:cTn>
                              </p:par>
                            </p:childTnLst>
                          </p:cTn>
                        </p:par>
                        <p:par>
                          <p:cTn id="207" fill="hold">
                            <p:stCondLst>
                              <p:cond delay="13500"/>
                            </p:stCondLst>
                            <p:childTnLst>
                              <p:par>
                                <p:cTn id="208" presetID="53" presetClass="entr" presetSubtype="528" fill="hold" grpId="0" nodeType="afterEffect">
                                  <p:stCondLst>
                                    <p:cond delay="0"/>
                                  </p:stCondLst>
                                  <p:childTnLst>
                                    <p:set>
                                      <p:cBhvr>
                                        <p:cTn id="209" dur="1" fill="hold">
                                          <p:stCondLst>
                                            <p:cond delay="0"/>
                                          </p:stCondLst>
                                        </p:cTn>
                                        <p:tgtEl>
                                          <p:spTgt spid="34"/>
                                        </p:tgtEl>
                                        <p:attrNameLst>
                                          <p:attrName>style.visibility</p:attrName>
                                        </p:attrNameLst>
                                      </p:cBhvr>
                                      <p:to>
                                        <p:strVal val="visible"/>
                                      </p:to>
                                    </p:set>
                                    <p:anim calcmode="lin" valueType="num">
                                      <p:cBhvr>
                                        <p:cTn id="210" dur="500" fill="hold"/>
                                        <p:tgtEl>
                                          <p:spTgt spid="34"/>
                                        </p:tgtEl>
                                        <p:attrNameLst>
                                          <p:attrName>ppt_w</p:attrName>
                                        </p:attrNameLst>
                                      </p:cBhvr>
                                      <p:tavLst>
                                        <p:tav tm="0">
                                          <p:val>
                                            <p:fltVal val="0"/>
                                          </p:val>
                                        </p:tav>
                                        <p:tav tm="100000">
                                          <p:val>
                                            <p:strVal val="#ppt_w"/>
                                          </p:val>
                                        </p:tav>
                                      </p:tavLst>
                                    </p:anim>
                                    <p:anim calcmode="lin" valueType="num">
                                      <p:cBhvr>
                                        <p:cTn id="211" dur="500" fill="hold"/>
                                        <p:tgtEl>
                                          <p:spTgt spid="34"/>
                                        </p:tgtEl>
                                        <p:attrNameLst>
                                          <p:attrName>ppt_h</p:attrName>
                                        </p:attrNameLst>
                                      </p:cBhvr>
                                      <p:tavLst>
                                        <p:tav tm="0">
                                          <p:val>
                                            <p:fltVal val="0"/>
                                          </p:val>
                                        </p:tav>
                                        <p:tav tm="100000">
                                          <p:val>
                                            <p:strVal val="#ppt_h"/>
                                          </p:val>
                                        </p:tav>
                                      </p:tavLst>
                                    </p:anim>
                                    <p:animEffect transition="in" filter="fade">
                                      <p:cBhvr>
                                        <p:cTn id="212" dur="500"/>
                                        <p:tgtEl>
                                          <p:spTgt spid="34"/>
                                        </p:tgtEl>
                                      </p:cBhvr>
                                    </p:animEffect>
                                    <p:anim calcmode="lin" valueType="num">
                                      <p:cBhvr>
                                        <p:cTn id="213" dur="500" fill="hold"/>
                                        <p:tgtEl>
                                          <p:spTgt spid="34"/>
                                        </p:tgtEl>
                                        <p:attrNameLst>
                                          <p:attrName>ppt_x</p:attrName>
                                        </p:attrNameLst>
                                      </p:cBhvr>
                                      <p:tavLst>
                                        <p:tav tm="0">
                                          <p:val>
                                            <p:fltVal val="0.5"/>
                                          </p:val>
                                        </p:tav>
                                        <p:tav tm="100000">
                                          <p:val>
                                            <p:strVal val="#ppt_x"/>
                                          </p:val>
                                        </p:tav>
                                      </p:tavLst>
                                    </p:anim>
                                    <p:anim calcmode="lin" valueType="num">
                                      <p:cBhvr>
                                        <p:cTn id="214" dur="500" fill="hold"/>
                                        <p:tgtEl>
                                          <p:spTgt spid="34"/>
                                        </p:tgtEl>
                                        <p:attrNameLst>
                                          <p:attrName>ppt_y</p:attrName>
                                        </p:attrNameLst>
                                      </p:cBhvr>
                                      <p:tavLst>
                                        <p:tav tm="0">
                                          <p:val>
                                            <p:fltVal val="0.5"/>
                                          </p:val>
                                        </p:tav>
                                        <p:tav tm="100000">
                                          <p:val>
                                            <p:strVal val="#ppt_y"/>
                                          </p:val>
                                        </p:tav>
                                      </p:tavLst>
                                    </p:anim>
                                  </p:childTnLst>
                                </p:cTn>
                              </p:par>
                              <p:par>
                                <p:cTn id="215" presetID="53" presetClass="entr" presetSubtype="528" fill="hold" grpId="0" nodeType="withEffect">
                                  <p:stCondLst>
                                    <p:cond delay="0"/>
                                  </p:stCondLst>
                                  <p:childTnLst>
                                    <p:set>
                                      <p:cBhvr>
                                        <p:cTn id="216" dur="1" fill="hold">
                                          <p:stCondLst>
                                            <p:cond delay="0"/>
                                          </p:stCondLst>
                                        </p:cTn>
                                        <p:tgtEl>
                                          <p:spTgt spid="27"/>
                                        </p:tgtEl>
                                        <p:attrNameLst>
                                          <p:attrName>style.visibility</p:attrName>
                                        </p:attrNameLst>
                                      </p:cBhvr>
                                      <p:to>
                                        <p:strVal val="visible"/>
                                      </p:to>
                                    </p:set>
                                    <p:anim calcmode="lin" valueType="num">
                                      <p:cBhvr>
                                        <p:cTn id="217" dur="500" fill="hold"/>
                                        <p:tgtEl>
                                          <p:spTgt spid="27"/>
                                        </p:tgtEl>
                                        <p:attrNameLst>
                                          <p:attrName>ppt_w</p:attrName>
                                        </p:attrNameLst>
                                      </p:cBhvr>
                                      <p:tavLst>
                                        <p:tav tm="0">
                                          <p:val>
                                            <p:fltVal val="0"/>
                                          </p:val>
                                        </p:tav>
                                        <p:tav tm="100000">
                                          <p:val>
                                            <p:strVal val="#ppt_w"/>
                                          </p:val>
                                        </p:tav>
                                      </p:tavLst>
                                    </p:anim>
                                    <p:anim calcmode="lin" valueType="num">
                                      <p:cBhvr>
                                        <p:cTn id="218" dur="500" fill="hold"/>
                                        <p:tgtEl>
                                          <p:spTgt spid="27"/>
                                        </p:tgtEl>
                                        <p:attrNameLst>
                                          <p:attrName>ppt_h</p:attrName>
                                        </p:attrNameLst>
                                      </p:cBhvr>
                                      <p:tavLst>
                                        <p:tav tm="0">
                                          <p:val>
                                            <p:fltVal val="0"/>
                                          </p:val>
                                        </p:tav>
                                        <p:tav tm="100000">
                                          <p:val>
                                            <p:strVal val="#ppt_h"/>
                                          </p:val>
                                        </p:tav>
                                      </p:tavLst>
                                    </p:anim>
                                    <p:animEffect transition="in" filter="fade">
                                      <p:cBhvr>
                                        <p:cTn id="219" dur="500"/>
                                        <p:tgtEl>
                                          <p:spTgt spid="27"/>
                                        </p:tgtEl>
                                      </p:cBhvr>
                                    </p:animEffect>
                                    <p:anim calcmode="lin" valueType="num">
                                      <p:cBhvr>
                                        <p:cTn id="220" dur="500" fill="hold"/>
                                        <p:tgtEl>
                                          <p:spTgt spid="27"/>
                                        </p:tgtEl>
                                        <p:attrNameLst>
                                          <p:attrName>ppt_x</p:attrName>
                                        </p:attrNameLst>
                                      </p:cBhvr>
                                      <p:tavLst>
                                        <p:tav tm="0">
                                          <p:val>
                                            <p:fltVal val="0.5"/>
                                          </p:val>
                                        </p:tav>
                                        <p:tav tm="100000">
                                          <p:val>
                                            <p:strVal val="#ppt_x"/>
                                          </p:val>
                                        </p:tav>
                                      </p:tavLst>
                                    </p:anim>
                                    <p:anim calcmode="lin" valueType="num">
                                      <p:cBhvr>
                                        <p:cTn id="221" dur="500" fill="hold"/>
                                        <p:tgtEl>
                                          <p:spTgt spid="27"/>
                                        </p:tgtEl>
                                        <p:attrNameLst>
                                          <p:attrName>ppt_y</p:attrName>
                                        </p:attrNameLst>
                                      </p:cBhvr>
                                      <p:tavLst>
                                        <p:tav tm="0">
                                          <p:val>
                                            <p:fltVal val="0.5"/>
                                          </p:val>
                                        </p:tav>
                                        <p:tav tm="100000">
                                          <p:val>
                                            <p:strVal val="#ppt_y"/>
                                          </p:val>
                                        </p:tav>
                                      </p:tavLst>
                                    </p:anim>
                                  </p:childTnLst>
                                </p:cTn>
                              </p:par>
                            </p:childTnLst>
                          </p:cTn>
                        </p:par>
                        <p:par>
                          <p:cTn id="222" fill="hold">
                            <p:stCondLst>
                              <p:cond delay="14000"/>
                            </p:stCondLst>
                            <p:childTnLst>
                              <p:par>
                                <p:cTn id="223" presetID="53" presetClass="entr" presetSubtype="16" fill="hold" grpId="0" nodeType="afterEffect">
                                  <p:stCondLst>
                                    <p:cond delay="0"/>
                                  </p:stCondLst>
                                  <p:childTnLst>
                                    <p:set>
                                      <p:cBhvr>
                                        <p:cTn id="224" dur="1" fill="hold">
                                          <p:stCondLst>
                                            <p:cond delay="0"/>
                                          </p:stCondLst>
                                        </p:cTn>
                                        <p:tgtEl>
                                          <p:spTgt spid="42"/>
                                        </p:tgtEl>
                                        <p:attrNameLst>
                                          <p:attrName>style.visibility</p:attrName>
                                        </p:attrNameLst>
                                      </p:cBhvr>
                                      <p:to>
                                        <p:strVal val="visible"/>
                                      </p:to>
                                    </p:set>
                                    <p:anim calcmode="lin" valueType="num">
                                      <p:cBhvr>
                                        <p:cTn id="225" dur="500" fill="hold"/>
                                        <p:tgtEl>
                                          <p:spTgt spid="42"/>
                                        </p:tgtEl>
                                        <p:attrNameLst>
                                          <p:attrName>ppt_w</p:attrName>
                                        </p:attrNameLst>
                                      </p:cBhvr>
                                      <p:tavLst>
                                        <p:tav tm="0">
                                          <p:val>
                                            <p:fltVal val="0"/>
                                          </p:val>
                                        </p:tav>
                                        <p:tav tm="100000">
                                          <p:val>
                                            <p:strVal val="#ppt_w"/>
                                          </p:val>
                                        </p:tav>
                                      </p:tavLst>
                                    </p:anim>
                                    <p:anim calcmode="lin" valueType="num">
                                      <p:cBhvr>
                                        <p:cTn id="226" dur="500" fill="hold"/>
                                        <p:tgtEl>
                                          <p:spTgt spid="42"/>
                                        </p:tgtEl>
                                        <p:attrNameLst>
                                          <p:attrName>ppt_h</p:attrName>
                                        </p:attrNameLst>
                                      </p:cBhvr>
                                      <p:tavLst>
                                        <p:tav tm="0">
                                          <p:val>
                                            <p:fltVal val="0"/>
                                          </p:val>
                                        </p:tav>
                                        <p:tav tm="100000">
                                          <p:val>
                                            <p:strVal val="#ppt_h"/>
                                          </p:val>
                                        </p:tav>
                                      </p:tavLst>
                                    </p:anim>
                                    <p:animEffect transition="in" filter="fade">
                                      <p:cBhvr>
                                        <p:cTn id="227" dur="500"/>
                                        <p:tgtEl>
                                          <p:spTgt spid="42"/>
                                        </p:tgtEl>
                                      </p:cBhvr>
                                    </p:animEffect>
                                  </p:childTnLst>
                                </p:cTn>
                              </p:par>
                            </p:childTnLst>
                          </p:cTn>
                        </p:par>
                        <p:par>
                          <p:cTn id="228" fill="hold">
                            <p:stCondLst>
                              <p:cond delay="14500"/>
                            </p:stCondLst>
                            <p:childTnLst>
                              <p:par>
                                <p:cTn id="229" presetID="42" presetClass="entr" presetSubtype="0" fill="hold" grpId="0" nodeType="afterEffect">
                                  <p:stCondLst>
                                    <p:cond delay="0"/>
                                  </p:stCondLst>
                                  <p:childTnLst>
                                    <p:set>
                                      <p:cBhvr>
                                        <p:cTn id="230" dur="1" fill="hold">
                                          <p:stCondLst>
                                            <p:cond delay="0"/>
                                          </p:stCondLst>
                                        </p:cTn>
                                        <p:tgtEl>
                                          <p:spTgt spid="61"/>
                                        </p:tgtEl>
                                        <p:attrNameLst>
                                          <p:attrName>style.visibility</p:attrName>
                                        </p:attrNameLst>
                                      </p:cBhvr>
                                      <p:to>
                                        <p:strVal val="visible"/>
                                      </p:to>
                                    </p:set>
                                    <p:animEffect transition="in" filter="fade">
                                      <p:cBhvr>
                                        <p:cTn id="231" dur="1000"/>
                                        <p:tgtEl>
                                          <p:spTgt spid="61"/>
                                        </p:tgtEl>
                                      </p:cBhvr>
                                    </p:animEffect>
                                    <p:anim calcmode="lin" valueType="num">
                                      <p:cBhvr>
                                        <p:cTn id="232" dur="1000" fill="hold"/>
                                        <p:tgtEl>
                                          <p:spTgt spid="61"/>
                                        </p:tgtEl>
                                        <p:attrNameLst>
                                          <p:attrName>ppt_x</p:attrName>
                                        </p:attrNameLst>
                                      </p:cBhvr>
                                      <p:tavLst>
                                        <p:tav tm="0">
                                          <p:val>
                                            <p:strVal val="#ppt_x"/>
                                          </p:val>
                                        </p:tav>
                                        <p:tav tm="100000">
                                          <p:val>
                                            <p:strVal val="#ppt_x"/>
                                          </p:val>
                                        </p:tav>
                                      </p:tavLst>
                                    </p:anim>
                                    <p:anim calcmode="lin" valueType="num">
                                      <p:cBhvr>
                                        <p:cTn id="233" dur="1000" fill="hold"/>
                                        <p:tgtEl>
                                          <p:spTgt spid="61"/>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50"/>
                                        </p:tgtEl>
                                        <p:attrNameLst>
                                          <p:attrName>style.visibility</p:attrName>
                                        </p:attrNameLst>
                                      </p:cBhvr>
                                      <p:to>
                                        <p:strVal val="visible"/>
                                      </p:to>
                                    </p:set>
                                    <p:animEffect transition="in" filter="fade">
                                      <p:cBhvr>
                                        <p:cTn id="236" dur="1000"/>
                                        <p:tgtEl>
                                          <p:spTgt spid="50"/>
                                        </p:tgtEl>
                                      </p:cBhvr>
                                    </p:animEffect>
                                    <p:anim calcmode="lin" valueType="num">
                                      <p:cBhvr>
                                        <p:cTn id="237" dur="1000" fill="hold"/>
                                        <p:tgtEl>
                                          <p:spTgt spid="50"/>
                                        </p:tgtEl>
                                        <p:attrNameLst>
                                          <p:attrName>ppt_x</p:attrName>
                                        </p:attrNameLst>
                                      </p:cBhvr>
                                      <p:tavLst>
                                        <p:tav tm="0">
                                          <p:val>
                                            <p:strVal val="#ppt_x"/>
                                          </p:val>
                                        </p:tav>
                                        <p:tav tm="100000">
                                          <p:val>
                                            <p:strVal val="#ppt_x"/>
                                          </p:val>
                                        </p:tav>
                                      </p:tavLst>
                                    </p:anim>
                                    <p:anim calcmode="lin" valueType="num">
                                      <p:cBhvr>
                                        <p:cTn id="238"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8" grpId="0"/>
      <p:bldP spid="29" grpId="0" animBg="1"/>
      <p:bldP spid="30" grpId="0" animBg="1"/>
      <p:bldP spid="31" grpId="0" animBg="1"/>
      <p:bldP spid="32" grpId="0" animBg="1"/>
      <p:bldP spid="33" grpId="0" animBg="1"/>
      <p:bldP spid="34" grpId="0" animBg="1"/>
      <p:bldP spid="23" grpId="0" animBg="1"/>
      <p:bldP spid="24" grpId="0" animBg="1"/>
      <p:bldP spid="25" grpId="0" animBg="1"/>
      <p:bldP spid="26" grpId="0" animBg="1"/>
      <p:bldP spid="27" grpId="0" animBg="1"/>
      <p:bldP spid="28" grpId="0" animBg="1"/>
      <p:bldP spid="39" grpId="0" animBg="1"/>
      <p:bldP spid="40" grpId="0" animBg="1"/>
      <p:bldP spid="41" grpId="0" animBg="1"/>
      <p:bldP spid="42" grpId="0" animBg="1"/>
      <p:bldP spid="43" grpId="0" animBg="1"/>
      <p:bldP spid="44" grpId="0" animBg="1"/>
      <p:bldP spid="49" grpId="0" animBg="1"/>
      <p:bldP spid="50" grpId="0" animBg="1"/>
      <p:bldP spid="51" grpId="0" animBg="1"/>
      <p:bldP spid="52" grpId="0" animBg="1"/>
      <p:bldP spid="55" grpId="0" animBg="1"/>
      <p:bldP spid="56" grpId="0" animBg="1"/>
      <p:bldP spid="57" grpId="0"/>
      <p:bldP spid="58" grpId="0"/>
      <p:bldP spid="59" grpId="0"/>
      <p:bldP spid="60" grpId="0"/>
      <p:bldP spid="61" grpId="0"/>
      <p:bldP spid="62" grpId="0"/>
      <p:bldP spid="64"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sp>
        <p:nvSpPr>
          <p:cNvPr id="21" name="Shape 3686"/>
          <p:cNvSpPr/>
          <p:nvPr/>
        </p:nvSpPr>
        <p:spPr>
          <a:xfrm>
            <a:off x="5155589" y="322003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2" name="Shape 3686"/>
          <p:cNvSpPr/>
          <p:nvPr/>
        </p:nvSpPr>
        <p:spPr>
          <a:xfrm>
            <a:off x="5155589" y="387504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3" name="Shape 3686"/>
          <p:cNvSpPr/>
          <p:nvPr/>
        </p:nvSpPr>
        <p:spPr>
          <a:xfrm>
            <a:off x="5155589" y="518507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4" name="Shape 3686"/>
          <p:cNvSpPr/>
          <p:nvPr/>
        </p:nvSpPr>
        <p:spPr>
          <a:xfrm>
            <a:off x="5155589" y="45300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5" name="Text Box 10"/>
          <p:cNvSpPr txBox="1">
            <a:spLocks noChangeArrowheads="1"/>
          </p:cNvSpPr>
          <p:nvPr/>
        </p:nvSpPr>
        <p:spPr bwMode="auto">
          <a:xfrm>
            <a:off x="5682944" y="3105748"/>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760147"/>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14546"/>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68945"/>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1759121"/>
            <a:ext cx="7004758" cy="1077218"/>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0" name="TextBox 29"/>
          <p:cNvSpPr txBox="1"/>
          <p:nvPr/>
        </p:nvSpPr>
        <p:spPr>
          <a:xfrm>
            <a:off x="4786655" y="5811981"/>
            <a:ext cx="7004758" cy="58477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61840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Block Arc 6">
            <a:extLst>
              <a:ext uri="{FF2B5EF4-FFF2-40B4-BE49-F238E27FC236}">
                <a16:creationId xmlns:a16="http://schemas.microsoft.com/office/drawing/2014/main" id="{C0D9DC1D-EC42-4D79-A1E2-C10DB848D2CB}"/>
              </a:ext>
            </a:extLst>
          </p:cNvPr>
          <p:cNvSpPr>
            <a:spLocks noChangeAspect="1"/>
          </p:cNvSpPr>
          <p:nvPr/>
        </p:nvSpPr>
        <p:spPr>
          <a:xfrm rot="16200000" flipH="1">
            <a:off x="5096832" y="2645671"/>
            <a:ext cx="2194560" cy="2194489"/>
          </a:xfrm>
          <a:prstGeom prst="blockArc">
            <a:avLst>
              <a:gd name="adj1" fmla="val 19562908"/>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 name="Oval 8">
            <a:extLst>
              <a:ext uri="{FF2B5EF4-FFF2-40B4-BE49-F238E27FC236}">
                <a16:creationId xmlns:a16="http://schemas.microsoft.com/office/drawing/2014/main" id="{01EF2CFC-CA3C-4140-A5FA-D7CDE97B57DD}"/>
              </a:ext>
            </a:extLst>
          </p:cNvPr>
          <p:cNvSpPr>
            <a:spLocks noChangeAspect="1"/>
          </p:cNvSpPr>
          <p:nvPr/>
        </p:nvSpPr>
        <p:spPr>
          <a:xfrm>
            <a:off x="5736927" y="3285715"/>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68%</a:t>
            </a:r>
          </a:p>
        </p:txBody>
      </p:sp>
      <p:sp>
        <p:nvSpPr>
          <p:cNvPr id="10" name="Oval 9">
            <a:extLst>
              <a:ext uri="{FF2B5EF4-FFF2-40B4-BE49-F238E27FC236}">
                <a16:creationId xmlns:a16="http://schemas.microsoft.com/office/drawing/2014/main" id="{947D303F-BF21-4A31-A200-560046140910}"/>
              </a:ext>
            </a:extLst>
          </p:cNvPr>
          <p:cNvSpPr>
            <a:spLocks noChangeAspect="1"/>
          </p:cNvSpPr>
          <p:nvPr/>
        </p:nvSpPr>
        <p:spPr>
          <a:xfrm>
            <a:off x="5249267" y="2299206"/>
            <a:ext cx="822960" cy="822987"/>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01</a:t>
            </a:r>
          </a:p>
        </p:txBody>
      </p:sp>
      <p:sp>
        <p:nvSpPr>
          <p:cNvPr id="11" name="TextBox 10">
            <a:extLst>
              <a:ext uri="{FF2B5EF4-FFF2-40B4-BE49-F238E27FC236}">
                <a16:creationId xmlns:a16="http://schemas.microsoft.com/office/drawing/2014/main" id="{42763E46-C3E6-439A-A8E7-789E7A64616F}"/>
              </a:ext>
            </a:extLst>
          </p:cNvPr>
          <p:cNvSpPr txBox="1"/>
          <p:nvPr/>
        </p:nvSpPr>
        <p:spPr>
          <a:xfrm>
            <a:off x="4975299" y="5103675"/>
            <a:ext cx="2193855" cy="1926681"/>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2" name="Freeform 22">
            <a:extLst>
              <a:ext uri="{FF2B5EF4-FFF2-40B4-BE49-F238E27FC236}">
                <a16:creationId xmlns:a16="http://schemas.microsoft.com/office/drawing/2014/main" id="{04F18A01-948B-43EA-AF17-9BDF6B40207A}"/>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gradFill flip="none" rotWithShape="1">
            <a:gsLst>
              <a:gs pos="0">
                <a:schemeClr val="accent3">
                  <a:lumMod val="89000"/>
                  <a:alpha val="75000"/>
                </a:schemeClr>
              </a:gs>
              <a:gs pos="23000">
                <a:schemeClr val="accent3">
                  <a:lumMod val="89000"/>
                  <a:alpha val="75000"/>
                </a:schemeClr>
              </a:gs>
              <a:gs pos="69000">
                <a:schemeClr val="accent3">
                  <a:lumMod val="75000"/>
                  <a:alpha val="75000"/>
                </a:schemeClr>
              </a:gs>
              <a:gs pos="97000">
                <a:schemeClr val="accent3">
                  <a:lumMod val="70000"/>
                  <a:alpha val="75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Sev01">
            <a:extLst>
              <a:ext uri="{FF2B5EF4-FFF2-40B4-BE49-F238E27FC236}">
                <a16:creationId xmlns:a16="http://schemas.microsoft.com/office/drawing/2014/main" id="{9092625F-5E7F-4186-9F5E-8533440AA891}"/>
              </a:ext>
            </a:extLst>
          </p:cNvPr>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a:extLst>
              <a:ext uri="{FF2B5EF4-FFF2-40B4-BE49-F238E27FC236}">
                <a16:creationId xmlns:a16="http://schemas.microsoft.com/office/drawing/2014/main" id="{2AEABCAC-1267-4AB9-ABDC-79525D9342B1}"/>
              </a:ext>
            </a:extLst>
          </p:cNvPr>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5" name="Sev01">
            <a:extLst>
              <a:ext uri="{FF2B5EF4-FFF2-40B4-BE49-F238E27FC236}">
                <a16:creationId xmlns:a16="http://schemas.microsoft.com/office/drawing/2014/main" id="{E0B80B3E-8212-427E-9BD8-FA7F246FCE4B}"/>
              </a:ext>
            </a:extLst>
          </p:cNvPr>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6" name="TextBox 15">
            <a:extLst>
              <a:ext uri="{FF2B5EF4-FFF2-40B4-BE49-F238E27FC236}">
                <a16:creationId xmlns:a16="http://schemas.microsoft.com/office/drawing/2014/main" id="{59E2958E-08DE-4593-AAF4-9EDD3167C83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7" name="TextBox 16">
            <a:extLst>
              <a:ext uri="{FF2B5EF4-FFF2-40B4-BE49-F238E27FC236}">
                <a16:creationId xmlns:a16="http://schemas.microsoft.com/office/drawing/2014/main" id="{6ACB45EB-48B9-489C-9B5B-AA77B1A10F87}"/>
              </a:ext>
            </a:extLst>
          </p:cNvPr>
          <p:cNvSpPr txBox="1"/>
          <p:nvPr/>
        </p:nvSpPr>
        <p:spPr>
          <a:xfrm>
            <a:off x="357520" y="1877264"/>
            <a:ext cx="2261793" cy="378565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19" name="Block Arc 18">
            <a:extLst>
              <a:ext uri="{FF2B5EF4-FFF2-40B4-BE49-F238E27FC236}">
                <a16:creationId xmlns:a16="http://schemas.microsoft.com/office/drawing/2014/main" id="{D6C285DA-D555-4B05-A9FA-C7CD11DB029D}"/>
              </a:ext>
            </a:extLst>
          </p:cNvPr>
          <p:cNvSpPr>
            <a:spLocks noChangeAspect="1"/>
          </p:cNvSpPr>
          <p:nvPr/>
        </p:nvSpPr>
        <p:spPr>
          <a:xfrm rot="16200000" flipH="1">
            <a:off x="9768876" y="2619449"/>
            <a:ext cx="2194560" cy="2194489"/>
          </a:xfrm>
          <a:prstGeom prst="blockArc">
            <a:avLst>
              <a:gd name="adj1" fmla="val 17777782"/>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0" name="Oval 19">
            <a:extLst>
              <a:ext uri="{FF2B5EF4-FFF2-40B4-BE49-F238E27FC236}">
                <a16:creationId xmlns:a16="http://schemas.microsoft.com/office/drawing/2014/main" id="{103A2AAD-5A18-4B38-A29B-616C8FE1CFD7}"/>
              </a:ext>
            </a:extLst>
          </p:cNvPr>
          <p:cNvSpPr>
            <a:spLocks noChangeAspect="1"/>
          </p:cNvSpPr>
          <p:nvPr/>
        </p:nvSpPr>
        <p:spPr>
          <a:xfrm>
            <a:off x="10408971" y="3259493"/>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76%</a:t>
            </a:r>
          </a:p>
        </p:txBody>
      </p:sp>
      <p:sp>
        <p:nvSpPr>
          <p:cNvPr id="21" name="Oval 20">
            <a:extLst>
              <a:ext uri="{FF2B5EF4-FFF2-40B4-BE49-F238E27FC236}">
                <a16:creationId xmlns:a16="http://schemas.microsoft.com/office/drawing/2014/main" id="{C7B7985F-A10A-40CA-A864-527D815AE9DC}"/>
              </a:ext>
            </a:extLst>
          </p:cNvPr>
          <p:cNvSpPr>
            <a:spLocks noChangeAspect="1"/>
          </p:cNvSpPr>
          <p:nvPr/>
        </p:nvSpPr>
        <p:spPr>
          <a:xfrm>
            <a:off x="9921311" y="2272984"/>
            <a:ext cx="822960" cy="822987"/>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03</a:t>
            </a:r>
          </a:p>
        </p:txBody>
      </p:sp>
      <p:sp>
        <p:nvSpPr>
          <p:cNvPr id="22" name="TextBox 21">
            <a:extLst>
              <a:ext uri="{FF2B5EF4-FFF2-40B4-BE49-F238E27FC236}">
                <a16:creationId xmlns:a16="http://schemas.microsoft.com/office/drawing/2014/main" id="{C5D677AE-8633-4855-A7F6-99C095FBDD58}"/>
              </a:ext>
            </a:extLst>
          </p:cNvPr>
          <p:cNvSpPr txBox="1"/>
          <p:nvPr/>
        </p:nvSpPr>
        <p:spPr>
          <a:xfrm>
            <a:off x="9647343" y="5077453"/>
            <a:ext cx="2193855" cy="1926681"/>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24" name="Block Arc 23">
            <a:extLst>
              <a:ext uri="{FF2B5EF4-FFF2-40B4-BE49-F238E27FC236}">
                <a16:creationId xmlns:a16="http://schemas.microsoft.com/office/drawing/2014/main" id="{5A6E7449-9886-4C1B-A0FF-5DB585BF6E4A}"/>
              </a:ext>
            </a:extLst>
          </p:cNvPr>
          <p:cNvSpPr>
            <a:spLocks noChangeAspect="1"/>
          </p:cNvSpPr>
          <p:nvPr/>
        </p:nvSpPr>
        <p:spPr>
          <a:xfrm rot="16200000" flipH="1">
            <a:off x="7454725" y="879865"/>
            <a:ext cx="2194560" cy="2194489"/>
          </a:xfrm>
          <a:prstGeom prst="blockArc">
            <a:avLst>
              <a:gd name="adj1" fmla="val 15177972"/>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5" name="Oval 24">
            <a:extLst>
              <a:ext uri="{FF2B5EF4-FFF2-40B4-BE49-F238E27FC236}">
                <a16:creationId xmlns:a16="http://schemas.microsoft.com/office/drawing/2014/main" id="{ACD73F53-5996-4A92-9A0F-6241C1DF0800}"/>
              </a:ext>
            </a:extLst>
          </p:cNvPr>
          <p:cNvSpPr>
            <a:spLocks noChangeAspect="1"/>
          </p:cNvSpPr>
          <p:nvPr/>
        </p:nvSpPr>
        <p:spPr>
          <a:xfrm>
            <a:off x="8094820" y="151990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26" name="Oval 25">
            <a:extLst>
              <a:ext uri="{FF2B5EF4-FFF2-40B4-BE49-F238E27FC236}">
                <a16:creationId xmlns:a16="http://schemas.microsoft.com/office/drawing/2014/main" id="{A7333078-BBFC-41BB-B17E-3299B90507DA}"/>
              </a:ext>
            </a:extLst>
          </p:cNvPr>
          <p:cNvSpPr>
            <a:spLocks noChangeAspect="1"/>
          </p:cNvSpPr>
          <p:nvPr/>
        </p:nvSpPr>
        <p:spPr>
          <a:xfrm>
            <a:off x="7607160" y="533400"/>
            <a:ext cx="822960" cy="822987"/>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02</a:t>
            </a:r>
          </a:p>
        </p:txBody>
      </p:sp>
      <p:sp>
        <p:nvSpPr>
          <p:cNvPr id="27" name="TextBox 26">
            <a:extLst>
              <a:ext uri="{FF2B5EF4-FFF2-40B4-BE49-F238E27FC236}">
                <a16:creationId xmlns:a16="http://schemas.microsoft.com/office/drawing/2014/main" id="{5AD1D15B-9236-41ED-9E18-5E0D818140B7}"/>
              </a:ext>
            </a:extLst>
          </p:cNvPr>
          <p:cNvSpPr txBox="1"/>
          <p:nvPr/>
        </p:nvSpPr>
        <p:spPr>
          <a:xfrm>
            <a:off x="7333192" y="3337869"/>
            <a:ext cx="2193855" cy="1926681"/>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29275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childTnLst>
                          </p:cTn>
                        </p:par>
                        <p:par>
                          <p:cTn id="20" fill="hold">
                            <p:stCondLst>
                              <p:cond delay="1500"/>
                            </p:stCondLst>
                            <p:childTnLst>
                              <p:par>
                                <p:cTn id="21" presetID="53" presetClass="entr" presetSubtype="0"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p:cTn id="23" dur="500" fill="hold"/>
                                        <p:tgtEl>
                                          <p:spTgt spid="15"/>
                                        </p:tgtEl>
                                        <p:attrNameLst>
                                          <p:attrName>ppt_w</p:attrName>
                                        </p:attrNameLst>
                                      </p:cBhvr>
                                      <p:tavLst>
                                        <p:tav tm="0">
                                          <p:val>
                                            <p:fltVal val="0"/>
                                          </p:val>
                                        </p:tav>
                                        <p:tav tm="100000">
                                          <p:val>
                                            <p:strVal val="#ppt_w"/>
                                          </p:val>
                                        </p:tav>
                                      </p:tavLst>
                                    </p:anim>
                                    <p:anim calcmode="lin" valueType="num">
                                      <p:cBhvr>
                                        <p:cTn id="24" dur="500" fill="hold"/>
                                        <p:tgtEl>
                                          <p:spTgt spid="15"/>
                                        </p:tgtEl>
                                        <p:attrNameLst>
                                          <p:attrName>ppt_h</p:attrName>
                                        </p:attrNameLst>
                                      </p:cBhvr>
                                      <p:tavLst>
                                        <p:tav tm="0">
                                          <p:val>
                                            <p:fltVal val="0"/>
                                          </p:val>
                                        </p:tav>
                                        <p:tav tm="100000">
                                          <p:val>
                                            <p:strVal val="#ppt_h"/>
                                          </p:val>
                                        </p:tav>
                                      </p:tavLst>
                                    </p:anim>
                                    <p:animEffect transition="in" filter="fade">
                                      <p:cBhvr>
                                        <p:cTn id="25" dur="500"/>
                                        <p:tgtEl>
                                          <p:spTgt spid="15"/>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wipe(left)">
                                      <p:cBhvr>
                                        <p:cTn id="29" dur="500"/>
                                        <p:tgtEl>
                                          <p:spTgt spid="16"/>
                                        </p:tgtEl>
                                      </p:cBhvr>
                                    </p:animEffect>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17">
                                            <p:txEl>
                                              <p:pRg st="0" end="0"/>
                                            </p:txEl>
                                          </p:spTgt>
                                        </p:tgtEl>
                                        <p:attrNameLst>
                                          <p:attrName>style.visibility</p:attrName>
                                        </p:attrNameLst>
                                      </p:cBhvr>
                                      <p:to>
                                        <p:strVal val="visible"/>
                                      </p:to>
                                    </p:set>
                                    <p:animEffect transition="in" filter="fade">
                                      <p:cBhvr>
                                        <p:cTn id="33" dur="500"/>
                                        <p:tgtEl>
                                          <p:spTgt spid="17">
                                            <p:txEl>
                                              <p:pRg st="0" end="0"/>
                                            </p:txEl>
                                          </p:spTgt>
                                        </p:tgtEl>
                                      </p:cBhvr>
                                    </p:animEffect>
                                    <p:anim calcmode="lin" valueType="num">
                                      <p:cBhvr>
                                        <p:cTn id="3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3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17">
                                            <p:txEl>
                                              <p:pRg st="2" end="2"/>
                                            </p:txEl>
                                          </p:spTgt>
                                        </p:tgtEl>
                                        <p:attrNameLst>
                                          <p:attrName>style.visibility</p:attrName>
                                        </p:attrNameLst>
                                      </p:cBhvr>
                                      <p:to>
                                        <p:strVal val="visible"/>
                                      </p:to>
                                    </p:set>
                                    <p:animEffect transition="in" filter="fade">
                                      <p:cBhvr>
                                        <p:cTn id="39" dur="500"/>
                                        <p:tgtEl>
                                          <p:spTgt spid="17">
                                            <p:txEl>
                                              <p:pRg st="2" end="2"/>
                                            </p:txEl>
                                          </p:spTgt>
                                        </p:tgtEl>
                                      </p:cBhvr>
                                    </p:animEffect>
                                    <p:anim calcmode="lin" valueType="num">
                                      <p:cBhvr>
                                        <p:cTn id="4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4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17">
                                            <p:txEl>
                                              <p:pRg st="4" end="4"/>
                                            </p:txEl>
                                          </p:spTgt>
                                        </p:tgtEl>
                                        <p:attrNameLst>
                                          <p:attrName>style.visibility</p:attrName>
                                        </p:attrNameLst>
                                      </p:cBhvr>
                                      <p:to>
                                        <p:strVal val="visible"/>
                                      </p:to>
                                    </p:set>
                                    <p:animEffect transition="in" filter="fade">
                                      <p:cBhvr>
                                        <p:cTn id="45" dur="500"/>
                                        <p:tgtEl>
                                          <p:spTgt spid="17">
                                            <p:txEl>
                                              <p:pRg st="4" end="4"/>
                                            </p:txEl>
                                          </p:spTgt>
                                        </p:tgtEl>
                                      </p:cBhvr>
                                    </p:animEffect>
                                    <p:anim calcmode="lin" valueType="num">
                                      <p:cBhvr>
                                        <p:cTn id="4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p:bldP spid="17"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264632"/>
            <a:ext cx="3686847"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7" name="Group 179">
            <a:extLst>
              <a:ext uri="{FF2B5EF4-FFF2-40B4-BE49-F238E27FC236}">
                <a16:creationId xmlns:a16="http://schemas.microsoft.com/office/drawing/2014/main" id="{540FE9E5-8514-429D-A911-D2700B73AE5A}"/>
              </a:ext>
            </a:extLst>
          </p:cNvPr>
          <p:cNvGrpSpPr>
            <a:grpSpLocks noChangeAspect="1"/>
          </p:cNvGrpSpPr>
          <p:nvPr/>
        </p:nvGrpSpPr>
        <p:grpSpPr>
          <a:xfrm>
            <a:off x="4876800" y="2408190"/>
            <a:ext cx="714567" cy="1828800"/>
            <a:chOff x="5054600" y="1652588"/>
            <a:chExt cx="187325" cy="479424"/>
          </a:xfrm>
          <a:solidFill>
            <a:schemeClr val="bg1"/>
          </a:solidFill>
          <a:scene3d>
            <a:camera prst="orthographicFront">
              <a:rot lat="0" lon="0" rev="0"/>
            </a:camera>
            <a:lightRig rig="glow" dir="t">
              <a:rot lat="0" lon="0" rev="4800000"/>
            </a:lightRig>
          </a:scene3d>
        </p:grpSpPr>
        <p:sp>
          <p:nvSpPr>
            <p:cNvPr id="9" name="Freeform 96">
              <a:extLst>
                <a:ext uri="{FF2B5EF4-FFF2-40B4-BE49-F238E27FC236}">
                  <a16:creationId xmlns:a16="http://schemas.microsoft.com/office/drawing/2014/main" id="{5E71E148-E7A6-499F-9449-464B9F90D68E}"/>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0" name="Oval 97">
              <a:extLst>
                <a:ext uri="{FF2B5EF4-FFF2-40B4-BE49-F238E27FC236}">
                  <a16:creationId xmlns:a16="http://schemas.microsoft.com/office/drawing/2014/main" id="{CD80B78E-55E7-47D5-B3F2-5AA8C60327E8}"/>
                </a:ext>
              </a:extLst>
            </p:cNvPr>
            <p:cNvSpPr>
              <a:spLocks noChangeArrowheads="1"/>
            </p:cNvSpPr>
            <p:nvPr/>
          </p:nvSpPr>
          <p:spPr bwMode="auto">
            <a:xfrm>
              <a:off x="5110163" y="1652588"/>
              <a:ext cx="74613" cy="76200"/>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84">
            <a:extLst>
              <a:ext uri="{FF2B5EF4-FFF2-40B4-BE49-F238E27FC236}">
                <a16:creationId xmlns:a16="http://schemas.microsoft.com/office/drawing/2014/main" id="{086096A3-96D6-4315-BCCB-1CBDADF162D7}"/>
              </a:ext>
            </a:extLst>
          </p:cNvPr>
          <p:cNvGrpSpPr>
            <a:grpSpLocks noChangeAspect="1"/>
          </p:cNvGrpSpPr>
          <p:nvPr/>
        </p:nvGrpSpPr>
        <p:grpSpPr>
          <a:xfrm>
            <a:off x="6289998" y="2408190"/>
            <a:ext cx="851858" cy="1828800"/>
            <a:chOff x="6213475" y="1668463"/>
            <a:chExt cx="227013" cy="487362"/>
          </a:xfrm>
          <a:solidFill>
            <a:schemeClr val="bg1"/>
          </a:solidFill>
          <a:scene3d>
            <a:camera prst="orthographicFront">
              <a:rot lat="0" lon="0" rev="0"/>
            </a:camera>
            <a:lightRig rig="glow" dir="t">
              <a:rot lat="0" lon="0" rev="4800000"/>
            </a:lightRig>
          </a:scene3d>
        </p:grpSpPr>
        <p:sp>
          <p:nvSpPr>
            <p:cNvPr id="12" name="Oval 98">
              <a:extLst>
                <a:ext uri="{FF2B5EF4-FFF2-40B4-BE49-F238E27FC236}">
                  <a16:creationId xmlns:a16="http://schemas.microsoft.com/office/drawing/2014/main" id="{ECFEE712-600D-4569-BC2F-898E472D9A68}"/>
                </a:ext>
              </a:extLst>
            </p:cNvPr>
            <p:cNvSpPr>
              <a:spLocks noChangeArrowheads="1"/>
            </p:cNvSpPr>
            <p:nvPr/>
          </p:nvSpPr>
          <p:spPr bwMode="auto">
            <a:xfrm>
              <a:off x="6291263" y="1668463"/>
              <a:ext cx="73025" cy="73025"/>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99">
              <a:extLst>
                <a:ext uri="{FF2B5EF4-FFF2-40B4-BE49-F238E27FC236}">
                  <a16:creationId xmlns:a16="http://schemas.microsoft.com/office/drawing/2014/main" id="{04E4681C-F4C9-401C-977D-36ACB4B6BD02}"/>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sp>
        <p:nvSpPr>
          <p:cNvPr id="14" name="Freeform: Shape 13">
            <a:extLst>
              <a:ext uri="{FF2B5EF4-FFF2-40B4-BE49-F238E27FC236}">
                <a16:creationId xmlns:a16="http://schemas.microsoft.com/office/drawing/2014/main" id="{58C4E0F7-2C51-469D-B082-8AC15D6D1A26}"/>
              </a:ext>
            </a:extLst>
          </p:cNvPr>
          <p:cNvSpPr/>
          <p:nvPr/>
        </p:nvSpPr>
        <p:spPr>
          <a:xfrm>
            <a:off x="748404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0B3907F-EF2B-435E-BAF5-123A5C2A9D4C}"/>
              </a:ext>
            </a:extLst>
          </p:cNvPr>
          <p:cNvGrpSpPr/>
          <p:nvPr/>
        </p:nvGrpSpPr>
        <p:grpSpPr>
          <a:xfrm>
            <a:off x="7484049" y="2408191"/>
            <a:ext cx="580397" cy="2229422"/>
            <a:chOff x="3048000" y="3048000"/>
            <a:chExt cx="914401" cy="3048000"/>
          </a:xfrm>
          <a:solidFill>
            <a:srgbClr val="5C9AD3"/>
          </a:solidFill>
        </p:grpSpPr>
        <p:grpSp>
          <p:nvGrpSpPr>
            <p:cNvPr id="16" name="Group 15">
              <a:extLst>
                <a:ext uri="{FF2B5EF4-FFF2-40B4-BE49-F238E27FC236}">
                  <a16:creationId xmlns:a16="http://schemas.microsoft.com/office/drawing/2014/main" id="{4088D872-2895-47CD-887F-3AD69559340C}"/>
                </a:ext>
              </a:extLst>
            </p:cNvPr>
            <p:cNvGrpSpPr/>
            <p:nvPr/>
          </p:nvGrpSpPr>
          <p:grpSpPr>
            <a:xfrm>
              <a:off x="3048000" y="3048000"/>
              <a:ext cx="914400" cy="3048000"/>
              <a:chOff x="3048000" y="1310640"/>
              <a:chExt cx="914400" cy="4738861"/>
            </a:xfrm>
            <a:grpFill/>
          </p:grpSpPr>
          <p:sp>
            <p:nvSpPr>
              <p:cNvPr id="18" name="Oval 17">
                <a:extLst>
                  <a:ext uri="{FF2B5EF4-FFF2-40B4-BE49-F238E27FC236}">
                    <a16:creationId xmlns:a16="http://schemas.microsoft.com/office/drawing/2014/main" id="{64970CC7-F428-40F1-B4A6-62908EE2E75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8FB94A55-E59F-4F4C-AE31-B4FA025836C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 Box 10">
              <a:extLst>
                <a:ext uri="{FF2B5EF4-FFF2-40B4-BE49-F238E27FC236}">
                  <a16:creationId xmlns:a16="http://schemas.microsoft.com/office/drawing/2014/main" id="{0BDFE4F1-7845-4E54-B84C-16FE3872E1F3}"/>
                </a:ext>
              </a:extLst>
            </p:cNvPr>
            <p:cNvSpPr txBox="1">
              <a:spLocks noChangeArrowheads="1"/>
            </p:cNvSpPr>
            <p:nvPr/>
          </p:nvSpPr>
          <p:spPr bwMode="auto">
            <a:xfrm>
              <a:off x="3048000" y="3195743"/>
              <a:ext cx="914401" cy="378705"/>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62%</a:t>
              </a:r>
              <a:endParaRPr lang="en-US" sz="1400" dirty="0">
                <a:solidFill>
                  <a:schemeClr val="bg1"/>
                </a:solidFill>
                <a:latin typeface="Lato"/>
              </a:endParaRPr>
            </a:p>
          </p:txBody>
        </p:sp>
      </p:grpSp>
      <p:grpSp>
        <p:nvGrpSpPr>
          <p:cNvPr id="20" name="Group 19">
            <a:extLst>
              <a:ext uri="{FF2B5EF4-FFF2-40B4-BE49-F238E27FC236}">
                <a16:creationId xmlns:a16="http://schemas.microsoft.com/office/drawing/2014/main" id="{F99330EC-EDD9-489F-B5E8-75CF891EA7BD}"/>
              </a:ext>
            </a:extLst>
          </p:cNvPr>
          <p:cNvGrpSpPr/>
          <p:nvPr/>
        </p:nvGrpSpPr>
        <p:grpSpPr>
          <a:xfrm>
            <a:off x="7484049" y="3912115"/>
            <a:ext cx="580396" cy="860923"/>
            <a:chOff x="6781800" y="2978741"/>
            <a:chExt cx="914400" cy="1356361"/>
          </a:xfrm>
        </p:grpSpPr>
        <p:sp>
          <p:nvSpPr>
            <p:cNvPr id="21" name="Freeform: Shape 20">
              <a:extLst>
                <a:ext uri="{FF2B5EF4-FFF2-40B4-BE49-F238E27FC236}">
                  <a16:creationId xmlns:a16="http://schemas.microsoft.com/office/drawing/2014/main" id="{4433C779-094D-4A0E-A619-8F791BF4122E}"/>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 Box 10">
              <a:extLst>
                <a:ext uri="{FF2B5EF4-FFF2-40B4-BE49-F238E27FC236}">
                  <a16:creationId xmlns:a16="http://schemas.microsoft.com/office/drawing/2014/main" id="{BA56D51B-DE27-47BE-A877-D1B95C79B41B}"/>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p:txBody>
        </p:sp>
      </p:grpSp>
      <p:sp>
        <p:nvSpPr>
          <p:cNvPr id="26" name="Freeform: Shape 25">
            <a:extLst>
              <a:ext uri="{FF2B5EF4-FFF2-40B4-BE49-F238E27FC236}">
                <a16:creationId xmlns:a16="http://schemas.microsoft.com/office/drawing/2014/main" id="{72420F95-4838-4B6C-ACF8-C7CB4299BFC6}"/>
              </a:ext>
            </a:extLst>
          </p:cNvPr>
          <p:cNvSpPr/>
          <p:nvPr/>
        </p:nvSpPr>
        <p:spPr>
          <a:xfrm>
            <a:off x="369358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AB2E073-252A-4910-BB19-10B802470FE9}"/>
              </a:ext>
            </a:extLst>
          </p:cNvPr>
          <p:cNvGrpSpPr/>
          <p:nvPr/>
        </p:nvGrpSpPr>
        <p:grpSpPr>
          <a:xfrm>
            <a:off x="3693589" y="3073731"/>
            <a:ext cx="580397" cy="1563881"/>
            <a:chOff x="3048000" y="3048000"/>
            <a:chExt cx="914401" cy="3048000"/>
          </a:xfrm>
          <a:solidFill>
            <a:srgbClr val="FE4A1E"/>
          </a:solidFill>
        </p:grpSpPr>
        <p:grpSp>
          <p:nvGrpSpPr>
            <p:cNvPr id="31" name="Group 30">
              <a:extLst>
                <a:ext uri="{FF2B5EF4-FFF2-40B4-BE49-F238E27FC236}">
                  <a16:creationId xmlns:a16="http://schemas.microsoft.com/office/drawing/2014/main" id="{AAD33F27-6985-47EE-A78E-287C00BFEF3E}"/>
                </a:ext>
              </a:extLst>
            </p:cNvPr>
            <p:cNvGrpSpPr/>
            <p:nvPr/>
          </p:nvGrpSpPr>
          <p:grpSpPr>
            <a:xfrm>
              <a:off x="3048000" y="3048000"/>
              <a:ext cx="914400" cy="3048000"/>
              <a:chOff x="3048000" y="1310640"/>
              <a:chExt cx="914400" cy="4738861"/>
            </a:xfrm>
            <a:grpFill/>
          </p:grpSpPr>
          <p:sp>
            <p:nvSpPr>
              <p:cNvPr id="33" name="Oval 32">
                <a:extLst>
                  <a:ext uri="{FF2B5EF4-FFF2-40B4-BE49-F238E27FC236}">
                    <a16:creationId xmlns:a16="http://schemas.microsoft.com/office/drawing/2014/main" id="{0D2951A1-D0D8-4A04-85C8-00776F62261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92CB5270-F68E-4DDF-AE0B-DEDB21DCE67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 Box 10">
              <a:extLst>
                <a:ext uri="{FF2B5EF4-FFF2-40B4-BE49-F238E27FC236}">
                  <a16:creationId xmlns:a16="http://schemas.microsoft.com/office/drawing/2014/main" id="{7326CBE0-8587-4DA1-835C-00BBF352025A}"/>
                </a:ext>
              </a:extLst>
            </p:cNvPr>
            <p:cNvSpPr txBox="1">
              <a:spLocks noChangeArrowheads="1"/>
            </p:cNvSpPr>
            <p:nvPr/>
          </p:nvSpPr>
          <p:spPr bwMode="auto">
            <a:xfrm>
              <a:off x="3048000" y="3195744"/>
              <a:ext cx="914401" cy="539870"/>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34%</a:t>
              </a:r>
              <a:endParaRPr lang="en-US" sz="1400" dirty="0">
                <a:solidFill>
                  <a:schemeClr val="bg1"/>
                </a:solidFill>
                <a:latin typeface="Lato"/>
              </a:endParaRPr>
            </a:p>
          </p:txBody>
        </p:sp>
      </p:grpSp>
      <p:grpSp>
        <p:nvGrpSpPr>
          <p:cNvPr id="28" name="Group 27">
            <a:extLst>
              <a:ext uri="{FF2B5EF4-FFF2-40B4-BE49-F238E27FC236}">
                <a16:creationId xmlns:a16="http://schemas.microsoft.com/office/drawing/2014/main" id="{E812F02E-1C91-4C9C-9617-11B43D776DDA}"/>
              </a:ext>
            </a:extLst>
          </p:cNvPr>
          <p:cNvGrpSpPr/>
          <p:nvPr/>
        </p:nvGrpSpPr>
        <p:grpSpPr>
          <a:xfrm>
            <a:off x="3693589" y="3912115"/>
            <a:ext cx="580396" cy="860923"/>
            <a:chOff x="6781800" y="2978741"/>
            <a:chExt cx="914400" cy="1356361"/>
          </a:xfrm>
        </p:grpSpPr>
        <p:sp>
          <p:nvSpPr>
            <p:cNvPr id="29" name="Freeform: Shape 28">
              <a:extLst>
                <a:ext uri="{FF2B5EF4-FFF2-40B4-BE49-F238E27FC236}">
                  <a16:creationId xmlns:a16="http://schemas.microsoft.com/office/drawing/2014/main" id="{C3BAF8B7-8CB7-48C3-BE97-0C9A7D83A963}"/>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5FA2F5D6-D3B3-492E-B960-556D3E50F197}"/>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p:txBody>
        </p:sp>
      </p:grpSp>
      <p:sp>
        <p:nvSpPr>
          <p:cNvPr id="35" name="TextBox 34">
            <a:extLst>
              <a:ext uri="{FF2B5EF4-FFF2-40B4-BE49-F238E27FC236}">
                <a16:creationId xmlns:a16="http://schemas.microsoft.com/office/drawing/2014/main" id="{B7AB243E-D107-4816-B42C-67BF29442B31}"/>
              </a:ext>
            </a:extLst>
          </p:cNvPr>
          <p:cNvSpPr txBox="1"/>
          <p:nvPr/>
        </p:nvSpPr>
        <p:spPr>
          <a:xfrm>
            <a:off x="8350383" y="2007022"/>
            <a:ext cx="2193855" cy="2788456"/>
          </a:xfrm>
          <a:prstGeom prst="rect">
            <a:avLst/>
          </a:prstGeom>
          <a:noFill/>
        </p:spPr>
        <p:txBody>
          <a:bodyPr wrap="square" rtlCol="0">
            <a:spAutoFit/>
          </a:bodyPr>
          <a:lstStyle/>
          <a:p>
            <a:pPr defTabSz="1219170">
              <a:spcBef>
                <a:spcPct val="20000"/>
              </a:spcBef>
              <a:defRPr/>
            </a:pPr>
            <a:r>
              <a:rPr lang="en-US" sz="2000" b="1" dirty="0">
                <a:solidFill>
                  <a:srgbClr val="5C9AD3"/>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5FE802A5-A1D4-4CA7-B7FA-91D931B664DD}"/>
              </a:ext>
            </a:extLst>
          </p:cNvPr>
          <p:cNvSpPr txBox="1"/>
          <p:nvPr/>
        </p:nvSpPr>
        <p:spPr>
          <a:xfrm>
            <a:off x="1297268" y="2042572"/>
            <a:ext cx="2193855" cy="2788456"/>
          </a:xfrm>
          <a:prstGeom prst="rect">
            <a:avLst/>
          </a:prstGeom>
          <a:noFill/>
        </p:spPr>
        <p:txBody>
          <a:bodyPr wrap="square" rtlCol="0">
            <a:spAutoFit/>
          </a:bodyPr>
          <a:lstStyle/>
          <a:p>
            <a:pPr algn="r" defTabSz="1219170">
              <a:spcBef>
                <a:spcPct val="20000"/>
              </a:spcBef>
              <a:defRPr/>
            </a:pPr>
            <a:r>
              <a:rPr lang="en-US" sz="2000" b="1" dirty="0">
                <a:solidFill>
                  <a:srgbClr val="FE4A1E"/>
                </a:solidFill>
                <a:latin typeface="Candara" panose="020E0502030303020204" pitchFamily="34"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defTabSz="1219170">
              <a:spcBef>
                <a:spcPct val="20000"/>
              </a:spcBef>
              <a:defRPr/>
            </a:pPr>
            <a:endParaRPr lang="en-US" sz="4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8" name="Block Arc 37">
            <a:extLst>
              <a:ext uri="{FF2B5EF4-FFF2-40B4-BE49-F238E27FC236}">
                <a16:creationId xmlns:a16="http://schemas.microsoft.com/office/drawing/2014/main" id="{9F8AFEAD-34EE-402E-A3C7-AD30FB2EF358}"/>
              </a:ext>
            </a:extLst>
          </p:cNvPr>
          <p:cNvSpPr>
            <a:spLocks noChangeAspect="1"/>
          </p:cNvSpPr>
          <p:nvPr/>
        </p:nvSpPr>
        <p:spPr>
          <a:xfrm rot="16200000" flipH="1">
            <a:off x="5088722" y="4906394"/>
            <a:ext cx="1737416" cy="1737360"/>
          </a:xfrm>
          <a:prstGeom prst="blockArc">
            <a:avLst>
              <a:gd name="adj1" fmla="val 16124245"/>
              <a:gd name="adj2" fmla="val 10822413"/>
              <a:gd name="adj3" fmla="val 14427"/>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9" name="Oval 38">
            <a:extLst>
              <a:ext uri="{FF2B5EF4-FFF2-40B4-BE49-F238E27FC236}">
                <a16:creationId xmlns:a16="http://schemas.microsoft.com/office/drawing/2014/main" id="{14648A89-A7A7-4EF5-A569-D2244EF1B02F}"/>
              </a:ext>
            </a:extLst>
          </p:cNvPr>
          <p:cNvSpPr>
            <a:spLocks noChangeAspect="1"/>
          </p:cNvSpPr>
          <p:nvPr/>
        </p:nvSpPr>
        <p:spPr>
          <a:xfrm>
            <a:off x="5500245" y="5317873"/>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40" name="TextBox 39">
            <a:extLst>
              <a:ext uri="{FF2B5EF4-FFF2-40B4-BE49-F238E27FC236}">
                <a16:creationId xmlns:a16="http://schemas.microsoft.com/office/drawing/2014/main" id="{0711BC6E-CCDB-4E51-AA55-045FB27A729C}"/>
              </a:ext>
            </a:extLst>
          </p:cNvPr>
          <p:cNvSpPr txBox="1"/>
          <p:nvPr/>
        </p:nvSpPr>
        <p:spPr>
          <a:xfrm>
            <a:off x="7060760" y="5046986"/>
            <a:ext cx="4725795"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Box 40">
            <a:extLst>
              <a:ext uri="{FF2B5EF4-FFF2-40B4-BE49-F238E27FC236}">
                <a16:creationId xmlns:a16="http://schemas.microsoft.com/office/drawing/2014/main" id="{6C968D4F-9404-4541-BDBB-001D2BB36B36}"/>
              </a:ext>
            </a:extLst>
          </p:cNvPr>
          <p:cNvSpPr txBox="1"/>
          <p:nvPr/>
        </p:nvSpPr>
        <p:spPr>
          <a:xfrm>
            <a:off x="154135" y="5050127"/>
            <a:ext cx="4725795" cy="1292662"/>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62F4CBE9-C0BF-454D-918A-196B6F011ACF}"/>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537357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4000"/>
                            </p:stCondLst>
                            <p:childTnLst>
                              <p:par>
                                <p:cTn id="54" presetID="22" presetClass="entr" presetSubtype="4"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6000"/>
                            </p:stCondLst>
                            <p:childTnLst>
                              <p:par>
                                <p:cTn id="70" presetID="21" presetClass="entr" presetSubtype="1"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heel(1)">
                                      <p:cBhvr>
                                        <p:cTn id="72" dur="2000"/>
                                        <p:tgtEl>
                                          <p:spTgt spid="38"/>
                                        </p:tgtEl>
                                      </p:cBhvr>
                                    </p:animEffect>
                                  </p:childTnLst>
                                </p:cTn>
                              </p:par>
                            </p:childTnLst>
                          </p:cTn>
                        </p:par>
                        <p:par>
                          <p:cTn id="73" fill="hold">
                            <p:stCondLst>
                              <p:cond delay="8000"/>
                            </p:stCondLst>
                            <p:childTnLst>
                              <p:par>
                                <p:cTn id="74" presetID="22" presetClass="entr" presetSubtype="2"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right)">
                                      <p:cBhvr>
                                        <p:cTn id="76" dur="1000"/>
                                        <p:tgtEl>
                                          <p:spTgt spid="4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35" grpId="0"/>
      <p:bldP spid="37" grpId="0"/>
      <p:bldP spid="38" grpId="0" animBg="1"/>
      <p:bldP spid="39" grpId="0" animBg="1"/>
      <p:bldP spid="40" grpId="0"/>
      <p:bldP spid="41" grpId="0"/>
      <p:bldP spid="36"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5E7ECADE-76C4-4C29-A208-10B2EBC799BB}"/>
              </a:ext>
            </a:extLst>
          </p:cNvPr>
          <p:cNvSpPr txBox="1"/>
          <p:nvPr/>
        </p:nvSpPr>
        <p:spPr>
          <a:xfrm>
            <a:off x="3570446" y="1611336"/>
            <a:ext cx="4501055" cy="2862322"/>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675570C-0687-4589-AC39-6D42BA88F6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7" name="Freeform: Shape 36">
            <a:extLst>
              <a:ext uri="{FF2B5EF4-FFF2-40B4-BE49-F238E27FC236}">
                <a16:creationId xmlns:a16="http://schemas.microsoft.com/office/drawing/2014/main" id="{CBEC3AE8-88AA-4E79-B2FD-A87C08C4963B}"/>
              </a:ext>
            </a:extLst>
          </p:cNvPr>
          <p:cNvSpPr/>
          <p:nvPr/>
        </p:nvSpPr>
        <p:spPr>
          <a:xfrm>
            <a:off x="8802111" y="773495"/>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3"/>
            <a:srcRect/>
            <a:stretch>
              <a:fillRect/>
            </a:stretch>
          </a:blipFill>
          <a:ln w="19050">
            <a:solidFill>
              <a:srgbClr val="5C9AD3"/>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6F65DE5-89A5-4C40-8386-07E24C3CF0FD}"/>
              </a:ext>
            </a:extLst>
          </p:cNvPr>
          <p:cNvSpPr/>
          <p:nvPr/>
        </p:nvSpPr>
        <p:spPr>
          <a:xfrm flipH="1">
            <a:off x="13138" y="1981200"/>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4"/>
            <a:srcRect/>
            <a:stretch>
              <a:fillRect/>
            </a:stretch>
          </a:blipFill>
          <a:ln w="19050">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801BF816-1B30-4856-B954-FC1604238F8A}"/>
              </a:ext>
            </a:extLst>
          </p:cNvPr>
          <p:cNvSpPr txBox="1"/>
          <p:nvPr/>
        </p:nvSpPr>
        <p:spPr>
          <a:xfrm>
            <a:off x="3570446" y="4734099"/>
            <a:ext cx="7326154" cy="17851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3869295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left)">
                                      <p:cBhvr>
                                        <p:cTn id="11" dur="500"/>
                                        <p:tgtEl>
                                          <p:spTgt spid="3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18">
                                            <p:txEl>
                                              <p:pRg st="0" end="0"/>
                                            </p:txEl>
                                          </p:spTgt>
                                        </p:tgtEl>
                                        <p:attrNameLst>
                                          <p:attrName>style.visibility</p:attrName>
                                        </p:attrNameLst>
                                      </p:cBhvr>
                                      <p:to>
                                        <p:strVal val="visible"/>
                                      </p:to>
                                    </p:set>
                                    <p:animEffect transition="in" filter="fade">
                                      <p:cBhvr>
                                        <p:cTn id="15" dur="500"/>
                                        <p:tgtEl>
                                          <p:spTgt spid="18">
                                            <p:txEl>
                                              <p:pRg st="0" end="0"/>
                                            </p:txEl>
                                          </p:spTgt>
                                        </p:tgtEl>
                                      </p:cBhvr>
                                    </p:animEffect>
                                    <p:anim calcmode="lin" valueType="num">
                                      <p:cBhvr>
                                        <p:cTn id="16"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8">
                                            <p:txEl>
                                              <p:pRg st="2" end="2"/>
                                            </p:txEl>
                                          </p:spTgt>
                                        </p:tgtEl>
                                        <p:attrNameLst>
                                          <p:attrName>style.visibility</p:attrName>
                                        </p:attrNameLst>
                                      </p:cBhvr>
                                      <p:to>
                                        <p:strVal val="visible"/>
                                      </p:to>
                                    </p:set>
                                    <p:animEffect transition="in" filter="fade">
                                      <p:cBhvr>
                                        <p:cTn id="21" dur="500"/>
                                        <p:tgtEl>
                                          <p:spTgt spid="18">
                                            <p:txEl>
                                              <p:pRg st="2" end="2"/>
                                            </p:txEl>
                                          </p:spTgt>
                                        </p:tgtEl>
                                      </p:cBhvr>
                                    </p:animEffect>
                                    <p:anim calcmode="lin" valueType="num">
                                      <p:cBhvr>
                                        <p:cTn id="22"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18">
                                            <p:txEl>
                                              <p:pRg st="3" end="3"/>
                                            </p:txEl>
                                          </p:spTgt>
                                        </p:tgtEl>
                                        <p:attrNameLst>
                                          <p:attrName>style.visibility</p:attrName>
                                        </p:attrNameLst>
                                      </p:cBhvr>
                                      <p:to>
                                        <p:strVal val="visible"/>
                                      </p:to>
                                    </p:set>
                                    <p:animEffect transition="in" filter="fade">
                                      <p:cBhvr>
                                        <p:cTn id="27" dur="500"/>
                                        <p:tgtEl>
                                          <p:spTgt spid="18">
                                            <p:txEl>
                                              <p:pRg st="3" end="3"/>
                                            </p:txEl>
                                          </p:spTgt>
                                        </p:tgtEl>
                                      </p:cBhvr>
                                    </p:animEffect>
                                    <p:anim calcmode="lin" valueType="num">
                                      <p:cBhvr>
                                        <p:cTn id="28" dur="500" fill="hold"/>
                                        <p:tgtEl>
                                          <p:spTgt spid="18">
                                            <p:txEl>
                                              <p:pRg st="3" end="3"/>
                                            </p:txEl>
                                          </p:spTgt>
                                        </p:tgtEl>
                                        <p:attrNameLst>
                                          <p:attrName>ppt_x</p:attrName>
                                        </p:attrNameLst>
                                      </p:cBhvr>
                                      <p:tavLst>
                                        <p:tav tm="0">
                                          <p:val>
                                            <p:strVal val="#ppt_x"/>
                                          </p:val>
                                        </p:tav>
                                        <p:tav tm="100000">
                                          <p:val>
                                            <p:strVal val="#ppt_x"/>
                                          </p:val>
                                        </p:tav>
                                      </p:tavLst>
                                    </p:anim>
                                    <p:anim calcmode="lin" valueType="num">
                                      <p:cBhvr>
                                        <p:cTn id="29" dur="500" fill="hold"/>
                                        <p:tgtEl>
                                          <p:spTgt spid="18">
                                            <p:txEl>
                                              <p:pRg st="3" end="3"/>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18">
                                            <p:txEl>
                                              <p:pRg st="5" end="5"/>
                                            </p:txEl>
                                          </p:spTgt>
                                        </p:tgtEl>
                                        <p:attrNameLst>
                                          <p:attrName>style.visibility</p:attrName>
                                        </p:attrNameLst>
                                      </p:cBhvr>
                                      <p:to>
                                        <p:strVal val="visible"/>
                                      </p:to>
                                    </p:set>
                                    <p:animEffect transition="in" filter="fade">
                                      <p:cBhvr>
                                        <p:cTn id="33" dur="500"/>
                                        <p:tgtEl>
                                          <p:spTgt spid="18">
                                            <p:txEl>
                                              <p:pRg st="5" end="5"/>
                                            </p:txEl>
                                          </p:spTgt>
                                        </p:tgtEl>
                                      </p:cBhvr>
                                    </p:animEffect>
                                    <p:anim calcmode="lin" valueType="num">
                                      <p:cBhvr>
                                        <p:cTn id="34" dur="500" fill="hold"/>
                                        <p:tgtEl>
                                          <p:spTgt spid="18">
                                            <p:txEl>
                                              <p:pRg st="5" end="5"/>
                                            </p:txEl>
                                          </p:spTgt>
                                        </p:tgtEl>
                                        <p:attrNameLst>
                                          <p:attrName>ppt_x</p:attrName>
                                        </p:attrNameLst>
                                      </p:cBhvr>
                                      <p:tavLst>
                                        <p:tav tm="0">
                                          <p:val>
                                            <p:strVal val="#ppt_x"/>
                                          </p:val>
                                        </p:tav>
                                        <p:tav tm="100000">
                                          <p:val>
                                            <p:strVal val="#ppt_x"/>
                                          </p:val>
                                        </p:tav>
                                      </p:tavLst>
                                    </p:anim>
                                    <p:anim calcmode="lin" valueType="num">
                                      <p:cBhvr>
                                        <p:cTn id="35" dur="500" fill="hold"/>
                                        <p:tgtEl>
                                          <p:spTgt spid="18">
                                            <p:txEl>
                                              <p:pRg st="5" end="5"/>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2" presetClass="entr" presetSubtype="2"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right)">
                                      <p:cBhvr>
                                        <p:cTn id="39" dur="500"/>
                                        <p:tgtEl>
                                          <p:spTgt spid="37"/>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41">
                                            <p:txEl>
                                              <p:pRg st="0" end="0"/>
                                            </p:txEl>
                                          </p:spTgt>
                                        </p:tgtEl>
                                        <p:attrNameLst>
                                          <p:attrName>style.visibility</p:attrName>
                                        </p:attrNameLst>
                                      </p:cBhvr>
                                      <p:to>
                                        <p:strVal val="visible"/>
                                      </p:to>
                                    </p:set>
                                    <p:animEffect transition="in" filter="fade">
                                      <p:cBhvr>
                                        <p:cTn id="43" dur="500"/>
                                        <p:tgtEl>
                                          <p:spTgt spid="41">
                                            <p:txEl>
                                              <p:pRg st="0" end="0"/>
                                            </p:txEl>
                                          </p:spTgt>
                                        </p:tgtEl>
                                      </p:cBhvr>
                                    </p:animEffect>
                                    <p:anim calcmode="lin" valueType="num">
                                      <p:cBhvr>
                                        <p:cTn id="44"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45"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42" presetClass="entr" presetSubtype="0" fill="hold" grpId="0" nodeType="afterEffect">
                                  <p:stCondLst>
                                    <p:cond delay="0"/>
                                  </p:stCondLst>
                                  <p:childTnLst>
                                    <p:set>
                                      <p:cBhvr>
                                        <p:cTn id="48" dur="1" fill="hold">
                                          <p:stCondLst>
                                            <p:cond delay="0"/>
                                          </p:stCondLst>
                                        </p:cTn>
                                        <p:tgtEl>
                                          <p:spTgt spid="41">
                                            <p:txEl>
                                              <p:pRg st="2" end="2"/>
                                            </p:txEl>
                                          </p:spTgt>
                                        </p:tgtEl>
                                        <p:attrNameLst>
                                          <p:attrName>style.visibility</p:attrName>
                                        </p:attrNameLst>
                                      </p:cBhvr>
                                      <p:to>
                                        <p:strVal val="visible"/>
                                      </p:to>
                                    </p:set>
                                    <p:animEffect transition="in" filter="fade">
                                      <p:cBhvr>
                                        <p:cTn id="49" dur="500"/>
                                        <p:tgtEl>
                                          <p:spTgt spid="41">
                                            <p:txEl>
                                              <p:pRg st="2" end="2"/>
                                            </p:txEl>
                                          </p:spTgt>
                                        </p:tgtEl>
                                      </p:cBhvr>
                                    </p:animEffect>
                                    <p:anim calcmode="lin" valueType="num">
                                      <p:cBhvr>
                                        <p:cTn id="50"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51"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42" presetClass="entr" presetSubtype="0" fill="hold" grpId="0" nodeType="afterEffect">
                                  <p:stCondLst>
                                    <p:cond delay="0"/>
                                  </p:stCondLst>
                                  <p:childTnLst>
                                    <p:set>
                                      <p:cBhvr>
                                        <p:cTn id="54" dur="1" fill="hold">
                                          <p:stCondLst>
                                            <p:cond delay="0"/>
                                          </p:stCondLst>
                                        </p:cTn>
                                        <p:tgtEl>
                                          <p:spTgt spid="41">
                                            <p:txEl>
                                              <p:pRg st="3" end="3"/>
                                            </p:txEl>
                                          </p:spTgt>
                                        </p:tgtEl>
                                        <p:attrNameLst>
                                          <p:attrName>style.visibility</p:attrName>
                                        </p:attrNameLst>
                                      </p:cBhvr>
                                      <p:to>
                                        <p:strVal val="visible"/>
                                      </p:to>
                                    </p:set>
                                    <p:animEffect transition="in" filter="fade">
                                      <p:cBhvr>
                                        <p:cTn id="55" dur="500"/>
                                        <p:tgtEl>
                                          <p:spTgt spid="41">
                                            <p:txEl>
                                              <p:pRg st="3" end="3"/>
                                            </p:txEl>
                                          </p:spTgt>
                                        </p:tgtEl>
                                      </p:cBhvr>
                                    </p:animEffect>
                                    <p:anim calcmode="lin" valueType="num">
                                      <p:cBhvr>
                                        <p:cTn id="56" dur="500" fill="hold"/>
                                        <p:tgtEl>
                                          <p:spTgt spid="41">
                                            <p:txEl>
                                              <p:pRg st="3" end="3"/>
                                            </p:txEl>
                                          </p:spTgt>
                                        </p:tgtEl>
                                        <p:attrNameLst>
                                          <p:attrName>ppt_x</p:attrName>
                                        </p:attrNameLst>
                                      </p:cBhvr>
                                      <p:tavLst>
                                        <p:tav tm="0">
                                          <p:val>
                                            <p:strVal val="#ppt_x"/>
                                          </p:val>
                                        </p:tav>
                                        <p:tav tm="100000">
                                          <p:val>
                                            <p:strVal val="#ppt_x"/>
                                          </p:val>
                                        </p:tav>
                                      </p:tavLst>
                                    </p:anim>
                                    <p:anim calcmode="lin" valueType="num">
                                      <p:cBhvr>
                                        <p:cTn id="57" dur="500" fill="hold"/>
                                        <p:tgtEl>
                                          <p:spTgt spid="41">
                                            <p:txEl>
                                              <p:pRg st="3" end="3"/>
                                            </p:txEl>
                                          </p:spTgt>
                                        </p:tgtEl>
                                        <p:attrNameLst>
                                          <p:attrName>ppt_y</p:attrName>
                                        </p:attrNameLst>
                                      </p:cBhvr>
                                      <p:tavLst>
                                        <p:tav tm="0">
                                          <p:val>
                                            <p:strVal val="#ppt_y+.1"/>
                                          </p:val>
                                        </p:tav>
                                        <p:tav tm="100000">
                                          <p:val>
                                            <p:strVal val="#ppt_y"/>
                                          </p:val>
                                        </p:tav>
                                      </p:tavLst>
                                    </p:anim>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41">
                                            <p:txEl>
                                              <p:pRg st="5" end="5"/>
                                            </p:txEl>
                                          </p:spTgt>
                                        </p:tgtEl>
                                        <p:attrNameLst>
                                          <p:attrName>style.visibility</p:attrName>
                                        </p:attrNameLst>
                                      </p:cBhvr>
                                      <p:to>
                                        <p:strVal val="visible"/>
                                      </p:to>
                                    </p:set>
                                    <p:animEffect transition="in" filter="fade">
                                      <p:cBhvr>
                                        <p:cTn id="61" dur="500"/>
                                        <p:tgtEl>
                                          <p:spTgt spid="41">
                                            <p:txEl>
                                              <p:pRg st="5" end="5"/>
                                            </p:txEl>
                                          </p:spTgt>
                                        </p:tgtEl>
                                      </p:cBhvr>
                                    </p:animEffect>
                                    <p:anim calcmode="lin" valueType="num">
                                      <p:cBhvr>
                                        <p:cTn id="62" dur="500" fill="hold"/>
                                        <p:tgtEl>
                                          <p:spTgt spid="41">
                                            <p:txEl>
                                              <p:pRg st="5" end="5"/>
                                            </p:txEl>
                                          </p:spTgt>
                                        </p:tgtEl>
                                        <p:attrNameLst>
                                          <p:attrName>ppt_x</p:attrName>
                                        </p:attrNameLst>
                                      </p:cBhvr>
                                      <p:tavLst>
                                        <p:tav tm="0">
                                          <p:val>
                                            <p:strVal val="#ppt_x"/>
                                          </p:val>
                                        </p:tav>
                                        <p:tav tm="100000">
                                          <p:val>
                                            <p:strVal val="#ppt_x"/>
                                          </p:val>
                                        </p:tav>
                                      </p:tavLst>
                                    </p:anim>
                                    <p:anim calcmode="lin" valueType="num">
                                      <p:cBhvr>
                                        <p:cTn id="63" dur="500" fill="hold"/>
                                        <p:tgtEl>
                                          <p:spTgt spid="41">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bldP spid="20" grpId="0"/>
      <p:bldP spid="37" grpId="0" animBg="1"/>
      <p:bldP spid="39" grpId="0" animBg="1"/>
      <p:bldP spid="41"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43F9A894-BF63-4562-BE4A-58CDB859EBAB}"/>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TextBox 8">
            <a:extLst>
              <a:ext uri="{FF2B5EF4-FFF2-40B4-BE49-F238E27FC236}">
                <a16:creationId xmlns:a16="http://schemas.microsoft.com/office/drawing/2014/main" id="{0010DDDD-8448-4E4F-A3AD-1E0CB14298B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0" name="TextBox 9">
            <a:extLst>
              <a:ext uri="{FF2B5EF4-FFF2-40B4-BE49-F238E27FC236}">
                <a16:creationId xmlns:a16="http://schemas.microsoft.com/office/drawing/2014/main" id="{49B101CD-6C36-41AD-909B-67DD4AD89DE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E6E0F461-8968-4A0F-B7C4-3073B6EE7DDF}"/>
              </a:ext>
            </a:extLst>
          </p:cNvPr>
          <p:cNvGrpSpPr/>
          <p:nvPr/>
        </p:nvGrpSpPr>
        <p:grpSpPr>
          <a:xfrm>
            <a:off x="5020517" y="1066800"/>
            <a:ext cx="4938677" cy="822960"/>
            <a:chOff x="5020517" y="1066800"/>
            <a:chExt cx="4938677" cy="822960"/>
          </a:xfrm>
        </p:grpSpPr>
        <p:sp>
          <p:nvSpPr>
            <p:cNvPr id="16" name="Freeform: Shape 15">
              <a:extLst>
                <a:ext uri="{FF2B5EF4-FFF2-40B4-BE49-F238E27FC236}">
                  <a16:creationId xmlns:a16="http://schemas.microsoft.com/office/drawing/2014/main" id="{D346CFC0-898B-4549-AE3E-630C8D29AD0A}"/>
                </a:ext>
              </a:extLst>
            </p:cNvPr>
            <p:cNvSpPr/>
            <p:nvPr/>
          </p:nvSpPr>
          <p:spPr>
            <a:xfrm>
              <a:off x="5020517" y="1066800"/>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09FE4AD6-9C25-49EE-BF8D-2F48B12AD55C}"/>
                </a:ext>
              </a:extLst>
            </p:cNvPr>
            <p:cNvSpPr txBox="1">
              <a:spLocks noChangeArrowheads="1"/>
            </p:cNvSpPr>
            <p:nvPr/>
          </p:nvSpPr>
          <p:spPr bwMode="auto">
            <a:xfrm>
              <a:off x="5378588" y="109355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p>
            <a:p>
              <a:pPr algn="ctr"/>
              <a:r>
                <a:rPr lang="en-US" sz="1000" dirty="0">
                  <a:solidFill>
                    <a:schemeClr val="bg1"/>
                  </a:solidFill>
                </a:rPr>
                <a:t>OPTION</a:t>
              </a:r>
            </a:p>
          </p:txBody>
        </p:sp>
      </p:grpSp>
      <p:grpSp>
        <p:nvGrpSpPr>
          <p:cNvPr id="38" name="Group 37">
            <a:extLst>
              <a:ext uri="{FF2B5EF4-FFF2-40B4-BE49-F238E27FC236}">
                <a16:creationId xmlns:a16="http://schemas.microsoft.com/office/drawing/2014/main" id="{545773B4-9EEF-4158-B420-1AE1465EED0F}"/>
              </a:ext>
            </a:extLst>
          </p:cNvPr>
          <p:cNvGrpSpPr/>
          <p:nvPr/>
        </p:nvGrpSpPr>
        <p:grpSpPr>
          <a:xfrm>
            <a:off x="6094942" y="1344980"/>
            <a:ext cx="5944658" cy="822960"/>
            <a:chOff x="6094942" y="1344980"/>
            <a:chExt cx="5944658" cy="822960"/>
          </a:xfrm>
        </p:grpSpPr>
        <p:sp>
          <p:nvSpPr>
            <p:cNvPr id="18" name="Freeform: Shape 17">
              <a:extLst>
                <a:ext uri="{FF2B5EF4-FFF2-40B4-BE49-F238E27FC236}">
                  <a16:creationId xmlns:a16="http://schemas.microsoft.com/office/drawing/2014/main" id="{CD4B6E0E-BDFB-4D9C-A09A-57FFA9A42AAD}"/>
                </a:ext>
              </a:extLst>
            </p:cNvPr>
            <p:cNvSpPr/>
            <p:nvPr/>
          </p:nvSpPr>
          <p:spPr>
            <a:xfrm>
              <a:off x="6094942" y="1344980"/>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12C0F224-EC0E-4379-8C00-5FCC34CC4255}"/>
                </a:ext>
              </a:extLst>
            </p:cNvPr>
            <p:cNvSpPr txBox="1"/>
            <p:nvPr/>
          </p:nvSpPr>
          <p:spPr>
            <a:xfrm>
              <a:off x="6487655" y="1344980"/>
              <a:ext cx="5551945" cy="800219"/>
            </a:xfrm>
            <a:prstGeom prst="rect">
              <a:avLst/>
            </a:prstGeom>
            <a:noFill/>
          </p:spPr>
          <p:txBody>
            <a:bodyPr wrap="square" rtlCol="0">
              <a:spAutoFit/>
            </a:bodyPr>
            <a:lstStyle/>
            <a:p>
              <a:pPr defTabSz="1219170">
                <a:spcBef>
                  <a:spcPct val="20000"/>
                </a:spcBef>
                <a:defRPr/>
              </a:pPr>
              <a:r>
                <a:rPr lang="en-US" sz="1400" b="1" dirty="0">
                  <a:solidFill>
                    <a:srgbClr val="FE4A1E"/>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39" name="Group 38">
            <a:extLst>
              <a:ext uri="{FF2B5EF4-FFF2-40B4-BE49-F238E27FC236}">
                <a16:creationId xmlns:a16="http://schemas.microsoft.com/office/drawing/2014/main" id="{AAFD443F-59F2-4915-83D9-956553162799}"/>
              </a:ext>
            </a:extLst>
          </p:cNvPr>
          <p:cNvGrpSpPr/>
          <p:nvPr/>
        </p:nvGrpSpPr>
        <p:grpSpPr>
          <a:xfrm>
            <a:off x="4669221" y="2468687"/>
            <a:ext cx="4938677" cy="822960"/>
            <a:chOff x="4669221" y="2468687"/>
            <a:chExt cx="4938677" cy="822960"/>
          </a:xfrm>
        </p:grpSpPr>
        <p:sp>
          <p:nvSpPr>
            <p:cNvPr id="23" name="Freeform: Shape 22">
              <a:extLst>
                <a:ext uri="{FF2B5EF4-FFF2-40B4-BE49-F238E27FC236}">
                  <a16:creationId xmlns:a16="http://schemas.microsoft.com/office/drawing/2014/main" id="{E37118EA-E0EA-4B4B-86DF-3AF905D7CD49}"/>
                </a:ext>
              </a:extLst>
            </p:cNvPr>
            <p:cNvSpPr/>
            <p:nvPr/>
          </p:nvSpPr>
          <p:spPr>
            <a:xfrm>
              <a:off x="4669221" y="2468687"/>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BC11D08F-CDCD-49E6-A324-9DE580FDDF78}"/>
                </a:ext>
              </a:extLst>
            </p:cNvPr>
            <p:cNvSpPr txBox="1">
              <a:spLocks noChangeArrowheads="1"/>
            </p:cNvSpPr>
            <p:nvPr/>
          </p:nvSpPr>
          <p:spPr bwMode="auto">
            <a:xfrm>
              <a:off x="5027292" y="249544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p>
            <a:p>
              <a:pPr algn="ctr"/>
              <a:r>
                <a:rPr lang="en-US" sz="1000" dirty="0">
                  <a:solidFill>
                    <a:schemeClr val="bg1"/>
                  </a:solidFill>
                </a:rPr>
                <a:t>OPTION</a:t>
              </a:r>
            </a:p>
          </p:txBody>
        </p:sp>
      </p:grpSp>
      <p:grpSp>
        <p:nvGrpSpPr>
          <p:cNvPr id="40" name="Group 39">
            <a:extLst>
              <a:ext uri="{FF2B5EF4-FFF2-40B4-BE49-F238E27FC236}">
                <a16:creationId xmlns:a16="http://schemas.microsoft.com/office/drawing/2014/main" id="{7346564E-7116-49F0-8A96-EFD7DE97F9FA}"/>
              </a:ext>
            </a:extLst>
          </p:cNvPr>
          <p:cNvGrpSpPr/>
          <p:nvPr/>
        </p:nvGrpSpPr>
        <p:grpSpPr>
          <a:xfrm>
            <a:off x="5743646" y="2746867"/>
            <a:ext cx="5944658" cy="822960"/>
            <a:chOff x="5743646" y="2746867"/>
            <a:chExt cx="5944658" cy="822960"/>
          </a:xfrm>
        </p:grpSpPr>
        <p:sp>
          <p:nvSpPr>
            <p:cNvPr id="24" name="Freeform: Shape 23">
              <a:extLst>
                <a:ext uri="{FF2B5EF4-FFF2-40B4-BE49-F238E27FC236}">
                  <a16:creationId xmlns:a16="http://schemas.microsoft.com/office/drawing/2014/main" id="{3B666416-7493-491C-B89F-E234AE2C9668}"/>
                </a:ext>
              </a:extLst>
            </p:cNvPr>
            <p:cNvSpPr/>
            <p:nvPr/>
          </p:nvSpPr>
          <p:spPr>
            <a:xfrm>
              <a:off x="5743646" y="2746867"/>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2ECCDF86-4B20-4452-8B6D-924CDF5498D9}"/>
                </a:ext>
              </a:extLst>
            </p:cNvPr>
            <p:cNvSpPr txBox="1"/>
            <p:nvPr/>
          </p:nvSpPr>
          <p:spPr>
            <a:xfrm>
              <a:off x="6136359" y="2746867"/>
              <a:ext cx="5551945" cy="800219"/>
            </a:xfrm>
            <a:prstGeom prst="rect">
              <a:avLst/>
            </a:prstGeom>
            <a:noFill/>
          </p:spPr>
          <p:txBody>
            <a:bodyPr wrap="square" rtlCol="0">
              <a:spAutoFit/>
            </a:bodyPr>
            <a:lstStyle/>
            <a:p>
              <a:pPr defTabSz="1219170">
                <a:spcBef>
                  <a:spcPct val="20000"/>
                </a:spcBef>
                <a:defRPr/>
              </a:pPr>
              <a:r>
                <a:rPr lang="en-US" sz="1400" b="1" dirty="0">
                  <a:solidFill>
                    <a:srgbClr val="5C9AD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41" name="Group 40">
            <a:extLst>
              <a:ext uri="{FF2B5EF4-FFF2-40B4-BE49-F238E27FC236}">
                <a16:creationId xmlns:a16="http://schemas.microsoft.com/office/drawing/2014/main" id="{770E26CB-7B58-4073-9E02-3C675ED5A734}"/>
              </a:ext>
            </a:extLst>
          </p:cNvPr>
          <p:cNvGrpSpPr/>
          <p:nvPr/>
        </p:nvGrpSpPr>
        <p:grpSpPr>
          <a:xfrm>
            <a:off x="4288221" y="3919649"/>
            <a:ext cx="4938677" cy="822960"/>
            <a:chOff x="4288221" y="3919649"/>
            <a:chExt cx="4938677" cy="822960"/>
          </a:xfrm>
        </p:grpSpPr>
        <p:sp>
          <p:nvSpPr>
            <p:cNvPr id="28" name="Freeform: Shape 27">
              <a:extLst>
                <a:ext uri="{FF2B5EF4-FFF2-40B4-BE49-F238E27FC236}">
                  <a16:creationId xmlns:a16="http://schemas.microsoft.com/office/drawing/2014/main" id="{A54548EE-4B42-4916-A01E-C3E5E4C47991}"/>
                </a:ext>
              </a:extLst>
            </p:cNvPr>
            <p:cNvSpPr/>
            <p:nvPr/>
          </p:nvSpPr>
          <p:spPr>
            <a:xfrm>
              <a:off x="4288221" y="3919649"/>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54E60C90-EB2C-44F2-A443-F6A62A26713F}"/>
                </a:ext>
              </a:extLst>
            </p:cNvPr>
            <p:cNvSpPr txBox="1">
              <a:spLocks noChangeArrowheads="1"/>
            </p:cNvSpPr>
            <p:nvPr/>
          </p:nvSpPr>
          <p:spPr bwMode="auto">
            <a:xfrm>
              <a:off x="4646292" y="39464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C9407558-F208-4D73-8FA0-4A4289D0C962}"/>
              </a:ext>
            </a:extLst>
          </p:cNvPr>
          <p:cNvGrpSpPr/>
          <p:nvPr/>
        </p:nvGrpSpPr>
        <p:grpSpPr>
          <a:xfrm>
            <a:off x="5362646" y="4197829"/>
            <a:ext cx="5944658" cy="822960"/>
            <a:chOff x="5362646" y="4197829"/>
            <a:chExt cx="5944658" cy="822960"/>
          </a:xfrm>
        </p:grpSpPr>
        <p:sp>
          <p:nvSpPr>
            <p:cNvPr id="29" name="Freeform: Shape 28">
              <a:extLst>
                <a:ext uri="{FF2B5EF4-FFF2-40B4-BE49-F238E27FC236}">
                  <a16:creationId xmlns:a16="http://schemas.microsoft.com/office/drawing/2014/main" id="{95B48AC5-5451-4C56-90C1-E2856DC72D1E}"/>
                </a:ext>
              </a:extLst>
            </p:cNvPr>
            <p:cNvSpPr/>
            <p:nvPr/>
          </p:nvSpPr>
          <p:spPr>
            <a:xfrm>
              <a:off x="5362646" y="4197829"/>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76089B63-41BF-4076-BD16-967959F7EFE5}"/>
                </a:ext>
              </a:extLst>
            </p:cNvPr>
            <p:cNvSpPr txBox="1"/>
            <p:nvPr/>
          </p:nvSpPr>
          <p:spPr>
            <a:xfrm>
              <a:off x="5755359" y="4197829"/>
              <a:ext cx="5551945" cy="800219"/>
            </a:xfrm>
            <a:prstGeom prst="rect">
              <a:avLst/>
            </a:prstGeom>
            <a:noFill/>
          </p:spPr>
          <p:txBody>
            <a:bodyPr wrap="square" rtlCol="0">
              <a:spAutoFit/>
            </a:bodyPr>
            <a:lstStyle/>
            <a:p>
              <a:pPr defTabSz="1219170">
                <a:spcBef>
                  <a:spcPct val="20000"/>
                </a:spcBef>
                <a:defRPr/>
              </a:pPr>
              <a:r>
                <a:rPr lang="en-US" sz="1400" b="1" dirty="0">
                  <a:solidFill>
                    <a:srgbClr val="44546B"/>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43" name="Group 42">
            <a:extLst>
              <a:ext uri="{FF2B5EF4-FFF2-40B4-BE49-F238E27FC236}">
                <a16:creationId xmlns:a16="http://schemas.microsoft.com/office/drawing/2014/main" id="{36E1A76D-6EC2-4619-AC0C-099C95F37521}"/>
              </a:ext>
            </a:extLst>
          </p:cNvPr>
          <p:cNvGrpSpPr/>
          <p:nvPr/>
        </p:nvGrpSpPr>
        <p:grpSpPr>
          <a:xfrm>
            <a:off x="3985142" y="5276228"/>
            <a:ext cx="4938677" cy="822960"/>
            <a:chOff x="3985142" y="5276228"/>
            <a:chExt cx="4938677" cy="822960"/>
          </a:xfrm>
        </p:grpSpPr>
        <p:sp>
          <p:nvSpPr>
            <p:cNvPr id="33" name="Freeform: Shape 32">
              <a:extLst>
                <a:ext uri="{FF2B5EF4-FFF2-40B4-BE49-F238E27FC236}">
                  <a16:creationId xmlns:a16="http://schemas.microsoft.com/office/drawing/2014/main" id="{8EA87E63-204F-4F28-953D-8D1F2F0C6724}"/>
                </a:ext>
              </a:extLst>
            </p:cNvPr>
            <p:cNvSpPr/>
            <p:nvPr/>
          </p:nvSpPr>
          <p:spPr>
            <a:xfrm>
              <a:off x="3985142" y="5276228"/>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 Box 10">
              <a:extLst>
                <a:ext uri="{FF2B5EF4-FFF2-40B4-BE49-F238E27FC236}">
                  <a16:creationId xmlns:a16="http://schemas.microsoft.com/office/drawing/2014/main" id="{4F2F27CE-75EB-4EB5-96C7-03A883317405}"/>
                </a:ext>
              </a:extLst>
            </p:cNvPr>
            <p:cNvSpPr txBox="1">
              <a:spLocks noChangeArrowheads="1"/>
            </p:cNvSpPr>
            <p:nvPr/>
          </p:nvSpPr>
          <p:spPr bwMode="auto">
            <a:xfrm>
              <a:off x="4343213" y="530298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p>
            <a:p>
              <a:pPr algn="ctr"/>
              <a:r>
                <a:rPr lang="en-US" sz="1000" dirty="0">
                  <a:solidFill>
                    <a:schemeClr val="bg1"/>
                  </a:solidFill>
                </a:rPr>
                <a:t>OPTION</a:t>
              </a:r>
            </a:p>
          </p:txBody>
        </p:sp>
      </p:grpSp>
      <p:grpSp>
        <p:nvGrpSpPr>
          <p:cNvPr id="44" name="Group 43">
            <a:extLst>
              <a:ext uri="{FF2B5EF4-FFF2-40B4-BE49-F238E27FC236}">
                <a16:creationId xmlns:a16="http://schemas.microsoft.com/office/drawing/2014/main" id="{AB32DA59-2ADE-46E3-A978-7067AEAA4D7B}"/>
              </a:ext>
            </a:extLst>
          </p:cNvPr>
          <p:cNvGrpSpPr/>
          <p:nvPr/>
        </p:nvGrpSpPr>
        <p:grpSpPr>
          <a:xfrm>
            <a:off x="5059567" y="5554408"/>
            <a:ext cx="5944658" cy="822960"/>
            <a:chOff x="5059567" y="5554408"/>
            <a:chExt cx="5944658" cy="822960"/>
          </a:xfrm>
        </p:grpSpPr>
        <p:sp>
          <p:nvSpPr>
            <p:cNvPr id="34" name="Freeform: Shape 33">
              <a:extLst>
                <a:ext uri="{FF2B5EF4-FFF2-40B4-BE49-F238E27FC236}">
                  <a16:creationId xmlns:a16="http://schemas.microsoft.com/office/drawing/2014/main" id="{9B9F9BDD-F7DA-4996-ADC9-704E43851181}"/>
                </a:ext>
              </a:extLst>
            </p:cNvPr>
            <p:cNvSpPr/>
            <p:nvPr/>
          </p:nvSpPr>
          <p:spPr>
            <a:xfrm>
              <a:off x="5059567" y="5554408"/>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0DB402C8-83AD-4BB6-99DF-B79D753996DA}"/>
                </a:ext>
              </a:extLst>
            </p:cNvPr>
            <p:cNvSpPr txBox="1"/>
            <p:nvPr/>
          </p:nvSpPr>
          <p:spPr>
            <a:xfrm>
              <a:off x="5452280" y="5554408"/>
              <a:ext cx="5551945" cy="800219"/>
            </a:xfrm>
            <a:prstGeom prst="rect">
              <a:avLst/>
            </a:prstGeom>
            <a:noFill/>
          </p:spPr>
          <p:txBody>
            <a:bodyPr wrap="square" rtlCol="0">
              <a:spAutoFit/>
            </a:bodyPr>
            <a:lstStyle/>
            <a:p>
              <a:pPr defTabSz="1219170">
                <a:spcBef>
                  <a:spcPct val="20000"/>
                </a:spcBef>
                <a:defRPr/>
              </a:pPr>
              <a:r>
                <a:rPr lang="en-US" sz="1400" b="1" dirty="0">
                  <a:solidFill>
                    <a:srgbClr val="7A7A7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3493113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500"/>
                                        <p:tgtEl>
                                          <p:spTgt spid="9">
                                            <p:txEl>
                                              <p:pRg st="0" end="0"/>
                                            </p:txEl>
                                          </p:spTgt>
                                        </p:tgtEl>
                                      </p:cBhvr>
                                    </p:animEffect>
                                    <p:anim calcmode="lin" valueType="num">
                                      <p:cBhvr>
                                        <p:cTn id="15"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9">
                                            <p:txEl>
                                              <p:pRg st="2" end="2"/>
                                            </p:txEl>
                                          </p:spTgt>
                                        </p:tgtEl>
                                        <p:attrNameLst>
                                          <p:attrName>style.visibility</p:attrName>
                                        </p:attrNameLst>
                                      </p:cBhvr>
                                      <p:to>
                                        <p:strVal val="visible"/>
                                      </p:to>
                                    </p:set>
                                    <p:animEffect transition="in" filter="fade">
                                      <p:cBhvr>
                                        <p:cTn id="20" dur="500"/>
                                        <p:tgtEl>
                                          <p:spTgt spid="9">
                                            <p:txEl>
                                              <p:pRg st="2" end="2"/>
                                            </p:txEl>
                                          </p:spTgt>
                                        </p:tgtEl>
                                      </p:cBhvr>
                                    </p:animEffect>
                                    <p:anim calcmode="lin" valueType="num">
                                      <p:cBhvr>
                                        <p:cTn id="21"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9">
                                            <p:txEl>
                                              <p:pRg st="3" end="3"/>
                                            </p:txEl>
                                          </p:spTgt>
                                        </p:tgtEl>
                                        <p:attrNameLst>
                                          <p:attrName>style.visibility</p:attrName>
                                        </p:attrNameLst>
                                      </p:cBhvr>
                                      <p:to>
                                        <p:strVal val="visible"/>
                                      </p:to>
                                    </p:set>
                                    <p:animEffect transition="in" filter="fade">
                                      <p:cBhvr>
                                        <p:cTn id="26" dur="500"/>
                                        <p:tgtEl>
                                          <p:spTgt spid="9">
                                            <p:txEl>
                                              <p:pRg st="3" end="3"/>
                                            </p:txEl>
                                          </p:spTgt>
                                        </p:tgtEl>
                                      </p:cBhvr>
                                    </p:animEffect>
                                    <p:anim calcmode="lin" valueType="num">
                                      <p:cBhvr>
                                        <p:cTn id="27"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fade">
                                      <p:cBhvr>
                                        <p:cTn id="32" dur="500"/>
                                        <p:tgtEl>
                                          <p:spTgt spid="9">
                                            <p:txEl>
                                              <p:pRg st="5" end="5"/>
                                            </p:txEl>
                                          </p:spTgt>
                                        </p:tgtEl>
                                      </p:cBhvr>
                                    </p:animEffect>
                                    <p:anim calcmode="lin" valueType="num">
                                      <p:cBhvr>
                                        <p:cTn id="33"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9">
                                            <p:txEl>
                                              <p:pRg st="7" end="7"/>
                                            </p:txEl>
                                          </p:spTgt>
                                        </p:tgtEl>
                                        <p:attrNameLst>
                                          <p:attrName>style.visibility</p:attrName>
                                        </p:attrNameLst>
                                      </p:cBhvr>
                                      <p:to>
                                        <p:strVal val="visible"/>
                                      </p:to>
                                    </p:set>
                                    <p:animEffect transition="in" filter="fade">
                                      <p:cBhvr>
                                        <p:cTn id="38" dur="500"/>
                                        <p:tgtEl>
                                          <p:spTgt spid="9">
                                            <p:txEl>
                                              <p:pRg st="7" end="7"/>
                                            </p:txEl>
                                          </p:spTgt>
                                        </p:tgtEl>
                                      </p:cBhvr>
                                    </p:animEffect>
                                    <p:anim calcmode="lin" valueType="num">
                                      <p:cBhvr>
                                        <p:cTn id="39"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9">
                                            <p:txEl>
                                              <p:pRg st="9" end="9"/>
                                            </p:txEl>
                                          </p:spTgt>
                                        </p:tgtEl>
                                        <p:attrNameLst>
                                          <p:attrName>style.visibility</p:attrName>
                                        </p:attrNameLst>
                                      </p:cBhvr>
                                      <p:to>
                                        <p:strVal val="visible"/>
                                      </p:to>
                                    </p:set>
                                    <p:animEffect transition="in" filter="fade">
                                      <p:cBhvr>
                                        <p:cTn id="44" dur="500"/>
                                        <p:tgtEl>
                                          <p:spTgt spid="9">
                                            <p:txEl>
                                              <p:pRg st="9" end="9"/>
                                            </p:txEl>
                                          </p:spTgt>
                                        </p:tgtEl>
                                      </p:cBhvr>
                                    </p:animEffect>
                                    <p:anim calcmode="lin" valueType="num">
                                      <p:cBhvr>
                                        <p:cTn id="45" dur="500" fill="hold"/>
                                        <p:tgtEl>
                                          <p:spTgt spid="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2" presetClass="entr" presetSubtype="0" fill="hold" nodeType="afterEffect">
                                  <p:stCondLst>
                                    <p:cond delay="0"/>
                                  </p:stCondLst>
                                  <p:childTnLst>
                                    <p:set>
                                      <p:cBhvr>
                                        <p:cTn id="49" dur="1" fill="hold">
                                          <p:stCondLst>
                                            <p:cond delay="0"/>
                                          </p:stCondLst>
                                        </p:cTn>
                                        <p:tgtEl>
                                          <p:spTgt spid="37"/>
                                        </p:tgtEl>
                                        <p:attrNameLst>
                                          <p:attrName>style.visibility</p:attrName>
                                        </p:attrNameLst>
                                      </p:cBhvr>
                                      <p:to>
                                        <p:strVal val="visible"/>
                                      </p:to>
                                    </p:set>
                                    <p:animEffect transition="in" filter="fade">
                                      <p:cBhvr>
                                        <p:cTn id="50" dur="1000"/>
                                        <p:tgtEl>
                                          <p:spTgt spid="37"/>
                                        </p:tgtEl>
                                      </p:cBhvr>
                                    </p:animEffect>
                                    <p:anim calcmode="lin" valueType="num">
                                      <p:cBhvr>
                                        <p:cTn id="51" dur="1000" fill="hold"/>
                                        <p:tgtEl>
                                          <p:spTgt spid="37"/>
                                        </p:tgtEl>
                                        <p:attrNameLst>
                                          <p:attrName>ppt_x</p:attrName>
                                        </p:attrNameLst>
                                      </p:cBhvr>
                                      <p:tavLst>
                                        <p:tav tm="0">
                                          <p:val>
                                            <p:strVal val="#ppt_x"/>
                                          </p:val>
                                        </p:tav>
                                        <p:tav tm="100000">
                                          <p:val>
                                            <p:strVal val="#ppt_x"/>
                                          </p:val>
                                        </p:tav>
                                      </p:tavLst>
                                    </p:anim>
                                    <p:anim calcmode="lin" valueType="num">
                                      <p:cBhvr>
                                        <p:cTn id="52" dur="1000" fill="hold"/>
                                        <p:tgtEl>
                                          <p:spTgt spid="37"/>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2" presetClass="entr" presetSubtype="2" fill="hold" nodeType="after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additive="base">
                                        <p:cTn id="56" dur="500" fill="hold"/>
                                        <p:tgtEl>
                                          <p:spTgt spid="38"/>
                                        </p:tgtEl>
                                        <p:attrNameLst>
                                          <p:attrName>ppt_x</p:attrName>
                                        </p:attrNameLst>
                                      </p:cBhvr>
                                      <p:tavLst>
                                        <p:tav tm="0">
                                          <p:val>
                                            <p:strVal val="1+#ppt_w/2"/>
                                          </p:val>
                                        </p:tav>
                                        <p:tav tm="100000">
                                          <p:val>
                                            <p:strVal val="#ppt_x"/>
                                          </p:val>
                                        </p:tav>
                                      </p:tavLst>
                                    </p:anim>
                                    <p:anim calcmode="lin" valueType="num">
                                      <p:cBhvr additive="base">
                                        <p:cTn id="57" dur="500" fill="hold"/>
                                        <p:tgtEl>
                                          <p:spTgt spid="38"/>
                                        </p:tgtEl>
                                        <p:attrNameLst>
                                          <p:attrName>ppt_y</p:attrName>
                                        </p:attrNameLst>
                                      </p:cBhvr>
                                      <p:tavLst>
                                        <p:tav tm="0">
                                          <p:val>
                                            <p:strVal val="#ppt_y"/>
                                          </p:val>
                                        </p:tav>
                                        <p:tav tm="100000">
                                          <p:val>
                                            <p:strVal val="#ppt_y"/>
                                          </p:val>
                                        </p:tav>
                                      </p:tavLst>
                                    </p:anim>
                                  </p:childTnLst>
                                </p:cTn>
                              </p:par>
                            </p:childTnLst>
                          </p:cTn>
                        </p:par>
                        <p:par>
                          <p:cTn id="58" fill="hold">
                            <p:stCondLst>
                              <p:cond delay="5000"/>
                            </p:stCondLst>
                            <p:childTnLst>
                              <p:par>
                                <p:cTn id="59" presetID="42" presetClass="entr" presetSubtype="0" fill="hold" nodeType="afterEffect">
                                  <p:stCondLst>
                                    <p:cond delay="0"/>
                                  </p:stCondLst>
                                  <p:childTnLst>
                                    <p:set>
                                      <p:cBhvr>
                                        <p:cTn id="60" dur="1" fill="hold">
                                          <p:stCondLst>
                                            <p:cond delay="0"/>
                                          </p:stCondLst>
                                        </p:cTn>
                                        <p:tgtEl>
                                          <p:spTgt spid="39"/>
                                        </p:tgtEl>
                                        <p:attrNameLst>
                                          <p:attrName>style.visibility</p:attrName>
                                        </p:attrNameLst>
                                      </p:cBhvr>
                                      <p:to>
                                        <p:strVal val="visible"/>
                                      </p:to>
                                    </p:set>
                                    <p:animEffect transition="in" filter="fade">
                                      <p:cBhvr>
                                        <p:cTn id="61" dur="1000"/>
                                        <p:tgtEl>
                                          <p:spTgt spid="39"/>
                                        </p:tgtEl>
                                      </p:cBhvr>
                                    </p:animEffect>
                                    <p:anim calcmode="lin" valueType="num">
                                      <p:cBhvr>
                                        <p:cTn id="62" dur="1000" fill="hold"/>
                                        <p:tgtEl>
                                          <p:spTgt spid="39"/>
                                        </p:tgtEl>
                                        <p:attrNameLst>
                                          <p:attrName>ppt_x</p:attrName>
                                        </p:attrNameLst>
                                      </p:cBhvr>
                                      <p:tavLst>
                                        <p:tav tm="0">
                                          <p:val>
                                            <p:strVal val="#ppt_x"/>
                                          </p:val>
                                        </p:tav>
                                        <p:tav tm="100000">
                                          <p:val>
                                            <p:strVal val="#ppt_x"/>
                                          </p:val>
                                        </p:tav>
                                      </p:tavLst>
                                    </p:anim>
                                    <p:anim calcmode="lin" valueType="num">
                                      <p:cBhvr>
                                        <p:cTn id="63" dur="1000" fill="hold"/>
                                        <p:tgtEl>
                                          <p:spTgt spid="39"/>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2" presetClass="entr" presetSubtype="2" fill="hold" nodeType="after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additive="base">
                                        <p:cTn id="67" dur="500" fill="hold"/>
                                        <p:tgtEl>
                                          <p:spTgt spid="40"/>
                                        </p:tgtEl>
                                        <p:attrNameLst>
                                          <p:attrName>ppt_x</p:attrName>
                                        </p:attrNameLst>
                                      </p:cBhvr>
                                      <p:tavLst>
                                        <p:tav tm="0">
                                          <p:val>
                                            <p:strVal val="1+#ppt_w/2"/>
                                          </p:val>
                                        </p:tav>
                                        <p:tav tm="100000">
                                          <p:val>
                                            <p:strVal val="#ppt_x"/>
                                          </p:val>
                                        </p:tav>
                                      </p:tavLst>
                                    </p:anim>
                                    <p:anim calcmode="lin" valueType="num">
                                      <p:cBhvr additive="base">
                                        <p:cTn id="68" dur="500" fill="hold"/>
                                        <p:tgtEl>
                                          <p:spTgt spid="40"/>
                                        </p:tgtEl>
                                        <p:attrNameLst>
                                          <p:attrName>ppt_y</p:attrName>
                                        </p:attrNameLst>
                                      </p:cBhvr>
                                      <p:tavLst>
                                        <p:tav tm="0">
                                          <p:val>
                                            <p:strVal val="#ppt_y"/>
                                          </p:val>
                                        </p:tav>
                                        <p:tav tm="100000">
                                          <p:val>
                                            <p:strVal val="#ppt_y"/>
                                          </p:val>
                                        </p:tav>
                                      </p:tavLst>
                                    </p:anim>
                                  </p:childTnLst>
                                </p:cTn>
                              </p:par>
                            </p:childTnLst>
                          </p:cTn>
                        </p:par>
                        <p:par>
                          <p:cTn id="69" fill="hold">
                            <p:stCondLst>
                              <p:cond delay="6500"/>
                            </p:stCondLst>
                            <p:childTnLst>
                              <p:par>
                                <p:cTn id="70" presetID="42" presetClass="entr" presetSubtype="0" fill="hold"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fade">
                                      <p:cBhvr>
                                        <p:cTn id="72" dur="1000"/>
                                        <p:tgtEl>
                                          <p:spTgt spid="41"/>
                                        </p:tgtEl>
                                      </p:cBhvr>
                                    </p:animEffect>
                                    <p:anim calcmode="lin" valueType="num">
                                      <p:cBhvr>
                                        <p:cTn id="73" dur="1000" fill="hold"/>
                                        <p:tgtEl>
                                          <p:spTgt spid="41"/>
                                        </p:tgtEl>
                                        <p:attrNameLst>
                                          <p:attrName>ppt_x</p:attrName>
                                        </p:attrNameLst>
                                      </p:cBhvr>
                                      <p:tavLst>
                                        <p:tav tm="0">
                                          <p:val>
                                            <p:strVal val="#ppt_x"/>
                                          </p:val>
                                        </p:tav>
                                        <p:tav tm="100000">
                                          <p:val>
                                            <p:strVal val="#ppt_x"/>
                                          </p:val>
                                        </p:tav>
                                      </p:tavLst>
                                    </p:anim>
                                    <p:anim calcmode="lin" valueType="num">
                                      <p:cBhvr>
                                        <p:cTn id="74" dur="1000" fill="hold"/>
                                        <p:tgtEl>
                                          <p:spTgt spid="41"/>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 presetClass="entr" presetSubtype="2" fill="hold" nodeType="afterEffect">
                                  <p:stCondLst>
                                    <p:cond delay="0"/>
                                  </p:stCondLst>
                                  <p:childTnLst>
                                    <p:set>
                                      <p:cBhvr>
                                        <p:cTn id="77" dur="1" fill="hold">
                                          <p:stCondLst>
                                            <p:cond delay="0"/>
                                          </p:stCondLst>
                                        </p:cTn>
                                        <p:tgtEl>
                                          <p:spTgt spid="42"/>
                                        </p:tgtEl>
                                        <p:attrNameLst>
                                          <p:attrName>style.visibility</p:attrName>
                                        </p:attrNameLst>
                                      </p:cBhvr>
                                      <p:to>
                                        <p:strVal val="visible"/>
                                      </p:to>
                                    </p:set>
                                    <p:anim calcmode="lin" valueType="num">
                                      <p:cBhvr additive="base">
                                        <p:cTn id="78" dur="500" fill="hold"/>
                                        <p:tgtEl>
                                          <p:spTgt spid="42"/>
                                        </p:tgtEl>
                                        <p:attrNameLst>
                                          <p:attrName>ppt_x</p:attrName>
                                        </p:attrNameLst>
                                      </p:cBhvr>
                                      <p:tavLst>
                                        <p:tav tm="0">
                                          <p:val>
                                            <p:strVal val="1+#ppt_w/2"/>
                                          </p:val>
                                        </p:tav>
                                        <p:tav tm="100000">
                                          <p:val>
                                            <p:strVal val="#ppt_x"/>
                                          </p:val>
                                        </p:tav>
                                      </p:tavLst>
                                    </p:anim>
                                    <p:anim calcmode="lin" valueType="num">
                                      <p:cBhvr additive="base">
                                        <p:cTn id="79" dur="500" fill="hold"/>
                                        <p:tgtEl>
                                          <p:spTgt spid="42"/>
                                        </p:tgtEl>
                                        <p:attrNameLst>
                                          <p:attrName>ppt_y</p:attrName>
                                        </p:attrNameLst>
                                      </p:cBhvr>
                                      <p:tavLst>
                                        <p:tav tm="0">
                                          <p:val>
                                            <p:strVal val="#ppt_y"/>
                                          </p:val>
                                        </p:tav>
                                        <p:tav tm="100000">
                                          <p:val>
                                            <p:strVal val="#ppt_y"/>
                                          </p:val>
                                        </p:tav>
                                      </p:tavLst>
                                    </p:anim>
                                  </p:childTnLst>
                                </p:cTn>
                              </p:par>
                            </p:childTnLst>
                          </p:cTn>
                        </p:par>
                        <p:par>
                          <p:cTn id="80" fill="hold">
                            <p:stCondLst>
                              <p:cond delay="8000"/>
                            </p:stCondLst>
                            <p:childTnLst>
                              <p:par>
                                <p:cTn id="81" presetID="42" presetClass="entr" presetSubtype="0" fill="hold"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2" presetClass="entr" presetSubtype="2" fill="hold" nodeType="afterEffect">
                                  <p:stCondLst>
                                    <p:cond delay="0"/>
                                  </p:stCondLst>
                                  <p:childTnLst>
                                    <p:set>
                                      <p:cBhvr>
                                        <p:cTn id="88" dur="1" fill="hold">
                                          <p:stCondLst>
                                            <p:cond delay="0"/>
                                          </p:stCondLst>
                                        </p:cTn>
                                        <p:tgtEl>
                                          <p:spTgt spid="44"/>
                                        </p:tgtEl>
                                        <p:attrNameLst>
                                          <p:attrName>style.visibility</p:attrName>
                                        </p:attrNameLst>
                                      </p:cBhvr>
                                      <p:to>
                                        <p:strVal val="visible"/>
                                      </p:to>
                                    </p:set>
                                    <p:anim calcmode="lin" valueType="num">
                                      <p:cBhvr additive="base">
                                        <p:cTn id="89" dur="500" fill="hold"/>
                                        <p:tgtEl>
                                          <p:spTgt spid="44"/>
                                        </p:tgtEl>
                                        <p:attrNameLst>
                                          <p:attrName>ppt_x</p:attrName>
                                        </p:attrNameLst>
                                      </p:cBhvr>
                                      <p:tavLst>
                                        <p:tav tm="0">
                                          <p:val>
                                            <p:strVal val="1+#ppt_w/2"/>
                                          </p:val>
                                        </p:tav>
                                        <p:tav tm="100000">
                                          <p:val>
                                            <p:strVal val="#ppt_x"/>
                                          </p:val>
                                        </p:tav>
                                      </p:tavLst>
                                    </p:anim>
                                    <p:anim calcmode="lin" valueType="num">
                                      <p:cBhvr additive="base">
                                        <p:cTn id="90"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build="p"/>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6" name="Rectangle 5"/>
          <p:cNvSpPr/>
          <p:nvPr/>
        </p:nvSpPr>
        <p:spPr>
          <a:xfrm>
            <a:off x="1" y="3733799"/>
            <a:ext cx="12191999" cy="2667001"/>
          </a:xfrm>
          <a:prstGeom prst="rect">
            <a:avLst/>
          </a:prstGeom>
          <a:solidFill>
            <a:srgbClr val="A5A5A5">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B9CC8365-188D-4777-8AD8-28D65FBE964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95600" y="1337758"/>
            <a:ext cx="5673334" cy="3474720"/>
          </a:xfrm>
          <a:prstGeom prst="rect">
            <a:avLst/>
          </a:prstGeom>
          <a:effectLst/>
        </p:spPr>
      </p:pic>
      <p:sp>
        <p:nvSpPr>
          <p:cNvPr id="4" name="Rectangle 3">
            <a:extLst>
              <a:ext uri="{FF2B5EF4-FFF2-40B4-BE49-F238E27FC236}">
                <a16:creationId xmlns:a16="http://schemas.microsoft.com/office/drawing/2014/main" id="{9CC7FF3E-EAA0-4DE8-9ADE-73D9AE09E2F7}"/>
              </a:ext>
            </a:extLst>
          </p:cNvPr>
          <p:cNvSpPr/>
          <p:nvPr/>
        </p:nvSpPr>
        <p:spPr>
          <a:xfrm>
            <a:off x="3657600" y="1752600"/>
            <a:ext cx="4178808" cy="2606040"/>
          </a:xfrm>
          <a:prstGeom prst="rect">
            <a:avLst/>
          </a:prstGeom>
          <a:blipFill dpi="0" rotWithShape="1">
            <a:blip r:embed="rId4">
              <a:alphaModFix amt="75000"/>
            </a:blip>
            <a:srcRect/>
            <a:stretch>
              <a:fillRect/>
            </a:stretch>
          </a:blip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E27661F9-4D4A-40BC-B8FD-CDF917B936FD}"/>
              </a:ext>
            </a:extLst>
          </p:cNvPr>
          <p:cNvSpPr>
            <a:spLocks noChangeAspect="1"/>
          </p:cNvSpPr>
          <p:nvPr/>
        </p:nvSpPr>
        <p:spPr>
          <a:xfrm>
            <a:off x="964884" y="3943271"/>
            <a:ext cx="822960" cy="822960"/>
          </a:xfrm>
          <a:prstGeom prst="ellipse">
            <a:avLst/>
          </a:prstGeom>
          <a:solidFill>
            <a:srgbClr val="FE4A1E"/>
          </a:solidFill>
          <a:ln w="63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8DAC461-418E-43D3-BAC2-C416E315B274}"/>
              </a:ext>
            </a:extLst>
          </p:cNvPr>
          <p:cNvSpPr>
            <a:spLocks noChangeAspect="1"/>
          </p:cNvSpPr>
          <p:nvPr/>
        </p:nvSpPr>
        <p:spPr>
          <a:xfrm>
            <a:off x="2981053" y="5067299"/>
            <a:ext cx="822960" cy="822960"/>
          </a:xfrm>
          <a:prstGeom prst="ellipse">
            <a:avLst/>
          </a:prstGeom>
          <a:solidFill>
            <a:srgbClr val="5C9AD3"/>
          </a:solidFill>
          <a:ln w="63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8E9A49BA-5F8B-41E9-A6D1-C925307050C7}"/>
              </a:ext>
            </a:extLst>
          </p:cNvPr>
          <p:cNvSpPr>
            <a:spLocks noChangeAspect="1"/>
          </p:cNvSpPr>
          <p:nvPr/>
        </p:nvSpPr>
        <p:spPr>
          <a:xfrm>
            <a:off x="6041515" y="5055142"/>
            <a:ext cx="822960" cy="822960"/>
          </a:xfrm>
          <a:prstGeom prst="ellipse">
            <a:avLst/>
          </a:prstGeom>
          <a:solidFill>
            <a:srgbClr val="44546B"/>
          </a:solidFill>
          <a:ln w="63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1DA6350A-7C0C-4276-947C-1DB976BE4A54}"/>
              </a:ext>
            </a:extLst>
          </p:cNvPr>
          <p:cNvSpPr>
            <a:spLocks noChangeAspect="1"/>
          </p:cNvSpPr>
          <p:nvPr/>
        </p:nvSpPr>
        <p:spPr>
          <a:xfrm>
            <a:off x="9930436" y="3943271"/>
            <a:ext cx="822960" cy="822960"/>
          </a:xfrm>
          <a:prstGeom prst="ellipse">
            <a:avLst/>
          </a:prstGeom>
          <a:solidFill>
            <a:srgbClr val="7A7A7A"/>
          </a:solidFill>
          <a:ln w="63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37">
            <a:extLst>
              <a:ext uri="{FF2B5EF4-FFF2-40B4-BE49-F238E27FC236}">
                <a16:creationId xmlns:a16="http://schemas.microsoft.com/office/drawing/2014/main" id="{7C3A64F3-B22A-4EDC-B3BB-1456557AF8DB}"/>
              </a:ext>
            </a:extLst>
          </p:cNvPr>
          <p:cNvSpPr>
            <a:spLocks noChangeAspect="1" noEditPoints="1"/>
          </p:cNvSpPr>
          <p:nvPr/>
        </p:nvSpPr>
        <p:spPr bwMode="auto">
          <a:xfrm>
            <a:off x="1224711" y="415723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0" name="Freeform 41">
            <a:extLst>
              <a:ext uri="{FF2B5EF4-FFF2-40B4-BE49-F238E27FC236}">
                <a16:creationId xmlns:a16="http://schemas.microsoft.com/office/drawing/2014/main" id="{B08C4DA8-8227-4CC2-A192-6A610AC3B546}"/>
              </a:ext>
            </a:extLst>
          </p:cNvPr>
          <p:cNvSpPr>
            <a:spLocks noChangeAspect="1" noEditPoints="1"/>
          </p:cNvSpPr>
          <p:nvPr/>
        </p:nvSpPr>
        <p:spPr bwMode="auto">
          <a:xfrm>
            <a:off x="10106610" y="418355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Freeform 101">
            <a:extLst>
              <a:ext uri="{FF2B5EF4-FFF2-40B4-BE49-F238E27FC236}">
                <a16:creationId xmlns:a16="http://schemas.microsoft.com/office/drawing/2014/main" id="{90EB2AC1-9EED-458A-9A20-9AC0DDC55B01}"/>
              </a:ext>
            </a:extLst>
          </p:cNvPr>
          <p:cNvSpPr>
            <a:spLocks noChangeAspect="1" noEditPoints="1"/>
          </p:cNvSpPr>
          <p:nvPr/>
        </p:nvSpPr>
        <p:spPr bwMode="auto">
          <a:xfrm>
            <a:off x="3139856" y="527459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91">
            <a:extLst>
              <a:ext uri="{FF2B5EF4-FFF2-40B4-BE49-F238E27FC236}">
                <a16:creationId xmlns:a16="http://schemas.microsoft.com/office/drawing/2014/main" id="{83AB0C96-CBEA-4082-9562-8C251F039006}"/>
              </a:ext>
            </a:extLst>
          </p:cNvPr>
          <p:cNvSpPr>
            <a:spLocks noChangeAspect="1" noEditPoints="1"/>
          </p:cNvSpPr>
          <p:nvPr/>
        </p:nvSpPr>
        <p:spPr bwMode="auto">
          <a:xfrm>
            <a:off x="6270115" y="528374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TextBox 16">
            <a:extLst>
              <a:ext uri="{FF2B5EF4-FFF2-40B4-BE49-F238E27FC236}">
                <a16:creationId xmlns:a16="http://schemas.microsoft.com/office/drawing/2014/main" id="{83C79D2D-E1B6-4884-8796-F472CFDAE7E4}"/>
              </a:ext>
            </a:extLst>
          </p:cNvPr>
          <p:cNvSpPr txBox="1"/>
          <p:nvPr/>
        </p:nvSpPr>
        <p:spPr>
          <a:xfrm>
            <a:off x="6864475" y="5009873"/>
            <a:ext cx="2011680" cy="1409617"/>
          </a:xfrm>
          <a:prstGeom prst="rect">
            <a:avLst/>
          </a:prstGeom>
          <a:noFill/>
        </p:spPr>
        <p:txBody>
          <a:bodyPr wrap="square" rtlCol="0">
            <a:spAutoFit/>
          </a:bodyPr>
          <a:lstStyle/>
          <a:p>
            <a:pPr algn="ctr" defTabSz="1219170">
              <a:spcBef>
                <a:spcPct val="20000"/>
              </a:spcBef>
              <a:defRPr/>
            </a:pPr>
            <a:r>
              <a:rPr lang="en-US" sz="1500" b="1" dirty="0">
                <a:solidFill>
                  <a:srgbClr val="44546B"/>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p:txBody>
      </p:sp>
      <p:sp>
        <p:nvSpPr>
          <p:cNvPr id="18" name="TextBox 17">
            <a:extLst>
              <a:ext uri="{FF2B5EF4-FFF2-40B4-BE49-F238E27FC236}">
                <a16:creationId xmlns:a16="http://schemas.microsoft.com/office/drawing/2014/main" id="{A8B1C18A-B301-46E3-A3EF-A7D572AB8DBD}"/>
              </a:ext>
            </a:extLst>
          </p:cNvPr>
          <p:cNvSpPr txBox="1"/>
          <p:nvPr/>
        </p:nvSpPr>
        <p:spPr>
          <a:xfrm>
            <a:off x="285497" y="4833581"/>
            <a:ext cx="2193855" cy="1501950"/>
          </a:xfrm>
          <a:prstGeom prst="rect">
            <a:avLst/>
          </a:prstGeom>
          <a:noFill/>
        </p:spPr>
        <p:txBody>
          <a:bodyPr wrap="square" rtlCol="0">
            <a:spAutoFit/>
          </a:bodyPr>
          <a:lstStyle/>
          <a:p>
            <a:pPr algn="ctr" defTabSz="1219170">
              <a:spcBef>
                <a:spcPct val="20000"/>
              </a:spcBef>
              <a:defRPr/>
            </a:pPr>
            <a:r>
              <a:rPr lang="en-US" sz="1500" b="1" dirty="0">
                <a:solidFill>
                  <a:srgbClr val="FE4A1E"/>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p:txBody>
      </p:sp>
      <p:sp>
        <p:nvSpPr>
          <p:cNvPr id="19" name="TextBox 18">
            <a:extLst>
              <a:ext uri="{FF2B5EF4-FFF2-40B4-BE49-F238E27FC236}">
                <a16:creationId xmlns:a16="http://schemas.microsoft.com/office/drawing/2014/main" id="{D160DB48-C93E-4FE4-A9D5-15EE0FAE745F}"/>
              </a:ext>
            </a:extLst>
          </p:cNvPr>
          <p:cNvSpPr txBox="1"/>
          <p:nvPr/>
        </p:nvSpPr>
        <p:spPr>
          <a:xfrm>
            <a:off x="9244988" y="4802160"/>
            <a:ext cx="2193855" cy="1501950"/>
          </a:xfrm>
          <a:prstGeom prst="rect">
            <a:avLst/>
          </a:prstGeom>
          <a:noFill/>
        </p:spPr>
        <p:txBody>
          <a:bodyPr wrap="square" rtlCol="0">
            <a:spAutoFit/>
          </a:bodyPr>
          <a:lstStyle/>
          <a:p>
            <a:pPr algn="ctr" defTabSz="1219170">
              <a:spcBef>
                <a:spcPct val="20000"/>
              </a:spcBef>
              <a:defRPr/>
            </a:pPr>
            <a:r>
              <a:rPr lang="en-US" sz="1500" b="1" dirty="0">
                <a:solidFill>
                  <a:srgbClr val="7A7A7A"/>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05F4BB12-F6E6-4FA3-AB18-8D7FF99710B5}"/>
              </a:ext>
            </a:extLst>
          </p:cNvPr>
          <p:cNvSpPr txBox="1"/>
          <p:nvPr/>
        </p:nvSpPr>
        <p:spPr>
          <a:xfrm>
            <a:off x="3849206" y="5012817"/>
            <a:ext cx="2011680" cy="1409617"/>
          </a:xfrm>
          <a:prstGeom prst="rect">
            <a:avLst/>
          </a:prstGeom>
          <a:noFill/>
        </p:spPr>
        <p:txBody>
          <a:bodyPr wrap="square" rtlCol="0">
            <a:spAutoFit/>
          </a:bodyPr>
          <a:lstStyle/>
          <a:p>
            <a:pPr algn="ctr" defTabSz="1219170">
              <a:spcBef>
                <a:spcPct val="20000"/>
              </a:spcBef>
              <a:defRPr/>
            </a:pPr>
            <a:r>
              <a:rPr lang="en-US" sz="1500" b="1" dirty="0">
                <a:solidFill>
                  <a:srgbClr val="5C9AD3"/>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p:txBody>
      </p:sp>
      <p:sp>
        <p:nvSpPr>
          <p:cNvPr id="21" name="TextBox 20">
            <a:extLst>
              <a:ext uri="{FF2B5EF4-FFF2-40B4-BE49-F238E27FC236}">
                <a16:creationId xmlns:a16="http://schemas.microsoft.com/office/drawing/2014/main" id="{CA6ED5D1-E4E8-41E3-9290-85FD878D5669}"/>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71111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arn(outVertical)">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9" presetClass="entr" presetSubtype="0" fill="hold" grpId="0"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dissolve">
                                      <p:cBhvr>
                                        <p:cTn id="21" dur="750"/>
                                        <p:tgtEl>
                                          <p:spTgt spid="4"/>
                                        </p:tgtEl>
                                      </p:cBhvr>
                                    </p:animEffect>
                                  </p:childTnLst>
                                </p:cTn>
                              </p:par>
                            </p:childTnLst>
                          </p:cTn>
                        </p:par>
                        <p:par>
                          <p:cTn id="22" fill="hold">
                            <p:stCondLst>
                              <p:cond delay="2750"/>
                            </p:stCondLst>
                            <p:childTnLst>
                              <p:par>
                                <p:cTn id="23" presetID="53" presetClass="entr" presetSubtype="16"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fltVal val="0"/>
                                          </p:val>
                                        </p:tav>
                                        <p:tav tm="100000">
                                          <p:val>
                                            <p:strVal val="#ppt_h"/>
                                          </p:val>
                                        </p:tav>
                                      </p:tavLst>
                                    </p:anim>
                                    <p:animEffect transition="in" filter="fade">
                                      <p:cBhvr>
                                        <p:cTn id="27" dur="500"/>
                                        <p:tgtEl>
                                          <p:spTgt spid="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fltVal val="0"/>
                                          </p:val>
                                        </p:tav>
                                        <p:tav tm="100000">
                                          <p:val>
                                            <p:strVal val="#ppt_h"/>
                                          </p:val>
                                        </p:tav>
                                      </p:tavLst>
                                    </p:anim>
                                    <p:animEffect transition="in" filter="fade">
                                      <p:cBhvr>
                                        <p:cTn id="32" dur="500"/>
                                        <p:tgtEl>
                                          <p:spTgt spid="9"/>
                                        </p:tgtEl>
                                      </p:cBhvr>
                                    </p:animEffect>
                                  </p:childTnLst>
                                </p:cTn>
                              </p:par>
                            </p:childTnLst>
                          </p:cTn>
                        </p:par>
                        <p:par>
                          <p:cTn id="33" fill="hold">
                            <p:stCondLst>
                              <p:cond delay="3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4250"/>
                            </p:stCondLst>
                            <p:childTnLst>
                              <p:par>
                                <p:cTn id="40" presetID="53" presetClass="entr" presetSubtype="16"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p:cTn id="42" dur="500" fill="hold"/>
                                        <p:tgtEl>
                                          <p:spTgt spid="13"/>
                                        </p:tgtEl>
                                        <p:attrNameLst>
                                          <p:attrName>ppt_w</p:attrName>
                                        </p:attrNameLst>
                                      </p:cBhvr>
                                      <p:tavLst>
                                        <p:tav tm="0">
                                          <p:val>
                                            <p:fltVal val="0"/>
                                          </p:val>
                                        </p:tav>
                                        <p:tav tm="100000">
                                          <p:val>
                                            <p:strVal val="#ppt_w"/>
                                          </p:val>
                                        </p:tav>
                                      </p:tavLst>
                                    </p:anim>
                                    <p:anim calcmode="lin" valueType="num">
                                      <p:cBhvr>
                                        <p:cTn id="43" dur="500" fill="hold"/>
                                        <p:tgtEl>
                                          <p:spTgt spid="13"/>
                                        </p:tgtEl>
                                        <p:attrNameLst>
                                          <p:attrName>ppt_h</p:attrName>
                                        </p:attrNameLst>
                                      </p:cBhvr>
                                      <p:tavLst>
                                        <p:tav tm="0">
                                          <p:val>
                                            <p:fltVal val="0"/>
                                          </p:val>
                                        </p:tav>
                                        <p:tav tm="100000">
                                          <p:val>
                                            <p:strVal val="#ppt_h"/>
                                          </p:val>
                                        </p:tav>
                                      </p:tavLst>
                                    </p:anim>
                                    <p:animEffect transition="in" filter="fade">
                                      <p:cBhvr>
                                        <p:cTn id="44" dur="500"/>
                                        <p:tgtEl>
                                          <p:spTgt spid="13"/>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53" presetClass="entr" presetSubtype="16"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 calcmode="lin" valueType="num">
                                      <p:cBhvr>
                                        <p:cTn id="59" dur="500" fill="hold"/>
                                        <p:tgtEl>
                                          <p:spTgt spid="14"/>
                                        </p:tgtEl>
                                        <p:attrNameLst>
                                          <p:attrName>ppt_w</p:attrName>
                                        </p:attrNameLst>
                                      </p:cBhvr>
                                      <p:tavLst>
                                        <p:tav tm="0">
                                          <p:val>
                                            <p:fltVal val="0"/>
                                          </p:val>
                                        </p:tav>
                                        <p:tav tm="100000">
                                          <p:val>
                                            <p:strVal val="#ppt_w"/>
                                          </p:val>
                                        </p:tav>
                                      </p:tavLst>
                                    </p:anim>
                                    <p:anim calcmode="lin" valueType="num">
                                      <p:cBhvr>
                                        <p:cTn id="60" dur="500" fill="hold"/>
                                        <p:tgtEl>
                                          <p:spTgt spid="14"/>
                                        </p:tgtEl>
                                        <p:attrNameLst>
                                          <p:attrName>ppt_h</p:attrName>
                                        </p:attrNameLst>
                                      </p:cBhvr>
                                      <p:tavLst>
                                        <p:tav tm="0">
                                          <p:val>
                                            <p:fltVal val="0"/>
                                          </p:val>
                                        </p:tav>
                                        <p:tav tm="100000">
                                          <p:val>
                                            <p:strVal val="#ppt_h"/>
                                          </p:val>
                                        </p:tav>
                                      </p:tavLst>
                                    </p:anim>
                                    <p:animEffect transition="in" filter="fade">
                                      <p:cBhvr>
                                        <p:cTn id="61" dur="500"/>
                                        <p:tgtEl>
                                          <p:spTgt spid="14"/>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12"/>
                                        </p:tgtEl>
                                        <p:attrNameLst>
                                          <p:attrName>style.visibility</p:attrName>
                                        </p:attrNameLst>
                                      </p:cBhvr>
                                      <p:to>
                                        <p:strVal val="visible"/>
                                      </p:to>
                                    </p:set>
                                    <p:anim calcmode="lin" valueType="num">
                                      <p:cBhvr>
                                        <p:cTn id="64" dur="500" fill="hold"/>
                                        <p:tgtEl>
                                          <p:spTgt spid="12"/>
                                        </p:tgtEl>
                                        <p:attrNameLst>
                                          <p:attrName>ppt_w</p:attrName>
                                        </p:attrNameLst>
                                      </p:cBhvr>
                                      <p:tavLst>
                                        <p:tav tm="0">
                                          <p:val>
                                            <p:fltVal val="0"/>
                                          </p:val>
                                        </p:tav>
                                        <p:tav tm="100000">
                                          <p:val>
                                            <p:strVal val="#ppt_w"/>
                                          </p:val>
                                        </p:tav>
                                      </p:tavLst>
                                    </p:anim>
                                    <p:anim calcmode="lin" valueType="num">
                                      <p:cBhvr>
                                        <p:cTn id="65" dur="500" fill="hold"/>
                                        <p:tgtEl>
                                          <p:spTgt spid="12"/>
                                        </p:tgtEl>
                                        <p:attrNameLst>
                                          <p:attrName>ppt_h</p:attrName>
                                        </p:attrNameLst>
                                      </p:cBhvr>
                                      <p:tavLst>
                                        <p:tav tm="0">
                                          <p:val>
                                            <p:fltVal val="0"/>
                                          </p:val>
                                        </p:tav>
                                        <p:tav tm="100000">
                                          <p:val>
                                            <p:strVal val="#ppt_h"/>
                                          </p:val>
                                        </p:tav>
                                      </p:tavLst>
                                    </p:anim>
                                    <p:animEffect transition="in" filter="fade">
                                      <p:cBhvr>
                                        <p:cTn id="66" dur="500"/>
                                        <p:tgtEl>
                                          <p:spTgt spid="12"/>
                                        </p:tgtEl>
                                      </p:cBhvr>
                                    </p:animEffect>
                                  </p:childTnLst>
                                </p:cTn>
                              </p:par>
                            </p:childTnLst>
                          </p:cTn>
                        </p:par>
                        <p:par>
                          <p:cTn id="67" fill="hold">
                            <p:stCondLst>
                              <p:cond delay="6250"/>
                            </p:stCondLst>
                            <p:childTnLst>
                              <p:par>
                                <p:cTn id="68" presetID="42" presetClass="entr" presetSubtype="0" fill="hold" grpId="0" nodeType="afterEffect">
                                  <p:stCondLst>
                                    <p:cond delay="0"/>
                                  </p:stCondLst>
                                  <p:childTnLst>
                                    <p:set>
                                      <p:cBhvr>
                                        <p:cTn id="69" dur="1" fill="hold">
                                          <p:stCondLst>
                                            <p:cond delay="0"/>
                                          </p:stCondLst>
                                        </p:cTn>
                                        <p:tgtEl>
                                          <p:spTgt spid="17"/>
                                        </p:tgtEl>
                                        <p:attrNameLst>
                                          <p:attrName>style.visibility</p:attrName>
                                        </p:attrNameLst>
                                      </p:cBhvr>
                                      <p:to>
                                        <p:strVal val="visible"/>
                                      </p:to>
                                    </p:set>
                                    <p:animEffect transition="in" filter="fade">
                                      <p:cBhvr>
                                        <p:cTn id="70" dur="1000"/>
                                        <p:tgtEl>
                                          <p:spTgt spid="17"/>
                                        </p:tgtEl>
                                      </p:cBhvr>
                                    </p:animEffect>
                                    <p:anim calcmode="lin" valueType="num">
                                      <p:cBhvr>
                                        <p:cTn id="71" dur="1000" fill="hold"/>
                                        <p:tgtEl>
                                          <p:spTgt spid="17"/>
                                        </p:tgtEl>
                                        <p:attrNameLst>
                                          <p:attrName>ppt_x</p:attrName>
                                        </p:attrNameLst>
                                      </p:cBhvr>
                                      <p:tavLst>
                                        <p:tav tm="0">
                                          <p:val>
                                            <p:strVal val="#ppt_x"/>
                                          </p:val>
                                        </p:tav>
                                        <p:tav tm="100000">
                                          <p:val>
                                            <p:strVal val="#ppt_x"/>
                                          </p:val>
                                        </p:tav>
                                      </p:tavLst>
                                    </p:anim>
                                    <p:anim calcmode="lin" valueType="num">
                                      <p:cBhvr>
                                        <p:cTn id="72" dur="1000" fill="hold"/>
                                        <p:tgtEl>
                                          <p:spTgt spid="17"/>
                                        </p:tgtEl>
                                        <p:attrNameLst>
                                          <p:attrName>ppt_y</p:attrName>
                                        </p:attrNameLst>
                                      </p:cBhvr>
                                      <p:tavLst>
                                        <p:tav tm="0">
                                          <p:val>
                                            <p:strVal val="#ppt_y+.1"/>
                                          </p:val>
                                        </p:tav>
                                        <p:tav tm="100000">
                                          <p:val>
                                            <p:strVal val="#ppt_y"/>
                                          </p:val>
                                        </p:tav>
                                      </p:tavLst>
                                    </p:anim>
                                  </p:childTnLst>
                                </p:cTn>
                              </p:par>
                            </p:childTnLst>
                          </p:cTn>
                        </p:par>
                        <p:par>
                          <p:cTn id="73" fill="hold">
                            <p:stCondLst>
                              <p:cond delay="7250"/>
                            </p:stCondLst>
                            <p:childTnLst>
                              <p:par>
                                <p:cTn id="74" presetID="53" presetClass="entr" presetSubtype="16" fill="hold" grpId="0" nodeType="afterEffect">
                                  <p:stCondLst>
                                    <p:cond delay="0"/>
                                  </p:stCondLst>
                                  <p:childTnLst>
                                    <p:set>
                                      <p:cBhvr>
                                        <p:cTn id="75" dur="1" fill="hold">
                                          <p:stCondLst>
                                            <p:cond delay="0"/>
                                          </p:stCondLst>
                                        </p:cTn>
                                        <p:tgtEl>
                                          <p:spTgt spid="15"/>
                                        </p:tgtEl>
                                        <p:attrNameLst>
                                          <p:attrName>style.visibility</p:attrName>
                                        </p:attrNameLst>
                                      </p:cBhvr>
                                      <p:to>
                                        <p:strVal val="visible"/>
                                      </p:to>
                                    </p:set>
                                    <p:anim calcmode="lin" valueType="num">
                                      <p:cBhvr>
                                        <p:cTn id="76" dur="500" fill="hold"/>
                                        <p:tgtEl>
                                          <p:spTgt spid="15"/>
                                        </p:tgtEl>
                                        <p:attrNameLst>
                                          <p:attrName>ppt_w</p:attrName>
                                        </p:attrNameLst>
                                      </p:cBhvr>
                                      <p:tavLst>
                                        <p:tav tm="0">
                                          <p:val>
                                            <p:fltVal val="0"/>
                                          </p:val>
                                        </p:tav>
                                        <p:tav tm="100000">
                                          <p:val>
                                            <p:strVal val="#ppt_w"/>
                                          </p:val>
                                        </p:tav>
                                      </p:tavLst>
                                    </p:anim>
                                    <p:anim calcmode="lin" valueType="num">
                                      <p:cBhvr>
                                        <p:cTn id="77" dur="500" fill="hold"/>
                                        <p:tgtEl>
                                          <p:spTgt spid="15"/>
                                        </p:tgtEl>
                                        <p:attrNameLst>
                                          <p:attrName>ppt_h</p:attrName>
                                        </p:attrNameLst>
                                      </p:cBhvr>
                                      <p:tavLst>
                                        <p:tav tm="0">
                                          <p:val>
                                            <p:fltVal val="0"/>
                                          </p:val>
                                        </p:tav>
                                        <p:tav tm="100000">
                                          <p:val>
                                            <p:strVal val="#ppt_h"/>
                                          </p:val>
                                        </p:tav>
                                      </p:tavLst>
                                    </p:anim>
                                    <p:animEffect transition="in" filter="fade">
                                      <p:cBhvr>
                                        <p:cTn id="78" dur="500"/>
                                        <p:tgtEl>
                                          <p:spTgt spid="15"/>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0"/>
                                        </p:tgtEl>
                                        <p:attrNameLst>
                                          <p:attrName>style.visibility</p:attrName>
                                        </p:attrNameLst>
                                      </p:cBhvr>
                                      <p:to>
                                        <p:strVal val="visible"/>
                                      </p:to>
                                    </p:set>
                                    <p:anim calcmode="lin" valueType="num">
                                      <p:cBhvr>
                                        <p:cTn id="81" dur="500" fill="hold"/>
                                        <p:tgtEl>
                                          <p:spTgt spid="10"/>
                                        </p:tgtEl>
                                        <p:attrNameLst>
                                          <p:attrName>ppt_w</p:attrName>
                                        </p:attrNameLst>
                                      </p:cBhvr>
                                      <p:tavLst>
                                        <p:tav tm="0">
                                          <p:val>
                                            <p:fltVal val="0"/>
                                          </p:val>
                                        </p:tav>
                                        <p:tav tm="100000">
                                          <p:val>
                                            <p:strVal val="#ppt_w"/>
                                          </p:val>
                                        </p:tav>
                                      </p:tavLst>
                                    </p:anim>
                                    <p:anim calcmode="lin" valueType="num">
                                      <p:cBhvr>
                                        <p:cTn id="82" dur="500" fill="hold"/>
                                        <p:tgtEl>
                                          <p:spTgt spid="10"/>
                                        </p:tgtEl>
                                        <p:attrNameLst>
                                          <p:attrName>ppt_h</p:attrName>
                                        </p:attrNameLst>
                                      </p:cBhvr>
                                      <p:tavLst>
                                        <p:tav tm="0">
                                          <p:val>
                                            <p:fltVal val="0"/>
                                          </p:val>
                                        </p:tav>
                                        <p:tav tm="100000">
                                          <p:val>
                                            <p:strVal val="#ppt_h"/>
                                          </p:val>
                                        </p:tav>
                                      </p:tavLst>
                                    </p:anim>
                                    <p:animEffect transition="in" filter="fade">
                                      <p:cBhvr>
                                        <p:cTn id="83" dur="500"/>
                                        <p:tgtEl>
                                          <p:spTgt spid="10"/>
                                        </p:tgtEl>
                                      </p:cBhvr>
                                    </p:animEffect>
                                  </p:childTnLst>
                                </p:cTn>
                              </p:par>
                            </p:childTnLst>
                          </p:cTn>
                        </p:par>
                        <p:par>
                          <p:cTn id="84" fill="hold">
                            <p:stCondLst>
                              <p:cond delay="7750"/>
                            </p:stCondLst>
                            <p:childTnLst>
                              <p:par>
                                <p:cTn id="85" presetID="42" presetClass="entr" presetSubtype="0" fill="hold" grpId="0" nodeType="afterEffect">
                                  <p:stCondLst>
                                    <p:cond delay="0"/>
                                  </p:stCondLst>
                                  <p:childTnLst>
                                    <p:set>
                                      <p:cBhvr>
                                        <p:cTn id="86" dur="1" fill="hold">
                                          <p:stCondLst>
                                            <p:cond delay="0"/>
                                          </p:stCondLst>
                                        </p:cTn>
                                        <p:tgtEl>
                                          <p:spTgt spid="19"/>
                                        </p:tgtEl>
                                        <p:attrNameLst>
                                          <p:attrName>style.visibility</p:attrName>
                                        </p:attrNameLst>
                                      </p:cBhvr>
                                      <p:to>
                                        <p:strVal val="visible"/>
                                      </p:to>
                                    </p:set>
                                    <p:animEffect transition="in" filter="fade">
                                      <p:cBhvr>
                                        <p:cTn id="87" dur="1000"/>
                                        <p:tgtEl>
                                          <p:spTgt spid="19"/>
                                        </p:tgtEl>
                                      </p:cBhvr>
                                    </p:animEffect>
                                    <p:anim calcmode="lin" valueType="num">
                                      <p:cBhvr>
                                        <p:cTn id="88" dur="1000" fill="hold"/>
                                        <p:tgtEl>
                                          <p:spTgt spid="19"/>
                                        </p:tgtEl>
                                        <p:attrNameLst>
                                          <p:attrName>ppt_x</p:attrName>
                                        </p:attrNameLst>
                                      </p:cBhvr>
                                      <p:tavLst>
                                        <p:tav tm="0">
                                          <p:val>
                                            <p:strVal val="#ppt_x"/>
                                          </p:val>
                                        </p:tav>
                                        <p:tav tm="100000">
                                          <p:val>
                                            <p:strVal val="#ppt_x"/>
                                          </p:val>
                                        </p:tav>
                                      </p:tavLst>
                                    </p:anim>
                                    <p:anim calcmode="lin" valueType="num">
                                      <p:cBhvr>
                                        <p:cTn id="8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 grpId="0" animBg="1"/>
      <p:bldP spid="7" grpId="0" animBg="1"/>
      <p:bldP spid="13" grpId="0" animBg="1"/>
      <p:bldP spid="14" grpId="0" animBg="1"/>
      <p:bldP spid="15" grpId="0" animBg="1"/>
      <p:bldP spid="9" grpId="0" animBg="1"/>
      <p:bldP spid="10" grpId="0" animBg="1"/>
      <p:bldP spid="11" grpId="0" animBg="1"/>
      <p:bldP spid="12" grpId="0" animBg="1"/>
      <p:bldP spid="17" grpId="0"/>
      <p:bldP spid="18" grpId="0"/>
      <p:bldP spid="19" grpId="0"/>
      <p:bldP spid="20" grpId="0"/>
      <p:bldP spid="2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B107032D-C4DB-4C51-8563-DD19E6B3449B}"/>
              </a:ext>
            </a:extLst>
          </p:cNvPr>
          <p:cNvSpPr>
            <a:spLocks noChangeAspect="1"/>
          </p:cNvSpPr>
          <p:nvPr/>
        </p:nvSpPr>
        <p:spPr>
          <a:xfrm>
            <a:off x="3501912" y="3574859"/>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59697A86-18F6-4D3E-A65B-D34740CA471E}"/>
              </a:ext>
            </a:extLst>
          </p:cNvPr>
          <p:cNvSpPr>
            <a:spLocks noChangeAspect="1"/>
          </p:cNvSpPr>
          <p:nvPr/>
        </p:nvSpPr>
        <p:spPr>
          <a:xfrm rot="10800000">
            <a:off x="3273049" y="5003143"/>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Oval 15">
            <a:extLst>
              <a:ext uri="{FF2B5EF4-FFF2-40B4-BE49-F238E27FC236}">
                <a16:creationId xmlns:a16="http://schemas.microsoft.com/office/drawing/2014/main" id="{51433CCF-BE39-4EF0-A934-9A25AD5CEF77}"/>
              </a:ext>
            </a:extLst>
          </p:cNvPr>
          <p:cNvSpPr>
            <a:spLocks noChangeAspect="1"/>
          </p:cNvSpPr>
          <p:nvPr/>
        </p:nvSpPr>
        <p:spPr>
          <a:xfrm>
            <a:off x="3711027" y="4077723"/>
            <a:ext cx="1849243" cy="1849243"/>
          </a:xfrm>
          <a:prstGeom prst="ellipse">
            <a:avLst/>
          </a:prstGeom>
          <a:solidFill>
            <a:schemeClr val="tx1">
              <a:alpha val="60000"/>
            </a:schemeClr>
          </a:soli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DE5CA8E9-A35D-4FB9-80AC-17F627F12C26}"/>
              </a:ext>
            </a:extLst>
          </p:cNvPr>
          <p:cNvSpPr txBox="1"/>
          <p:nvPr/>
        </p:nvSpPr>
        <p:spPr>
          <a:xfrm>
            <a:off x="3756599" y="4128616"/>
            <a:ext cx="1750700" cy="892552"/>
          </a:xfrm>
          <a:prstGeom prst="rect">
            <a:avLst/>
          </a:prstGeom>
          <a:noFill/>
        </p:spPr>
        <p:txBody>
          <a:bodyPr wrap="square" rtlCol="0">
            <a:spAutoFit/>
          </a:bodyPr>
          <a:lstStyle/>
          <a:p>
            <a:pPr algn="ctr"/>
            <a:r>
              <a:rPr lang="en-US" sz="2400" b="1" dirty="0">
                <a:solidFill>
                  <a:schemeClr val="bg1"/>
                </a:solidFill>
              </a:rPr>
              <a:t>02</a:t>
            </a:r>
          </a:p>
          <a:p>
            <a:pPr algn="ctr"/>
            <a:r>
              <a:rPr lang="en-US" sz="1400" b="1" dirty="0">
                <a:solidFill>
                  <a:schemeClr val="bg1"/>
                </a:solidFill>
                <a:latin typeface="Candara" panose="020E0502030303020204" pitchFamily="34" charset="0"/>
              </a:rPr>
              <a:t>LOREM IPSUM</a:t>
            </a:r>
          </a:p>
          <a:p>
            <a:pPr algn="ctr"/>
            <a:r>
              <a:rPr lang="en-US" sz="1000" b="1" dirty="0">
                <a:solidFill>
                  <a:srgbClr val="5C9AD3"/>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19" name="TextBox 18">
            <a:extLst>
              <a:ext uri="{FF2B5EF4-FFF2-40B4-BE49-F238E27FC236}">
                <a16:creationId xmlns:a16="http://schemas.microsoft.com/office/drawing/2014/main" id="{0266B164-1805-453F-9E1B-3CC6F1710121}"/>
              </a:ext>
            </a:extLst>
          </p:cNvPr>
          <p:cNvSpPr txBox="1"/>
          <p:nvPr/>
        </p:nvSpPr>
        <p:spPr>
          <a:xfrm>
            <a:off x="3786158" y="4927616"/>
            <a:ext cx="1751914" cy="707886"/>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 sed do eiusmod tempor incididunt.</a:t>
            </a:r>
            <a:endParaRPr lang="en-US" sz="1000" b="1"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0D3C63A8-544C-415A-9008-9CBB6F854F93}"/>
              </a:ext>
            </a:extLst>
          </p:cNvPr>
          <p:cNvSpPr>
            <a:spLocks noChangeAspect="1"/>
          </p:cNvSpPr>
          <p:nvPr/>
        </p:nvSpPr>
        <p:spPr>
          <a:xfrm>
            <a:off x="1219464" y="1676400"/>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Shape 27">
            <a:extLst>
              <a:ext uri="{FF2B5EF4-FFF2-40B4-BE49-F238E27FC236}">
                <a16:creationId xmlns:a16="http://schemas.microsoft.com/office/drawing/2014/main" id="{228D5DEB-ED06-4058-9997-FF6BFE3C0801}"/>
              </a:ext>
            </a:extLst>
          </p:cNvPr>
          <p:cNvSpPr>
            <a:spLocks noChangeAspect="1"/>
          </p:cNvSpPr>
          <p:nvPr/>
        </p:nvSpPr>
        <p:spPr>
          <a:xfrm rot="10800000">
            <a:off x="990600" y="3104684"/>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Oval 28">
            <a:extLst>
              <a:ext uri="{FF2B5EF4-FFF2-40B4-BE49-F238E27FC236}">
                <a16:creationId xmlns:a16="http://schemas.microsoft.com/office/drawing/2014/main" id="{5DC6D23A-1EEF-41D0-914E-B025E3DB0BC6}"/>
              </a:ext>
            </a:extLst>
          </p:cNvPr>
          <p:cNvSpPr>
            <a:spLocks noChangeAspect="1"/>
          </p:cNvSpPr>
          <p:nvPr/>
        </p:nvSpPr>
        <p:spPr>
          <a:xfrm>
            <a:off x="1428579" y="2179264"/>
            <a:ext cx="1849243" cy="1849243"/>
          </a:xfrm>
          <a:prstGeom prst="ellipse">
            <a:avLst/>
          </a:prstGeom>
          <a:solidFill>
            <a:schemeClr val="tx1">
              <a:alpha val="60000"/>
            </a:schemeClr>
          </a:soli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72628258-9633-4BCC-BD1D-8D4A05E4F8FD}"/>
              </a:ext>
            </a:extLst>
          </p:cNvPr>
          <p:cNvSpPr txBox="1"/>
          <p:nvPr/>
        </p:nvSpPr>
        <p:spPr>
          <a:xfrm>
            <a:off x="1474151" y="2230157"/>
            <a:ext cx="1750700" cy="892552"/>
          </a:xfrm>
          <a:prstGeom prst="rect">
            <a:avLst/>
          </a:prstGeom>
          <a:noFill/>
        </p:spPr>
        <p:txBody>
          <a:bodyPr wrap="square" rtlCol="0">
            <a:spAutoFit/>
          </a:bodyPr>
          <a:lstStyle/>
          <a:p>
            <a:pPr algn="ctr"/>
            <a:r>
              <a:rPr lang="en-US" sz="2400" b="1" dirty="0">
                <a:solidFill>
                  <a:schemeClr val="bg1"/>
                </a:solidFill>
              </a:rPr>
              <a:t>01</a:t>
            </a:r>
          </a:p>
          <a:p>
            <a:pPr algn="ctr"/>
            <a:r>
              <a:rPr lang="en-US" sz="1400" b="1" dirty="0">
                <a:solidFill>
                  <a:schemeClr val="bg1"/>
                </a:solidFill>
                <a:latin typeface="Candara" panose="020E0502030303020204" pitchFamily="34" charset="0"/>
              </a:rPr>
              <a:t>LOREM IPSUM</a:t>
            </a:r>
          </a:p>
          <a:p>
            <a:pPr algn="ctr"/>
            <a:r>
              <a:rPr lang="en-US" sz="1000" b="1" dirty="0">
                <a:solidFill>
                  <a:srgbClr val="FE4A1E"/>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31" name="TextBox 30">
            <a:extLst>
              <a:ext uri="{FF2B5EF4-FFF2-40B4-BE49-F238E27FC236}">
                <a16:creationId xmlns:a16="http://schemas.microsoft.com/office/drawing/2014/main" id="{873EF7C0-C8BB-4DF1-AA52-917269A0D158}"/>
              </a:ext>
            </a:extLst>
          </p:cNvPr>
          <p:cNvSpPr txBox="1"/>
          <p:nvPr/>
        </p:nvSpPr>
        <p:spPr>
          <a:xfrm>
            <a:off x="1503709" y="3029158"/>
            <a:ext cx="1751914" cy="707886"/>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 sed do eiusmod tempor incididunt.</a:t>
            </a:r>
            <a:endParaRPr lang="en-US" sz="1000" b="1" dirty="0">
              <a:solidFill>
                <a:schemeClr val="bg1"/>
              </a:solidFill>
              <a:latin typeface="Candara" panose="020E0502030303020204" pitchFamily="34" charset="0"/>
            </a:endParaRPr>
          </a:p>
        </p:txBody>
      </p:sp>
      <p:sp>
        <p:nvSpPr>
          <p:cNvPr id="32" name="Freeform: Shape 31">
            <a:extLst>
              <a:ext uri="{FF2B5EF4-FFF2-40B4-BE49-F238E27FC236}">
                <a16:creationId xmlns:a16="http://schemas.microsoft.com/office/drawing/2014/main" id="{748F80AC-2571-4556-B158-2E0917AC9499}"/>
              </a:ext>
            </a:extLst>
          </p:cNvPr>
          <p:cNvSpPr>
            <a:spLocks noChangeAspect="1"/>
          </p:cNvSpPr>
          <p:nvPr/>
        </p:nvSpPr>
        <p:spPr>
          <a:xfrm>
            <a:off x="6394098" y="1676400"/>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3" name="Freeform: Shape 32">
            <a:extLst>
              <a:ext uri="{FF2B5EF4-FFF2-40B4-BE49-F238E27FC236}">
                <a16:creationId xmlns:a16="http://schemas.microsoft.com/office/drawing/2014/main" id="{3A445D15-50FC-40E3-85FA-2C92099D5342}"/>
              </a:ext>
            </a:extLst>
          </p:cNvPr>
          <p:cNvSpPr>
            <a:spLocks noChangeAspect="1"/>
          </p:cNvSpPr>
          <p:nvPr/>
        </p:nvSpPr>
        <p:spPr>
          <a:xfrm rot="10800000">
            <a:off x="6165234" y="3104684"/>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Oval 33">
            <a:extLst>
              <a:ext uri="{FF2B5EF4-FFF2-40B4-BE49-F238E27FC236}">
                <a16:creationId xmlns:a16="http://schemas.microsoft.com/office/drawing/2014/main" id="{032A3E77-9293-43A0-AF41-58B1C1A4C250}"/>
              </a:ext>
            </a:extLst>
          </p:cNvPr>
          <p:cNvSpPr>
            <a:spLocks noChangeAspect="1"/>
          </p:cNvSpPr>
          <p:nvPr/>
        </p:nvSpPr>
        <p:spPr>
          <a:xfrm>
            <a:off x="6603213" y="2179264"/>
            <a:ext cx="1849243" cy="1849243"/>
          </a:xfrm>
          <a:prstGeom prst="ellipse">
            <a:avLst/>
          </a:prstGeom>
          <a:solidFill>
            <a:schemeClr val="tx1">
              <a:alpha val="60000"/>
            </a:schemeClr>
          </a:soli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A60E7165-86B5-49A0-96E7-C1828B1DDA99}"/>
              </a:ext>
            </a:extLst>
          </p:cNvPr>
          <p:cNvSpPr txBox="1"/>
          <p:nvPr/>
        </p:nvSpPr>
        <p:spPr>
          <a:xfrm>
            <a:off x="6648785" y="2230157"/>
            <a:ext cx="1750700" cy="892552"/>
          </a:xfrm>
          <a:prstGeom prst="rect">
            <a:avLst/>
          </a:prstGeom>
          <a:noFill/>
        </p:spPr>
        <p:txBody>
          <a:bodyPr wrap="square" rtlCol="0">
            <a:spAutoFit/>
          </a:bodyPr>
          <a:lstStyle/>
          <a:p>
            <a:pPr algn="ctr"/>
            <a:r>
              <a:rPr lang="en-US" sz="2400" b="1" dirty="0">
                <a:solidFill>
                  <a:schemeClr val="bg1"/>
                </a:solidFill>
              </a:rPr>
              <a:t>03</a:t>
            </a:r>
          </a:p>
          <a:p>
            <a:pPr algn="ctr"/>
            <a:r>
              <a:rPr lang="en-US" sz="1400" b="1" dirty="0">
                <a:solidFill>
                  <a:schemeClr val="bg1"/>
                </a:solidFill>
                <a:latin typeface="Candara" panose="020E0502030303020204" pitchFamily="34" charset="0"/>
              </a:rPr>
              <a:t>LOREM IPSUM</a:t>
            </a:r>
          </a:p>
          <a:p>
            <a:pPr algn="ctr"/>
            <a:r>
              <a:rPr lang="en-US" sz="1000" b="1" dirty="0">
                <a:solidFill>
                  <a:srgbClr val="44546B"/>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36" name="TextBox 35">
            <a:extLst>
              <a:ext uri="{FF2B5EF4-FFF2-40B4-BE49-F238E27FC236}">
                <a16:creationId xmlns:a16="http://schemas.microsoft.com/office/drawing/2014/main" id="{59EC8A9A-4DDB-4957-80D9-BAAD92E4E6AA}"/>
              </a:ext>
            </a:extLst>
          </p:cNvPr>
          <p:cNvSpPr txBox="1"/>
          <p:nvPr/>
        </p:nvSpPr>
        <p:spPr>
          <a:xfrm>
            <a:off x="6678344" y="3029158"/>
            <a:ext cx="1751914" cy="707886"/>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 sed do eiusmod tempor incididunt.</a:t>
            </a:r>
            <a:endParaRPr lang="en-US" sz="1000" b="1" dirty="0">
              <a:solidFill>
                <a:schemeClr val="bg1"/>
              </a:solidFill>
              <a:latin typeface="Candara" panose="020E0502030303020204" pitchFamily="34" charset="0"/>
            </a:endParaRPr>
          </a:p>
        </p:txBody>
      </p:sp>
      <p:sp>
        <p:nvSpPr>
          <p:cNvPr id="37" name="Freeform: Shape 36">
            <a:extLst>
              <a:ext uri="{FF2B5EF4-FFF2-40B4-BE49-F238E27FC236}">
                <a16:creationId xmlns:a16="http://schemas.microsoft.com/office/drawing/2014/main" id="{2B8FE1AE-507E-4A66-AF84-0C3DEFF063C0}"/>
              </a:ext>
            </a:extLst>
          </p:cNvPr>
          <p:cNvSpPr>
            <a:spLocks noChangeAspect="1"/>
          </p:cNvSpPr>
          <p:nvPr/>
        </p:nvSpPr>
        <p:spPr>
          <a:xfrm>
            <a:off x="8648877" y="3574859"/>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7A7A7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Freeform: Shape 37">
            <a:extLst>
              <a:ext uri="{FF2B5EF4-FFF2-40B4-BE49-F238E27FC236}">
                <a16:creationId xmlns:a16="http://schemas.microsoft.com/office/drawing/2014/main" id="{54592AED-8DE1-4D03-B8C0-2D3A6BAAC21A}"/>
              </a:ext>
            </a:extLst>
          </p:cNvPr>
          <p:cNvSpPr>
            <a:spLocks noChangeAspect="1"/>
          </p:cNvSpPr>
          <p:nvPr/>
        </p:nvSpPr>
        <p:spPr>
          <a:xfrm rot="10800000">
            <a:off x="8420013" y="5003143"/>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7A7A7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 name="Oval 38">
            <a:extLst>
              <a:ext uri="{FF2B5EF4-FFF2-40B4-BE49-F238E27FC236}">
                <a16:creationId xmlns:a16="http://schemas.microsoft.com/office/drawing/2014/main" id="{6CFEEB0D-6C6F-4179-96EA-C02CD1EEEF73}"/>
              </a:ext>
            </a:extLst>
          </p:cNvPr>
          <p:cNvSpPr>
            <a:spLocks noChangeAspect="1"/>
          </p:cNvSpPr>
          <p:nvPr/>
        </p:nvSpPr>
        <p:spPr>
          <a:xfrm>
            <a:off x="8857991" y="4077723"/>
            <a:ext cx="1849243" cy="1849243"/>
          </a:xfrm>
          <a:prstGeom prst="ellipse">
            <a:avLst/>
          </a:prstGeom>
          <a:solidFill>
            <a:schemeClr val="tx1">
              <a:alpha val="60000"/>
            </a:schemeClr>
          </a:soli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04B9D983-50F5-4544-8F33-8BB88B7ED8C7}"/>
              </a:ext>
            </a:extLst>
          </p:cNvPr>
          <p:cNvSpPr txBox="1"/>
          <p:nvPr/>
        </p:nvSpPr>
        <p:spPr>
          <a:xfrm>
            <a:off x="8903564" y="4128616"/>
            <a:ext cx="1750700" cy="892552"/>
          </a:xfrm>
          <a:prstGeom prst="rect">
            <a:avLst/>
          </a:prstGeom>
          <a:noFill/>
        </p:spPr>
        <p:txBody>
          <a:bodyPr wrap="square" rtlCol="0">
            <a:spAutoFit/>
          </a:bodyPr>
          <a:lstStyle/>
          <a:p>
            <a:pPr algn="ctr"/>
            <a:r>
              <a:rPr lang="en-US" sz="2400" b="1" dirty="0">
                <a:solidFill>
                  <a:schemeClr val="bg1"/>
                </a:solidFill>
              </a:rPr>
              <a:t>04</a:t>
            </a:r>
          </a:p>
          <a:p>
            <a:pPr algn="ctr"/>
            <a:r>
              <a:rPr lang="en-US" sz="1400" b="1" dirty="0">
                <a:solidFill>
                  <a:schemeClr val="bg1"/>
                </a:solidFill>
                <a:latin typeface="Candara" panose="020E0502030303020204" pitchFamily="34" charset="0"/>
              </a:rPr>
              <a:t>LOREM IPSUM</a:t>
            </a:r>
          </a:p>
          <a:p>
            <a:pPr algn="ctr"/>
            <a:r>
              <a:rPr lang="en-US" sz="1000" b="1" dirty="0">
                <a:solidFill>
                  <a:srgbClr val="7A7A7A"/>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41" name="TextBox 40">
            <a:extLst>
              <a:ext uri="{FF2B5EF4-FFF2-40B4-BE49-F238E27FC236}">
                <a16:creationId xmlns:a16="http://schemas.microsoft.com/office/drawing/2014/main" id="{0B1E649F-0517-4294-8EC1-12D54998C70B}"/>
              </a:ext>
            </a:extLst>
          </p:cNvPr>
          <p:cNvSpPr txBox="1"/>
          <p:nvPr/>
        </p:nvSpPr>
        <p:spPr>
          <a:xfrm>
            <a:off x="8933122" y="4927616"/>
            <a:ext cx="1751914" cy="707886"/>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 sed do eiusmod tempor incididunt.</a:t>
            </a:r>
            <a:endParaRPr lang="en-US" sz="1000" b="1"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CACCDD5C-1EE6-4A49-AB77-A9589CFA9922}"/>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80293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1000" fill="hold"/>
                                        <p:tgtEl>
                                          <p:spTgt spid="27"/>
                                        </p:tgtEl>
                                        <p:attrNameLst>
                                          <p:attrName>ppt_w</p:attrName>
                                        </p:attrNameLst>
                                      </p:cBhvr>
                                      <p:tavLst>
                                        <p:tav tm="0">
                                          <p:val>
                                            <p:fltVal val="0"/>
                                          </p:val>
                                        </p:tav>
                                        <p:tav tm="100000">
                                          <p:val>
                                            <p:strVal val="#ppt_w"/>
                                          </p:val>
                                        </p:tav>
                                      </p:tavLst>
                                    </p:anim>
                                    <p:anim calcmode="lin" valueType="num">
                                      <p:cBhvr>
                                        <p:cTn id="12" dur="1000" fill="hold"/>
                                        <p:tgtEl>
                                          <p:spTgt spid="27"/>
                                        </p:tgtEl>
                                        <p:attrNameLst>
                                          <p:attrName>ppt_h</p:attrName>
                                        </p:attrNameLst>
                                      </p:cBhvr>
                                      <p:tavLst>
                                        <p:tav tm="0">
                                          <p:val>
                                            <p:fltVal val="0"/>
                                          </p:val>
                                        </p:tav>
                                        <p:tav tm="100000">
                                          <p:val>
                                            <p:strVal val="#ppt_h"/>
                                          </p:val>
                                        </p:tav>
                                      </p:tavLst>
                                    </p:anim>
                                    <p:anim calcmode="lin" valueType="num">
                                      <p:cBhvr>
                                        <p:cTn id="13" dur="1000" fill="hold"/>
                                        <p:tgtEl>
                                          <p:spTgt spid="27"/>
                                        </p:tgtEl>
                                        <p:attrNameLst>
                                          <p:attrName>style.rotation</p:attrName>
                                        </p:attrNameLst>
                                      </p:cBhvr>
                                      <p:tavLst>
                                        <p:tav tm="0">
                                          <p:val>
                                            <p:fltVal val="90"/>
                                          </p:val>
                                        </p:tav>
                                        <p:tav tm="100000">
                                          <p:val>
                                            <p:fltVal val="0"/>
                                          </p:val>
                                        </p:tav>
                                      </p:tavLst>
                                    </p:anim>
                                    <p:animEffect transition="in" filter="fade">
                                      <p:cBhvr>
                                        <p:cTn id="14" dur="1000"/>
                                        <p:tgtEl>
                                          <p:spTgt spid="27"/>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1000" fill="hold"/>
                                        <p:tgtEl>
                                          <p:spTgt spid="28"/>
                                        </p:tgtEl>
                                        <p:attrNameLst>
                                          <p:attrName>ppt_w</p:attrName>
                                        </p:attrNameLst>
                                      </p:cBhvr>
                                      <p:tavLst>
                                        <p:tav tm="0">
                                          <p:val>
                                            <p:fltVal val="0"/>
                                          </p:val>
                                        </p:tav>
                                        <p:tav tm="100000">
                                          <p:val>
                                            <p:strVal val="#ppt_w"/>
                                          </p:val>
                                        </p:tav>
                                      </p:tavLst>
                                    </p:anim>
                                    <p:anim calcmode="lin" valueType="num">
                                      <p:cBhvr>
                                        <p:cTn id="18" dur="1000" fill="hold"/>
                                        <p:tgtEl>
                                          <p:spTgt spid="28"/>
                                        </p:tgtEl>
                                        <p:attrNameLst>
                                          <p:attrName>ppt_h</p:attrName>
                                        </p:attrNameLst>
                                      </p:cBhvr>
                                      <p:tavLst>
                                        <p:tav tm="0">
                                          <p:val>
                                            <p:fltVal val="0"/>
                                          </p:val>
                                        </p:tav>
                                        <p:tav tm="100000">
                                          <p:val>
                                            <p:strVal val="#ppt_h"/>
                                          </p:val>
                                        </p:tav>
                                      </p:tavLst>
                                    </p:anim>
                                    <p:anim calcmode="lin" valueType="num">
                                      <p:cBhvr>
                                        <p:cTn id="19" dur="1000" fill="hold"/>
                                        <p:tgtEl>
                                          <p:spTgt spid="28"/>
                                        </p:tgtEl>
                                        <p:attrNameLst>
                                          <p:attrName>style.rotation</p:attrName>
                                        </p:attrNameLst>
                                      </p:cBhvr>
                                      <p:tavLst>
                                        <p:tav tm="0">
                                          <p:val>
                                            <p:fltVal val="90"/>
                                          </p:val>
                                        </p:tav>
                                        <p:tav tm="100000">
                                          <p:val>
                                            <p:fltVal val="0"/>
                                          </p:val>
                                        </p:tav>
                                      </p:tavLst>
                                    </p:anim>
                                    <p:animEffect transition="in" filter="fade">
                                      <p:cBhvr>
                                        <p:cTn id="20" dur="1000"/>
                                        <p:tgtEl>
                                          <p:spTgt spid="28"/>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Effect transition="in" filter="fade">
                                      <p:cBhvr>
                                        <p:cTn id="26" dur="500"/>
                                        <p:tgtEl>
                                          <p:spTgt spid="29"/>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up)">
                                      <p:cBhvr>
                                        <p:cTn id="30" dur="500"/>
                                        <p:tgtEl>
                                          <p:spTgt spid="30"/>
                                        </p:tgtEl>
                                      </p:cBhvr>
                                    </p:animEffect>
                                  </p:childTnLst>
                                </p:cTn>
                              </p:par>
                            </p:childTnLst>
                          </p:cTn>
                        </p:par>
                        <p:par>
                          <p:cTn id="31" fill="hold">
                            <p:stCondLst>
                              <p:cond delay="2500"/>
                            </p:stCondLst>
                            <p:childTnLst>
                              <p:par>
                                <p:cTn id="32" presetID="22" presetClass="entr" presetSubtype="1" fill="hold" grpId="0" nodeType="afterEffect">
                                  <p:stCondLst>
                                    <p:cond delay="0"/>
                                  </p:stCondLst>
                                  <p:childTnLst>
                                    <p:set>
                                      <p:cBhvr>
                                        <p:cTn id="33" dur="1" fill="hold">
                                          <p:stCondLst>
                                            <p:cond delay="0"/>
                                          </p:stCondLst>
                                        </p:cTn>
                                        <p:tgtEl>
                                          <p:spTgt spid="31"/>
                                        </p:tgtEl>
                                        <p:attrNameLst>
                                          <p:attrName>style.visibility</p:attrName>
                                        </p:attrNameLst>
                                      </p:cBhvr>
                                      <p:to>
                                        <p:strVal val="visible"/>
                                      </p:to>
                                    </p:set>
                                    <p:animEffect transition="in" filter="wipe(up)">
                                      <p:cBhvr>
                                        <p:cTn id="34" dur="500"/>
                                        <p:tgtEl>
                                          <p:spTgt spid="31"/>
                                        </p:tgtEl>
                                      </p:cBhvr>
                                    </p:animEffect>
                                  </p:childTnLst>
                                </p:cTn>
                              </p:par>
                            </p:childTnLst>
                          </p:cTn>
                        </p:par>
                        <p:par>
                          <p:cTn id="35" fill="hold">
                            <p:stCondLst>
                              <p:cond delay="3000"/>
                            </p:stCondLst>
                            <p:childTnLst>
                              <p:par>
                                <p:cTn id="36" presetID="31"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1000" fill="hold"/>
                                        <p:tgtEl>
                                          <p:spTgt spid="11"/>
                                        </p:tgtEl>
                                        <p:attrNameLst>
                                          <p:attrName>ppt_w</p:attrName>
                                        </p:attrNameLst>
                                      </p:cBhvr>
                                      <p:tavLst>
                                        <p:tav tm="0">
                                          <p:val>
                                            <p:fltVal val="0"/>
                                          </p:val>
                                        </p:tav>
                                        <p:tav tm="100000">
                                          <p:val>
                                            <p:strVal val="#ppt_w"/>
                                          </p:val>
                                        </p:tav>
                                      </p:tavLst>
                                    </p:anim>
                                    <p:anim calcmode="lin" valueType="num">
                                      <p:cBhvr>
                                        <p:cTn id="39" dur="1000" fill="hold"/>
                                        <p:tgtEl>
                                          <p:spTgt spid="11"/>
                                        </p:tgtEl>
                                        <p:attrNameLst>
                                          <p:attrName>ppt_h</p:attrName>
                                        </p:attrNameLst>
                                      </p:cBhvr>
                                      <p:tavLst>
                                        <p:tav tm="0">
                                          <p:val>
                                            <p:fltVal val="0"/>
                                          </p:val>
                                        </p:tav>
                                        <p:tav tm="100000">
                                          <p:val>
                                            <p:strVal val="#ppt_h"/>
                                          </p:val>
                                        </p:tav>
                                      </p:tavLst>
                                    </p:anim>
                                    <p:anim calcmode="lin" valueType="num">
                                      <p:cBhvr>
                                        <p:cTn id="40" dur="1000" fill="hold"/>
                                        <p:tgtEl>
                                          <p:spTgt spid="11"/>
                                        </p:tgtEl>
                                        <p:attrNameLst>
                                          <p:attrName>style.rotation</p:attrName>
                                        </p:attrNameLst>
                                      </p:cBhvr>
                                      <p:tavLst>
                                        <p:tav tm="0">
                                          <p:val>
                                            <p:fltVal val="90"/>
                                          </p:val>
                                        </p:tav>
                                        <p:tav tm="100000">
                                          <p:val>
                                            <p:fltVal val="0"/>
                                          </p:val>
                                        </p:tav>
                                      </p:tavLst>
                                    </p:anim>
                                    <p:animEffect transition="in" filter="fade">
                                      <p:cBhvr>
                                        <p:cTn id="41" dur="1000"/>
                                        <p:tgtEl>
                                          <p:spTgt spid="11"/>
                                        </p:tgtEl>
                                      </p:cBhvr>
                                    </p:animEffect>
                                  </p:childTnLst>
                                </p:cTn>
                              </p:par>
                              <p:par>
                                <p:cTn id="42" presetID="31" presetClass="entr" presetSubtype="0" fill="hold" grpId="0" nodeType="with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1000" fill="hold"/>
                                        <p:tgtEl>
                                          <p:spTgt spid="14"/>
                                        </p:tgtEl>
                                        <p:attrNameLst>
                                          <p:attrName>ppt_w</p:attrName>
                                        </p:attrNameLst>
                                      </p:cBhvr>
                                      <p:tavLst>
                                        <p:tav tm="0">
                                          <p:val>
                                            <p:fltVal val="0"/>
                                          </p:val>
                                        </p:tav>
                                        <p:tav tm="100000">
                                          <p:val>
                                            <p:strVal val="#ppt_w"/>
                                          </p:val>
                                        </p:tav>
                                      </p:tavLst>
                                    </p:anim>
                                    <p:anim calcmode="lin" valueType="num">
                                      <p:cBhvr>
                                        <p:cTn id="45" dur="1000" fill="hold"/>
                                        <p:tgtEl>
                                          <p:spTgt spid="14"/>
                                        </p:tgtEl>
                                        <p:attrNameLst>
                                          <p:attrName>ppt_h</p:attrName>
                                        </p:attrNameLst>
                                      </p:cBhvr>
                                      <p:tavLst>
                                        <p:tav tm="0">
                                          <p:val>
                                            <p:fltVal val="0"/>
                                          </p:val>
                                        </p:tav>
                                        <p:tav tm="100000">
                                          <p:val>
                                            <p:strVal val="#ppt_h"/>
                                          </p:val>
                                        </p:tav>
                                      </p:tavLst>
                                    </p:anim>
                                    <p:anim calcmode="lin" valueType="num">
                                      <p:cBhvr>
                                        <p:cTn id="46" dur="1000" fill="hold"/>
                                        <p:tgtEl>
                                          <p:spTgt spid="14"/>
                                        </p:tgtEl>
                                        <p:attrNameLst>
                                          <p:attrName>style.rotation</p:attrName>
                                        </p:attrNameLst>
                                      </p:cBhvr>
                                      <p:tavLst>
                                        <p:tav tm="0">
                                          <p:val>
                                            <p:fltVal val="90"/>
                                          </p:val>
                                        </p:tav>
                                        <p:tav tm="100000">
                                          <p:val>
                                            <p:fltVal val="0"/>
                                          </p:val>
                                        </p:tav>
                                      </p:tavLst>
                                    </p:anim>
                                    <p:animEffect transition="in" filter="fade">
                                      <p:cBhvr>
                                        <p:cTn id="47" dur="1000"/>
                                        <p:tgtEl>
                                          <p:spTgt spid="14"/>
                                        </p:tgtEl>
                                      </p:cBhvr>
                                    </p:animEffect>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p:cTn id="51" dur="500" fill="hold"/>
                                        <p:tgtEl>
                                          <p:spTgt spid="16"/>
                                        </p:tgtEl>
                                        <p:attrNameLst>
                                          <p:attrName>ppt_w</p:attrName>
                                        </p:attrNameLst>
                                      </p:cBhvr>
                                      <p:tavLst>
                                        <p:tav tm="0">
                                          <p:val>
                                            <p:fltVal val="0"/>
                                          </p:val>
                                        </p:tav>
                                        <p:tav tm="100000">
                                          <p:val>
                                            <p:strVal val="#ppt_w"/>
                                          </p:val>
                                        </p:tav>
                                      </p:tavLst>
                                    </p:anim>
                                    <p:anim calcmode="lin" valueType="num">
                                      <p:cBhvr>
                                        <p:cTn id="52" dur="500" fill="hold"/>
                                        <p:tgtEl>
                                          <p:spTgt spid="16"/>
                                        </p:tgtEl>
                                        <p:attrNameLst>
                                          <p:attrName>ppt_h</p:attrName>
                                        </p:attrNameLst>
                                      </p:cBhvr>
                                      <p:tavLst>
                                        <p:tav tm="0">
                                          <p:val>
                                            <p:fltVal val="0"/>
                                          </p:val>
                                        </p:tav>
                                        <p:tav tm="100000">
                                          <p:val>
                                            <p:strVal val="#ppt_h"/>
                                          </p:val>
                                        </p:tav>
                                      </p:tavLst>
                                    </p:anim>
                                    <p:animEffect transition="in" filter="fade">
                                      <p:cBhvr>
                                        <p:cTn id="53" dur="500"/>
                                        <p:tgtEl>
                                          <p:spTgt spid="16"/>
                                        </p:tgtEl>
                                      </p:cBhvr>
                                    </p:animEffect>
                                  </p:childTnLst>
                                </p:cTn>
                              </p:par>
                            </p:childTnLst>
                          </p:cTn>
                        </p:par>
                        <p:par>
                          <p:cTn id="54" fill="hold">
                            <p:stCondLst>
                              <p:cond delay="45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5000"/>
                            </p:stCondLst>
                            <p:childTnLst>
                              <p:par>
                                <p:cTn id="59" presetID="22" presetClass="entr" presetSubtype="1" fill="hold" grpId="0" nodeType="after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wipe(up)">
                                      <p:cBhvr>
                                        <p:cTn id="61" dur="500"/>
                                        <p:tgtEl>
                                          <p:spTgt spid="19"/>
                                        </p:tgtEl>
                                      </p:cBhvr>
                                    </p:animEffect>
                                  </p:childTnLst>
                                </p:cTn>
                              </p:par>
                            </p:childTnLst>
                          </p:cTn>
                        </p:par>
                        <p:par>
                          <p:cTn id="62" fill="hold">
                            <p:stCondLst>
                              <p:cond delay="5500"/>
                            </p:stCondLst>
                            <p:childTnLst>
                              <p:par>
                                <p:cTn id="63" presetID="31" presetClass="entr" presetSubtype="0"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1000" fill="hold"/>
                                        <p:tgtEl>
                                          <p:spTgt spid="32"/>
                                        </p:tgtEl>
                                        <p:attrNameLst>
                                          <p:attrName>ppt_w</p:attrName>
                                        </p:attrNameLst>
                                      </p:cBhvr>
                                      <p:tavLst>
                                        <p:tav tm="0">
                                          <p:val>
                                            <p:fltVal val="0"/>
                                          </p:val>
                                        </p:tav>
                                        <p:tav tm="100000">
                                          <p:val>
                                            <p:strVal val="#ppt_w"/>
                                          </p:val>
                                        </p:tav>
                                      </p:tavLst>
                                    </p:anim>
                                    <p:anim calcmode="lin" valueType="num">
                                      <p:cBhvr>
                                        <p:cTn id="66" dur="1000" fill="hold"/>
                                        <p:tgtEl>
                                          <p:spTgt spid="32"/>
                                        </p:tgtEl>
                                        <p:attrNameLst>
                                          <p:attrName>ppt_h</p:attrName>
                                        </p:attrNameLst>
                                      </p:cBhvr>
                                      <p:tavLst>
                                        <p:tav tm="0">
                                          <p:val>
                                            <p:fltVal val="0"/>
                                          </p:val>
                                        </p:tav>
                                        <p:tav tm="100000">
                                          <p:val>
                                            <p:strVal val="#ppt_h"/>
                                          </p:val>
                                        </p:tav>
                                      </p:tavLst>
                                    </p:anim>
                                    <p:anim calcmode="lin" valueType="num">
                                      <p:cBhvr>
                                        <p:cTn id="67" dur="1000" fill="hold"/>
                                        <p:tgtEl>
                                          <p:spTgt spid="32"/>
                                        </p:tgtEl>
                                        <p:attrNameLst>
                                          <p:attrName>style.rotation</p:attrName>
                                        </p:attrNameLst>
                                      </p:cBhvr>
                                      <p:tavLst>
                                        <p:tav tm="0">
                                          <p:val>
                                            <p:fltVal val="90"/>
                                          </p:val>
                                        </p:tav>
                                        <p:tav tm="100000">
                                          <p:val>
                                            <p:fltVal val="0"/>
                                          </p:val>
                                        </p:tav>
                                      </p:tavLst>
                                    </p:anim>
                                    <p:animEffect transition="in" filter="fade">
                                      <p:cBhvr>
                                        <p:cTn id="68" dur="1000"/>
                                        <p:tgtEl>
                                          <p:spTgt spid="32"/>
                                        </p:tgtEl>
                                      </p:cBhvr>
                                    </p:animEffect>
                                  </p:childTnLst>
                                </p:cTn>
                              </p:par>
                              <p:par>
                                <p:cTn id="69" presetID="31" presetClass="entr" presetSubtype="0" fill="hold" grpId="0" nodeType="with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p:cTn id="71" dur="1000" fill="hold"/>
                                        <p:tgtEl>
                                          <p:spTgt spid="33"/>
                                        </p:tgtEl>
                                        <p:attrNameLst>
                                          <p:attrName>ppt_w</p:attrName>
                                        </p:attrNameLst>
                                      </p:cBhvr>
                                      <p:tavLst>
                                        <p:tav tm="0">
                                          <p:val>
                                            <p:fltVal val="0"/>
                                          </p:val>
                                        </p:tav>
                                        <p:tav tm="100000">
                                          <p:val>
                                            <p:strVal val="#ppt_w"/>
                                          </p:val>
                                        </p:tav>
                                      </p:tavLst>
                                    </p:anim>
                                    <p:anim calcmode="lin" valueType="num">
                                      <p:cBhvr>
                                        <p:cTn id="72" dur="1000" fill="hold"/>
                                        <p:tgtEl>
                                          <p:spTgt spid="33"/>
                                        </p:tgtEl>
                                        <p:attrNameLst>
                                          <p:attrName>ppt_h</p:attrName>
                                        </p:attrNameLst>
                                      </p:cBhvr>
                                      <p:tavLst>
                                        <p:tav tm="0">
                                          <p:val>
                                            <p:fltVal val="0"/>
                                          </p:val>
                                        </p:tav>
                                        <p:tav tm="100000">
                                          <p:val>
                                            <p:strVal val="#ppt_h"/>
                                          </p:val>
                                        </p:tav>
                                      </p:tavLst>
                                    </p:anim>
                                    <p:anim calcmode="lin" valueType="num">
                                      <p:cBhvr>
                                        <p:cTn id="73" dur="1000" fill="hold"/>
                                        <p:tgtEl>
                                          <p:spTgt spid="33"/>
                                        </p:tgtEl>
                                        <p:attrNameLst>
                                          <p:attrName>style.rotation</p:attrName>
                                        </p:attrNameLst>
                                      </p:cBhvr>
                                      <p:tavLst>
                                        <p:tav tm="0">
                                          <p:val>
                                            <p:fltVal val="90"/>
                                          </p:val>
                                        </p:tav>
                                        <p:tav tm="100000">
                                          <p:val>
                                            <p:fltVal val="0"/>
                                          </p:val>
                                        </p:tav>
                                      </p:tavLst>
                                    </p:anim>
                                    <p:animEffect transition="in" filter="fade">
                                      <p:cBhvr>
                                        <p:cTn id="74" dur="1000"/>
                                        <p:tgtEl>
                                          <p:spTgt spid="33"/>
                                        </p:tgtEl>
                                      </p:cBhvr>
                                    </p:animEffect>
                                  </p:childTnLst>
                                </p:cTn>
                              </p:par>
                            </p:childTnLst>
                          </p:cTn>
                        </p:par>
                        <p:par>
                          <p:cTn id="75" fill="hold">
                            <p:stCondLst>
                              <p:cond delay="6500"/>
                            </p:stCondLst>
                            <p:childTnLst>
                              <p:par>
                                <p:cTn id="76" presetID="53" presetClass="entr" presetSubtype="16" fill="hold" grpId="0" nodeType="after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p:cTn id="78" dur="500" fill="hold"/>
                                        <p:tgtEl>
                                          <p:spTgt spid="34"/>
                                        </p:tgtEl>
                                        <p:attrNameLst>
                                          <p:attrName>ppt_w</p:attrName>
                                        </p:attrNameLst>
                                      </p:cBhvr>
                                      <p:tavLst>
                                        <p:tav tm="0">
                                          <p:val>
                                            <p:fltVal val="0"/>
                                          </p:val>
                                        </p:tav>
                                        <p:tav tm="100000">
                                          <p:val>
                                            <p:strVal val="#ppt_w"/>
                                          </p:val>
                                        </p:tav>
                                      </p:tavLst>
                                    </p:anim>
                                    <p:anim calcmode="lin" valueType="num">
                                      <p:cBhvr>
                                        <p:cTn id="79" dur="500" fill="hold"/>
                                        <p:tgtEl>
                                          <p:spTgt spid="34"/>
                                        </p:tgtEl>
                                        <p:attrNameLst>
                                          <p:attrName>ppt_h</p:attrName>
                                        </p:attrNameLst>
                                      </p:cBhvr>
                                      <p:tavLst>
                                        <p:tav tm="0">
                                          <p:val>
                                            <p:fltVal val="0"/>
                                          </p:val>
                                        </p:tav>
                                        <p:tav tm="100000">
                                          <p:val>
                                            <p:strVal val="#ppt_h"/>
                                          </p:val>
                                        </p:tav>
                                      </p:tavLst>
                                    </p:anim>
                                    <p:animEffect transition="in" filter="fade">
                                      <p:cBhvr>
                                        <p:cTn id="80" dur="500"/>
                                        <p:tgtEl>
                                          <p:spTgt spid="34"/>
                                        </p:tgtEl>
                                      </p:cBhvr>
                                    </p:animEffect>
                                  </p:childTnLst>
                                </p:cTn>
                              </p:par>
                            </p:childTnLst>
                          </p:cTn>
                        </p:par>
                        <p:par>
                          <p:cTn id="81" fill="hold">
                            <p:stCondLst>
                              <p:cond delay="7000"/>
                            </p:stCondLst>
                            <p:childTnLst>
                              <p:par>
                                <p:cTn id="82" presetID="22" presetClass="entr" presetSubtype="1" fill="hold" grpId="0" nodeType="afterEffect">
                                  <p:stCondLst>
                                    <p:cond delay="0"/>
                                  </p:stCondLst>
                                  <p:childTnLst>
                                    <p:set>
                                      <p:cBhvr>
                                        <p:cTn id="83" dur="1" fill="hold">
                                          <p:stCondLst>
                                            <p:cond delay="0"/>
                                          </p:stCondLst>
                                        </p:cTn>
                                        <p:tgtEl>
                                          <p:spTgt spid="35"/>
                                        </p:tgtEl>
                                        <p:attrNameLst>
                                          <p:attrName>style.visibility</p:attrName>
                                        </p:attrNameLst>
                                      </p:cBhvr>
                                      <p:to>
                                        <p:strVal val="visible"/>
                                      </p:to>
                                    </p:set>
                                    <p:animEffect transition="in" filter="wipe(up)">
                                      <p:cBhvr>
                                        <p:cTn id="84" dur="500"/>
                                        <p:tgtEl>
                                          <p:spTgt spid="35"/>
                                        </p:tgtEl>
                                      </p:cBhvr>
                                    </p:animEffect>
                                  </p:childTnLst>
                                </p:cTn>
                              </p:par>
                            </p:childTnLst>
                          </p:cTn>
                        </p:par>
                        <p:par>
                          <p:cTn id="85" fill="hold">
                            <p:stCondLst>
                              <p:cond delay="7500"/>
                            </p:stCondLst>
                            <p:childTnLst>
                              <p:par>
                                <p:cTn id="86" presetID="22" presetClass="entr" presetSubtype="1" fill="hold" grpId="0" nodeType="afterEffect">
                                  <p:stCondLst>
                                    <p:cond delay="0"/>
                                  </p:stCondLst>
                                  <p:childTnLst>
                                    <p:set>
                                      <p:cBhvr>
                                        <p:cTn id="87" dur="1" fill="hold">
                                          <p:stCondLst>
                                            <p:cond delay="0"/>
                                          </p:stCondLst>
                                        </p:cTn>
                                        <p:tgtEl>
                                          <p:spTgt spid="36"/>
                                        </p:tgtEl>
                                        <p:attrNameLst>
                                          <p:attrName>style.visibility</p:attrName>
                                        </p:attrNameLst>
                                      </p:cBhvr>
                                      <p:to>
                                        <p:strVal val="visible"/>
                                      </p:to>
                                    </p:set>
                                    <p:animEffect transition="in" filter="wipe(up)">
                                      <p:cBhvr>
                                        <p:cTn id="88" dur="500"/>
                                        <p:tgtEl>
                                          <p:spTgt spid="36"/>
                                        </p:tgtEl>
                                      </p:cBhvr>
                                    </p:animEffect>
                                  </p:childTnLst>
                                </p:cTn>
                              </p:par>
                            </p:childTnLst>
                          </p:cTn>
                        </p:par>
                        <p:par>
                          <p:cTn id="89" fill="hold">
                            <p:stCondLst>
                              <p:cond delay="8000"/>
                            </p:stCondLst>
                            <p:childTnLst>
                              <p:par>
                                <p:cTn id="90" presetID="31" presetClass="entr" presetSubtype="0" fill="hold" grpId="0" nodeType="afterEffect">
                                  <p:stCondLst>
                                    <p:cond delay="0"/>
                                  </p:stCondLst>
                                  <p:childTnLst>
                                    <p:set>
                                      <p:cBhvr>
                                        <p:cTn id="91" dur="1" fill="hold">
                                          <p:stCondLst>
                                            <p:cond delay="0"/>
                                          </p:stCondLst>
                                        </p:cTn>
                                        <p:tgtEl>
                                          <p:spTgt spid="37"/>
                                        </p:tgtEl>
                                        <p:attrNameLst>
                                          <p:attrName>style.visibility</p:attrName>
                                        </p:attrNameLst>
                                      </p:cBhvr>
                                      <p:to>
                                        <p:strVal val="visible"/>
                                      </p:to>
                                    </p:set>
                                    <p:anim calcmode="lin" valueType="num">
                                      <p:cBhvr>
                                        <p:cTn id="92" dur="1000" fill="hold"/>
                                        <p:tgtEl>
                                          <p:spTgt spid="37"/>
                                        </p:tgtEl>
                                        <p:attrNameLst>
                                          <p:attrName>ppt_w</p:attrName>
                                        </p:attrNameLst>
                                      </p:cBhvr>
                                      <p:tavLst>
                                        <p:tav tm="0">
                                          <p:val>
                                            <p:fltVal val="0"/>
                                          </p:val>
                                        </p:tav>
                                        <p:tav tm="100000">
                                          <p:val>
                                            <p:strVal val="#ppt_w"/>
                                          </p:val>
                                        </p:tav>
                                      </p:tavLst>
                                    </p:anim>
                                    <p:anim calcmode="lin" valueType="num">
                                      <p:cBhvr>
                                        <p:cTn id="93" dur="1000" fill="hold"/>
                                        <p:tgtEl>
                                          <p:spTgt spid="37"/>
                                        </p:tgtEl>
                                        <p:attrNameLst>
                                          <p:attrName>ppt_h</p:attrName>
                                        </p:attrNameLst>
                                      </p:cBhvr>
                                      <p:tavLst>
                                        <p:tav tm="0">
                                          <p:val>
                                            <p:fltVal val="0"/>
                                          </p:val>
                                        </p:tav>
                                        <p:tav tm="100000">
                                          <p:val>
                                            <p:strVal val="#ppt_h"/>
                                          </p:val>
                                        </p:tav>
                                      </p:tavLst>
                                    </p:anim>
                                    <p:anim calcmode="lin" valueType="num">
                                      <p:cBhvr>
                                        <p:cTn id="94" dur="1000" fill="hold"/>
                                        <p:tgtEl>
                                          <p:spTgt spid="37"/>
                                        </p:tgtEl>
                                        <p:attrNameLst>
                                          <p:attrName>style.rotation</p:attrName>
                                        </p:attrNameLst>
                                      </p:cBhvr>
                                      <p:tavLst>
                                        <p:tav tm="0">
                                          <p:val>
                                            <p:fltVal val="90"/>
                                          </p:val>
                                        </p:tav>
                                        <p:tav tm="100000">
                                          <p:val>
                                            <p:fltVal val="0"/>
                                          </p:val>
                                        </p:tav>
                                      </p:tavLst>
                                    </p:anim>
                                    <p:animEffect transition="in" filter="fade">
                                      <p:cBhvr>
                                        <p:cTn id="95" dur="1000"/>
                                        <p:tgtEl>
                                          <p:spTgt spid="37"/>
                                        </p:tgtEl>
                                      </p:cBhvr>
                                    </p:animEffect>
                                  </p:childTnLst>
                                </p:cTn>
                              </p:par>
                              <p:par>
                                <p:cTn id="96" presetID="31"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 calcmode="lin" valueType="num">
                                      <p:cBhvr>
                                        <p:cTn id="98" dur="1000" fill="hold"/>
                                        <p:tgtEl>
                                          <p:spTgt spid="38"/>
                                        </p:tgtEl>
                                        <p:attrNameLst>
                                          <p:attrName>ppt_w</p:attrName>
                                        </p:attrNameLst>
                                      </p:cBhvr>
                                      <p:tavLst>
                                        <p:tav tm="0">
                                          <p:val>
                                            <p:fltVal val="0"/>
                                          </p:val>
                                        </p:tav>
                                        <p:tav tm="100000">
                                          <p:val>
                                            <p:strVal val="#ppt_w"/>
                                          </p:val>
                                        </p:tav>
                                      </p:tavLst>
                                    </p:anim>
                                    <p:anim calcmode="lin" valueType="num">
                                      <p:cBhvr>
                                        <p:cTn id="99" dur="1000" fill="hold"/>
                                        <p:tgtEl>
                                          <p:spTgt spid="38"/>
                                        </p:tgtEl>
                                        <p:attrNameLst>
                                          <p:attrName>ppt_h</p:attrName>
                                        </p:attrNameLst>
                                      </p:cBhvr>
                                      <p:tavLst>
                                        <p:tav tm="0">
                                          <p:val>
                                            <p:fltVal val="0"/>
                                          </p:val>
                                        </p:tav>
                                        <p:tav tm="100000">
                                          <p:val>
                                            <p:strVal val="#ppt_h"/>
                                          </p:val>
                                        </p:tav>
                                      </p:tavLst>
                                    </p:anim>
                                    <p:anim calcmode="lin" valueType="num">
                                      <p:cBhvr>
                                        <p:cTn id="100" dur="1000" fill="hold"/>
                                        <p:tgtEl>
                                          <p:spTgt spid="38"/>
                                        </p:tgtEl>
                                        <p:attrNameLst>
                                          <p:attrName>style.rotation</p:attrName>
                                        </p:attrNameLst>
                                      </p:cBhvr>
                                      <p:tavLst>
                                        <p:tav tm="0">
                                          <p:val>
                                            <p:fltVal val="90"/>
                                          </p:val>
                                        </p:tav>
                                        <p:tav tm="100000">
                                          <p:val>
                                            <p:fltVal val="0"/>
                                          </p:val>
                                        </p:tav>
                                      </p:tavLst>
                                    </p:anim>
                                    <p:animEffect transition="in" filter="fade">
                                      <p:cBhvr>
                                        <p:cTn id="101" dur="1000"/>
                                        <p:tgtEl>
                                          <p:spTgt spid="38"/>
                                        </p:tgtEl>
                                      </p:cBhvr>
                                    </p:animEffect>
                                  </p:childTnLst>
                                </p:cTn>
                              </p:par>
                            </p:childTnLst>
                          </p:cTn>
                        </p:par>
                        <p:par>
                          <p:cTn id="102" fill="hold">
                            <p:stCondLst>
                              <p:cond delay="9000"/>
                            </p:stCondLst>
                            <p:childTnLst>
                              <p:par>
                                <p:cTn id="103" presetID="53" presetClass="entr" presetSubtype="16"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 calcmode="lin" valueType="num">
                                      <p:cBhvr>
                                        <p:cTn id="105" dur="500" fill="hold"/>
                                        <p:tgtEl>
                                          <p:spTgt spid="39"/>
                                        </p:tgtEl>
                                        <p:attrNameLst>
                                          <p:attrName>ppt_w</p:attrName>
                                        </p:attrNameLst>
                                      </p:cBhvr>
                                      <p:tavLst>
                                        <p:tav tm="0">
                                          <p:val>
                                            <p:fltVal val="0"/>
                                          </p:val>
                                        </p:tav>
                                        <p:tav tm="100000">
                                          <p:val>
                                            <p:strVal val="#ppt_w"/>
                                          </p:val>
                                        </p:tav>
                                      </p:tavLst>
                                    </p:anim>
                                    <p:anim calcmode="lin" valueType="num">
                                      <p:cBhvr>
                                        <p:cTn id="106" dur="500" fill="hold"/>
                                        <p:tgtEl>
                                          <p:spTgt spid="39"/>
                                        </p:tgtEl>
                                        <p:attrNameLst>
                                          <p:attrName>ppt_h</p:attrName>
                                        </p:attrNameLst>
                                      </p:cBhvr>
                                      <p:tavLst>
                                        <p:tav tm="0">
                                          <p:val>
                                            <p:fltVal val="0"/>
                                          </p:val>
                                        </p:tav>
                                        <p:tav tm="100000">
                                          <p:val>
                                            <p:strVal val="#ppt_h"/>
                                          </p:val>
                                        </p:tav>
                                      </p:tavLst>
                                    </p:anim>
                                    <p:animEffect transition="in" filter="fade">
                                      <p:cBhvr>
                                        <p:cTn id="107" dur="500"/>
                                        <p:tgtEl>
                                          <p:spTgt spid="39"/>
                                        </p:tgtEl>
                                      </p:cBhvr>
                                    </p:animEffect>
                                  </p:childTnLst>
                                </p:cTn>
                              </p:par>
                            </p:childTnLst>
                          </p:cTn>
                        </p:par>
                        <p:par>
                          <p:cTn id="108" fill="hold">
                            <p:stCondLst>
                              <p:cond delay="9500"/>
                            </p:stCondLst>
                            <p:childTnLst>
                              <p:par>
                                <p:cTn id="109" presetID="22" presetClass="entr" presetSubtype="1" fill="hold" grpId="0" nodeType="afterEffect">
                                  <p:stCondLst>
                                    <p:cond delay="0"/>
                                  </p:stCondLst>
                                  <p:childTnLst>
                                    <p:set>
                                      <p:cBhvr>
                                        <p:cTn id="110" dur="1" fill="hold">
                                          <p:stCondLst>
                                            <p:cond delay="0"/>
                                          </p:stCondLst>
                                        </p:cTn>
                                        <p:tgtEl>
                                          <p:spTgt spid="40"/>
                                        </p:tgtEl>
                                        <p:attrNameLst>
                                          <p:attrName>style.visibility</p:attrName>
                                        </p:attrNameLst>
                                      </p:cBhvr>
                                      <p:to>
                                        <p:strVal val="visible"/>
                                      </p:to>
                                    </p:set>
                                    <p:animEffect transition="in" filter="wipe(up)">
                                      <p:cBhvr>
                                        <p:cTn id="111" dur="500"/>
                                        <p:tgtEl>
                                          <p:spTgt spid="40"/>
                                        </p:tgtEl>
                                      </p:cBhvr>
                                    </p:animEffect>
                                  </p:childTnLst>
                                </p:cTn>
                              </p:par>
                              <p:par>
                                <p:cTn id="112" presetID="22" presetClass="entr" presetSubtype="1" fill="hold" grpId="0" nodeType="withEffect">
                                  <p:stCondLst>
                                    <p:cond delay="0"/>
                                  </p:stCondLst>
                                  <p:childTnLst>
                                    <p:set>
                                      <p:cBhvr>
                                        <p:cTn id="113" dur="1" fill="hold">
                                          <p:stCondLst>
                                            <p:cond delay="0"/>
                                          </p:stCondLst>
                                        </p:cTn>
                                        <p:tgtEl>
                                          <p:spTgt spid="41"/>
                                        </p:tgtEl>
                                        <p:attrNameLst>
                                          <p:attrName>style.visibility</p:attrName>
                                        </p:attrNameLst>
                                      </p:cBhvr>
                                      <p:to>
                                        <p:strVal val="visible"/>
                                      </p:to>
                                    </p:set>
                                    <p:animEffect transition="in" filter="wipe(up)">
                                      <p:cBhvr>
                                        <p:cTn id="114"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animBg="1"/>
      <p:bldP spid="16" grpId="0" animBg="1"/>
      <p:bldP spid="18" grpId="0"/>
      <p:bldP spid="19" grpId="0"/>
      <p:bldP spid="27" grpId="0" animBg="1"/>
      <p:bldP spid="28" grpId="0" animBg="1"/>
      <p:bldP spid="29" grpId="0" animBg="1"/>
      <p:bldP spid="30" grpId="0"/>
      <p:bldP spid="31" grpId="0"/>
      <p:bldP spid="32" grpId="0" animBg="1"/>
      <p:bldP spid="33" grpId="0" animBg="1"/>
      <p:bldP spid="34" grpId="0" animBg="1"/>
      <p:bldP spid="35" grpId="0"/>
      <p:bldP spid="36" grpId="0"/>
      <p:bldP spid="37" grpId="0" animBg="1"/>
      <p:bldP spid="38" grpId="0" animBg="1"/>
      <p:bldP spid="39" grpId="0" animBg="1"/>
      <p:bldP spid="40" grpId="0"/>
      <p:bldP spid="41" grpId="0"/>
      <p:bldP spid="2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1835</TotalTime>
  <Words>9421</Words>
  <Application>Microsoft Office PowerPoint</Application>
  <PresentationFormat>Widescreen</PresentationFormat>
  <Paragraphs>1008</Paragraphs>
  <Slides>55</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55</vt:i4>
      </vt:variant>
    </vt:vector>
  </HeadingPairs>
  <TitlesOfParts>
    <vt:vector size="66" baseType="lpstr">
      <vt:lpstr>Arial</vt:lpstr>
      <vt:lpstr>Britannic Bold</vt:lpstr>
      <vt:lpstr>Calibri</vt:lpstr>
      <vt:lpstr>Calibri Light</vt:lpstr>
      <vt:lpstr>Candara</vt:lpstr>
      <vt:lpstr>Estrangelo Edessa</vt:lpstr>
      <vt:lpstr>FontAwesome</vt:lpstr>
      <vt:lpstr>Helvetica Light</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474</cp:revision>
  <dcterms:created xsi:type="dcterms:W3CDTF">2016-09-28T22:08:47Z</dcterms:created>
  <dcterms:modified xsi:type="dcterms:W3CDTF">2018-07-02T23:00:21Z</dcterms:modified>
</cp:coreProperties>
</file>