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1" d="100"/>
          <a:sy n="81" d="100"/>
        </p:scale>
        <p:origin x="126"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4274</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2019-05-21T14:38:36Z</dcterms:modified>
</cp:coreProperties>
</file>