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BFBFBF"/>
    <a:srgbClr val="939393"/>
    <a:srgbClr val="7A7A7A"/>
    <a:srgbClr val="44546B"/>
    <a:srgbClr val="5C9AD3"/>
    <a:srgbClr val="FE4A1E"/>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2018-03-05T17:05:20Z</dcterms:modified>
</cp:coreProperties>
</file>