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0B0B0C"/>
    <a:srgbClr val="FF9285"/>
    <a:srgbClr val="57CCC6"/>
    <a:srgbClr val="F4C956"/>
    <a:srgbClr val="4CC8EC"/>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680436" y="446785"/>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34472" y="479116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2017-11-20T00:10:14Z</dcterms:modified>
</cp:coreProperties>
</file>