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63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2B549D9-24AA-47FD-AA25-EE04EBC07B35}"/>
              </a:ext>
            </a:extLst>
          </p:cNvPr>
          <p:cNvSpPr/>
          <p:nvPr/>
        </p:nvSpPr>
        <p:spPr>
          <a:xfrm>
            <a:off x="0" y="0"/>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1468</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299</cp:revision>
  <dcterms:created xsi:type="dcterms:W3CDTF">2016-09-28T22:08:47Z</dcterms:created>
  <dcterms:modified xsi:type="dcterms:W3CDTF">2017-11-19T22:10:14Z</dcterms:modified>
</cp:coreProperties>
</file>