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495" r:id="rId2"/>
    <p:sldId id="507" r:id="rId3"/>
    <p:sldId id="506" r:id="rId4"/>
    <p:sldId id="505" r:id="rId5"/>
    <p:sldId id="504" r:id="rId6"/>
    <p:sldId id="503" r:id="rId7"/>
    <p:sldId id="496" r:id="rId8"/>
    <p:sldId id="497" r:id="rId9"/>
    <p:sldId id="498" r:id="rId10"/>
    <p:sldId id="499" r:id="rId11"/>
    <p:sldId id="500" r:id="rId12"/>
    <p:sldId id="501" r:id="rId13"/>
    <p:sldId id="502" r:id="rId14"/>
    <p:sldId id="493" r:id="rId15"/>
    <p:sldId id="489" r:id="rId16"/>
    <p:sldId id="490" r:id="rId17"/>
    <p:sldId id="494" r:id="rId18"/>
    <p:sldId id="492" r:id="rId19"/>
    <p:sldId id="483" r:id="rId20"/>
    <p:sldId id="484" r:id="rId21"/>
    <p:sldId id="478" r:id="rId22"/>
    <p:sldId id="477" r:id="rId23"/>
    <p:sldId id="479" r:id="rId24"/>
    <p:sldId id="481" r:id="rId25"/>
    <p:sldId id="480" r:id="rId26"/>
    <p:sldId id="475" r:id="rId27"/>
    <p:sldId id="476" r:id="rId28"/>
    <p:sldId id="473" r:id="rId29"/>
    <p:sldId id="471" r:id="rId30"/>
    <p:sldId id="474" r:id="rId31"/>
    <p:sldId id="464" r:id="rId32"/>
    <p:sldId id="446" r:id="rId33"/>
    <p:sldId id="266" r:id="rId34"/>
    <p:sldId id="338" r:id="rId35"/>
    <p:sldId id="297" r:id="rId36"/>
    <p:sldId id="274" r:id="rId37"/>
    <p:sldId id="31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B7372A"/>
    <a:srgbClr val="96B357"/>
    <a:srgbClr val="8696A7"/>
    <a:srgbClr val="B17E61"/>
    <a:srgbClr val="5A90C4"/>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0" d="100"/>
          <a:sy n="60" d="100"/>
        </p:scale>
        <p:origin x="90" y="115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4"/>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12</a:t>
            </a:fld>
            <a:endParaRPr lang="ru-RU"/>
          </a:p>
        </p:txBody>
      </p:sp>
    </p:spTree>
    <p:extLst>
      <p:ext uri="{BB962C8B-B14F-4D97-AF65-F5344CB8AC3E}">
        <p14:creationId xmlns:p14="http://schemas.microsoft.com/office/powerpoint/2010/main" val="15429536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14</a:t>
            </a:fld>
            <a:endParaRPr lang="en-US"/>
          </a:p>
        </p:txBody>
      </p:sp>
    </p:spTree>
    <p:extLst>
      <p:ext uri="{BB962C8B-B14F-4D97-AF65-F5344CB8AC3E}">
        <p14:creationId xmlns:p14="http://schemas.microsoft.com/office/powerpoint/2010/main" val="2481884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out_com">
    <p:spTree>
      <p:nvGrpSpPr>
        <p:cNvPr id="1" name=""/>
        <p:cNvGrpSpPr/>
        <p:nvPr/>
      </p:nvGrpSpPr>
      <p:grpSpPr>
        <a:xfrm>
          <a:off x="0" y="0"/>
          <a:ext cx="0" cy="0"/>
          <a:chOff x="0" y="0"/>
          <a:chExt cx="0" cy="0"/>
        </a:xfrm>
      </p:grpSpPr>
      <p:sp>
        <p:nvSpPr>
          <p:cNvPr id="8" name="Rectangle 7"/>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1" y="1727200"/>
            <a:ext cx="4432300" cy="2840736"/>
          </a:xfrm>
          <a:prstGeom prst="rightArrow">
            <a:avLst>
              <a:gd name="adj1" fmla="val 100000"/>
              <a:gd name="adj2" fmla="val 21388"/>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54" hasCustomPrompt="1"/>
          </p:nvPr>
        </p:nvSpPr>
        <p:spPr>
          <a:xfrm>
            <a:off x="7759701" y="1727200"/>
            <a:ext cx="4432300" cy="2840736"/>
          </a:xfrm>
          <a:prstGeom prst="leftArrow">
            <a:avLst>
              <a:gd name="adj1" fmla="val 100000"/>
              <a:gd name="adj2" fmla="val 20941"/>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390559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750"/>
                                        <p:tgtEl>
                                          <p:spTgt spid="9"/>
                                        </p:tgtEl>
                                      </p:cBhvr>
                                    </p:animEffect>
                                  </p:childTnLst>
                                </p:cTn>
                              </p:par>
                            </p:childTnLst>
                          </p:cTn>
                        </p:par>
                        <p:par>
                          <p:cTn id="12" fill="hold">
                            <p:stCondLst>
                              <p:cond delay="1750"/>
                            </p:stCondLst>
                            <p:childTnLst>
                              <p:par>
                                <p:cTn id="13" presetID="22" presetClass="entr" presetSubtype="2"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9789463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who are we">
    <p:spTree>
      <p:nvGrpSpPr>
        <p:cNvPr id="1" name=""/>
        <p:cNvGrpSpPr/>
        <p:nvPr/>
      </p:nvGrpSpPr>
      <p:grpSpPr>
        <a:xfrm>
          <a:off x="0" y="0"/>
          <a:ext cx="0" cy="0"/>
          <a:chOff x="0" y="0"/>
          <a:chExt cx="0" cy="0"/>
        </a:xfrm>
      </p:grpSpPr>
      <p:sp>
        <p:nvSpPr>
          <p:cNvPr id="3" name="Rectangle 2"/>
          <p:cNvSpPr/>
          <p:nvPr userDrawn="1"/>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 name="Picture Placeholder 11"/>
          <p:cNvSpPr>
            <a:spLocks noGrp="1"/>
          </p:cNvSpPr>
          <p:nvPr>
            <p:ph type="pic" sz="quarter" idx="10" hasCustomPrompt="1"/>
          </p:nvPr>
        </p:nvSpPr>
        <p:spPr>
          <a:xfrm>
            <a:off x="2846832" y="1697436"/>
            <a:ext cx="6498336" cy="2840736"/>
          </a:xfrm>
          <a:prstGeom prst="roundRect">
            <a:avLst>
              <a:gd name="adj" fmla="val 1482"/>
            </a:avLst>
          </a:prstGeom>
        </p:spPr>
        <p:txBody>
          <a:bodyPr tIns="914400" anchor="ctr"/>
          <a:lstStyle>
            <a:lvl1pPr algn="ctr">
              <a:buNone/>
              <a:defRPr sz="2667" b="1" baseline="0">
                <a:solidFill>
                  <a:schemeClr val="tx1">
                    <a:lumMod val="75000"/>
                    <a:lumOff val="25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92698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ppt_w</p:attrName>
                                        </p:attrNameLst>
                                      </p:cBhvr>
                                      <p:tavLst>
                                        <p:tav tm="0">
                                          <p:val>
                                            <p:fltVal val="0"/>
                                          </p:val>
                                        </p:tav>
                                        <p:tav tm="100000">
                                          <p:val>
                                            <p:strVal val="#ppt_w"/>
                                          </p:val>
                                        </p:tav>
                                      </p:tavLst>
                                    </p:anim>
                                    <p:anim calcmode="lin" valueType="num">
                                      <p:cBhvr>
                                        <p:cTn id="12" dur="75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861342"/>
          </a:xfrm>
          <a:prstGeom prst="rect">
            <a:avLst/>
          </a:prstGeom>
          <a:ln w="3175">
            <a:noFill/>
          </a:ln>
        </p:spPr>
        <p:txBody>
          <a:bodyPr wrap="none" tIns="0" bIns="2011680" anchor="b"/>
          <a:lstStyle>
            <a:lvl1pPr algn="ctr" rtl="0">
              <a:buNone/>
              <a:defRPr sz="2400" b="1" baseline="0">
                <a:solidFill>
                  <a:schemeClr val="tx1">
                    <a:lumMod val="50000"/>
                    <a:lumOff val="50000"/>
                  </a:schemeClr>
                </a:solidFill>
              </a:defRPr>
            </a:lvl1pPr>
          </a:lstStyle>
          <a:p>
            <a:r>
              <a:rPr lang="en-US" dirty="0" smtClean="0"/>
              <a:t>Click Icon To Add Image</a:t>
            </a:r>
            <a:endParaRPr lang="en-US" dirty="0"/>
          </a:p>
        </p:txBody>
      </p:sp>
      <p:sp>
        <p:nvSpPr>
          <p:cNvPr id="3" name="Rectangle 2"/>
          <p:cNvSpPr/>
          <p:nvPr userDrawn="1"/>
        </p:nvSpPr>
        <p:spPr bwMode="auto">
          <a:xfrm>
            <a:off x="0" y="3861342"/>
            <a:ext cx="12192000" cy="3031245"/>
          </a:xfrm>
          <a:prstGeom prst="rect">
            <a:avLst/>
          </a:prstGeom>
          <a:solidFill>
            <a:schemeClr val="accent1">
              <a:alpha val="75000"/>
            </a:schemeClr>
          </a:solidFill>
          <a:ln w="190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    </a:t>
            </a:r>
          </a:p>
        </p:txBody>
      </p:sp>
    </p:spTree>
    <p:extLst>
      <p:ext uri="{BB962C8B-B14F-4D97-AF65-F5344CB8AC3E}">
        <p14:creationId xmlns:p14="http://schemas.microsoft.com/office/powerpoint/2010/main" val="2083069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6_pic">
    <p:spTree>
      <p:nvGrpSpPr>
        <p:cNvPr id="1" name=""/>
        <p:cNvGrpSpPr/>
        <p:nvPr/>
      </p:nvGrpSpPr>
      <p:grpSpPr>
        <a:xfrm>
          <a:off x="0" y="0"/>
          <a:ext cx="0" cy="0"/>
          <a:chOff x="0" y="0"/>
          <a:chExt cx="0" cy="0"/>
        </a:xfrm>
      </p:grpSpPr>
      <p:sp>
        <p:nvSpPr>
          <p:cNvPr id="17" name="Rectangle 16"/>
          <p:cNvSpPr/>
          <p:nvPr userDrawn="1"/>
        </p:nvSpPr>
        <p:spPr bwMode="auto">
          <a:xfrm>
            <a:off x="0" y="1062990"/>
            <a:ext cx="12192000" cy="5795010"/>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4597678" y="1713689"/>
            <a:ext cx="2996645" cy="3001760"/>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a:scene3d>
            <a:camera prst="orthographicFront"/>
            <a:lightRig rig="threePt" dir="t"/>
          </a:scene3d>
          <a:sp3d extrusionH="171450">
            <a:extrusionClr>
              <a:schemeClr val="tx1">
                <a:lumMod val="65000"/>
                <a:lumOff val="35000"/>
              </a:schemeClr>
            </a:extrusionClr>
          </a:sp3d>
        </p:spPr>
        <p:txBody>
          <a:bodyPr bIns="9144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8" name="Picture Placeholder 7"/>
          <p:cNvSpPr>
            <a:spLocks noGrp="1"/>
          </p:cNvSpPr>
          <p:nvPr>
            <p:ph type="pic" sz="quarter" idx="17" hasCustomPrompt="1"/>
          </p:nvPr>
        </p:nvSpPr>
        <p:spPr>
          <a:xfrm rot="1256599">
            <a:off x="7583191" y="3970584"/>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0" name="Picture Placeholder 7"/>
          <p:cNvSpPr>
            <a:spLocks noGrp="1"/>
          </p:cNvSpPr>
          <p:nvPr>
            <p:ph type="pic" sz="quarter" idx="18" hasCustomPrompt="1"/>
          </p:nvPr>
        </p:nvSpPr>
        <p:spPr>
          <a:xfrm rot="20565730">
            <a:off x="7956551" y="193365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1" name="Picture Placeholder 7"/>
          <p:cNvSpPr>
            <a:spLocks noGrp="1"/>
          </p:cNvSpPr>
          <p:nvPr>
            <p:ph type="pic" sz="quarter" idx="19" hasCustomPrompt="1"/>
          </p:nvPr>
        </p:nvSpPr>
        <p:spPr>
          <a:xfrm rot="20565730">
            <a:off x="2308945" y="2286950"/>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20" hasCustomPrompt="1"/>
          </p:nvPr>
        </p:nvSpPr>
        <p:spPr>
          <a:xfrm rot="976477">
            <a:off x="2633043" y="4196078"/>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21" hasCustomPrompt="1"/>
          </p:nvPr>
        </p:nvSpPr>
        <p:spPr>
          <a:xfrm rot="20565730">
            <a:off x="5079375" y="4410071"/>
            <a:ext cx="1811381" cy="1814469"/>
          </a:xfrm>
          <a:prstGeom prst="rect">
            <a:avLst/>
          </a:prstGeom>
          <a:ln w="76200" cap="sq">
            <a:solidFill>
              <a:schemeClr val="bg1">
                <a:lumMod val="85000"/>
              </a:schemeClr>
            </a:solidFill>
            <a:miter lim="800000"/>
          </a:ln>
          <a:effectLst>
            <a:outerShdw blurRad="63500" sx="102000" sy="102000" algn="ctr" rotWithShape="0">
              <a:prstClr val="black">
                <a:alpha val="40000"/>
              </a:prstClr>
            </a:outerShdw>
          </a:effectLst>
        </p:spPr>
        <p:txBody>
          <a:bodyPr wrap="none" bIns="457200" anchor="b"/>
          <a:lstStyle>
            <a:lvl1pPr algn="ctr">
              <a:buNone/>
              <a:defRPr sz="1400">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89557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1000" fill="hold"/>
                                        <p:tgtEl>
                                          <p:spTgt spid="10"/>
                                        </p:tgtEl>
                                        <p:attrNameLst>
                                          <p:attrName>ppt_w</p:attrName>
                                        </p:attrNameLst>
                                      </p:cBhvr>
                                      <p:tavLst>
                                        <p:tav tm="0">
                                          <p:val>
                                            <p:fltVal val="0"/>
                                          </p:val>
                                        </p:tav>
                                        <p:tav tm="100000">
                                          <p:val>
                                            <p:strVal val="#ppt_w"/>
                                          </p:val>
                                        </p:tav>
                                      </p:tavLst>
                                    </p:anim>
                                    <p:anim calcmode="lin" valueType="num">
                                      <p:cBhvr>
                                        <p:cTn id="25" dur="1000" fill="hold"/>
                                        <p:tgtEl>
                                          <p:spTgt spid="10"/>
                                        </p:tgtEl>
                                        <p:attrNameLst>
                                          <p:attrName>ppt_h</p:attrName>
                                        </p:attrNameLst>
                                      </p:cBhvr>
                                      <p:tavLst>
                                        <p:tav tm="0">
                                          <p:val>
                                            <p:fltVal val="0"/>
                                          </p:val>
                                        </p:tav>
                                        <p:tav tm="100000">
                                          <p:val>
                                            <p:strVal val="#ppt_h"/>
                                          </p:val>
                                        </p:tav>
                                      </p:tavLst>
                                    </p:anim>
                                    <p:anim calcmode="lin" valueType="num">
                                      <p:cBhvr>
                                        <p:cTn id="26" dur="1000" fill="hold"/>
                                        <p:tgtEl>
                                          <p:spTgt spid="10"/>
                                        </p:tgtEl>
                                        <p:attrNameLst>
                                          <p:attrName>style.rotation</p:attrName>
                                        </p:attrNameLst>
                                      </p:cBhvr>
                                      <p:tavLst>
                                        <p:tav tm="0">
                                          <p:val>
                                            <p:fltVal val="90"/>
                                          </p:val>
                                        </p:tav>
                                        <p:tav tm="100000">
                                          <p:val>
                                            <p:fltVal val="0"/>
                                          </p:val>
                                        </p:tav>
                                      </p:tavLst>
                                    </p:anim>
                                    <p:animEffect transition="in" filter="fade">
                                      <p:cBhvr>
                                        <p:cTn id="27" dur="1000"/>
                                        <p:tgtEl>
                                          <p:spTgt spid="10"/>
                                        </p:tgtEl>
                                      </p:cBhvr>
                                    </p:animEffect>
                                  </p:childTnLst>
                                </p:cTn>
                              </p:par>
                            </p:childTnLst>
                          </p:cTn>
                        </p:par>
                        <p:par>
                          <p:cTn id="28" fill="hold">
                            <p:stCondLst>
                              <p:cond delay="3500"/>
                            </p:stCondLst>
                            <p:childTnLst>
                              <p:par>
                                <p:cTn id="29" presetID="31"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1000" fill="hold"/>
                                        <p:tgtEl>
                                          <p:spTgt spid="11"/>
                                        </p:tgtEl>
                                        <p:attrNameLst>
                                          <p:attrName>ppt_w</p:attrName>
                                        </p:attrNameLst>
                                      </p:cBhvr>
                                      <p:tavLst>
                                        <p:tav tm="0">
                                          <p:val>
                                            <p:fltVal val="0"/>
                                          </p:val>
                                        </p:tav>
                                        <p:tav tm="100000">
                                          <p:val>
                                            <p:strVal val="#ppt_w"/>
                                          </p:val>
                                        </p:tav>
                                      </p:tavLst>
                                    </p:anim>
                                    <p:anim calcmode="lin" valueType="num">
                                      <p:cBhvr>
                                        <p:cTn id="32" dur="1000" fill="hold"/>
                                        <p:tgtEl>
                                          <p:spTgt spid="11"/>
                                        </p:tgtEl>
                                        <p:attrNameLst>
                                          <p:attrName>ppt_h</p:attrName>
                                        </p:attrNameLst>
                                      </p:cBhvr>
                                      <p:tavLst>
                                        <p:tav tm="0">
                                          <p:val>
                                            <p:fltVal val="0"/>
                                          </p:val>
                                        </p:tav>
                                        <p:tav tm="100000">
                                          <p:val>
                                            <p:strVal val="#ppt_h"/>
                                          </p:val>
                                        </p:tav>
                                      </p:tavLst>
                                    </p:anim>
                                    <p:anim calcmode="lin" valueType="num">
                                      <p:cBhvr>
                                        <p:cTn id="33" dur="1000" fill="hold"/>
                                        <p:tgtEl>
                                          <p:spTgt spid="11"/>
                                        </p:tgtEl>
                                        <p:attrNameLst>
                                          <p:attrName>style.rotation</p:attrName>
                                        </p:attrNameLst>
                                      </p:cBhvr>
                                      <p:tavLst>
                                        <p:tav tm="0">
                                          <p:val>
                                            <p:fltVal val="90"/>
                                          </p:val>
                                        </p:tav>
                                        <p:tav tm="100000">
                                          <p:val>
                                            <p:fltVal val="0"/>
                                          </p:val>
                                        </p:tav>
                                      </p:tavLst>
                                    </p:anim>
                                    <p:animEffect transition="in" filter="fade">
                                      <p:cBhvr>
                                        <p:cTn id="34" dur="1000"/>
                                        <p:tgtEl>
                                          <p:spTgt spid="11"/>
                                        </p:tgtEl>
                                      </p:cBhvr>
                                    </p:animEffect>
                                  </p:childTnLst>
                                </p:cTn>
                              </p:par>
                            </p:childTnLst>
                          </p:cTn>
                        </p:par>
                        <p:par>
                          <p:cTn id="35" fill="hold">
                            <p:stCondLst>
                              <p:cond delay="4500"/>
                            </p:stCondLst>
                            <p:childTnLst>
                              <p:par>
                                <p:cTn id="36" presetID="31"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par>
                          <p:cTn id="42" fill="hold">
                            <p:stCondLst>
                              <p:cond delay="5500"/>
                            </p:stCondLst>
                            <p:childTnLst>
                              <p:par>
                                <p:cTn id="43" presetID="31"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1000" fill="hold"/>
                                        <p:tgtEl>
                                          <p:spTgt spid="16"/>
                                        </p:tgtEl>
                                        <p:attrNameLst>
                                          <p:attrName>ppt_w</p:attrName>
                                        </p:attrNameLst>
                                      </p:cBhvr>
                                      <p:tavLst>
                                        <p:tav tm="0">
                                          <p:val>
                                            <p:fltVal val="0"/>
                                          </p:val>
                                        </p:tav>
                                        <p:tav tm="100000">
                                          <p:val>
                                            <p:strVal val="#ppt_w"/>
                                          </p:val>
                                        </p:tav>
                                      </p:tavLst>
                                    </p:anim>
                                    <p:anim calcmode="lin" valueType="num">
                                      <p:cBhvr>
                                        <p:cTn id="46" dur="1000" fill="hold"/>
                                        <p:tgtEl>
                                          <p:spTgt spid="16"/>
                                        </p:tgtEl>
                                        <p:attrNameLst>
                                          <p:attrName>ppt_h</p:attrName>
                                        </p:attrNameLst>
                                      </p:cBhvr>
                                      <p:tavLst>
                                        <p:tav tm="0">
                                          <p:val>
                                            <p:fltVal val="0"/>
                                          </p:val>
                                        </p:tav>
                                        <p:tav tm="100000">
                                          <p:val>
                                            <p:strVal val="#ppt_h"/>
                                          </p:val>
                                        </p:tav>
                                      </p:tavLst>
                                    </p:anim>
                                    <p:anim calcmode="lin" valueType="num">
                                      <p:cBhvr>
                                        <p:cTn id="47" dur="1000" fill="hold"/>
                                        <p:tgtEl>
                                          <p:spTgt spid="16"/>
                                        </p:tgtEl>
                                        <p:attrNameLst>
                                          <p:attrName>style.rotation</p:attrName>
                                        </p:attrNameLst>
                                      </p:cBhvr>
                                      <p:tavLst>
                                        <p:tav tm="0">
                                          <p:val>
                                            <p:fltVal val="90"/>
                                          </p:val>
                                        </p:tav>
                                        <p:tav tm="100000">
                                          <p:val>
                                            <p:fltVal val="0"/>
                                          </p:val>
                                        </p:tav>
                                      </p:tavLst>
                                    </p:anim>
                                    <p:animEffect transition="in" filter="fade">
                                      <p:cBhvr>
                                        <p:cTn id="48"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8" grpId="0" animBg="1"/>
      <p:bldP spid="10" grpId="0" animBg="1"/>
      <p:bldP spid="11" grpId="0" animBg="1"/>
      <p:bldP spid="12"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74" r:id="rId15"/>
    <p:sldLayoutId id="2147483678" r:id="rId16"/>
    <p:sldLayoutId id="2147483679" r:id="rId17"/>
    <p:sldLayoutId id="2147483680"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89"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hyperlink" Target="http://powerpoint.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8.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37.png"/><Relationship Id="rId5" Type="http://schemas.openxmlformats.org/officeDocument/2006/relationships/diagramQuickStyle" Target="../diagrams/quickStyle1.xml"/><Relationship Id="rId10" Type="http://schemas.openxmlformats.org/officeDocument/2006/relationships/image" Target="../media/image36.png"/><Relationship Id="rId4" Type="http://schemas.openxmlformats.org/officeDocument/2006/relationships/diagramLayout" Target="../diagrams/layout1.xml"/><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2.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53.png"/><Relationship Id="rId4" Type="http://schemas.openxmlformats.org/officeDocument/2006/relationships/image" Target="../media/image55.png"/><Relationship Id="rId9" Type="http://schemas.openxmlformats.org/officeDocument/2006/relationships/image" Target="../media/image60.png"/></Relationships>
</file>

<file path=ppt/slides/_rels/slide26.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6.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4.jpg"/><Relationship Id="rId9" Type="http://schemas.openxmlformats.org/officeDocument/2006/relationships/image" Target="../media/image65.jpg"/></Relationships>
</file>

<file path=ppt/slides/_rels/slide2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66.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3.pn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6.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71.jpg"/><Relationship Id="rId5" Type="http://schemas.openxmlformats.org/officeDocument/2006/relationships/image" Target="../media/image70.jpg"/><Relationship Id="rId4" Type="http://schemas.openxmlformats.org/officeDocument/2006/relationships/image" Target="../media/image69.jpg"/></Relationships>
</file>

<file path=ppt/slides/_rels/slide33.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3.xml"/><Relationship Id="rId5" Type="http://schemas.openxmlformats.org/officeDocument/2006/relationships/image" Target="../media/image17.jpg"/><Relationship Id="rId4" Type="http://schemas.openxmlformats.org/officeDocument/2006/relationships/image" Target="../media/image16.jp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2700" y="5228207"/>
            <a:ext cx="12204700" cy="1278388"/>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10875" y="4762827"/>
              <a:ext cx="12179313" cy="1232535"/>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p:cNvGrpSpPr/>
          <p:nvPr/>
        </p:nvGrpSpPr>
        <p:grpSpPr>
          <a:xfrm>
            <a:off x="4266557" y="5289211"/>
            <a:ext cx="6799388" cy="1072752"/>
            <a:chOff x="4266557" y="5289211"/>
            <a:chExt cx="6799388" cy="1072752"/>
          </a:xfrm>
        </p:grpSpPr>
        <p:sp>
          <p:nvSpPr>
            <p:cNvPr id="11" name="TextBox 10"/>
            <p:cNvSpPr txBox="1"/>
            <p:nvPr/>
          </p:nvSpPr>
          <p:spPr>
            <a:xfrm>
              <a:off x="4266557" y="5289211"/>
              <a:ext cx="6799388"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12" name="TextBox 11"/>
            <p:cNvSpPr txBox="1"/>
            <p:nvPr/>
          </p:nvSpPr>
          <p:spPr>
            <a:xfrm>
              <a:off x="4718334" y="5828483"/>
              <a:ext cx="5895833"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nvGrpSpPr>
          <p:cNvPr id="5" name="Group 4"/>
          <p:cNvGrpSpPr/>
          <p:nvPr/>
        </p:nvGrpSpPr>
        <p:grpSpPr>
          <a:xfrm>
            <a:off x="415469" y="425834"/>
            <a:ext cx="4504874" cy="731520"/>
            <a:chOff x="6359857" y="5670041"/>
            <a:chExt cx="4504874" cy="731520"/>
          </a:xfrm>
        </p:grpSpPr>
        <p:sp>
          <p:nvSpPr>
            <p:cNvPr id="18" name="Rounded Rectangle 9"/>
            <p:cNvSpPr/>
            <p:nvPr/>
          </p:nvSpPr>
          <p:spPr>
            <a:xfrm>
              <a:off x="6359857" y="5881913"/>
              <a:ext cx="4504874" cy="307777"/>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latin typeface="+mj-lt"/>
                  <a:cs typeface="Estrangelo Edessa" panose="03080600000000000000" pitchFamily="66" charset="0"/>
                </a:rPr>
                <a:t>By James Sager – June 03, 2017</a:t>
              </a:r>
              <a:endParaRPr lang="en-US" sz="1400" i="1" dirty="0">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232211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1" name="Rectangle 3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 name="Group 1"/>
          <p:cNvGrpSpPr/>
          <p:nvPr/>
        </p:nvGrpSpPr>
        <p:grpSpPr>
          <a:xfrm>
            <a:off x="892978" y="1647567"/>
            <a:ext cx="2517740" cy="4579301"/>
            <a:chOff x="2777030" y="1276350"/>
            <a:chExt cx="1871170" cy="3403312"/>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7030" y="1276350"/>
              <a:ext cx="1871170" cy="3403312"/>
            </a:xfrm>
            <a:prstGeom prst="rect">
              <a:avLst/>
            </a:prstGeom>
          </p:spPr>
        </p:pic>
        <p:sp>
          <p:nvSpPr>
            <p:cNvPr id="4" name="Rectangle 3"/>
            <p:cNvSpPr/>
            <p:nvPr/>
          </p:nvSpPr>
          <p:spPr>
            <a:xfrm>
              <a:off x="2961703" y="1874759"/>
              <a:ext cx="1501824" cy="2211466"/>
            </a:xfrm>
            <a:prstGeom prst="rect">
              <a:avLst/>
            </a:prstGeom>
            <a:blipFill>
              <a:blip r:embed="rId4"/>
              <a:stretch>
                <a:fillRect l="-2000" t="-2000" r="-2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2" name="Group 11"/>
          <p:cNvGrpSpPr/>
          <p:nvPr/>
        </p:nvGrpSpPr>
        <p:grpSpPr>
          <a:xfrm>
            <a:off x="4792814" y="1956381"/>
            <a:ext cx="2378927" cy="1266972"/>
            <a:chOff x="4792814" y="1956381"/>
            <a:chExt cx="2378927" cy="1266972"/>
          </a:xfrm>
        </p:grpSpPr>
        <p:sp>
          <p:nvSpPr>
            <p:cNvPr id="53" name="Rectangle 52"/>
            <p:cNvSpPr/>
            <p:nvPr/>
          </p:nvSpPr>
          <p:spPr>
            <a:xfrm>
              <a:off x="4887460" y="1956381"/>
              <a:ext cx="1426481" cy="369332"/>
            </a:xfrm>
            <a:prstGeom prst="rect">
              <a:avLst/>
            </a:prstGeom>
            <a:solidFill>
              <a:srgbClr val="B7372A"/>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1" name="TextBox 40"/>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3" name="Group 12"/>
          <p:cNvGrpSpPr/>
          <p:nvPr/>
        </p:nvGrpSpPr>
        <p:grpSpPr>
          <a:xfrm>
            <a:off x="4792814" y="3393965"/>
            <a:ext cx="2378927" cy="1334345"/>
            <a:chOff x="4792814" y="3393965"/>
            <a:chExt cx="2378927" cy="1334345"/>
          </a:xfrm>
        </p:grpSpPr>
        <p:sp>
          <p:nvSpPr>
            <p:cNvPr id="56" name="Rectangle 55"/>
            <p:cNvSpPr/>
            <p:nvPr/>
          </p:nvSpPr>
          <p:spPr>
            <a:xfrm>
              <a:off x="4887460" y="3393965"/>
              <a:ext cx="1426481" cy="369332"/>
            </a:xfrm>
            <a:prstGeom prst="rect">
              <a:avLst/>
            </a:prstGeom>
            <a:solidFill>
              <a:srgbClr val="F49D15"/>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2" name="TextBox 41"/>
            <p:cNvSpPr txBox="1"/>
            <p:nvPr/>
          </p:nvSpPr>
          <p:spPr>
            <a:xfrm>
              <a:off x="4792814" y="3774203"/>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4" name="Group 13"/>
          <p:cNvGrpSpPr/>
          <p:nvPr/>
        </p:nvGrpSpPr>
        <p:grpSpPr>
          <a:xfrm>
            <a:off x="4792813" y="4831549"/>
            <a:ext cx="2378927" cy="1307079"/>
            <a:chOff x="4792813" y="4831549"/>
            <a:chExt cx="2378927" cy="1307079"/>
          </a:xfrm>
        </p:grpSpPr>
        <p:sp>
          <p:nvSpPr>
            <p:cNvPr id="59" name="Rectangle 58"/>
            <p:cNvSpPr/>
            <p:nvPr/>
          </p:nvSpPr>
          <p:spPr>
            <a:xfrm>
              <a:off x="4887460" y="4831549"/>
              <a:ext cx="1426481" cy="369332"/>
            </a:xfrm>
            <a:prstGeom prst="rect">
              <a:avLst/>
            </a:prstGeom>
            <a:solidFill>
              <a:srgbClr val="96B35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3" name="TextBox 42"/>
            <p:cNvSpPr txBox="1"/>
            <p:nvPr/>
          </p:nvSpPr>
          <p:spPr>
            <a:xfrm>
              <a:off x="4792813" y="5184521"/>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7" name="Group 16"/>
          <p:cNvGrpSpPr/>
          <p:nvPr/>
        </p:nvGrpSpPr>
        <p:grpSpPr>
          <a:xfrm>
            <a:off x="8721933" y="1956381"/>
            <a:ext cx="2378927" cy="1255514"/>
            <a:chOff x="8721933" y="1956381"/>
            <a:chExt cx="2378927" cy="1255514"/>
          </a:xfrm>
        </p:grpSpPr>
        <p:sp>
          <p:nvSpPr>
            <p:cNvPr id="62" name="Rectangle 61"/>
            <p:cNvSpPr/>
            <p:nvPr/>
          </p:nvSpPr>
          <p:spPr>
            <a:xfrm>
              <a:off x="8795273" y="1956381"/>
              <a:ext cx="1426481" cy="369332"/>
            </a:xfrm>
            <a:prstGeom prst="rect">
              <a:avLst/>
            </a:prstGeom>
            <a:solidFill>
              <a:srgbClr val="179D83"/>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4" name="TextBox 43"/>
            <p:cNvSpPr txBox="1"/>
            <p:nvPr/>
          </p:nvSpPr>
          <p:spPr>
            <a:xfrm>
              <a:off x="8721933" y="2257788"/>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6" name="Group 15"/>
          <p:cNvGrpSpPr/>
          <p:nvPr/>
        </p:nvGrpSpPr>
        <p:grpSpPr>
          <a:xfrm>
            <a:off x="8721932" y="3393965"/>
            <a:ext cx="2378927" cy="1334344"/>
            <a:chOff x="8721932" y="3393965"/>
            <a:chExt cx="2378927" cy="1334344"/>
          </a:xfrm>
        </p:grpSpPr>
        <p:sp>
          <p:nvSpPr>
            <p:cNvPr id="65" name="Rectangle 64"/>
            <p:cNvSpPr/>
            <p:nvPr/>
          </p:nvSpPr>
          <p:spPr>
            <a:xfrm>
              <a:off x="8806290" y="3393965"/>
              <a:ext cx="1426481" cy="369332"/>
            </a:xfrm>
            <a:prstGeom prst="rect">
              <a:avLst/>
            </a:prstGeom>
            <a:solidFill>
              <a:srgbClr val="2B81BB"/>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5" name="TextBox 44"/>
            <p:cNvSpPr txBox="1"/>
            <p:nvPr/>
          </p:nvSpPr>
          <p:spPr>
            <a:xfrm>
              <a:off x="8721932" y="377420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15" name="Group 14"/>
          <p:cNvGrpSpPr/>
          <p:nvPr/>
        </p:nvGrpSpPr>
        <p:grpSpPr>
          <a:xfrm>
            <a:off x="8735873" y="4831549"/>
            <a:ext cx="2378927" cy="1301350"/>
            <a:chOff x="8735873" y="4831549"/>
            <a:chExt cx="2378927" cy="1301350"/>
          </a:xfrm>
        </p:grpSpPr>
        <p:sp>
          <p:nvSpPr>
            <p:cNvPr id="68" name="Rectangle 67"/>
            <p:cNvSpPr/>
            <p:nvPr/>
          </p:nvSpPr>
          <p:spPr>
            <a:xfrm>
              <a:off x="8806290" y="4831549"/>
              <a:ext cx="1426481" cy="369332"/>
            </a:xfrm>
            <a:prstGeom prst="rect">
              <a:avLst/>
            </a:prstGeom>
            <a:solidFill>
              <a:srgbClr val="344A5E"/>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46" name="TextBox 45"/>
            <p:cNvSpPr txBox="1"/>
            <p:nvPr/>
          </p:nvSpPr>
          <p:spPr>
            <a:xfrm>
              <a:off x="8735873" y="5178792"/>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7" name="Group 6"/>
          <p:cNvGrpSpPr/>
          <p:nvPr/>
        </p:nvGrpSpPr>
        <p:grpSpPr>
          <a:xfrm>
            <a:off x="3737230" y="3393965"/>
            <a:ext cx="992741" cy="992741"/>
            <a:chOff x="3737230" y="3393965"/>
            <a:chExt cx="992741" cy="992741"/>
          </a:xfrm>
          <a:effectLst>
            <a:outerShdw blurRad="50800" dist="38100" dir="2700000" algn="tl" rotWithShape="0">
              <a:prstClr val="black">
                <a:alpha val="40000"/>
              </a:prstClr>
            </a:outerShdw>
          </a:effectLst>
        </p:grpSpPr>
        <p:sp>
          <p:nvSpPr>
            <p:cNvPr id="55" name="Oval 54"/>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8"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7645043" y="1956381"/>
            <a:ext cx="992741" cy="992741"/>
            <a:chOff x="7645043" y="1956381"/>
            <a:chExt cx="992741" cy="992741"/>
          </a:xfrm>
          <a:effectLst>
            <a:outerShdw blurRad="50800" dist="38100" dir="2700000" algn="tl" rotWithShape="0">
              <a:prstClr val="black">
                <a:alpha val="40000"/>
              </a:prstClr>
            </a:outerShdw>
          </a:effectLst>
        </p:grpSpPr>
        <p:sp>
          <p:nvSpPr>
            <p:cNvPr id="61" name="Oval 60"/>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49"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5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0" name="Group 9"/>
          <p:cNvGrpSpPr/>
          <p:nvPr/>
        </p:nvGrpSpPr>
        <p:grpSpPr>
          <a:xfrm>
            <a:off x="7645043" y="3393965"/>
            <a:ext cx="992741" cy="992741"/>
            <a:chOff x="7645043" y="3393965"/>
            <a:chExt cx="992741" cy="992741"/>
          </a:xfrm>
          <a:effectLst>
            <a:outerShdw blurRad="50800" dist="38100" dir="2700000" algn="tl" rotWithShape="0">
              <a:prstClr val="black">
                <a:alpha val="40000"/>
              </a:prstClr>
            </a:outerShdw>
          </a:effectLst>
        </p:grpSpPr>
        <p:sp>
          <p:nvSpPr>
            <p:cNvPr id="64" name="Oval 63"/>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9"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1" name="Group 10"/>
          <p:cNvGrpSpPr/>
          <p:nvPr/>
        </p:nvGrpSpPr>
        <p:grpSpPr>
          <a:xfrm>
            <a:off x="7645043" y="4831549"/>
            <a:ext cx="992741" cy="992741"/>
            <a:chOff x="7645043" y="4831549"/>
            <a:chExt cx="992741" cy="992741"/>
          </a:xfrm>
          <a:effectLst>
            <a:outerShdw blurRad="50800" dist="38100" dir="2700000" algn="tl" rotWithShape="0">
              <a:prstClr val="black">
                <a:alpha val="40000"/>
              </a:prstClr>
            </a:outerShdw>
          </a:effectLst>
        </p:grpSpPr>
        <p:sp>
          <p:nvSpPr>
            <p:cNvPr id="67" name="Oval 66"/>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80"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6" name="Group 5"/>
          <p:cNvGrpSpPr/>
          <p:nvPr/>
        </p:nvGrpSpPr>
        <p:grpSpPr>
          <a:xfrm>
            <a:off x="3737230" y="1956381"/>
            <a:ext cx="992741" cy="992741"/>
            <a:chOff x="3737230" y="1956381"/>
            <a:chExt cx="992741" cy="992741"/>
          </a:xfrm>
          <a:effectLst>
            <a:outerShdw blurRad="50800" dist="38100" dir="2700000" algn="tl" rotWithShape="0">
              <a:prstClr val="black">
                <a:alpha val="40000"/>
              </a:prstClr>
            </a:outerShdw>
          </a:effectLst>
        </p:grpSpPr>
        <p:sp>
          <p:nvSpPr>
            <p:cNvPr id="5" name="Oval 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1" name="Picture 8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grpSp>
        <p:nvGrpSpPr>
          <p:cNvPr id="8" name="Group 7"/>
          <p:cNvGrpSpPr/>
          <p:nvPr/>
        </p:nvGrpSpPr>
        <p:grpSpPr>
          <a:xfrm>
            <a:off x="3737230" y="4831549"/>
            <a:ext cx="992741" cy="992741"/>
            <a:chOff x="3737230" y="4831549"/>
            <a:chExt cx="992741" cy="992741"/>
          </a:xfrm>
          <a:effectLst>
            <a:outerShdw blurRad="50800" dist="38100" dir="2700000" algn="tl" rotWithShape="0">
              <a:prstClr val="black">
                <a:alpha val="40000"/>
              </a:prstClr>
            </a:outerShdw>
          </a:effectLst>
        </p:grpSpPr>
        <p:sp>
          <p:nvSpPr>
            <p:cNvPr id="58" name="Oval 5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82" name="Picture 8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sp>
        <p:nvSpPr>
          <p:cNvPr id="47" name="TextBox 4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75348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1000"/>
                                        <p:tgtEl>
                                          <p:spTgt spid="3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childTnLst>
                          </p:cTn>
                        </p:par>
                        <p:par>
                          <p:cTn id="33" fill="hold">
                            <p:stCondLst>
                              <p:cond delay="3500"/>
                            </p:stCondLst>
                            <p:childTnLst>
                              <p:par>
                                <p:cTn id="34" presetID="53" presetClass="entr" presetSubtype="16"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par>
                          <p:cTn id="39" fill="hold">
                            <p:stCondLst>
                              <p:cond delay="40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par>
                          <p:cTn id="43" fill="hold">
                            <p:stCondLst>
                              <p:cond delay="4500"/>
                            </p:stCondLst>
                            <p:childTnLst>
                              <p:par>
                                <p:cTn id="44" presetID="53" presetClass="entr" presetSubtype="16"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childTnLst>
                          </p:cTn>
                        </p:par>
                        <p:par>
                          <p:cTn id="53" fill="hold">
                            <p:stCondLst>
                              <p:cond delay="5500"/>
                            </p:stCondLst>
                            <p:childTnLst>
                              <p:par>
                                <p:cTn id="54" presetID="53"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500" fill="hold"/>
                                        <p:tgtEl>
                                          <p:spTgt spid="10"/>
                                        </p:tgtEl>
                                        <p:attrNameLst>
                                          <p:attrName>ppt_w</p:attrName>
                                        </p:attrNameLst>
                                      </p:cBhvr>
                                      <p:tavLst>
                                        <p:tav tm="0">
                                          <p:val>
                                            <p:fltVal val="0"/>
                                          </p:val>
                                        </p:tav>
                                        <p:tav tm="100000">
                                          <p:val>
                                            <p:strVal val="#ppt_w"/>
                                          </p:val>
                                        </p:tav>
                                      </p:tavLst>
                                    </p:anim>
                                    <p:anim calcmode="lin" valueType="num">
                                      <p:cBhvr>
                                        <p:cTn id="57" dur="500" fill="hold"/>
                                        <p:tgtEl>
                                          <p:spTgt spid="10"/>
                                        </p:tgtEl>
                                        <p:attrNameLst>
                                          <p:attrName>ppt_h</p:attrName>
                                        </p:attrNameLst>
                                      </p:cBhvr>
                                      <p:tavLst>
                                        <p:tav tm="0">
                                          <p:val>
                                            <p:fltVal val="0"/>
                                          </p:val>
                                        </p:tav>
                                        <p:tav tm="100000">
                                          <p:val>
                                            <p:strVal val="#ppt_h"/>
                                          </p:val>
                                        </p:tav>
                                      </p:tavLst>
                                    </p:anim>
                                    <p:animEffect transition="in" filter="fade">
                                      <p:cBhvr>
                                        <p:cTn id="58" dur="500"/>
                                        <p:tgtEl>
                                          <p:spTgt spid="10"/>
                                        </p:tgtEl>
                                      </p:cBhvr>
                                    </p:animEffect>
                                  </p:childTnLst>
                                </p:cTn>
                              </p:par>
                            </p:childTnLst>
                          </p:cTn>
                        </p:par>
                        <p:par>
                          <p:cTn id="59" fill="hold">
                            <p:stCondLst>
                              <p:cond delay="6000"/>
                            </p:stCondLst>
                            <p:childTnLst>
                              <p:par>
                                <p:cTn id="60" presetID="22" presetClass="entr" presetSubtype="8" fill="hold" nodeType="after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wipe(left)">
                                      <p:cBhvr>
                                        <p:cTn id="62" dur="500"/>
                                        <p:tgtEl>
                                          <p:spTgt spid="16"/>
                                        </p:tgtEl>
                                      </p:cBhvr>
                                    </p:animEffect>
                                  </p:childTnLst>
                                </p:cTn>
                              </p:par>
                            </p:childTnLst>
                          </p:cTn>
                        </p:par>
                        <p:par>
                          <p:cTn id="63" fill="hold">
                            <p:stCondLst>
                              <p:cond delay="6500"/>
                            </p:stCondLst>
                            <p:childTnLst>
                              <p:par>
                                <p:cTn id="64" presetID="53" presetClass="entr" presetSubtype="16"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4"/>
          <p:cNvSpPr/>
          <p:nvPr/>
        </p:nvSpPr>
        <p:spPr>
          <a:xfrm>
            <a:off x="1240029"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dirty="0"/>
          </a:p>
          <a:p>
            <a:pPr marL="285750" lvl="1" indent="-285750" algn="l" defTabSz="1778000">
              <a:lnSpc>
                <a:spcPct val="90000"/>
              </a:lnSpc>
              <a:spcBef>
                <a:spcPct val="0"/>
              </a:spcBef>
              <a:spcAft>
                <a:spcPct val="15000"/>
              </a:spcAft>
              <a:buChar char="••"/>
            </a:pPr>
            <a:endParaRPr lang="en-US" sz="4000" kern="1200" dirty="0"/>
          </a:p>
        </p:txBody>
      </p:sp>
      <p:sp>
        <p:nvSpPr>
          <p:cNvPr id="7" name="Freeform 6"/>
          <p:cNvSpPr/>
          <p:nvPr/>
        </p:nvSpPr>
        <p:spPr>
          <a:xfrm>
            <a:off x="3987821"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8" tIns="299905" rIns="600359"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9" name="Freeform 8"/>
          <p:cNvSpPr/>
          <p:nvPr/>
        </p:nvSpPr>
        <p:spPr>
          <a:xfrm>
            <a:off x="6735612" y="1904384"/>
            <a:ext cx="2093555" cy="1830030"/>
          </a:xfrm>
          <a:custGeom>
            <a:avLst/>
            <a:gdLst>
              <a:gd name="connsiteX0" fmla="*/ 0 w 2093555"/>
              <a:gd name="connsiteY0" fmla="*/ 274505 h 1830030"/>
              <a:gd name="connsiteX1" fmla="*/ 1178540 w 2093555"/>
              <a:gd name="connsiteY1" fmla="*/ 274505 h 1830030"/>
              <a:gd name="connsiteX2" fmla="*/ 1178540 w 2093555"/>
              <a:gd name="connsiteY2" fmla="*/ 0 h 1830030"/>
              <a:gd name="connsiteX3" fmla="*/ 2093555 w 2093555"/>
              <a:gd name="connsiteY3" fmla="*/ 915015 h 1830030"/>
              <a:gd name="connsiteX4" fmla="*/ 1178540 w 2093555"/>
              <a:gd name="connsiteY4" fmla="*/ 1830030 h 1830030"/>
              <a:gd name="connsiteX5" fmla="*/ 1178540 w 2093555"/>
              <a:gd name="connsiteY5" fmla="*/ 1555526 h 1830030"/>
              <a:gd name="connsiteX6" fmla="*/ 0 w 2093555"/>
              <a:gd name="connsiteY6" fmla="*/ 1555526 h 1830030"/>
              <a:gd name="connsiteX7" fmla="*/ 0 w 2093555"/>
              <a:gd name="connsiteY7" fmla="*/ 274505 h 183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3555" h="1830030">
                <a:moveTo>
                  <a:pt x="0" y="274505"/>
                </a:moveTo>
                <a:lnTo>
                  <a:pt x="1178540" y="274505"/>
                </a:lnTo>
                <a:lnTo>
                  <a:pt x="1178540" y="0"/>
                </a:lnTo>
                <a:lnTo>
                  <a:pt x="2093555" y="915015"/>
                </a:lnTo>
                <a:lnTo>
                  <a:pt x="1178540" y="1830030"/>
                </a:lnTo>
                <a:lnTo>
                  <a:pt x="1178540" y="1555526"/>
                </a:lnTo>
                <a:lnTo>
                  <a:pt x="0" y="1555526"/>
                </a:lnTo>
                <a:lnTo>
                  <a:pt x="0" y="274505"/>
                </a:lnTo>
                <a:close/>
              </a:path>
            </a:pathLst>
          </a:cu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624989" tIns="299905" rIns="600358" bIns="299904" numCol="1" spcCol="1270" anchor="ctr" anchorCtr="0">
            <a:noAutofit/>
          </a:bodyPr>
          <a:lstStyle/>
          <a:p>
            <a:pPr marL="285750" lvl="1" indent="-285750" algn="l" defTabSz="1778000">
              <a:lnSpc>
                <a:spcPct val="90000"/>
              </a:lnSpc>
              <a:spcBef>
                <a:spcPct val="0"/>
              </a:spcBef>
              <a:spcAft>
                <a:spcPct val="15000"/>
              </a:spcAft>
              <a:buChar char="••"/>
            </a:pPr>
            <a:endParaRPr lang="en-US" sz="4000" kern="1200"/>
          </a:p>
          <a:p>
            <a:pPr marL="285750" lvl="1" indent="-285750" algn="l" defTabSz="1778000">
              <a:lnSpc>
                <a:spcPct val="90000"/>
              </a:lnSpc>
              <a:spcBef>
                <a:spcPct val="0"/>
              </a:spcBef>
              <a:spcAft>
                <a:spcPct val="15000"/>
              </a:spcAft>
              <a:buChar char="••"/>
            </a:pPr>
            <a:endParaRPr lang="en-US" sz="4000" kern="1200"/>
          </a:p>
        </p:txBody>
      </p:sp>
      <p:sp>
        <p:nvSpPr>
          <p:cNvPr id="11" name="Right Arrow 10"/>
          <p:cNvSpPr/>
          <p:nvPr/>
        </p:nvSpPr>
        <p:spPr>
          <a:xfrm>
            <a:off x="9483403" y="1904384"/>
            <a:ext cx="2093555" cy="1830030"/>
          </a:xfrm>
          <a:prstGeom prst="rightArrow">
            <a:avLst>
              <a:gd name="adj1" fmla="val 70000"/>
              <a:gd name="adj2" fmla="val 50000"/>
            </a:avLst>
          </a:prstGeom>
          <a:solidFill>
            <a:schemeClr val="bg1">
              <a:lumMod val="75000"/>
              <a:alpha val="50000"/>
            </a:schemeClr>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cxnSp>
        <p:nvCxnSpPr>
          <p:cNvPr id="39" name="Straight Connector 38"/>
          <p:cNvCxnSpPr/>
          <p:nvPr/>
        </p:nvCxnSpPr>
        <p:spPr>
          <a:xfrm>
            <a:off x="2387600" y="5322675"/>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9" name="Group 58"/>
          <p:cNvGrpSpPr/>
          <p:nvPr/>
        </p:nvGrpSpPr>
        <p:grpSpPr>
          <a:xfrm>
            <a:off x="1235310" y="3873698"/>
            <a:ext cx="2146432" cy="997498"/>
            <a:chOff x="1397641" y="1253075"/>
            <a:chExt cx="1609824" cy="748123"/>
          </a:xfrm>
        </p:grpSpPr>
        <p:sp>
          <p:nvSpPr>
            <p:cNvPr id="60" name="TextBox 59"/>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1" name="Rectangle 60"/>
            <p:cNvSpPr/>
            <p:nvPr/>
          </p:nvSpPr>
          <p:spPr>
            <a:xfrm>
              <a:off x="1397641" y="1253075"/>
              <a:ext cx="1112997" cy="253916"/>
            </a:xfrm>
            <a:prstGeom prst="rect">
              <a:avLst/>
            </a:prstGeom>
            <a:solidFill>
              <a:srgbClr val="00B0F0"/>
            </a:solidFill>
          </p:spPr>
          <p:txBody>
            <a:bodyPr wrap="none">
              <a:spAutoFit/>
            </a:bodyPr>
            <a:lstStyle/>
            <a:p>
              <a:pPr algn="l"/>
              <a:r>
                <a:rPr lang="en-US" sz="1600" b="1" dirty="0">
                  <a:solidFill>
                    <a:schemeClr val="bg1"/>
                  </a:solidFill>
                </a:rPr>
                <a:t>Title Goes Here</a:t>
              </a:r>
            </a:p>
          </p:txBody>
        </p:sp>
      </p:grpSp>
      <p:grpSp>
        <p:nvGrpSpPr>
          <p:cNvPr id="62" name="Group 61"/>
          <p:cNvGrpSpPr/>
          <p:nvPr/>
        </p:nvGrpSpPr>
        <p:grpSpPr>
          <a:xfrm>
            <a:off x="3858500" y="3873698"/>
            <a:ext cx="2146432" cy="997498"/>
            <a:chOff x="1397641" y="1253075"/>
            <a:chExt cx="1609824" cy="748123"/>
          </a:xfrm>
        </p:grpSpPr>
        <p:sp>
          <p:nvSpPr>
            <p:cNvPr id="63" name="TextBox 62"/>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4" name="Rectangle 63"/>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65" name="Group 64"/>
          <p:cNvGrpSpPr/>
          <p:nvPr/>
        </p:nvGrpSpPr>
        <p:grpSpPr>
          <a:xfrm>
            <a:off x="6667368" y="3873698"/>
            <a:ext cx="2146432" cy="997498"/>
            <a:chOff x="1397641" y="1253075"/>
            <a:chExt cx="1609824" cy="748123"/>
          </a:xfrm>
        </p:grpSpPr>
        <p:sp>
          <p:nvSpPr>
            <p:cNvPr id="66" name="TextBox 65"/>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67" name="Rectangle 66"/>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grpSp>
        <p:nvGrpSpPr>
          <p:cNvPr id="68" name="Group 67"/>
          <p:cNvGrpSpPr/>
          <p:nvPr/>
        </p:nvGrpSpPr>
        <p:grpSpPr>
          <a:xfrm>
            <a:off x="9429684" y="3873698"/>
            <a:ext cx="2146432" cy="997498"/>
            <a:chOff x="1397641" y="1253075"/>
            <a:chExt cx="1609824" cy="748123"/>
          </a:xfrm>
        </p:grpSpPr>
        <p:sp>
          <p:nvSpPr>
            <p:cNvPr id="69" name="TextBox 68"/>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70" name="Rectangle 69"/>
            <p:cNvSpPr/>
            <p:nvPr/>
          </p:nvSpPr>
          <p:spPr>
            <a:xfrm>
              <a:off x="1397641" y="1253075"/>
              <a:ext cx="1112997" cy="253916"/>
            </a:xfrm>
            <a:prstGeom prst="rect">
              <a:avLst/>
            </a:prstGeom>
            <a:solidFill>
              <a:srgbClr val="FFC000"/>
            </a:solidFill>
          </p:spPr>
          <p:txBody>
            <a:bodyPr wrap="none">
              <a:spAutoFit/>
            </a:bodyPr>
            <a:lstStyle/>
            <a:p>
              <a:pPr algn="l"/>
              <a:r>
                <a:rPr lang="en-US" sz="1600" b="1" dirty="0">
                  <a:solidFill>
                    <a:schemeClr val="bg1"/>
                  </a:solidFill>
                </a:rPr>
                <a:t>Title Goes Here</a:t>
              </a:r>
            </a:p>
          </p:txBody>
        </p:sp>
      </p:grpSp>
      <p:sp>
        <p:nvSpPr>
          <p:cNvPr id="71" name="TextBox 70"/>
          <p:cNvSpPr txBox="1"/>
          <p:nvPr/>
        </p:nvSpPr>
        <p:spPr>
          <a:xfrm>
            <a:off x="1125172" y="5419778"/>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4" name="Group 13"/>
          <p:cNvGrpSpPr/>
          <p:nvPr/>
        </p:nvGrpSpPr>
        <p:grpSpPr>
          <a:xfrm>
            <a:off x="3464432" y="2296011"/>
            <a:ext cx="1046777" cy="1046777"/>
            <a:chOff x="3464432" y="2296011"/>
            <a:chExt cx="1046777" cy="1046777"/>
          </a:xfrm>
          <a:effectLst>
            <a:outerShdw blurRad="50800" dist="38100" dir="2700000" algn="tl" rotWithShape="0">
              <a:prstClr val="black">
                <a:alpha val="40000"/>
              </a:prstClr>
            </a:outerShdw>
          </a:effectLst>
        </p:grpSpPr>
        <p:sp>
          <p:nvSpPr>
            <p:cNvPr id="8" name="Freeform 7"/>
            <p:cNvSpPr/>
            <p:nvPr/>
          </p:nvSpPr>
          <p:spPr>
            <a:xfrm>
              <a:off x="3464432"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pic>
          <p:nvPicPr>
            <p:cNvPr id="72" name="Picture 7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3508" y="2537366"/>
              <a:ext cx="548640" cy="548640"/>
            </a:xfrm>
            <a:prstGeom prst="rect">
              <a:avLst/>
            </a:prstGeom>
            <a:effectLst>
              <a:outerShdw blurRad="50800" dist="38100" dir="2700000" algn="tl" rotWithShape="0">
                <a:prstClr val="black">
                  <a:alpha val="40000"/>
                </a:prstClr>
              </a:outerShdw>
            </a:effectLst>
          </p:spPr>
        </p:pic>
      </p:grpSp>
      <p:grpSp>
        <p:nvGrpSpPr>
          <p:cNvPr id="13" name="Group 12"/>
          <p:cNvGrpSpPr/>
          <p:nvPr/>
        </p:nvGrpSpPr>
        <p:grpSpPr>
          <a:xfrm>
            <a:off x="716640" y="2296011"/>
            <a:ext cx="1046777" cy="1046777"/>
            <a:chOff x="716640" y="2296011"/>
            <a:chExt cx="1046777" cy="1046777"/>
          </a:xfrm>
          <a:effectLst>
            <a:outerShdw blurRad="50800" dist="38100" dir="2700000" algn="tl" rotWithShape="0">
              <a:prstClr val="black">
                <a:alpha val="40000"/>
              </a:prstClr>
            </a:outerShdw>
          </a:effectLst>
        </p:grpSpPr>
        <p:sp>
          <p:nvSpPr>
            <p:cNvPr id="6" name="Freeform 5"/>
            <p:cNvSpPr/>
            <p:nvPr/>
          </p:nvSpPr>
          <p:spPr>
            <a:xfrm>
              <a:off x="716640"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73" name="Group 349"/>
            <p:cNvGrpSpPr>
              <a:grpSpLocks noChangeAspect="1"/>
            </p:cNvGrpSpPr>
            <p:nvPr/>
          </p:nvGrpSpPr>
          <p:grpSpPr>
            <a:xfrm>
              <a:off x="961519" y="2531386"/>
              <a:ext cx="542802" cy="548642"/>
              <a:chOff x="2163766" y="2366962"/>
              <a:chExt cx="442914" cy="447678"/>
            </a:xfrm>
            <a:solidFill>
              <a:schemeClr val="bg1"/>
            </a:solidFill>
            <a:effectLst>
              <a:outerShdw blurRad="50800" dist="38100" dir="2700000" algn="tl" rotWithShape="0">
                <a:prstClr val="black">
                  <a:alpha val="40000"/>
                </a:prstClr>
              </a:outerShdw>
            </a:effectLst>
          </p:grpSpPr>
          <p:sp>
            <p:nvSpPr>
              <p:cNvPr id="74" name="Freeform 312"/>
              <p:cNvSpPr>
                <a:spLocks noEditPoints="1"/>
              </p:cNvSpPr>
              <p:nvPr/>
            </p:nvSpPr>
            <p:spPr bwMode="auto">
              <a:xfrm>
                <a:off x="2163766" y="2600327"/>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3"/>
              <p:cNvSpPr>
                <a:spLocks noEditPoints="1"/>
              </p:cNvSpPr>
              <p:nvPr/>
            </p:nvSpPr>
            <p:spPr bwMode="auto">
              <a:xfrm>
                <a:off x="2317755" y="2366962"/>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14"/>
              <p:cNvSpPr>
                <a:spLocks/>
              </p:cNvSpPr>
              <p:nvPr/>
            </p:nvSpPr>
            <p:spPr bwMode="auto">
              <a:xfrm>
                <a:off x="2400305" y="2446337"/>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5" name="Group 14"/>
          <p:cNvGrpSpPr/>
          <p:nvPr/>
        </p:nvGrpSpPr>
        <p:grpSpPr>
          <a:xfrm>
            <a:off x="6212223" y="2296011"/>
            <a:ext cx="1046777" cy="1046777"/>
            <a:chOff x="6212223" y="2296011"/>
            <a:chExt cx="1046777" cy="1046777"/>
          </a:xfrm>
          <a:effectLst>
            <a:outerShdw blurRad="50800" dist="38100" dir="2700000" algn="tl" rotWithShape="0">
              <a:prstClr val="black">
                <a:alpha val="40000"/>
              </a:prstClr>
            </a:outerShdw>
          </a:effectLst>
        </p:grpSpPr>
        <p:sp>
          <p:nvSpPr>
            <p:cNvPr id="10" name="Freeform 9"/>
            <p:cNvSpPr/>
            <p:nvPr/>
          </p:nvSpPr>
          <p:spPr>
            <a:xfrm>
              <a:off x="6212223"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sp>
          <p:nvSpPr>
            <p:cNvPr id="78" name="Freeform 62"/>
            <p:cNvSpPr>
              <a:spLocks noChangeAspect="1" noEditPoints="1"/>
            </p:cNvSpPr>
            <p:nvPr/>
          </p:nvSpPr>
          <p:spPr bwMode="auto">
            <a:xfrm>
              <a:off x="6449924" y="2547631"/>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6" name="Group 15"/>
          <p:cNvGrpSpPr/>
          <p:nvPr/>
        </p:nvGrpSpPr>
        <p:grpSpPr>
          <a:xfrm>
            <a:off x="8960014" y="2296011"/>
            <a:ext cx="1046777" cy="1046777"/>
            <a:chOff x="8960014" y="2296011"/>
            <a:chExt cx="1046777" cy="1046777"/>
          </a:xfrm>
          <a:effectLst>
            <a:outerShdw blurRad="50800" dist="38100" dir="2700000" algn="tl" rotWithShape="0">
              <a:prstClr val="black">
                <a:alpha val="40000"/>
              </a:prstClr>
            </a:outerShdw>
          </a:effectLst>
        </p:grpSpPr>
        <p:sp>
          <p:nvSpPr>
            <p:cNvPr id="12" name="Freeform 11"/>
            <p:cNvSpPr/>
            <p:nvPr/>
          </p:nvSpPr>
          <p:spPr>
            <a:xfrm>
              <a:off x="8960014" y="2296011"/>
              <a:ext cx="1046777" cy="1046777"/>
            </a:xfrm>
            <a:custGeom>
              <a:avLst/>
              <a:gdLst>
                <a:gd name="connsiteX0" fmla="*/ 0 w 1046777"/>
                <a:gd name="connsiteY0" fmla="*/ 523389 h 1046777"/>
                <a:gd name="connsiteX1" fmla="*/ 523389 w 1046777"/>
                <a:gd name="connsiteY1" fmla="*/ 0 h 1046777"/>
                <a:gd name="connsiteX2" fmla="*/ 1046778 w 1046777"/>
                <a:gd name="connsiteY2" fmla="*/ 523389 h 1046777"/>
                <a:gd name="connsiteX3" fmla="*/ 523389 w 1046777"/>
                <a:gd name="connsiteY3" fmla="*/ 1046778 h 1046777"/>
                <a:gd name="connsiteX4" fmla="*/ 0 w 1046777"/>
                <a:gd name="connsiteY4" fmla="*/ 523389 h 104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6777" h="1046777">
                  <a:moveTo>
                    <a:pt x="0" y="523389"/>
                  </a:moveTo>
                  <a:cubicBezTo>
                    <a:pt x="0" y="234329"/>
                    <a:pt x="234329" y="0"/>
                    <a:pt x="523389" y="0"/>
                  </a:cubicBezTo>
                  <a:cubicBezTo>
                    <a:pt x="812449" y="0"/>
                    <a:pt x="1046778" y="234329"/>
                    <a:pt x="1046778" y="523389"/>
                  </a:cubicBezTo>
                  <a:cubicBezTo>
                    <a:pt x="1046778" y="812449"/>
                    <a:pt x="812449" y="1046778"/>
                    <a:pt x="523389" y="1046778"/>
                  </a:cubicBezTo>
                  <a:cubicBezTo>
                    <a:pt x="234329" y="1046778"/>
                    <a:pt x="0" y="812449"/>
                    <a:pt x="0" y="523389"/>
                  </a:cubicBez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183777" tIns="183777" rIns="183777" bIns="183777" numCol="1" spcCol="1270" anchor="ctr" anchorCtr="0">
              <a:noAutofit/>
            </a:bodyPr>
            <a:lstStyle/>
            <a:p>
              <a:pPr lvl="0" algn="ctr" defTabSz="2133600">
                <a:lnSpc>
                  <a:spcPct val="90000"/>
                </a:lnSpc>
                <a:spcBef>
                  <a:spcPct val="0"/>
                </a:spcBef>
                <a:spcAft>
                  <a:spcPct val="35000"/>
                </a:spcAft>
              </a:pPr>
              <a:endParaRPr lang="en-US" sz="4800" kern="1200"/>
            </a:p>
          </p:txBody>
        </p:sp>
        <p:grpSp>
          <p:nvGrpSpPr>
            <p:cNvPr id="88" name="Group 91"/>
            <p:cNvGrpSpPr>
              <a:grpSpLocks noChangeAspect="1"/>
            </p:cNvGrpSpPr>
            <p:nvPr/>
          </p:nvGrpSpPr>
          <p:grpSpPr>
            <a:xfrm>
              <a:off x="9264667" y="2512135"/>
              <a:ext cx="397396" cy="548640"/>
              <a:chOff x="5011738" y="2427288"/>
              <a:chExt cx="212725" cy="293688"/>
            </a:xfrm>
            <a:solidFill>
              <a:schemeClr val="bg1"/>
            </a:solidFill>
            <a:effectLst>
              <a:outerShdw blurRad="50800" dist="38100" dir="2700000" algn="tl" rotWithShape="0">
                <a:prstClr val="black">
                  <a:alpha val="40000"/>
                </a:prstClr>
              </a:outerShdw>
            </a:effectLst>
          </p:grpSpPr>
          <p:sp>
            <p:nvSpPr>
              <p:cNvPr id="89"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45759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750"/>
                                        <p:tgtEl>
                                          <p:spTgt spid="5"/>
                                        </p:tgtEl>
                                      </p:cBhvr>
                                    </p:animEffect>
                                  </p:childTnLst>
                                </p:cTn>
                              </p:par>
                              <p:par>
                                <p:cTn id="18" presetID="22" presetClass="entr" presetSubtype="8" fill="hold" nodeType="with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left)">
                                      <p:cBhvr>
                                        <p:cTn id="20" dur="750"/>
                                        <p:tgtEl>
                                          <p:spTgt spid="59"/>
                                        </p:tgtEl>
                                      </p:cBhvr>
                                    </p:animEffect>
                                  </p:childTnLst>
                                </p:cTn>
                              </p:par>
                            </p:childTnLst>
                          </p:cTn>
                        </p:par>
                        <p:par>
                          <p:cTn id="21" fill="hold">
                            <p:stCondLst>
                              <p:cond delay="2250"/>
                            </p:stCondLst>
                            <p:childTnLst>
                              <p:par>
                                <p:cTn id="22" presetID="53" presetClass="entr" presetSubtype="16"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animEffect transition="in" filter="fade">
                                      <p:cBhvr>
                                        <p:cTn id="26" dur="500"/>
                                        <p:tgtEl>
                                          <p:spTgt spid="14"/>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75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wipe(left)">
                                      <p:cBhvr>
                                        <p:cTn id="33" dur="750"/>
                                        <p:tgtEl>
                                          <p:spTgt spid="62"/>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p:cTn id="37" dur="500" fill="hold"/>
                                        <p:tgtEl>
                                          <p:spTgt spid="15"/>
                                        </p:tgtEl>
                                        <p:attrNameLst>
                                          <p:attrName>ppt_w</p:attrName>
                                        </p:attrNameLst>
                                      </p:cBhvr>
                                      <p:tavLst>
                                        <p:tav tm="0">
                                          <p:val>
                                            <p:fltVal val="0"/>
                                          </p:val>
                                        </p:tav>
                                        <p:tav tm="100000">
                                          <p:val>
                                            <p:strVal val="#ppt_w"/>
                                          </p:val>
                                        </p:tav>
                                      </p:tavLst>
                                    </p:anim>
                                    <p:anim calcmode="lin" valueType="num">
                                      <p:cBhvr>
                                        <p:cTn id="38" dur="500" fill="hold"/>
                                        <p:tgtEl>
                                          <p:spTgt spid="15"/>
                                        </p:tgtEl>
                                        <p:attrNameLst>
                                          <p:attrName>ppt_h</p:attrName>
                                        </p:attrNameLst>
                                      </p:cBhvr>
                                      <p:tavLst>
                                        <p:tav tm="0">
                                          <p:val>
                                            <p:fltVal val="0"/>
                                          </p:val>
                                        </p:tav>
                                        <p:tav tm="100000">
                                          <p:val>
                                            <p:strVal val="#ppt_h"/>
                                          </p:val>
                                        </p:tav>
                                      </p:tavLst>
                                    </p:anim>
                                    <p:animEffect transition="in" filter="fade">
                                      <p:cBhvr>
                                        <p:cTn id="39" dur="500"/>
                                        <p:tgtEl>
                                          <p:spTgt spid="1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75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65"/>
                                        </p:tgtEl>
                                        <p:attrNameLst>
                                          <p:attrName>style.visibility</p:attrName>
                                        </p:attrNameLst>
                                      </p:cBhvr>
                                      <p:to>
                                        <p:strVal val="visible"/>
                                      </p:to>
                                    </p:set>
                                    <p:animEffect transition="in" filter="wipe(left)">
                                      <p:cBhvr>
                                        <p:cTn id="46" dur="750"/>
                                        <p:tgtEl>
                                          <p:spTgt spid="65"/>
                                        </p:tgtEl>
                                      </p:cBhvr>
                                    </p:animEffect>
                                  </p:childTnLst>
                                </p:cTn>
                              </p:par>
                            </p:childTnLst>
                          </p:cTn>
                        </p:par>
                        <p:par>
                          <p:cTn id="47" fill="hold">
                            <p:stCondLst>
                              <p:cond delay="475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Effect transition="in" filter="fade">
                                      <p:cBhvr>
                                        <p:cTn id="52" dur="500"/>
                                        <p:tgtEl>
                                          <p:spTgt spid="16"/>
                                        </p:tgtEl>
                                      </p:cBhvr>
                                    </p:animEffect>
                                  </p:childTnLst>
                                </p:cTn>
                              </p:par>
                            </p:childTnLst>
                          </p:cTn>
                        </p:par>
                        <p:par>
                          <p:cTn id="53" fill="hold">
                            <p:stCondLst>
                              <p:cond delay="525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750"/>
                                        <p:tgtEl>
                                          <p:spTgt spid="11"/>
                                        </p:tgtEl>
                                      </p:cBhvr>
                                    </p:animEffect>
                                  </p:childTnLst>
                                </p:cTn>
                              </p:par>
                              <p:par>
                                <p:cTn id="57" presetID="22" presetClass="entr" presetSubtype="8" fill="hold" nodeType="with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750"/>
                                        <p:tgtEl>
                                          <p:spTgt spid="68"/>
                                        </p:tgtEl>
                                      </p:cBhvr>
                                    </p:animEffect>
                                  </p:childTnLst>
                                </p:cTn>
                              </p:par>
                            </p:childTnLst>
                          </p:cTn>
                        </p:par>
                        <p:par>
                          <p:cTn id="60" fill="hold">
                            <p:stCondLst>
                              <p:cond delay="6000"/>
                            </p:stCondLst>
                            <p:childTnLst>
                              <p:par>
                                <p:cTn id="61" presetID="16" presetClass="entr" presetSubtype="21" fill="hold"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barn(inVertical)">
                                      <p:cBhvr>
                                        <p:cTn id="63" dur="500"/>
                                        <p:tgtEl>
                                          <p:spTgt spid="39"/>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wipe(up)">
                                      <p:cBhvr>
                                        <p:cTn id="67"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7" grpId="0" animBg="1"/>
      <p:bldP spid="9" grpId="0" animBg="1"/>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
        <p:nvSpPr>
          <p:cNvPr id="37" name="TextBox 3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02557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46832" y="1899366"/>
            <a:ext cx="6498336" cy="2436876"/>
          </a:xfrm>
        </p:spPr>
      </p:pic>
      <p:sp>
        <p:nvSpPr>
          <p:cNvPr id="32" name="Pentagon 31"/>
          <p:cNvSpPr/>
          <p:nvPr/>
        </p:nvSpPr>
        <p:spPr>
          <a:xfrm flipH="1">
            <a:off x="8877301" y="1702621"/>
            <a:ext cx="3314700" cy="2843980"/>
          </a:xfrm>
          <a:prstGeom prst="homePlate">
            <a:avLst>
              <a:gd name="adj" fmla="val 11894"/>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Pentagon 3"/>
          <p:cNvSpPr/>
          <p:nvPr/>
        </p:nvSpPr>
        <p:spPr>
          <a:xfrm>
            <a:off x="-1" y="1702621"/>
            <a:ext cx="3314700" cy="2843980"/>
          </a:xfrm>
          <a:prstGeom prst="homePlate">
            <a:avLst>
              <a:gd name="adj" fmla="val 11894"/>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 Placeholder 3"/>
          <p:cNvSpPr txBox="1">
            <a:spLocks/>
          </p:cNvSpPr>
          <p:nvPr/>
        </p:nvSpPr>
        <p:spPr>
          <a:xfrm>
            <a:off x="423093"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sp>
        <p:nvSpPr>
          <p:cNvPr id="15" name="Text Placeholder 3"/>
          <p:cNvSpPr txBox="1">
            <a:spLocks/>
          </p:cNvSpPr>
          <p:nvPr/>
        </p:nvSpPr>
        <p:spPr>
          <a:xfrm>
            <a:off x="9507827" y="2937384"/>
            <a:ext cx="2261080" cy="140583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chemeClr val="bg2">
                    <a:lumMod val="10000"/>
                  </a:schemeClr>
                </a:solidFill>
                <a:cs typeface="+mj-cs"/>
              </a:rPr>
              <a:t>Title Goes Here</a:t>
            </a:r>
            <a:r>
              <a:rPr lang="en-US" sz="1467" dirty="0">
                <a:solidFill>
                  <a:schemeClr val="bg2">
                    <a:lumMod val="10000"/>
                  </a:schemeClr>
                </a:solidFill>
                <a:cs typeface="+mj-cs"/>
              </a:rPr>
              <a:t/>
            </a:r>
            <a:br>
              <a:rPr lang="en-US" sz="1467" dirty="0">
                <a:solidFill>
                  <a:schemeClr val="bg2">
                    <a:lumMod val="10000"/>
                  </a:schemeClr>
                </a:solidFill>
                <a:cs typeface="+mj-cs"/>
              </a:rPr>
            </a:br>
            <a:r>
              <a:rPr lang="en-US" sz="1467" dirty="0">
                <a:solidFill>
                  <a:schemeClr val="bg2">
                    <a:lumMod val="10000"/>
                  </a:schemeClr>
                </a:solidFill>
                <a:cs typeface="+mj-cs"/>
              </a:rPr>
              <a:t>There are many variations of passages but the majority have  suffered alteration in some form by injected </a:t>
            </a:r>
            <a:r>
              <a:rPr lang="en-US" sz="1467" dirty="0">
                <a:solidFill>
                  <a:schemeClr val="bg2">
                    <a:lumMod val="10000"/>
                  </a:schemeClr>
                </a:solidFill>
              </a:rPr>
              <a:t> are many variations of </a:t>
            </a:r>
            <a:r>
              <a:rPr lang="en-US" sz="1467" dirty="0">
                <a:solidFill>
                  <a:schemeClr val="bg2">
                    <a:lumMod val="10000"/>
                  </a:schemeClr>
                </a:solidFill>
                <a:cs typeface="+mj-cs"/>
              </a:rPr>
              <a:t>.</a:t>
            </a:r>
          </a:p>
        </p:txBody>
      </p:sp>
      <p:grpSp>
        <p:nvGrpSpPr>
          <p:cNvPr id="5" name="Group 15"/>
          <p:cNvGrpSpPr/>
          <p:nvPr/>
        </p:nvGrpSpPr>
        <p:grpSpPr>
          <a:xfrm>
            <a:off x="3500277" y="4020568"/>
            <a:ext cx="1016000" cy="1016000"/>
            <a:chOff x="2628900" y="1263650"/>
            <a:chExt cx="762000" cy="762000"/>
          </a:xfrm>
          <a:effectLst>
            <a:outerShdw blurRad="50800" dist="38100" dir="16200000" rotWithShape="0">
              <a:prstClr val="black">
                <a:alpha val="40000"/>
              </a:prstClr>
            </a:outerShdw>
          </a:effectLst>
        </p:grpSpPr>
        <p:sp>
          <p:nvSpPr>
            <p:cNvPr id="17" name="Rounded Rectangle 16"/>
            <p:cNvSpPr/>
            <p:nvPr/>
          </p:nvSpPr>
          <p:spPr>
            <a:xfrm>
              <a:off x="2628900" y="1263650"/>
              <a:ext cx="762000" cy="7620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reeform 60"/>
            <p:cNvSpPr>
              <a:spLocks noChangeAspect="1" noEditPoints="1"/>
            </p:cNvSpPr>
            <p:nvPr/>
          </p:nvSpPr>
          <p:spPr bwMode="auto">
            <a:xfrm>
              <a:off x="2799588" y="1477010"/>
              <a:ext cx="420625" cy="335280"/>
            </a:xfrm>
            <a:custGeom>
              <a:avLst/>
              <a:gdLst/>
              <a:ahLst/>
              <a:cxnLst>
                <a:cxn ang="0">
                  <a:pos x="50" y="19"/>
                </a:cxn>
                <a:cxn ang="0">
                  <a:pos x="25" y="37"/>
                </a:cxn>
                <a:cxn ang="0">
                  <a:pos x="19" y="36"/>
                </a:cxn>
                <a:cxn ang="0">
                  <a:pos x="9" y="41"/>
                </a:cxn>
                <a:cxn ang="0">
                  <a:pos x="6" y="42"/>
                </a:cxn>
                <a:cxn ang="0">
                  <a:pos x="6" y="42"/>
                </a:cxn>
                <a:cxn ang="0">
                  <a:pos x="4" y="41"/>
                </a:cxn>
                <a:cxn ang="0">
                  <a:pos x="5" y="39"/>
                </a:cxn>
                <a:cxn ang="0">
                  <a:pos x="9" y="33"/>
                </a:cxn>
                <a:cxn ang="0">
                  <a:pos x="0" y="19"/>
                </a:cxn>
                <a:cxn ang="0">
                  <a:pos x="25" y="0"/>
                </a:cxn>
                <a:cxn ang="0">
                  <a:pos x="50" y="19"/>
                </a:cxn>
                <a:cxn ang="0">
                  <a:pos x="4" y="19"/>
                </a:cxn>
                <a:cxn ang="0">
                  <a:pos x="12" y="29"/>
                </a:cxn>
                <a:cxn ang="0">
                  <a:pos x="15" y="31"/>
                </a:cxn>
                <a:cxn ang="0">
                  <a:pos x="14" y="34"/>
                </a:cxn>
                <a:cxn ang="0">
                  <a:pos x="16" y="33"/>
                </a:cxn>
                <a:cxn ang="0">
                  <a:pos x="18" y="32"/>
                </a:cxn>
                <a:cxn ang="0">
                  <a:pos x="19" y="32"/>
                </a:cxn>
                <a:cxn ang="0">
                  <a:pos x="25" y="32"/>
                </a:cxn>
                <a:cxn ang="0">
                  <a:pos x="45" y="19"/>
                </a:cxn>
                <a:cxn ang="0">
                  <a:pos x="25" y="5"/>
                </a:cxn>
                <a:cxn ang="0">
                  <a:pos x="4" y="19"/>
                </a:cxn>
                <a:cxn ang="0">
                  <a:pos x="58" y="48"/>
                </a:cxn>
                <a:cxn ang="0">
                  <a:pos x="59" y="50"/>
                </a:cxn>
                <a:cxn ang="0">
                  <a:pos x="58" y="51"/>
                </a:cxn>
                <a:cxn ang="0">
                  <a:pos x="55" y="50"/>
                </a:cxn>
                <a:cxn ang="0">
                  <a:pos x="45" y="46"/>
                </a:cxn>
                <a:cxn ang="0">
                  <a:pos x="39" y="46"/>
                </a:cxn>
                <a:cxn ang="0">
                  <a:pos x="22" y="41"/>
                </a:cxn>
                <a:cxn ang="0">
                  <a:pos x="25" y="42"/>
                </a:cxn>
                <a:cxn ang="0">
                  <a:pos x="45" y="35"/>
                </a:cxn>
                <a:cxn ang="0">
                  <a:pos x="55" y="19"/>
                </a:cxn>
                <a:cxn ang="0">
                  <a:pos x="54" y="13"/>
                </a:cxn>
                <a:cxn ang="0">
                  <a:pos x="64" y="28"/>
                </a:cxn>
                <a:cxn ang="0">
                  <a:pos x="54" y="42"/>
                </a:cxn>
                <a:cxn ang="0">
                  <a:pos x="58" y="48"/>
                </a:cxn>
              </a:cxnLst>
              <a:rect l="0" t="0" r="r" b="b"/>
              <a:pathLst>
                <a:path w="64" h="51">
                  <a:moveTo>
                    <a:pt x="50" y="19"/>
                  </a:moveTo>
                  <a:cubicBezTo>
                    <a:pt x="50" y="29"/>
                    <a:pt x="39" y="37"/>
                    <a:pt x="25" y="37"/>
                  </a:cubicBezTo>
                  <a:cubicBezTo>
                    <a:pt x="23" y="37"/>
                    <a:pt x="21" y="37"/>
                    <a:pt x="19" y="36"/>
                  </a:cubicBezTo>
                  <a:cubicBezTo>
                    <a:pt x="16" y="39"/>
                    <a:pt x="12" y="40"/>
                    <a:pt x="9" y="41"/>
                  </a:cubicBezTo>
                  <a:cubicBezTo>
                    <a:pt x="8" y="41"/>
                    <a:pt x="7" y="41"/>
                    <a:pt x="6" y="42"/>
                  </a:cubicBezTo>
                  <a:cubicBezTo>
                    <a:pt x="6" y="42"/>
                    <a:pt x="6" y="42"/>
                    <a:pt x="6" y="42"/>
                  </a:cubicBezTo>
                  <a:cubicBezTo>
                    <a:pt x="5" y="42"/>
                    <a:pt x="4" y="41"/>
                    <a:pt x="4" y="41"/>
                  </a:cubicBezTo>
                  <a:cubicBezTo>
                    <a:pt x="4" y="40"/>
                    <a:pt x="5" y="39"/>
                    <a:pt x="5" y="39"/>
                  </a:cubicBezTo>
                  <a:cubicBezTo>
                    <a:pt x="6" y="37"/>
                    <a:pt x="8" y="36"/>
                    <a:pt x="9" y="33"/>
                  </a:cubicBezTo>
                  <a:cubicBezTo>
                    <a:pt x="3" y="30"/>
                    <a:pt x="0" y="25"/>
                    <a:pt x="0" y="19"/>
                  </a:cubicBezTo>
                  <a:cubicBezTo>
                    <a:pt x="0" y="9"/>
                    <a:pt x="11" y="0"/>
                    <a:pt x="25" y="0"/>
                  </a:cubicBezTo>
                  <a:cubicBezTo>
                    <a:pt x="39" y="0"/>
                    <a:pt x="50" y="9"/>
                    <a:pt x="50" y="19"/>
                  </a:cubicBezTo>
                  <a:close/>
                  <a:moveTo>
                    <a:pt x="4" y="19"/>
                  </a:moveTo>
                  <a:cubicBezTo>
                    <a:pt x="4" y="23"/>
                    <a:pt x="7" y="26"/>
                    <a:pt x="12" y="29"/>
                  </a:cubicBezTo>
                  <a:cubicBezTo>
                    <a:pt x="15" y="31"/>
                    <a:pt x="15" y="31"/>
                    <a:pt x="15" y="31"/>
                  </a:cubicBezTo>
                  <a:cubicBezTo>
                    <a:pt x="14" y="34"/>
                    <a:pt x="14" y="34"/>
                    <a:pt x="14" y="34"/>
                  </a:cubicBezTo>
                  <a:cubicBezTo>
                    <a:pt x="15" y="34"/>
                    <a:pt x="15" y="33"/>
                    <a:pt x="16" y="33"/>
                  </a:cubicBezTo>
                  <a:cubicBezTo>
                    <a:pt x="18" y="32"/>
                    <a:pt x="18" y="32"/>
                    <a:pt x="18" y="32"/>
                  </a:cubicBezTo>
                  <a:cubicBezTo>
                    <a:pt x="19" y="32"/>
                    <a:pt x="19" y="32"/>
                    <a:pt x="19" y="32"/>
                  </a:cubicBezTo>
                  <a:cubicBezTo>
                    <a:pt x="21" y="32"/>
                    <a:pt x="23" y="32"/>
                    <a:pt x="25" y="32"/>
                  </a:cubicBezTo>
                  <a:cubicBezTo>
                    <a:pt x="36" y="32"/>
                    <a:pt x="45" y="26"/>
                    <a:pt x="45" y="19"/>
                  </a:cubicBezTo>
                  <a:cubicBezTo>
                    <a:pt x="45" y="11"/>
                    <a:pt x="36" y="5"/>
                    <a:pt x="25" y="5"/>
                  </a:cubicBezTo>
                  <a:cubicBezTo>
                    <a:pt x="14" y="5"/>
                    <a:pt x="4" y="11"/>
                    <a:pt x="4" y="19"/>
                  </a:cubicBezTo>
                  <a:close/>
                  <a:moveTo>
                    <a:pt x="58" y="48"/>
                  </a:moveTo>
                  <a:cubicBezTo>
                    <a:pt x="59" y="49"/>
                    <a:pt x="59" y="49"/>
                    <a:pt x="59" y="50"/>
                  </a:cubicBezTo>
                  <a:cubicBezTo>
                    <a:pt x="59" y="50"/>
                    <a:pt x="58" y="51"/>
                    <a:pt x="58" y="51"/>
                  </a:cubicBezTo>
                  <a:cubicBezTo>
                    <a:pt x="57" y="51"/>
                    <a:pt x="56" y="50"/>
                    <a:pt x="55" y="50"/>
                  </a:cubicBezTo>
                  <a:cubicBezTo>
                    <a:pt x="51" y="49"/>
                    <a:pt x="48" y="48"/>
                    <a:pt x="45" y="46"/>
                  </a:cubicBezTo>
                  <a:cubicBezTo>
                    <a:pt x="43" y="46"/>
                    <a:pt x="41" y="46"/>
                    <a:pt x="39" y="46"/>
                  </a:cubicBezTo>
                  <a:cubicBezTo>
                    <a:pt x="32" y="46"/>
                    <a:pt x="26" y="44"/>
                    <a:pt x="22" y="41"/>
                  </a:cubicBezTo>
                  <a:cubicBezTo>
                    <a:pt x="23" y="42"/>
                    <a:pt x="24" y="42"/>
                    <a:pt x="25" y="42"/>
                  </a:cubicBezTo>
                  <a:cubicBezTo>
                    <a:pt x="33" y="42"/>
                    <a:pt x="40" y="39"/>
                    <a:pt x="45" y="35"/>
                  </a:cubicBezTo>
                  <a:cubicBezTo>
                    <a:pt x="51" y="31"/>
                    <a:pt x="55" y="25"/>
                    <a:pt x="55" y="19"/>
                  </a:cubicBezTo>
                  <a:cubicBezTo>
                    <a:pt x="55" y="17"/>
                    <a:pt x="54" y="15"/>
                    <a:pt x="54" y="13"/>
                  </a:cubicBezTo>
                  <a:cubicBezTo>
                    <a:pt x="60" y="17"/>
                    <a:pt x="64" y="22"/>
                    <a:pt x="64" y="28"/>
                  </a:cubicBezTo>
                  <a:cubicBezTo>
                    <a:pt x="64" y="34"/>
                    <a:pt x="60" y="39"/>
                    <a:pt x="54" y="42"/>
                  </a:cubicBezTo>
                  <a:cubicBezTo>
                    <a:pt x="55" y="45"/>
                    <a:pt x="57" y="47"/>
                    <a:pt x="58" y="48"/>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tx1">
                    <a:lumMod val="50000"/>
                    <a:lumOff val="50000"/>
                  </a:schemeClr>
                </a:solidFill>
              </a:endParaRPr>
            </a:p>
          </p:txBody>
        </p:sp>
      </p:grpSp>
      <p:grpSp>
        <p:nvGrpSpPr>
          <p:cNvPr id="6" name="Group 18"/>
          <p:cNvGrpSpPr/>
          <p:nvPr/>
        </p:nvGrpSpPr>
        <p:grpSpPr>
          <a:xfrm>
            <a:off x="4888811" y="4020568"/>
            <a:ext cx="1016000" cy="1016000"/>
            <a:chOff x="2628900" y="2101850"/>
            <a:chExt cx="762000" cy="762000"/>
          </a:xfrm>
          <a:effectLst>
            <a:outerShdw blurRad="50800" dist="38100" dir="16200000" rotWithShape="0">
              <a:prstClr val="black">
                <a:alpha val="40000"/>
              </a:prstClr>
            </a:outerShdw>
          </a:effectLst>
        </p:grpSpPr>
        <p:sp>
          <p:nvSpPr>
            <p:cNvPr id="20" name="Rounded Rectangle 19"/>
            <p:cNvSpPr/>
            <p:nvPr/>
          </p:nvSpPr>
          <p:spPr>
            <a:xfrm>
              <a:off x="2628900" y="2101850"/>
              <a:ext cx="762000" cy="7620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157"/>
            <p:cNvSpPr>
              <a:spLocks noEditPoints="1"/>
            </p:cNvSpPr>
            <p:nvPr/>
          </p:nvSpPr>
          <p:spPr bwMode="auto">
            <a:xfrm>
              <a:off x="2838450" y="2292981"/>
              <a:ext cx="342900" cy="379739"/>
            </a:xfrm>
            <a:custGeom>
              <a:avLst/>
              <a:gdLst/>
              <a:ahLst/>
              <a:cxnLst>
                <a:cxn ang="0">
                  <a:pos x="46" y="62"/>
                </a:cxn>
                <a:cxn ang="0">
                  <a:pos x="10" y="62"/>
                </a:cxn>
                <a:cxn ang="0">
                  <a:pos x="0" y="52"/>
                </a:cxn>
                <a:cxn ang="0">
                  <a:pos x="14" y="29"/>
                </a:cxn>
                <a:cxn ang="0">
                  <a:pos x="28" y="34"/>
                </a:cxn>
                <a:cxn ang="0">
                  <a:pos x="42" y="29"/>
                </a:cxn>
                <a:cxn ang="0">
                  <a:pos x="56" y="52"/>
                </a:cxn>
                <a:cxn ang="0">
                  <a:pos x="46" y="62"/>
                </a:cxn>
                <a:cxn ang="0">
                  <a:pos x="28" y="31"/>
                </a:cxn>
                <a:cxn ang="0">
                  <a:pos x="13" y="16"/>
                </a:cxn>
                <a:cxn ang="0">
                  <a:pos x="28" y="0"/>
                </a:cxn>
                <a:cxn ang="0">
                  <a:pos x="43" y="16"/>
                </a:cxn>
                <a:cxn ang="0">
                  <a:pos x="28" y="31"/>
                </a:cxn>
              </a:cxnLst>
              <a:rect l="0" t="0" r="r" b="b"/>
              <a:pathLst>
                <a:path w="56" h="62">
                  <a:moveTo>
                    <a:pt x="46" y="62"/>
                  </a:moveTo>
                  <a:cubicBezTo>
                    <a:pt x="10" y="62"/>
                    <a:pt x="10" y="62"/>
                    <a:pt x="10" y="62"/>
                  </a:cubicBezTo>
                  <a:cubicBezTo>
                    <a:pt x="4" y="62"/>
                    <a:pt x="0" y="58"/>
                    <a:pt x="0" y="52"/>
                  </a:cubicBezTo>
                  <a:cubicBezTo>
                    <a:pt x="0" y="43"/>
                    <a:pt x="2" y="29"/>
                    <a:pt x="14" y="29"/>
                  </a:cubicBezTo>
                  <a:cubicBezTo>
                    <a:pt x="15" y="29"/>
                    <a:pt x="20" y="34"/>
                    <a:pt x="28" y="34"/>
                  </a:cubicBezTo>
                  <a:cubicBezTo>
                    <a:pt x="36" y="34"/>
                    <a:pt x="41" y="29"/>
                    <a:pt x="42" y="29"/>
                  </a:cubicBezTo>
                  <a:cubicBezTo>
                    <a:pt x="54" y="29"/>
                    <a:pt x="56" y="43"/>
                    <a:pt x="56" y="52"/>
                  </a:cubicBezTo>
                  <a:cubicBezTo>
                    <a:pt x="56" y="58"/>
                    <a:pt x="52" y="62"/>
                    <a:pt x="46" y="62"/>
                  </a:cubicBezTo>
                  <a:close/>
                  <a:moveTo>
                    <a:pt x="28" y="31"/>
                  </a:moveTo>
                  <a:cubicBezTo>
                    <a:pt x="20" y="31"/>
                    <a:pt x="13" y="24"/>
                    <a:pt x="13" y="16"/>
                  </a:cubicBezTo>
                  <a:cubicBezTo>
                    <a:pt x="13" y="7"/>
                    <a:pt x="20" y="0"/>
                    <a:pt x="28" y="0"/>
                  </a:cubicBezTo>
                  <a:cubicBezTo>
                    <a:pt x="37" y="0"/>
                    <a:pt x="43" y="7"/>
                    <a:pt x="43" y="16"/>
                  </a:cubicBezTo>
                  <a:cubicBezTo>
                    <a:pt x="43" y="24"/>
                    <a:pt x="37" y="31"/>
                    <a:pt x="28" y="3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1"/>
          <p:cNvGrpSpPr/>
          <p:nvPr/>
        </p:nvGrpSpPr>
        <p:grpSpPr>
          <a:xfrm>
            <a:off x="6277344" y="4020568"/>
            <a:ext cx="1016000" cy="1016000"/>
            <a:chOff x="2628900" y="2940050"/>
            <a:chExt cx="762000" cy="762000"/>
          </a:xfrm>
          <a:effectLst>
            <a:outerShdw blurRad="50800" dist="38100" dir="16200000" rotWithShape="0">
              <a:prstClr val="black">
                <a:alpha val="40000"/>
              </a:prstClr>
            </a:outerShdw>
          </a:effectLst>
        </p:grpSpPr>
        <p:sp>
          <p:nvSpPr>
            <p:cNvPr id="23" name="Rounded Rectangle 22"/>
            <p:cNvSpPr/>
            <p:nvPr/>
          </p:nvSpPr>
          <p:spPr>
            <a:xfrm>
              <a:off x="2628900" y="2940050"/>
              <a:ext cx="762000" cy="76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69"/>
            <p:cNvSpPr>
              <a:spLocks noEditPoints="1"/>
            </p:cNvSpPr>
            <p:nvPr/>
          </p:nvSpPr>
          <p:spPr bwMode="auto">
            <a:xfrm>
              <a:off x="2820912" y="3130550"/>
              <a:ext cx="377977" cy="381000"/>
            </a:xfrm>
            <a:custGeom>
              <a:avLst/>
              <a:gdLst/>
              <a:ahLst/>
              <a:cxnLst>
                <a:cxn ang="0">
                  <a:pos x="29" y="58"/>
                </a:cxn>
                <a:cxn ang="0">
                  <a:pos x="6" y="47"/>
                </a:cxn>
                <a:cxn ang="0">
                  <a:pos x="7" y="46"/>
                </a:cxn>
                <a:cxn ang="0">
                  <a:pos x="12" y="40"/>
                </a:cxn>
                <a:cxn ang="0">
                  <a:pos x="13" y="40"/>
                </a:cxn>
                <a:cxn ang="0">
                  <a:pos x="14" y="41"/>
                </a:cxn>
                <a:cxn ang="0">
                  <a:pos x="29" y="48"/>
                </a:cxn>
                <a:cxn ang="0">
                  <a:pos x="48" y="29"/>
                </a:cxn>
                <a:cxn ang="0">
                  <a:pos x="29" y="9"/>
                </a:cxn>
                <a:cxn ang="0">
                  <a:pos x="16" y="14"/>
                </a:cxn>
                <a:cxn ang="0">
                  <a:pos x="21" y="20"/>
                </a:cxn>
                <a:cxn ang="0">
                  <a:pos x="21" y="22"/>
                </a:cxn>
                <a:cxn ang="0">
                  <a:pos x="19" y="24"/>
                </a:cxn>
                <a:cxn ang="0">
                  <a:pos x="2" y="24"/>
                </a:cxn>
                <a:cxn ang="0">
                  <a:pos x="0" y="21"/>
                </a:cxn>
                <a:cxn ang="0">
                  <a:pos x="0" y="4"/>
                </a:cxn>
                <a:cxn ang="0">
                  <a:pos x="1" y="2"/>
                </a:cxn>
                <a:cxn ang="0">
                  <a:pos x="4" y="3"/>
                </a:cxn>
                <a:cxn ang="0">
                  <a:pos x="9" y="8"/>
                </a:cxn>
                <a:cxn ang="0">
                  <a:pos x="29" y="0"/>
                </a:cxn>
                <a:cxn ang="0">
                  <a:pos x="58" y="29"/>
                </a:cxn>
                <a:cxn ang="0">
                  <a:pos x="29" y="58"/>
                </a:cxn>
                <a:cxn ang="0">
                  <a:pos x="34" y="35"/>
                </a:cxn>
                <a:cxn ang="0">
                  <a:pos x="33" y="36"/>
                </a:cxn>
                <a:cxn ang="0">
                  <a:pos x="20" y="36"/>
                </a:cxn>
                <a:cxn ang="0">
                  <a:pos x="19" y="35"/>
                </a:cxn>
                <a:cxn ang="0">
                  <a:pos x="19" y="32"/>
                </a:cxn>
                <a:cxn ang="0">
                  <a:pos x="20" y="31"/>
                </a:cxn>
                <a:cxn ang="0">
                  <a:pos x="29" y="31"/>
                </a:cxn>
                <a:cxn ang="0">
                  <a:pos x="29" y="18"/>
                </a:cxn>
                <a:cxn ang="0">
                  <a:pos x="30" y="17"/>
                </a:cxn>
                <a:cxn ang="0">
                  <a:pos x="33" y="17"/>
                </a:cxn>
                <a:cxn ang="0">
                  <a:pos x="34" y="18"/>
                </a:cxn>
                <a:cxn ang="0">
                  <a:pos x="34" y="35"/>
                </a:cxn>
              </a:cxnLst>
              <a:rect l="0" t="0" r="r" b="b"/>
              <a:pathLst>
                <a:path w="58" h="58">
                  <a:moveTo>
                    <a:pt x="29" y="58"/>
                  </a:moveTo>
                  <a:cubicBezTo>
                    <a:pt x="20" y="58"/>
                    <a:pt x="12" y="54"/>
                    <a:pt x="6" y="47"/>
                  </a:cubicBezTo>
                  <a:cubicBezTo>
                    <a:pt x="6" y="47"/>
                    <a:pt x="6" y="46"/>
                    <a:pt x="7" y="46"/>
                  </a:cubicBezTo>
                  <a:cubicBezTo>
                    <a:pt x="12" y="40"/>
                    <a:pt x="12" y="40"/>
                    <a:pt x="12" y="40"/>
                  </a:cubicBezTo>
                  <a:cubicBezTo>
                    <a:pt x="12" y="40"/>
                    <a:pt x="12" y="40"/>
                    <a:pt x="13" y="40"/>
                  </a:cubicBezTo>
                  <a:cubicBezTo>
                    <a:pt x="13" y="40"/>
                    <a:pt x="13" y="40"/>
                    <a:pt x="14" y="41"/>
                  </a:cubicBezTo>
                  <a:cubicBezTo>
                    <a:pt x="17" y="45"/>
                    <a:pt x="23" y="48"/>
                    <a:pt x="29" y="48"/>
                  </a:cubicBezTo>
                  <a:cubicBezTo>
                    <a:pt x="40" y="48"/>
                    <a:pt x="48" y="39"/>
                    <a:pt x="48" y="29"/>
                  </a:cubicBezTo>
                  <a:cubicBezTo>
                    <a:pt x="48" y="18"/>
                    <a:pt x="40" y="9"/>
                    <a:pt x="29" y="9"/>
                  </a:cubicBezTo>
                  <a:cubicBezTo>
                    <a:pt x="24" y="9"/>
                    <a:pt x="19" y="11"/>
                    <a:pt x="16" y="14"/>
                  </a:cubicBezTo>
                  <a:cubicBezTo>
                    <a:pt x="21" y="20"/>
                    <a:pt x="21" y="20"/>
                    <a:pt x="21" y="20"/>
                  </a:cubicBezTo>
                  <a:cubicBezTo>
                    <a:pt x="22" y="20"/>
                    <a:pt x="22" y="21"/>
                    <a:pt x="21" y="22"/>
                  </a:cubicBezTo>
                  <a:cubicBezTo>
                    <a:pt x="21" y="23"/>
                    <a:pt x="20" y="24"/>
                    <a:pt x="19" y="24"/>
                  </a:cubicBezTo>
                  <a:cubicBezTo>
                    <a:pt x="2" y="24"/>
                    <a:pt x="2" y="24"/>
                    <a:pt x="2" y="24"/>
                  </a:cubicBezTo>
                  <a:cubicBezTo>
                    <a:pt x="1" y="24"/>
                    <a:pt x="0" y="23"/>
                    <a:pt x="0" y="21"/>
                  </a:cubicBezTo>
                  <a:cubicBezTo>
                    <a:pt x="0" y="4"/>
                    <a:pt x="0" y="4"/>
                    <a:pt x="0" y="4"/>
                  </a:cubicBezTo>
                  <a:cubicBezTo>
                    <a:pt x="0" y="3"/>
                    <a:pt x="0" y="3"/>
                    <a:pt x="1" y="2"/>
                  </a:cubicBezTo>
                  <a:cubicBezTo>
                    <a:pt x="2" y="2"/>
                    <a:pt x="3" y="2"/>
                    <a:pt x="4" y="3"/>
                  </a:cubicBezTo>
                  <a:cubicBezTo>
                    <a:pt x="9" y="8"/>
                    <a:pt x="9" y="8"/>
                    <a:pt x="9" y="8"/>
                  </a:cubicBezTo>
                  <a:cubicBezTo>
                    <a:pt x="14" y="3"/>
                    <a:pt x="21" y="0"/>
                    <a:pt x="29" y="0"/>
                  </a:cubicBezTo>
                  <a:cubicBezTo>
                    <a:pt x="45" y="0"/>
                    <a:pt x="58" y="13"/>
                    <a:pt x="58" y="29"/>
                  </a:cubicBezTo>
                  <a:cubicBezTo>
                    <a:pt x="58" y="45"/>
                    <a:pt x="45" y="58"/>
                    <a:pt x="29" y="58"/>
                  </a:cubicBezTo>
                  <a:close/>
                  <a:moveTo>
                    <a:pt x="34" y="35"/>
                  </a:moveTo>
                  <a:cubicBezTo>
                    <a:pt x="34" y="35"/>
                    <a:pt x="33" y="36"/>
                    <a:pt x="33" y="36"/>
                  </a:cubicBezTo>
                  <a:cubicBezTo>
                    <a:pt x="20" y="36"/>
                    <a:pt x="20" y="36"/>
                    <a:pt x="20" y="36"/>
                  </a:cubicBezTo>
                  <a:cubicBezTo>
                    <a:pt x="20" y="36"/>
                    <a:pt x="19" y="35"/>
                    <a:pt x="19" y="35"/>
                  </a:cubicBezTo>
                  <a:cubicBezTo>
                    <a:pt x="19" y="32"/>
                    <a:pt x="19" y="32"/>
                    <a:pt x="19" y="32"/>
                  </a:cubicBezTo>
                  <a:cubicBezTo>
                    <a:pt x="19" y="32"/>
                    <a:pt x="20" y="31"/>
                    <a:pt x="20" y="31"/>
                  </a:cubicBezTo>
                  <a:cubicBezTo>
                    <a:pt x="29" y="31"/>
                    <a:pt x="29" y="31"/>
                    <a:pt x="29" y="31"/>
                  </a:cubicBezTo>
                  <a:cubicBezTo>
                    <a:pt x="29" y="18"/>
                    <a:pt x="29" y="18"/>
                    <a:pt x="29" y="18"/>
                  </a:cubicBezTo>
                  <a:cubicBezTo>
                    <a:pt x="29" y="17"/>
                    <a:pt x="29" y="17"/>
                    <a:pt x="30" y="17"/>
                  </a:cubicBezTo>
                  <a:cubicBezTo>
                    <a:pt x="33" y="17"/>
                    <a:pt x="33" y="17"/>
                    <a:pt x="33" y="17"/>
                  </a:cubicBezTo>
                  <a:cubicBezTo>
                    <a:pt x="33" y="17"/>
                    <a:pt x="34" y="17"/>
                    <a:pt x="34" y="18"/>
                  </a:cubicBezTo>
                  <a:lnTo>
                    <a:pt x="34" y="35"/>
                  </a:ln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7665877" y="4020568"/>
            <a:ext cx="1016000" cy="1016000"/>
            <a:chOff x="5753100" y="1263650"/>
            <a:chExt cx="762000" cy="762000"/>
          </a:xfrm>
          <a:effectLst>
            <a:outerShdw blurRad="50800" dist="38100" dir="16200000" rotWithShape="0">
              <a:prstClr val="black">
                <a:alpha val="40000"/>
              </a:prstClr>
            </a:outerShdw>
          </a:effectLst>
        </p:grpSpPr>
        <p:sp>
          <p:nvSpPr>
            <p:cNvPr id="26" name="Rounded Rectangle 25"/>
            <p:cNvSpPr/>
            <p:nvPr/>
          </p:nvSpPr>
          <p:spPr>
            <a:xfrm flipH="1">
              <a:off x="5753100" y="1263650"/>
              <a:ext cx="762000" cy="7620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144"/>
            <p:cNvSpPr>
              <a:spLocks noChangeAspect="1" noEditPoints="1"/>
            </p:cNvSpPr>
            <p:nvPr/>
          </p:nvSpPr>
          <p:spPr bwMode="auto">
            <a:xfrm>
              <a:off x="5935513" y="1472438"/>
              <a:ext cx="397174" cy="344424"/>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8" name="Footer Text"/>
          <p:cNvSpPr txBox="1"/>
          <p:nvPr/>
        </p:nvSpPr>
        <p:spPr>
          <a:xfrm>
            <a:off x="1172573" y="5307372"/>
            <a:ext cx="9846857" cy="861774"/>
          </a:xfrm>
          <a:prstGeom prst="rect">
            <a:avLst/>
          </a:prstGeom>
          <a:noFill/>
        </p:spPr>
        <p:txBody>
          <a:bodyPr wrap="square" lIns="0" tIns="0" rIns="0" bIns="0"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2720" y="1897126"/>
            <a:ext cx="570453" cy="90485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947" y="1875129"/>
            <a:ext cx="953407" cy="905256"/>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0226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up)">
                                      <p:cBhvr>
                                        <p:cTn id="17" dur="500"/>
                                        <p:tgtEl>
                                          <p:spTgt spid="11"/>
                                        </p:tgtEl>
                                      </p:cBhvr>
                                    </p:animEffect>
                                  </p:childTnLst>
                                </p:cTn>
                              </p:par>
                            </p:childTnLst>
                          </p:cTn>
                        </p:par>
                        <p:par>
                          <p:cTn id="18" fill="hold">
                            <p:stCondLst>
                              <p:cond delay="1750"/>
                            </p:stCondLst>
                            <p:childTnLst>
                              <p:par>
                                <p:cTn id="19" presetID="22" presetClass="entr" presetSubtype="2"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right)">
                                      <p:cBhvr>
                                        <p:cTn id="21" dur="750"/>
                                        <p:tgtEl>
                                          <p:spTgt spid="32"/>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3500"/>
                            </p:stCondLst>
                            <p:childTnLst>
                              <p:par>
                                <p:cTn id="33" presetID="23" presetClass="entr" presetSubtype="16"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childTnLst>
                                </p:cTn>
                              </p:par>
                            </p:childTnLst>
                          </p:cTn>
                        </p:par>
                        <p:par>
                          <p:cTn id="37" fill="hold">
                            <p:stCondLst>
                              <p:cond delay="4000"/>
                            </p:stCondLst>
                            <p:childTnLst>
                              <p:par>
                                <p:cTn id="38" presetID="23" presetClass="entr" presetSubtype="16" fill="hold" nodeType="after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p:cTn id="40" dur="500" fill="hold"/>
                                        <p:tgtEl>
                                          <p:spTgt spid="6"/>
                                        </p:tgtEl>
                                        <p:attrNameLst>
                                          <p:attrName>ppt_w</p:attrName>
                                        </p:attrNameLst>
                                      </p:cBhvr>
                                      <p:tavLst>
                                        <p:tav tm="0">
                                          <p:val>
                                            <p:fltVal val="0"/>
                                          </p:val>
                                        </p:tav>
                                        <p:tav tm="100000">
                                          <p:val>
                                            <p:strVal val="#ppt_w"/>
                                          </p:val>
                                        </p:tav>
                                      </p:tavLst>
                                    </p:anim>
                                    <p:anim calcmode="lin" valueType="num">
                                      <p:cBhvr>
                                        <p:cTn id="41" dur="500" fill="hold"/>
                                        <p:tgtEl>
                                          <p:spTgt spid="6"/>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3" presetClass="entr" presetSubtype="16"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23" presetClass="entr" presetSubtype="16"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500" fill="hold"/>
                                        <p:tgtEl>
                                          <p:spTgt spid="8"/>
                                        </p:tgtEl>
                                        <p:attrNameLst>
                                          <p:attrName>ppt_w</p:attrName>
                                        </p:attrNameLst>
                                      </p:cBhvr>
                                      <p:tavLst>
                                        <p:tav tm="0">
                                          <p:val>
                                            <p:fltVal val="0"/>
                                          </p:val>
                                        </p:tav>
                                        <p:tav tm="100000">
                                          <p:val>
                                            <p:strVal val="#ppt_w"/>
                                          </p:val>
                                        </p:tav>
                                      </p:tavLst>
                                    </p:anim>
                                    <p:anim calcmode="lin" valueType="num">
                                      <p:cBhvr>
                                        <p:cTn id="51" dur="500" fill="hold"/>
                                        <p:tgtEl>
                                          <p:spTgt spid="8"/>
                                        </p:tgtEl>
                                        <p:attrNameLst>
                                          <p:attrName>ppt_h</p:attrName>
                                        </p:attrNameLst>
                                      </p:cBhvr>
                                      <p:tavLst>
                                        <p:tav tm="0">
                                          <p:val>
                                            <p:fltVal val="0"/>
                                          </p:val>
                                        </p:tav>
                                        <p:tav tm="100000">
                                          <p:val>
                                            <p:strVal val="#ppt_h"/>
                                          </p:val>
                                        </p:tav>
                                      </p:tavLst>
                                    </p:anim>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 grpId="0" animBg="1"/>
      <p:bldP spid="11" grpId="0"/>
      <p:bldP spid="15"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3000" b="-33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solidFill>
              <a:srgbClr val="548235"/>
            </a:solidFill>
          </p:spPr>
          <p:txBody>
            <a:bodyPr wrap="square" rtlCol="0">
              <a:spAutoFit/>
            </a:bodyPr>
            <a:lstStyle/>
            <a:p>
              <a:r>
                <a:rPr lang="en-US" sz="2000" b="1" dirty="0">
                  <a:solidFill>
                    <a:schemeClr val="bg1"/>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1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
        <p:nvSpPr>
          <p:cNvPr id="29" name="TextBox 2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10000"/>
                  </a:schemeClr>
                </a:solidFill>
              </a:rPr>
              <a:t>Web Developer</a:t>
            </a:r>
            <a:endParaRPr lang="en-US" sz="1800" dirty="0">
              <a:solidFill>
                <a:schemeClr val="bg2">
                  <a:lumMod val="1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09" name="Rectangle 108"/>
            <p:cNvSpPr/>
            <p:nvPr/>
          </p:nvSpPr>
          <p:spPr>
            <a:xfrm>
              <a:off x="1397641" y="1253075"/>
              <a:ext cx="1112997" cy="253916"/>
            </a:xfrm>
            <a:prstGeom prst="rect">
              <a:avLst/>
            </a:prstGeom>
            <a:solidFill>
              <a:schemeClr val="accent6">
                <a:lumMod val="75000"/>
              </a:schemeClr>
            </a:solidFill>
          </p:spPr>
          <p:txBody>
            <a:bodyPr wrap="none">
              <a:spAutoFit/>
            </a:bodyPr>
            <a:lstStyle/>
            <a:p>
              <a:pPr algn="l"/>
              <a:r>
                <a:rPr lang="en-US" sz="1600" b="1" dirty="0">
                  <a:solidFill>
                    <a:schemeClr val="bg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2" name="Rectangle 111"/>
            <p:cNvSpPr/>
            <p:nvPr/>
          </p:nvSpPr>
          <p:spPr>
            <a:xfrm>
              <a:off x="1397641" y="1253075"/>
              <a:ext cx="1112997" cy="253916"/>
            </a:xfrm>
            <a:prstGeom prst="rect">
              <a:avLst/>
            </a:prstGeom>
            <a:solidFill>
              <a:srgbClr val="ED7D31"/>
            </a:solidFill>
          </p:spPr>
          <p:txBody>
            <a:bodyPr wrap="none">
              <a:spAutoFit/>
            </a:bodyPr>
            <a:lstStyle/>
            <a:p>
              <a:pPr algn="l"/>
              <a:r>
                <a:rPr lang="en-US" sz="1600" b="1" dirty="0">
                  <a:solidFill>
                    <a:schemeClr val="bg1"/>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a:t>
              </a:r>
              <a:endParaRPr lang="en-US" sz="1333" dirty="0">
                <a:solidFill>
                  <a:schemeClr val="bg2">
                    <a:lumMod val="10000"/>
                  </a:schemeClr>
                </a:solidFill>
              </a:endParaRPr>
            </a:p>
          </p:txBody>
        </p:sp>
        <p:sp>
          <p:nvSpPr>
            <p:cNvPr id="115" name="Rectangle 114"/>
            <p:cNvSpPr/>
            <p:nvPr/>
          </p:nvSpPr>
          <p:spPr>
            <a:xfrm>
              <a:off x="1397641" y="1253075"/>
              <a:ext cx="1112997" cy="253916"/>
            </a:xfrm>
            <a:prstGeom prst="rect">
              <a:avLst/>
            </a:prstGeom>
            <a:solidFill>
              <a:srgbClr val="A5A5A5"/>
            </a:solidFill>
          </p:spPr>
          <p:txBody>
            <a:bodyPr wrap="none">
              <a:spAutoFit/>
            </a:bodyPr>
            <a:lstStyle/>
            <a:p>
              <a:pPr algn="l"/>
              <a:r>
                <a:rPr lang="en-US" sz="1600" b="1" dirty="0">
                  <a:solidFill>
                    <a:schemeClr val="bg1"/>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bg2">
                    <a:lumMod val="10000"/>
                  </a:schemeClr>
                </a:solidFill>
              </a:rPr>
              <a:t>Lorem Ipsum</a:t>
            </a:r>
            <a:endParaRPr lang="en-US" sz="1600" b="1" dirty="0">
              <a:solidFill>
                <a:schemeClr val="bg2">
                  <a:lumMod val="10000"/>
                </a:schemeClr>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51623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
        <p:nvSpPr>
          <p:cNvPr id="35" name="TextBox 3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447370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rgbClr val="00B050"/>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7" name="TextBox 26"/>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26655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88954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9" name="Rectangle 78"/>
          <p:cNvSpPr/>
          <p:nvPr/>
        </p:nvSpPr>
        <p:spPr bwMode="auto">
          <a:xfrm>
            <a:off x="0" y="1154243"/>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a:xfrm>
            <a:off x="1109135" y="1576572"/>
            <a:ext cx="6815666" cy="4858094"/>
          </a:xfrm>
          <a:prstGeom prst="rect">
            <a:avLst/>
          </a:pr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1" name="Oval 40"/>
          <p:cNvSpPr/>
          <p:nvPr/>
        </p:nvSpPr>
        <p:spPr>
          <a:xfrm>
            <a:off x="7437093" y="1731640"/>
            <a:ext cx="937712" cy="943598"/>
          </a:xfrm>
          <a:prstGeom prst="ellipse">
            <a:avLst/>
          </a:prstGeom>
          <a:solidFill>
            <a:srgbClr val="00B0F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4" name="Oval 43"/>
          <p:cNvSpPr/>
          <p:nvPr/>
        </p:nvSpPr>
        <p:spPr>
          <a:xfrm>
            <a:off x="7437093" y="2922812"/>
            <a:ext cx="937712" cy="943598"/>
          </a:xfrm>
          <a:prstGeom prst="ellipse">
            <a:avLst/>
          </a:prstGeom>
          <a:solidFill>
            <a:srgbClr val="ED7D31">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7" name="Oval 46"/>
          <p:cNvSpPr/>
          <p:nvPr/>
        </p:nvSpPr>
        <p:spPr>
          <a:xfrm>
            <a:off x="7437093" y="4117000"/>
            <a:ext cx="937712" cy="943598"/>
          </a:xfrm>
          <a:prstGeom prst="ellipse">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0" name="Oval 49"/>
          <p:cNvSpPr/>
          <p:nvPr/>
        </p:nvSpPr>
        <p:spPr>
          <a:xfrm>
            <a:off x="7437093" y="5295165"/>
            <a:ext cx="937712" cy="943598"/>
          </a:xfrm>
          <a:prstGeom prst="ellipse">
            <a:avLst/>
          </a:prstGeom>
          <a:solidFill>
            <a:srgbClr val="FFC000">
              <a:alpha val="75000"/>
            </a:srgbClr>
          </a:solidFill>
          <a:ln>
            <a:noFill/>
          </a:ln>
          <a:effectLst>
            <a:outerShdw blurRad="63500" sx="102000" sy="102000" algn="ct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3" name="Freeform 9"/>
          <p:cNvSpPr>
            <a:spLocks noEditPoints="1"/>
          </p:cNvSpPr>
          <p:nvPr/>
        </p:nvSpPr>
        <p:spPr bwMode="auto">
          <a:xfrm>
            <a:off x="7637730" y="4401192"/>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129"/>
          <p:cNvSpPr>
            <a:spLocks noEditPoints="1"/>
          </p:cNvSpPr>
          <p:nvPr/>
        </p:nvSpPr>
        <p:spPr bwMode="auto">
          <a:xfrm>
            <a:off x="7672907" y="1970397"/>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5" name="Freeform 131"/>
          <p:cNvSpPr>
            <a:spLocks noEditPoints="1"/>
          </p:cNvSpPr>
          <p:nvPr/>
        </p:nvSpPr>
        <p:spPr bwMode="auto">
          <a:xfrm>
            <a:off x="7665814" y="5540885"/>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182"/>
          <p:cNvSpPr>
            <a:spLocks noEditPoints="1"/>
          </p:cNvSpPr>
          <p:nvPr/>
        </p:nvSpPr>
        <p:spPr bwMode="auto">
          <a:xfrm>
            <a:off x="7702220" y="320114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76" name="Group 75"/>
          <p:cNvGrpSpPr/>
          <p:nvPr/>
        </p:nvGrpSpPr>
        <p:grpSpPr>
          <a:xfrm>
            <a:off x="8550630" y="1731640"/>
            <a:ext cx="3336570" cy="1191172"/>
            <a:chOff x="4792814" y="1956381"/>
            <a:chExt cx="2378927" cy="1266972"/>
          </a:xfrm>
        </p:grpSpPr>
        <p:sp>
          <p:nvSpPr>
            <p:cNvPr id="77" name="Rectangle 76"/>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78" name="TextBox 7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0" name="Group 79"/>
          <p:cNvGrpSpPr/>
          <p:nvPr/>
        </p:nvGrpSpPr>
        <p:grpSpPr>
          <a:xfrm>
            <a:off x="8550630" y="2925828"/>
            <a:ext cx="3336570" cy="1191172"/>
            <a:chOff x="4792814" y="1956381"/>
            <a:chExt cx="2378927" cy="1266972"/>
          </a:xfrm>
        </p:grpSpPr>
        <p:sp>
          <p:nvSpPr>
            <p:cNvPr id="81" name="Rectangle 80"/>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2" name="TextBox 81"/>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3" name="Group 82"/>
          <p:cNvGrpSpPr/>
          <p:nvPr/>
        </p:nvGrpSpPr>
        <p:grpSpPr>
          <a:xfrm>
            <a:off x="8550630" y="4117000"/>
            <a:ext cx="3336570" cy="1191172"/>
            <a:chOff x="4792814" y="1956381"/>
            <a:chExt cx="2378927" cy="1266972"/>
          </a:xfrm>
        </p:grpSpPr>
        <p:sp>
          <p:nvSpPr>
            <p:cNvPr id="84" name="Rectangle 83"/>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5" name="TextBox 84"/>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86" name="Group 85"/>
          <p:cNvGrpSpPr/>
          <p:nvPr/>
        </p:nvGrpSpPr>
        <p:grpSpPr>
          <a:xfrm>
            <a:off x="8550630" y="5295165"/>
            <a:ext cx="3336570" cy="1191172"/>
            <a:chOff x="4792814" y="1956381"/>
            <a:chExt cx="2378927" cy="1266972"/>
          </a:xfrm>
        </p:grpSpPr>
        <p:sp>
          <p:nvSpPr>
            <p:cNvPr id="87" name="Rectangle 86"/>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88" name="TextBox 87"/>
            <p:cNvSpPr txBox="1"/>
            <p:nvPr/>
          </p:nvSpPr>
          <p:spPr>
            <a:xfrm>
              <a:off x="4792814" y="2269246"/>
              <a:ext cx="2378927"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Tree>
    <p:extLst>
      <p:ext uri="{BB962C8B-B14F-4D97-AF65-F5344CB8AC3E}">
        <p14:creationId xmlns:p14="http://schemas.microsoft.com/office/powerpoint/2010/main" val="3391456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barn(inVertical)">
                                      <p:cBhvr>
                                        <p:cTn id="7" dur="1000"/>
                                        <p:tgtEl>
                                          <p:spTgt spid="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additive="base">
                                        <p:cTn id="17" dur="800" fill="hold"/>
                                        <p:tgtEl>
                                          <p:spTgt spid="41"/>
                                        </p:tgtEl>
                                        <p:attrNameLst>
                                          <p:attrName>ppt_x</p:attrName>
                                        </p:attrNameLst>
                                      </p:cBhvr>
                                      <p:tavLst>
                                        <p:tav tm="0">
                                          <p:val>
                                            <p:strVal val="#ppt_x"/>
                                          </p:val>
                                        </p:tav>
                                        <p:tav tm="100000">
                                          <p:val>
                                            <p:strVal val="#ppt_x"/>
                                          </p:val>
                                        </p:tav>
                                      </p:tavLst>
                                    </p:anim>
                                    <p:anim calcmode="lin" valueType="num">
                                      <p:cBhvr additive="base">
                                        <p:cTn id="18" dur="800" fill="hold"/>
                                        <p:tgtEl>
                                          <p:spTgt spid="41"/>
                                        </p:tgtEl>
                                        <p:attrNameLst>
                                          <p:attrName>ppt_y</p:attrName>
                                        </p:attrNameLst>
                                      </p:cBhvr>
                                      <p:tavLst>
                                        <p:tav tm="0">
                                          <p:val>
                                            <p:strVal val="1+#ppt_h/2"/>
                                          </p:val>
                                        </p:tav>
                                        <p:tav tm="100000">
                                          <p:val>
                                            <p:strVal val="#ppt_y"/>
                                          </p:val>
                                        </p:tav>
                                      </p:tavLst>
                                    </p:anim>
                                  </p:childTnLst>
                                </p:cTn>
                              </p:par>
                            </p:childTnLst>
                          </p:cTn>
                        </p:par>
                        <p:par>
                          <p:cTn id="19" fill="hold">
                            <p:stCondLst>
                              <p:cond delay="2300"/>
                            </p:stCondLst>
                            <p:childTnLst>
                              <p:par>
                                <p:cTn id="20" presetID="2" presetClass="entr" presetSubtype="4"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800" fill="hold"/>
                                        <p:tgtEl>
                                          <p:spTgt spid="54"/>
                                        </p:tgtEl>
                                        <p:attrNameLst>
                                          <p:attrName>ppt_x</p:attrName>
                                        </p:attrNameLst>
                                      </p:cBhvr>
                                      <p:tavLst>
                                        <p:tav tm="0">
                                          <p:val>
                                            <p:strVal val="#ppt_x"/>
                                          </p:val>
                                        </p:tav>
                                        <p:tav tm="100000">
                                          <p:val>
                                            <p:strVal val="#ppt_x"/>
                                          </p:val>
                                        </p:tav>
                                      </p:tavLst>
                                    </p:anim>
                                    <p:anim calcmode="lin" valueType="num">
                                      <p:cBhvr additive="base">
                                        <p:cTn id="23" dur="8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3100"/>
                            </p:stCondLst>
                            <p:childTnLst>
                              <p:par>
                                <p:cTn id="25" presetID="22" presetClass="entr" presetSubtype="8"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left)">
                                      <p:cBhvr>
                                        <p:cTn id="27" dur="750"/>
                                        <p:tgtEl>
                                          <p:spTgt spid="76"/>
                                        </p:tgtEl>
                                      </p:cBhvr>
                                    </p:animEffect>
                                  </p:childTnLst>
                                </p:cTn>
                              </p:par>
                            </p:childTnLst>
                          </p:cTn>
                        </p:par>
                        <p:par>
                          <p:cTn id="28" fill="hold">
                            <p:stCondLst>
                              <p:cond delay="385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700" fill="hold"/>
                                        <p:tgtEl>
                                          <p:spTgt spid="44"/>
                                        </p:tgtEl>
                                        <p:attrNameLst>
                                          <p:attrName>ppt_x</p:attrName>
                                        </p:attrNameLst>
                                      </p:cBhvr>
                                      <p:tavLst>
                                        <p:tav tm="0">
                                          <p:val>
                                            <p:strVal val="#ppt_x"/>
                                          </p:val>
                                        </p:tav>
                                        <p:tav tm="100000">
                                          <p:val>
                                            <p:strVal val="#ppt_x"/>
                                          </p:val>
                                        </p:tav>
                                      </p:tavLst>
                                    </p:anim>
                                    <p:anim calcmode="lin" valueType="num">
                                      <p:cBhvr additive="base">
                                        <p:cTn id="32" dur="70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4550"/>
                            </p:stCondLst>
                            <p:childTnLst>
                              <p:par>
                                <p:cTn id="34" presetID="2" presetClass="entr" presetSubtype="4"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additive="base">
                                        <p:cTn id="36" dur="700" fill="hold"/>
                                        <p:tgtEl>
                                          <p:spTgt spid="56"/>
                                        </p:tgtEl>
                                        <p:attrNameLst>
                                          <p:attrName>ppt_x</p:attrName>
                                        </p:attrNameLst>
                                      </p:cBhvr>
                                      <p:tavLst>
                                        <p:tav tm="0">
                                          <p:val>
                                            <p:strVal val="#ppt_x"/>
                                          </p:val>
                                        </p:tav>
                                        <p:tav tm="100000">
                                          <p:val>
                                            <p:strVal val="#ppt_x"/>
                                          </p:val>
                                        </p:tav>
                                      </p:tavLst>
                                    </p:anim>
                                    <p:anim calcmode="lin" valueType="num">
                                      <p:cBhvr additive="base">
                                        <p:cTn id="37" dur="700" fill="hold"/>
                                        <p:tgtEl>
                                          <p:spTgt spid="56"/>
                                        </p:tgtEl>
                                        <p:attrNameLst>
                                          <p:attrName>ppt_y</p:attrName>
                                        </p:attrNameLst>
                                      </p:cBhvr>
                                      <p:tavLst>
                                        <p:tav tm="0">
                                          <p:val>
                                            <p:strVal val="1+#ppt_h/2"/>
                                          </p:val>
                                        </p:tav>
                                        <p:tav tm="100000">
                                          <p:val>
                                            <p:strVal val="#ppt_y"/>
                                          </p:val>
                                        </p:tav>
                                      </p:tavLst>
                                    </p:anim>
                                  </p:childTnLst>
                                </p:cTn>
                              </p:par>
                            </p:childTnLst>
                          </p:cTn>
                        </p:par>
                        <p:par>
                          <p:cTn id="38" fill="hold">
                            <p:stCondLst>
                              <p:cond delay="5250"/>
                            </p:stCondLst>
                            <p:childTnLst>
                              <p:par>
                                <p:cTn id="39" presetID="22" presetClass="entr" presetSubtype="8" fill="hold"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wipe(left)">
                                      <p:cBhvr>
                                        <p:cTn id="41" dur="750"/>
                                        <p:tgtEl>
                                          <p:spTgt spid="80"/>
                                        </p:tgtEl>
                                      </p:cBhvr>
                                    </p:animEffect>
                                  </p:childTnLst>
                                </p:cTn>
                              </p:par>
                            </p:childTnLst>
                          </p:cTn>
                        </p:par>
                        <p:par>
                          <p:cTn id="42" fill="hold">
                            <p:stCondLst>
                              <p:cond delay="6000"/>
                            </p:stCondLst>
                            <p:childTnLst>
                              <p:par>
                                <p:cTn id="43" presetID="2" presetClass="entr" presetSubtype="4"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 calcmode="lin" valueType="num">
                                      <p:cBhvr additive="base">
                                        <p:cTn id="45" dur="600" fill="hold"/>
                                        <p:tgtEl>
                                          <p:spTgt spid="47"/>
                                        </p:tgtEl>
                                        <p:attrNameLst>
                                          <p:attrName>ppt_x</p:attrName>
                                        </p:attrNameLst>
                                      </p:cBhvr>
                                      <p:tavLst>
                                        <p:tav tm="0">
                                          <p:val>
                                            <p:strVal val="#ppt_x"/>
                                          </p:val>
                                        </p:tav>
                                        <p:tav tm="100000">
                                          <p:val>
                                            <p:strVal val="#ppt_x"/>
                                          </p:val>
                                        </p:tav>
                                      </p:tavLst>
                                    </p:anim>
                                    <p:anim calcmode="lin" valueType="num">
                                      <p:cBhvr additive="base">
                                        <p:cTn id="46" dur="600" fill="hold"/>
                                        <p:tgtEl>
                                          <p:spTgt spid="47"/>
                                        </p:tgtEl>
                                        <p:attrNameLst>
                                          <p:attrName>ppt_y</p:attrName>
                                        </p:attrNameLst>
                                      </p:cBhvr>
                                      <p:tavLst>
                                        <p:tav tm="0">
                                          <p:val>
                                            <p:strVal val="1+#ppt_h/2"/>
                                          </p:val>
                                        </p:tav>
                                        <p:tav tm="100000">
                                          <p:val>
                                            <p:strVal val="#ppt_y"/>
                                          </p:val>
                                        </p:tav>
                                      </p:tavLst>
                                    </p:anim>
                                  </p:childTnLst>
                                </p:cTn>
                              </p:par>
                            </p:childTnLst>
                          </p:cTn>
                        </p:par>
                        <p:par>
                          <p:cTn id="47" fill="hold">
                            <p:stCondLst>
                              <p:cond delay="6600"/>
                            </p:stCondLst>
                            <p:childTnLst>
                              <p:par>
                                <p:cTn id="48" presetID="2" presetClass="entr" presetSubtype="4"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additive="base">
                                        <p:cTn id="50" dur="600" fill="hold"/>
                                        <p:tgtEl>
                                          <p:spTgt spid="53"/>
                                        </p:tgtEl>
                                        <p:attrNameLst>
                                          <p:attrName>ppt_x</p:attrName>
                                        </p:attrNameLst>
                                      </p:cBhvr>
                                      <p:tavLst>
                                        <p:tav tm="0">
                                          <p:val>
                                            <p:strVal val="#ppt_x"/>
                                          </p:val>
                                        </p:tav>
                                        <p:tav tm="100000">
                                          <p:val>
                                            <p:strVal val="#ppt_x"/>
                                          </p:val>
                                        </p:tav>
                                      </p:tavLst>
                                    </p:anim>
                                    <p:anim calcmode="lin" valueType="num">
                                      <p:cBhvr additive="base">
                                        <p:cTn id="51" dur="600" fill="hold"/>
                                        <p:tgtEl>
                                          <p:spTgt spid="53"/>
                                        </p:tgtEl>
                                        <p:attrNameLst>
                                          <p:attrName>ppt_y</p:attrName>
                                        </p:attrNameLst>
                                      </p:cBhvr>
                                      <p:tavLst>
                                        <p:tav tm="0">
                                          <p:val>
                                            <p:strVal val="1+#ppt_h/2"/>
                                          </p:val>
                                        </p:tav>
                                        <p:tav tm="100000">
                                          <p:val>
                                            <p:strVal val="#ppt_y"/>
                                          </p:val>
                                        </p:tav>
                                      </p:tavLst>
                                    </p:anim>
                                  </p:childTnLst>
                                </p:cTn>
                              </p:par>
                            </p:childTnLst>
                          </p:cTn>
                        </p:par>
                        <p:par>
                          <p:cTn id="52" fill="hold">
                            <p:stCondLst>
                              <p:cond delay="7200"/>
                            </p:stCondLst>
                            <p:childTnLst>
                              <p:par>
                                <p:cTn id="53" presetID="22" presetClass="entr" presetSubtype="8"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left)">
                                      <p:cBhvr>
                                        <p:cTn id="55" dur="750"/>
                                        <p:tgtEl>
                                          <p:spTgt spid="83"/>
                                        </p:tgtEl>
                                      </p:cBhvr>
                                    </p:animEffect>
                                  </p:childTnLst>
                                </p:cTn>
                              </p:par>
                            </p:childTnLst>
                          </p:cTn>
                        </p:par>
                        <p:par>
                          <p:cTn id="56" fill="hold">
                            <p:stCondLst>
                              <p:cond delay="7950"/>
                            </p:stCondLst>
                            <p:childTnLst>
                              <p:par>
                                <p:cTn id="57" presetID="2" presetClass="entr" presetSubtype="4"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additive="base">
                                        <p:cTn id="59" dur="500" fill="hold"/>
                                        <p:tgtEl>
                                          <p:spTgt spid="50"/>
                                        </p:tgtEl>
                                        <p:attrNameLst>
                                          <p:attrName>ppt_x</p:attrName>
                                        </p:attrNameLst>
                                      </p:cBhvr>
                                      <p:tavLst>
                                        <p:tav tm="0">
                                          <p:val>
                                            <p:strVal val="#ppt_x"/>
                                          </p:val>
                                        </p:tav>
                                        <p:tav tm="100000">
                                          <p:val>
                                            <p:strVal val="#ppt_x"/>
                                          </p:val>
                                        </p:tav>
                                      </p:tavLst>
                                    </p:anim>
                                    <p:anim calcmode="lin" valueType="num">
                                      <p:cBhvr additive="base">
                                        <p:cTn id="60" dur="500" fill="hold"/>
                                        <p:tgtEl>
                                          <p:spTgt spid="50"/>
                                        </p:tgtEl>
                                        <p:attrNameLst>
                                          <p:attrName>ppt_y</p:attrName>
                                        </p:attrNameLst>
                                      </p:cBhvr>
                                      <p:tavLst>
                                        <p:tav tm="0">
                                          <p:val>
                                            <p:strVal val="1+#ppt_h/2"/>
                                          </p:val>
                                        </p:tav>
                                        <p:tav tm="100000">
                                          <p:val>
                                            <p:strVal val="#ppt_y"/>
                                          </p:val>
                                        </p:tav>
                                      </p:tavLst>
                                    </p:anim>
                                  </p:childTnLst>
                                </p:cTn>
                              </p:par>
                            </p:childTnLst>
                          </p:cTn>
                        </p:par>
                        <p:par>
                          <p:cTn id="61" fill="hold">
                            <p:stCondLst>
                              <p:cond delay="8450"/>
                            </p:stCondLst>
                            <p:childTnLst>
                              <p:par>
                                <p:cTn id="62" presetID="2" presetClass="entr" presetSubtype="4" fill="hold" grpId="0" nodeType="afterEffect">
                                  <p:stCondLst>
                                    <p:cond delay="0"/>
                                  </p:stCondLst>
                                  <p:childTnLst>
                                    <p:set>
                                      <p:cBhvr>
                                        <p:cTn id="63" dur="1" fill="hold">
                                          <p:stCondLst>
                                            <p:cond delay="0"/>
                                          </p:stCondLst>
                                        </p:cTn>
                                        <p:tgtEl>
                                          <p:spTgt spid="55"/>
                                        </p:tgtEl>
                                        <p:attrNameLst>
                                          <p:attrName>style.visibility</p:attrName>
                                        </p:attrNameLst>
                                      </p:cBhvr>
                                      <p:to>
                                        <p:strVal val="visible"/>
                                      </p:to>
                                    </p:set>
                                    <p:anim calcmode="lin" valueType="num">
                                      <p:cBhvr additive="base">
                                        <p:cTn id="64" dur="500" fill="hold"/>
                                        <p:tgtEl>
                                          <p:spTgt spid="55"/>
                                        </p:tgtEl>
                                        <p:attrNameLst>
                                          <p:attrName>ppt_x</p:attrName>
                                        </p:attrNameLst>
                                      </p:cBhvr>
                                      <p:tavLst>
                                        <p:tav tm="0">
                                          <p:val>
                                            <p:strVal val="#ppt_x"/>
                                          </p:val>
                                        </p:tav>
                                        <p:tav tm="100000">
                                          <p:val>
                                            <p:strVal val="#ppt_x"/>
                                          </p:val>
                                        </p:tav>
                                      </p:tavLst>
                                    </p:anim>
                                    <p:anim calcmode="lin" valueType="num">
                                      <p:cBhvr additive="base">
                                        <p:cTn id="65" dur="500" fill="hold"/>
                                        <p:tgtEl>
                                          <p:spTgt spid="55"/>
                                        </p:tgtEl>
                                        <p:attrNameLst>
                                          <p:attrName>ppt_y</p:attrName>
                                        </p:attrNameLst>
                                      </p:cBhvr>
                                      <p:tavLst>
                                        <p:tav tm="0">
                                          <p:val>
                                            <p:strVal val="1+#ppt_h/2"/>
                                          </p:val>
                                        </p:tav>
                                        <p:tav tm="100000">
                                          <p:val>
                                            <p:strVal val="#ppt_y"/>
                                          </p:val>
                                        </p:tav>
                                      </p:tavLst>
                                    </p:anim>
                                  </p:childTnLst>
                                </p:cTn>
                              </p:par>
                            </p:childTnLst>
                          </p:cTn>
                        </p:par>
                        <p:par>
                          <p:cTn id="66" fill="hold">
                            <p:stCondLst>
                              <p:cond delay="8950"/>
                            </p:stCondLst>
                            <p:childTnLst>
                              <p:par>
                                <p:cTn id="67" presetID="22" presetClass="entr" presetSubtype="8" fill="hold" nodeType="afterEffect">
                                  <p:stCondLst>
                                    <p:cond delay="0"/>
                                  </p:stCondLst>
                                  <p:childTnLst>
                                    <p:set>
                                      <p:cBhvr>
                                        <p:cTn id="68" dur="1" fill="hold">
                                          <p:stCondLst>
                                            <p:cond delay="0"/>
                                          </p:stCondLst>
                                        </p:cTn>
                                        <p:tgtEl>
                                          <p:spTgt spid="86"/>
                                        </p:tgtEl>
                                        <p:attrNameLst>
                                          <p:attrName>style.visibility</p:attrName>
                                        </p:attrNameLst>
                                      </p:cBhvr>
                                      <p:to>
                                        <p:strVal val="visible"/>
                                      </p:to>
                                    </p:set>
                                    <p:animEffect transition="in" filter="wipe(left)">
                                      <p:cBhvr>
                                        <p:cTn id="69" dur="75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6" grpId="0" animBg="1"/>
      <p:bldP spid="41" grpId="0" animBg="1"/>
      <p:bldP spid="44" grpId="0" animBg="1"/>
      <p:bldP spid="47" grpId="0" animBg="1"/>
      <p:bldP spid="50" grpId="0" animBg="1"/>
      <p:bldP spid="53" grpId="0" animBg="1"/>
      <p:bldP spid="54" grpId="0" animBg="1"/>
      <p:bldP spid="55"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solidFill>
              <a:srgbClr val="5B9BD5"/>
            </a:solidFill>
          </p:spPr>
          <p:txBody>
            <a:bodyPr wrap="square" rtlCol="0">
              <a:spAutoFit/>
            </a:bodyPr>
            <a:lstStyle/>
            <a:p>
              <a:pPr algn="ctr"/>
              <a:r>
                <a:rPr lang="en-US" sz="2000" b="1" dirty="0">
                  <a:solidFill>
                    <a:schemeClr val="bg1"/>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a:solidFill>
            <a:schemeClr val="tx1"/>
          </a:solidFill>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grp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solidFill>
              <a:srgbClr val="ED7D31"/>
            </a:solidFill>
          </p:spPr>
          <p:txBody>
            <a:bodyPr wrap="square" rtlCol="0">
              <a:spAutoFit/>
            </a:bodyPr>
            <a:lstStyle/>
            <a:p>
              <a:pPr algn="ctr"/>
              <a:r>
                <a:rPr lang="en-US" sz="2000" b="1" dirty="0">
                  <a:solidFill>
                    <a:schemeClr val="bg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solidFill>
              <a:srgbClr val="FFC000"/>
            </a:solidFill>
          </p:spPr>
          <p:txBody>
            <a:bodyPr wrap="square" rtlCol="0">
              <a:spAutoFit/>
            </a:bodyPr>
            <a:lstStyle/>
            <a:p>
              <a:pPr algn="ctr"/>
              <a:r>
                <a:rPr lang="en-US" sz="2000" b="1" dirty="0">
                  <a:solidFill>
                    <a:schemeClr val="bg1"/>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solidFill>
              <a:srgbClr val="70AD47"/>
            </a:solidFill>
          </p:spPr>
          <p:txBody>
            <a:bodyPr wrap="square" rtlCol="0">
              <a:spAutoFit/>
            </a:bodyPr>
            <a:lstStyle/>
            <a:p>
              <a:pPr algn="ctr"/>
              <a:r>
                <a:rPr lang="en-US" sz="2000" b="1" dirty="0">
                  <a:solidFill>
                    <a:schemeClr val="bg1"/>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a:solidFill>
            <a:schemeClr val="tx1"/>
          </a:solidFill>
        </p:grpSpPr>
        <p:graphicFrame>
          <p:nvGraphicFramePr>
            <p:cNvPr id="77" name="Диаграмма 76"/>
            <p:cNvGraphicFramePr/>
            <p:nvPr>
              <p:extLst>
                <p:ext uri="{D42A27DB-BD31-4B8C-83A1-F6EECF244321}">
                  <p14:modId xmlns:p14="http://schemas.microsoft.com/office/powerpoint/2010/main" val="3894115067"/>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grp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a:solidFill>
            <a:schemeClr val="tx1"/>
          </a:solidFill>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grp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a:solidFill>
            <a:schemeClr val="tx1"/>
          </a:solidFill>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grp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8" name="TextBox 4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848468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4392" y="2049675"/>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solidFill>
            <a:srgbClr val="ED7D31"/>
          </a:solidFill>
        </p:spPr>
        <p:txBody>
          <a:bodyPr wrap="none">
            <a:spAutoFit/>
          </a:bodyPr>
          <a:lstStyle/>
          <a:p>
            <a:pPr algn="ctr"/>
            <a:r>
              <a:rPr lang="en-US" sz="2000" b="1" dirty="0">
                <a:solidFill>
                  <a:schemeClr val="bg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solidFill>
            <a:srgbClr val="00B0F0"/>
          </a:solidFill>
        </p:spPr>
        <p:txBody>
          <a:bodyPr wrap="none">
            <a:spAutoFit/>
          </a:bodyPr>
          <a:lstStyle/>
          <a:p>
            <a:pPr algn="ctr"/>
            <a:r>
              <a:rPr lang="en-US" sz="2000" b="1" dirty="0">
                <a:solidFill>
                  <a:schemeClr val="bg1"/>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solidFill>
            <a:srgbClr val="A5A5A5"/>
          </a:solidFill>
        </p:spPr>
        <p:txBody>
          <a:bodyPr wrap="none">
            <a:spAutoFit/>
          </a:bodyPr>
          <a:lstStyle/>
          <a:p>
            <a:pPr algn="ctr"/>
            <a:r>
              <a:rPr lang="en-US" sz="2000" b="1" dirty="0">
                <a:solidFill>
                  <a:schemeClr val="bg1"/>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solidFill>
            <a:srgbClr val="FFC000"/>
          </a:solidFill>
        </p:spPr>
        <p:txBody>
          <a:bodyPr wrap="none">
            <a:spAutoFit/>
          </a:bodyPr>
          <a:lstStyle/>
          <a:p>
            <a:pPr algn="ctr"/>
            <a:r>
              <a:rPr lang="en-US" sz="2000" b="1" dirty="0">
                <a:solidFill>
                  <a:schemeClr val="bg1"/>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solidFill>
            <a:srgbClr val="548235"/>
          </a:solidFill>
        </p:spPr>
        <p:txBody>
          <a:bodyPr wrap="none">
            <a:spAutoFit/>
          </a:bodyPr>
          <a:lstStyle/>
          <a:p>
            <a:pPr algn="ctr"/>
            <a:r>
              <a:rPr lang="en-US" sz="2000" b="1" dirty="0">
                <a:solidFill>
                  <a:schemeClr val="bg1"/>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30" name="TextBox 2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34138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animBg="1"/>
      <p:bldP spid="73" grpId="0"/>
      <p:bldP spid="74" grpId="0" animBg="1"/>
      <p:bldP spid="75" grpId="0"/>
      <p:bldP spid="76" grpId="0" animBg="1"/>
      <p:bldP spid="77" grpId="0"/>
      <p:bldP spid="78" grpId="0" animBg="1"/>
      <p:bldP spid="79" grpId="0"/>
      <p:bldP spid="80" grpId="0" animBg="1"/>
      <p:bldP spid="81"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2">
                <a:lumMod val="1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solidFill>
              <a:srgbClr val="00B0F0"/>
            </a:solidFill>
          </p:spPr>
          <p:txBody>
            <a:bodyPr wrap="square" lIns="0" tIns="0" rIns="0" bIns="0" rtlCol="0" anchor="ctr">
              <a:spAutoFit/>
            </a:bodyPr>
            <a:lstStyle/>
            <a:p>
              <a:r>
                <a:rPr lang="en-US" sz="2000" b="1" dirty="0">
                  <a:solidFill>
                    <a:schemeClr val="bg1"/>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solidFill>
              <a:srgbClr val="ED7D31"/>
            </a:solidFill>
          </p:spPr>
          <p:txBody>
            <a:bodyPr wrap="square" lIns="0" tIns="0" rIns="0" bIns="0" rtlCol="0" anchor="ctr">
              <a:spAutoFit/>
            </a:bodyPr>
            <a:lstStyle/>
            <a:p>
              <a:r>
                <a:rPr lang="en-US" sz="2000" b="1" dirty="0">
                  <a:solidFill>
                    <a:schemeClr val="bg1"/>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03</a:t>
            </a:r>
          </a:p>
        </p:txBody>
      </p:sp>
      <p:grpSp>
        <p:nvGrpSpPr>
          <p:cNvPr id="39" name="Group 32"/>
          <p:cNvGrpSpPr/>
          <p:nvPr/>
        </p:nvGrpSpPr>
        <p:grpSpPr>
          <a:xfrm>
            <a:off x="2101912" y="3601973"/>
            <a:ext cx="3619591" cy="928262"/>
            <a:chOff x="5638261" y="1439697"/>
            <a:chExt cx="2714693" cy="696196"/>
          </a:xfrm>
        </p:grpSpPr>
        <p:sp>
          <p:nvSpPr>
            <p:cNvPr id="40" name="TextBox 39"/>
            <p:cNvSpPr txBox="1"/>
            <p:nvPr/>
          </p:nvSpPr>
          <p:spPr>
            <a:xfrm>
              <a:off x="5638261" y="1439697"/>
              <a:ext cx="2714693" cy="230833"/>
            </a:xfrm>
            <a:prstGeom prst="rect">
              <a:avLst/>
            </a:prstGeom>
            <a:solidFill>
              <a:srgbClr val="A5A5A5"/>
            </a:solidFill>
          </p:spPr>
          <p:txBody>
            <a:bodyPr wrap="square" lIns="0" tIns="0" rIns="0" bIns="0" rtlCol="0" anchor="ctr">
              <a:spAutoFit/>
            </a:bodyPr>
            <a:lstStyle/>
            <a:p>
              <a:r>
                <a:rPr lang="en-US" sz="2000" b="1" dirty="0">
                  <a:solidFill>
                    <a:schemeClr val="bg1"/>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solidFill>
              <a:srgbClr val="3B3838"/>
            </a:solidFill>
          </p:spPr>
          <p:txBody>
            <a:bodyPr wrap="square" lIns="0" tIns="0" rIns="0" bIns="0" rtlCol="0" anchor="ctr">
              <a:spAutoFit/>
            </a:bodyPr>
            <a:lstStyle/>
            <a:p>
              <a:r>
                <a:rPr lang="en-US" sz="2000" b="1" dirty="0">
                  <a:solidFill>
                    <a:schemeClr val="bg1"/>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bg2">
                    <a:lumMod val="10000"/>
                  </a:schemeClr>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solidFill>
              <a:srgbClr val="4472C4"/>
            </a:solidFill>
          </p:spPr>
          <p:txBody>
            <a:bodyPr wrap="square" lIns="0" tIns="0" rIns="0" bIns="0" rtlCol="0" anchor="ctr">
              <a:spAutoFit/>
            </a:bodyPr>
            <a:lstStyle/>
            <a:p>
              <a:r>
                <a:rPr lang="en-US" sz="2000" b="1" dirty="0">
                  <a:solidFill>
                    <a:schemeClr val="bg1"/>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10000"/>
                  </a:schemeClr>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solidFill>
              <a:srgbClr val="70AD47"/>
            </a:solidFill>
          </p:spPr>
          <p:txBody>
            <a:bodyPr wrap="square" lIns="0" tIns="0" rIns="0" bIns="0" rtlCol="0" anchor="ctr">
              <a:spAutoFit/>
            </a:bodyPr>
            <a:lstStyle/>
            <a:p>
              <a:r>
                <a:rPr lang="en-US" sz="2000" b="1" dirty="0">
                  <a:solidFill>
                    <a:schemeClr val="bg1"/>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6350">
            <a:solidFill>
              <a:schemeClr val="bg2">
                <a:lumMod val="10000"/>
              </a:schemeClr>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080213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78631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
        <p:nvSpPr>
          <p:cNvPr id="46" name="TextBox 4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14290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1947155" cy="400110"/>
            </a:xfrm>
            <a:prstGeom prst="rect">
              <a:avLst/>
            </a:prstGeom>
            <a:solidFill>
              <a:srgbClr val="ED7D31"/>
            </a:solidFill>
          </p:spPr>
          <p:txBody>
            <a:bodyPr wrap="square" rtlCol="0">
              <a:spAutoFit/>
            </a:bodyPr>
            <a:lstStyle/>
            <a:p>
              <a:r>
                <a:rPr lang="en-US" sz="2000" b="1" dirty="0">
                  <a:solidFill>
                    <a:schemeClr val="bg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1909284" cy="400110"/>
            </a:xfrm>
            <a:prstGeom prst="rect">
              <a:avLst/>
            </a:prstGeom>
            <a:solidFill>
              <a:srgbClr val="00B0F0"/>
            </a:solidFill>
          </p:spPr>
          <p:txBody>
            <a:bodyPr wrap="square" rtlCol="0">
              <a:spAutoFit/>
            </a:bodyPr>
            <a:lstStyle/>
            <a:p>
              <a:r>
                <a:rPr lang="en-US" sz="2000" b="1" dirty="0">
                  <a:solidFill>
                    <a:schemeClr val="bg1"/>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1906615" cy="400110"/>
            </a:xfrm>
            <a:prstGeom prst="rect">
              <a:avLst/>
            </a:prstGeom>
            <a:solidFill>
              <a:srgbClr val="FFC000"/>
            </a:solidFill>
          </p:spPr>
          <p:txBody>
            <a:bodyPr wrap="square" rtlCol="0">
              <a:spAutoFit/>
            </a:bodyPr>
            <a:lstStyle/>
            <a:p>
              <a:r>
                <a:rPr lang="en-US" sz="2000" b="1" dirty="0">
                  <a:solidFill>
                    <a:schemeClr val="bg1"/>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1887189" cy="400110"/>
            </a:xfrm>
            <a:prstGeom prst="rect">
              <a:avLst/>
            </a:prstGeom>
            <a:solidFill>
              <a:srgbClr val="A5A5A5"/>
            </a:solidFill>
          </p:spPr>
          <p:txBody>
            <a:bodyPr wrap="square" rtlCol="0">
              <a:spAutoFit/>
            </a:bodyPr>
            <a:lstStyle/>
            <a:p>
              <a:r>
                <a:rPr lang="en-US" sz="2000" b="1" dirty="0">
                  <a:solidFill>
                    <a:schemeClr val="bg1"/>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
        <p:nvSpPr>
          <p:cNvPr id="24" name="TextBox 2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669917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solidFill>
                  <a:schemeClr val="bg2">
                    <a:lumMod val="10000"/>
                  </a:schemeClr>
                </a:solidFill>
              </a:rPr>
              <a:t>Jane Doe</a:t>
            </a:r>
            <a:endParaRPr lang="en-US" sz="2000" dirty="0">
              <a:solidFill>
                <a:schemeClr val="bg2">
                  <a:lumMod val="10000"/>
                </a:schemeClr>
              </a:solidFill>
            </a:endParaRPr>
          </a:p>
        </p:txBody>
      </p:sp>
      <p:sp>
        <p:nvSpPr>
          <p:cNvPr id="7" name="Text Placeholder 6"/>
          <p:cNvSpPr>
            <a:spLocks noGrp="1"/>
          </p:cNvSpPr>
          <p:nvPr>
            <p:ph type="body" sz="half" idx="37"/>
          </p:nvPr>
        </p:nvSpPr>
        <p:spPr/>
        <p:txBody>
          <a:bodyPr/>
          <a:lstStyle/>
          <a:p>
            <a:r>
              <a:rPr lang="en-US" dirty="0" smtClean="0">
                <a:solidFill>
                  <a:schemeClr val="bg2">
                    <a:lumMod val="10000"/>
                  </a:schemeClr>
                </a:solidFill>
              </a:rPr>
              <a:t>Traine</a:t>
            </a:r>
            <a:r>
              <a:rPr lang="en-US" dirty="0" smtClean="0"/>
              <a:t>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 de tuder</a:t>
            </a:r>
            <a:endParaRPr lang="en-US" sz="1400" dirty="0">
              <a:solidFill>
                <a:schemeClr val="bg2">
                  <a:lumMod val="10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16991"/>
            <a:ext cx="2437377" cy="1292949"/>
            <a:chOff x="1397640" y="1193068"/>
            <a:chExt cx="1828033" cy="969712"/>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193068"/>
              <a:ext cx="1828033" cy="300083"/>
            </a:xfrm>
            <a:prstGeom prst="rect">
              <a:avLst/>
            </a:prstGeom>
            <a:solidFill>
              <a:srgbClr val="F78B33"/>
            </a:solidFill>
          </p:spPr>
          <p:txBody>
            <a:bodyPr wrap="square">
              <a:spAutoFit/>
            </a:bodyPr>
            <a:lstStyle/>
            <a:p>
              <a:r>
                <a:rPr lang="en-US" sz="2000" b="1" dirty="0">
                  <a:solidFill>
                    <a:schemeClr val="bg1"/>
                  </a:solidFill>
                </a:rPr>
                <a:t>Title Goes Here</a:t>
              </a:r>
            </a:p>
          </p:txBody>
        </p:sp>
      </p:grpSp>
      <p:grpSp>
        <p:nvGrpSpPr>
          <p:cNvPr id="25" name="Group 24"/>
          <p:cNvGrpSpPr/>
          <p:nvPr/>
        </p:nvGrpSpPr>
        <p:grpSpPr>
          <a:xfrm>
            <a:off x="679909" y="1328423"/>
            <a:ext cx="2380925" cy="1281517"/>
            <a:chOff x="1221773" y="1201642"/>
            <a:chExt cx="1785694" cy="961138"/>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01642"/>
              <a:ext cx="1785692" cy="300082"/>
            </a:xfrm>
            <a:prstGeom prst="rect">
              <a:avLst/>
            </a:prstGeom>
            <a:solidFill>
              <a:srgbClr val="00B0F0"/>
            </a:solidFill>
          </p:spPr>
          <p:txBody>
            <a:bodyPr wrap="square">
              <a:spAutoFit/>
            </a:bodyPr>
            <a:lstStyle/>
            <a:p>
              <a:pPr algn="r"/>
              <a:r>
                <a:rPr lang="en-US" sz="2000" b="1" dirty="0">
                  <a:solidFill>
                    <a:schemeClr val="bg1"/>
                  </a:solidFill>
                </a:rPr>
                <a:t>Title Goes Here</a:t>
              </a:r>
            </a:p>
          </p:txBody>
        </p:sp>
      </p:grpSp>
      <p:grpSp>
        <p:nvGrpSpPr>
          <p:cNvPr id="28" name="Group 27"/>
          <p:cNvGrpSpPr/>
          <p:nvPr/>
        </p:nvGrpSpPr>
        <p:grpSpPr>
          <a:xfrm>
            <a:off x="9131167" y="2799800"/>
            <a:ext cx="2437375" cy="1292949"/>
            <a:chOff x="1397640" y="1193068"/>
            <a:chExt cx="1828031" cy="969712"/>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193068"/>
              <a:ext cx="1828031" cy="300083"/>
            </a:xfrm>
            <a:prstGeom prst="rect">
              <a:avLst/>
            </a:prstGeom>
            <a:solidFill>
              <a:srgbClr val="767171"/>
            </a:solidFill>
          </p:spPr>
          <p:txBody>
            <a:bodyPr wrap="square">
              <a:spAutoFit/>
            </a:bodyPr>
            <a:lstStyle/>
            <a:p>
              <a:r>
                <a:rPr lang="en-US" sz="2000" b="1" dirty="0">
                  <a:solidFill>
                    <a:schemeClr val="bg1"/>
                  </a:solidFill>
                </a:rPr>
                <a:t>Title Goes Here</a:t>
              </a:r>
            </a:p>
          </p:txBody>
        </p:sp>
      </p:grpSp>
      <p:grpSp>
        <p:nvGrpSpPr>
          <p:cNvPr id="31" name="Group 30"/>
          <p:cNvGrpSpPr/>
          <p:nvPr/>
        </p:nvGrpSpPr>
        <p:grpSpPr>
          <a:xfrm>
            <a:off x="777922" y="2799800"/>
            <a:ext cx="2282909" cy="1292949"/>
            <a:chOff x="1295283" y="1193068"/>
            <a:chExt cx="1712182" cy="969712"/>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193068"/>
              <a:ext cx="1712182" cy="300083"/>
            </a:xfrm>
            <a:prstGeom prst="rect">
              <a:avLst/>
            </a:prstGeom>
            <a:solidFill>
              <a:srgbClr val="FF0000"/>
            </a:solidFill>
          </p:spPr>
          <p:txBody>
            <a:bodyPr wrap="square">
              <a:spAutoFit/>
            </a:bodyPr>
            <a:lstStyle/>
            <a:p>
              <a:pPr algn="r"/>
              <a:r>
                <a:rPr lang="en-US" sz="2000" b="1" dirty="0">
                  <a:solidFill>
                    <a:schemeClr val="bg1"/>
                  </a:solidFill>
                </a:rPr>
                <a:t>Title Goes Here</a:t>
              </a:r>
            </a:p>
          </p:txBody>
        </p:sp>
      </p:grpSp>
      <p:grpSp>
        <p:nvGrpSpPr>
          <p:cNvPr id="34" name="Group 33"/>
          <p:cNvGrpSpPr/>
          <p:nvPr/>
        </p:nvGrpSpPr>
        <p:grpSpPr>
          <a:xfrm>
            <a:off x="9131168" y="4276091"/>
            <a:ext cx="2437374" cy="1292949"/>
            <a:chOff x="1397641" y="1193068"/>
            <a:chExt cx="1828030" cy="969712"/>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193068"/>
              <a:ext cx="1828030" cy="300083"/>
            </a:xfrm>
            <a:prstGeom prst="rect">
              <a:avLst/>
            </a:prstGeom>
            <a:solidFill>
              <a:schemeClr val="bg1">
                <a:lumMod val="75000"/>
              </a:schemeClr>
            </a:solidFill>
          </p:spPr>
          <p:txBody>
            <a:bodyPr wrap="square">
              <a:spAutoFit/>
            </a:bodyPr>
            <a:lstStyle/>
            <a:p>
              <a:r>
                <a:rPr lang="en-US" sz="2000" b="1" dirty="0">
                  <a:solidFill>
                    <a:schemeClr val="bg1"/>
                  </a:solidFill>
                </a:rPr>
                <a:t>Title Goes Here</a:t>
              </a:r>
            </a:p>
          </p:txBody>
        </p:sp>
      </p:grpSp>
      <p:grpSp>
        <p:nvGrpSpPr>
          <p:cNvPr id="37" name="Group 36"/>
          <p:cNvGrpSpPr/>
          <p:nvPr/>
        </p:nvGrpSpPr>
        <p:grpSpPr>
          <a:xfrm>
            <a:off x="777921" y="4276091"/>
            <a:ext cx="2282912" cy="1292951"/>
            <a:chOff x="1295282" y="1193067"/>
            <a:chExt cx="1712184" cy="969713"/>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193067"/>
              <a:ext cx="1712182" cy="300083"/>
            </a:xfrm>
            <a:prstGeom prst="rect">
              <a:avLst/>
            </a:prstGeom>
            <a:solidFill>
              <a:srgbClr val="77672A"/>
            </a:solidFill>
          </p:spPr>
          <p:txBody>
            <a:bodyPr wrap="square">
              <a:spAutoFit/>
            </a:bodyPr>
            <a:lstStyle/>
            <a:p>
              <a:pPr algn="r"/>
              <a:r>
                <a:rPr lang="en-US" sz="2000" b="1" dirty="0">
                  <a:solidFill>
                    <a:schemeClr val="bg1"/>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55360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bg2">
                <a:lumMod val="1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60779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3825725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ectangle 8"/>
          <p:cNvSpPr/>
          <p:nvPr/>
        </p:nvSpPr>
        <p:spPr>
          <a:xfrm>
            <a:off x="761090" y="1942048"/>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7350561" y="1906266"/>
            <a:ext cx="4243957" cy="384915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193554" y="3890683"/>
            <a:ext cx="1906494" cy="1900518"/>
            <a:chOff x="5193554" y="3890683"/>
            <a:chExt cx="1906494" cy="1900518"/>
          </a:xfrm>
          <a:blipFill>
            <a:blip r:embed="rId3"/>
            <a:stretch>
              <a:fillRect/>
            </a:stretch>
          </a:blipFill>
          <a:effectLst>
            <a:outerShdw blurRad="50800" dist="38100" dir="16200000" rotWithShape="0">
              <a:prstClr val="black">
                <a:alpha val="40000"/>
              </a:prstClr>
            </a:outerShdw>
          </a:effectLst>
        </p:grpSpPr>
        <p:grpSp>
          <p:nvGrpSpPr>
            <p:cNvPr id="40" name="Группа 39"/>
            <p:cNvGrpSpPr/>
            <p:nvPr/>
          </p:nvGrpSpPr>
          <p:grpSpPr>
            <a:xfrm>
              <a:off x="5716101" y="4197206"/>
              <a:ext cx="874154" cy="1270642"/>
              <a:chOff x="9849891" y="2823728"/>
              <a:chExt cx="295339" cy="429295"/>
            </a:xfrm>
            <a:grpFill/>
          </p:grpSpPr>
          <p:sp>
            <p:nvSpPr>
              <p:cNvPr id="41"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solidFill>
                  <a:srgbClr val="B7372A"/>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 name="Прямоугольник 10"/>
            <p:cNvSpPr/>
            <p:nvPr/>
          </p:nvSpPr>
          <p:spPr>
            <a:xfrm>
              <a:off x="5193554" y="3890683"/>
              <a:ext cx="1906494" cy="1900518"/>
            </a:xfrm>
            <a:prstGeom prst="rect">
              <a:avLst/>
            </a:prstGeom>
            <a:grpFill/>
            <a:ln w="25400">
              <a:solidFill>
                <a:srgbClr val="B737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grpSp>
        <p:nvGrpSpPr>
          <p:cNvPr id="6" name="Group 5"/>
          <p:cNvGrpSpPr/>
          <p:nvPr/>
        </p:nvGrpSpPr>
        <p:grpSpPr>
          <a:xfrm>
            <a:off x="5196055" y="1942048"/>
            <a:ext cx="1906494" cy="1888795"/>
            <a:chOff x="5196055" y="1942048"/>
            <a:chExt cx="1906494" cy="1888795"/>
          </a:xfrm>
          <a:blipFill>
            <a:blip r:embed="rId4"/>
            <a:stretch>
              <a:fillRect/>
            </a:stretch>
          </a:blipFill>
          <a:effectLst>
            <a:outerShdw blurRad="50800" dist="38100" dir="16200000" rotWithShape="0">
              <a:prstClr val="black">
                <a:alpha val="40000"/>
              </a:prstClr>
            </a:outerShdw>
          </a:effectLst>
        </p:grpSpPr>
        <p:grpSp>
          <p:nvGrpSpPr>
            <p:cNvPr id="36" name="Группа 35"/>
            <p:cNvGrpSpPr/>
            <p:nvPr/>
          </p:nvGrpSpPr>
          <p:grpSpPr>
            <a:xfrm>
              <a:off x="5743665" y="2287170"/>
              <a:ext cx="1107105" cy="1288490"/>
              <a:chOff x="7588117" y="2233923"/>
              <a:chExt cx="374043" cy="435325"/>
            </a:xfrm>
            <a:grpFill/>
          </p:grpSpPr>
          <p:sp>
            <p:nvSpPr>
              <p:cNvPr id="37"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solidFill>
                  <a:srgbClr val="96B357"/>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9" name="Прямоугольник 68"/>
            <p:cNvSpPr/>
            <p:nvPr/>
          </p:nvSpPr>
          <p:spPr>
            <a:xfrm>
              <a:off x="5196055" y="1942048"/>
              <a:ext cx="1906494" cy="1888795"/>
            </a:xfrm>
            <a:prstGeom prst="rect">
              <a:avLst/>
            </a:prstGeom>
            <a:grpFill/>
            <a:ln w="25400">
              <a:solidFill>
                <a:srgbClr val="96B35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p>
          </p:txBody>
        </p:sp>
      </p:grpSp>
      <p:sp>
        <p:nvSpPr>
          <p:cNvPr id="23" name="TextBox 22"/>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26" name="Group 25"/>
          <p:cNvGrpSpPr/>
          <p:nvPr/>
        </p:nvGrpSpPr>
        <p:grpSpPr>
          <a:xfrm>
            <a:off x="1173150" y="2448268"/>
            <a:ext cx="3649765" cy="2950093"/>
            <a:chOff x="503759" y="2827276"/>
            <a:chExt cx="3282145" cy="2950093"/>
          </a:xfrm>
        </p:grpSpPr>
        <p:sp>
          <p:nvSpPr>
            <p:cNvPr id="27" name="TextBox 26"/>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28" name="TextBox 27"/>
            <p:cNvSpPr txBox="1"/>
            <p:nvPr/>
          </p:nvSpPr>
          <p:spPr>
            <a:xfrm>
              <a:off x="503759" y="2827276"/>
              <a:ext cx="1879391" cy="400110"/>
            </a:xfrm>
            <a:prstGeom prst="rect">
              <a:avLst/>
            </a:prstGeom>
            <a:noFill/>
          </p:spPr>
          <p:txBody>
            <a:bodyPr wrap="square" rtlCol="0">
              <a:spAutoFit/>
            </a:bodyPr>
            <a:lstStyle/>
            <a:p>
              <a:r>
                <a:rPr lang="en-US" sz="2000" b="1" dirty="0" smtClean="0">
                  <a:solidFill>
                    <a:srgbClr val="96B357"/>
                  </a:solidFill>
                </a:rPr>
                <a:t>Title Goes Here</a:t>
              </a:r>
              <a:endParaRPr lang="en-US" sz="2000" b="1" dirty="0">
                <a:solidFill>
                  <a:srgbClr val="96B357"/>
                </a:solidFill>
              </a:endParaRPr>
            </a:p>
          </p:txBody>
        </p:sp>
      </p:grpSp>
      <p:grpSp>
        <p:nvGrpSpPr>
          <p:cNvPr id="48" name="Group 47"/>
          <p:cNvGrpSpPr/>
          <p:nvPr/>
        </p:nvGrpSpPr>
        <p:grpSpPr>
          <a:xfrm>
            <a:off x="7647658" y="2448268"/>
            <a:ext cx="3649765" cy="2950093"/>
            <a:chOff x="503759" y="2827276"/>
            <a:chExt cx="3282145" cy="2950093"/>
          </a:xfrm>
        </p:grpSpPr>
        <p:sp>
          <p:nvSpPr>
            <p:cNvPr id="49" name="TextBox 48"/>
            <p:cNvSpPr txBox="1"/>
            <p:nvPr/>
          </p:nvSpPr>
          <p:spPr>
            <a:xfrm>
              <a:off x="503759" y="3315156"/>
              <a:ext cx="3282145" cy="2462213"/>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0" name="TextBox 49"/>
            <p:cNvSpPr txBox="1"/>
            <p:nvPr/>
          </p:nvSpPr>
          <p:spPr>
            <a:xfrm>
              <a:off x="503759" y="2827276"/>
              <a:ext cx="1879391" cy="400110"/>
            </a:xfrm>
            <a:prstGeom prst="rect">
              <a:avLst/>
            </a:prstGeom>
            <a:noFill/>
          </p:spPr>
          <p:txBody>
            <a:bodyPr wrap="square" rtlCol="0">
              <a:spAutoFit/>
            </a:bodyPr>
            <a:lstStyle/>
            <a:p>
              <a:r>
                <a:rPr lang="en-US" sz="2000" b="1" dirty="0" smtClean="0">
                  <a:solidFill>
                    <a:srgbClr val="B7372A"/>
                  </a:solidFill>
                </a:rPr>
                <a:t>Title Goes Here</a:t>
              </a:r>
              <a:endParaRPr lang="en-US" sz="2000" b="1" dirty="0">
                <a:solidFill>
                  <a:srgbClr val="B7372A"/>
                </a:solidFill>
              </a:endParaRPr>
            </a:p>
          </p:txBody>
        </p:sp>
      </p:grpSp>
      <p:sp>
        <p:nvSpPr>
          <p:cNvPr id="51" name="Freeform 50"/>
          <p:cNvSpPr/>
          <p:nvPr/>
        </p:nvSpPr>
        <p:spPr>
          <a:xfrm rot="1219476" flipH="1">
            <a:off x="3089637" y="1696617"/>
            <a:ext cx="2041116" cy="130403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tailEnd type="stealth"/>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2" name="Freeform 51"/>
          <p:cNvSpPr/>
          <p:nvPr/>
        </p:nvSpPr>
        <p:spPr>
          <a:xfrm rot="21150505" flipH="1">
            <a:off x="6759345" y="2744208"/>
            <a:ext cx="967364" cy="1149302"/>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tx1"/>
            </a:solidFill>
            <a:prstDash val="sysDot"/>
            <a:headEnd type="triangle"/>
            <a:tailEnd type="non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1698129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750" fill="hold"/>
                                        <p:tgtEl>
                                          <p:spTgt spid="9"/>
                                        </p:tgtEl>
                                        <p:attrNameLst>
                                          <p:attrName>ppt_x</p:attrName>
                                        </p:attrNameLst>
                                      </p:cBhvr>
                                      <p:tavLst>
                                        <p:tav tm="0">
                                          <p:val>
                                            <p:strVal val="0-#ppt_w/2"/>
                                          </p:val>
                                        </p:tav>
                                        <p:tav tm="100000">
                                          <p:val>
                                            <p:strVal val="#ppt_x"/>
                                          </p:val>
                                        </p:tav>
                                      </p:tavLst>
                                    </p:anim>
                                    <p:anim calcmode="lin" valueType="num">
                                      <p:cBhvr additive="base">
                                        <p:cTn id="12" dur="75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750" fill="hold"/>
                                        <p:tgtEl>
                                          <p:spTgt spid="53"/>
                                        </p:tgtEl>
                                        <p:attrNameLst>
                                          <p:attrName>ppt_x</p:attrName>
                                        </p:attrNameLst>
                                      </p:cBhvr>
                                      <p:tavLst>
                                        <p:tav tm="0">
                                          <p:val>
                                            <p:strVal val="1+#ppt_w/2"/>
                                          </p:val>
                                        </p:tav>
                                        <p:tav tm="100000">
                                          <p:val>
                                            <p:strVal val="#ppt_x"/>
                                          </p:val>
                                        </p:tav>
                                      </p:tavLst>
                                    </p:anim>
                                    <p:anim calcmode="lin" valueType="num">
                                      <p:cBhvr additive="base">
                                        <p:cTn id="16" dur="750" fill="hold"/>
                                        <p:tgtEl>
                                          <p:spTgt spid="53"/>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1" fill="hold"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up)">
                                      <p:cBhvr>
                                        <p:cTn id="20" dur="1000"/>
                                        <p:tgtEl>
                                          <p:spTgt spid="26"/>
                                        </p:tgtEl>
                                      </p:cBhvr>
                                    </p:animEffect>
                                  </p:childTnLst>
                                </p:cTn>
                              </p:par>
                            </p:childTnLst>
                          </p:cTn>
                        </p:par>
                        <p:par>
                          <p:cTn id="21" fill="hold">
                            <p:stCondLst>
                              <p:cond delay="2750"/>
                            </p:stCondLst>
                            <p:childTnLst>
                              <p:par>
                                <p:cTn id="22" presetID="22" presetClass="entr" presetSubtype="4"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wipe(down)">
                                      <p:cBhvr>
                                        <p:cTn id="24" dur="750"/>
                                        <p:tgtEl>
                                          <p:spTgt spid="51"/>
                                        </p:tgtEl>
                                      </p:cBhvr>
                                    </p:animEffect>
                                  </p:childTnLst>
                                </p:cTn>
                              </p:par>
                            </p:childTnLst>
                          </p:cTn>
                        </p:par>
                        <p:par>
                          <p:cTn id="25" fill="hold">
                            <p:stCondLst>
                              <p:cond delay="3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fltVal val="0"/>
                                          </p:val>
                                        </p:tav>
                                        <p:tav tm="100000">
                                          <p:val>
                                            <p:strVal val="#ppt_w"/>
                                          </p:val>
                                        </p:tav>
                                      </p:tavLst>
                                    </p:anim>
                                    <p:anim calcmode="lin" valueType="num">
                                      <p:cBhvr>
                                        <p:cTn id="29" dur="1000" fill="hold"/>
                                        <p:tgtEl>
                                          <p:spTgt spid="6"/>
                                        </p:tgtEl>
                                        <p:attrNameLst>
                                          <p:attrName>ppt_h</p:attrName>
                                        </p:attrNameLst>
                                      </p:cBhvr>
                                      <p:tavLst>
                                        <p:tav tm="0">
                                          <p:val>
                                            <p:fltVal val="0"/>
                                          </p:val>
                                        </p:tav>
                                        <p:tav tm="100000">
                                          <p:val>
                                            <p:strVal val="#ppt_h"/>
                                          </p:val>
                                        </p:tav>
                                      </p:tavLst>
                                    </p:anim>
                                    <p:animEffect transition="in" filter="fade">
                                      <p:cBhvr>
                                        <p:cTn id="30" dur="1000"/>
                                        <p:tgtEl>
                                          <p:spTgt spid="6"/>
                                        </p:tgtEl>
                                      </p:cBhvr>
                                    </p:animEffect>
                                  </p:childTnLst>
                                </p:cTn>
                              </p:par>
                            </p:childTnLst>
                          </p:cTn>
                        </p:par>
                        <p:par>
                          <p:cTn id="31" fill="hold">
                            <p:stCondLst>
                              <p:cond delay="4500"/>
                            </p:stCondLst>
                            <p:childTnLst>
                              <p:par>
                                <p:cTn id="32" presetID="22" presetClass="entr" presetSubtype="1" fill="hold"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par>
                          <p:cTn id="35" fill="hold">
                            <p:stCondLst>
                              <p:cond delay="5500"/>
                            </p:stCondLst>
                            <p:childTnLst>
                              <p:par>
                                <p:cTn id="36" presetID="22" presetClass="entr" presetSubtype="1"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childTnLst>
                          </p:cTn>
                        </p:par>
                        <p:par>
                          <p:cTn id="39" fill="hold">
                            <p:stCondLst>
                              <p:cond delay="6250"/>
                            </p:stCondLst>
                            <p:childTnLst>
                              <p:par>
                                <p:cTn id="40" presetID="53" presetClass="entr" presetSubtype="16" fill="hold" nodeType="after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1000" fill="hold"/>
                                        <p:tgtEl>
                                          <p:spTgt spid="4"/>
                                        </p:tgtEl>
                                        <p:attrNameLst>
                                          <p:attrName>ppt_w</p:attrName>
                                        </p:attrNameLst>
                                      </p:cBhvr>
                                      <p:tavLst>
                                        <p:tav tm="0">
                                          <p:val>
                                            <p:fltVal val="0"/>
                                          </p:val>
                                        </p:tav>
                                        <p:tav tm="100000">
                                          <p:val>
                                            <p:strVal val="#ppt_w"/>
                                          </p:val>
                                        </p:tav>
                                      </p:tavLst>
                                    </p:anim>
                                    <p:anim calcmode="lin" valueType="num">
                                      <p:cBhvr>
                                        <p:cTn id="43" dur="1000" fill="hold"/>
                                        <p:tgtEl>
                                          <p:spTgt spid="4"/>
                                        </p:tgtEl>
                                        <p:attrNameLst>
                                          <p:attrName>ppt_h</p:attrName>
                                        </p:attrNameLst>
                                      </p:cBhvr>
                                      <p:tavLst>
                                        <p:tav tm="0">
                                          <p:val>
                                            <p:fltVal val="0"/>
                                          </p:val>
                                        </p:tav>
                                        <p:tav tm="100000">
                                          <p:val>
                                            <p:strVal val="#ppt_h"/>
                                          </p:val>
                                        </p:tav>
                                      </p:tavLst>
                                    </p:anim>
                                    <p:animEffect transition="in" filter="fade">
                                      <p:cBhvr>
                                        <p:cTn id="4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53"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
        <p:nvSpPr>
          <p:cNvPr id="8" name="TextBox 7"/>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155492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a:effectLst>
            <a:outerShdw blurRad="63500" sx="102000" sy="102000" algn="ctr" rotWithShape="0">
              <a:prstClr val="black">
                <a:alpha val="40000"/>
              </a:prstClr>
            </a:outerShdw>
          </a:effectLst>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a:effectLst>
            <a:outerShdw blurRad="63500" sx="102000" sy="102000" algn="ctr" rotWithShape="0">
              <a:prstClr val="black">
                <a:alpha val="40000"/>
              </a:prstClr>
            </a:outerShdw>
          </a:effectLst>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a:effectLst>
            <a:outerShdw blurRad="63500" sx="102000" sy="102000" algn="ctr" rotWithShape="0">
              <a:prstClr val="black">
                <a:alpha val="40000"/>
              </a:prstClr>
            </a:outerShdw>
          </a:effectLst>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a:effectLst>
            <a:outerShdw blurRad="63500" sx="102000" sy="102000" algn="ctr" rotWithShape="0">
              <a:prstClr val="black">
                <a:alpha val="40000"/>
              </a:prstClr>
            </a:outerShdw>
          </a:effectLst>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a:effectLst>
            <a:outerShdw blurRad="63500" sx="102000" sy="102000" algn="ctr" rotWithShape="0">
              <a:prstClr val="black">
                <a:alpha val="40000"/>
              </a:prstClr>
            </a:outerShdw>
          </a:effectLst>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2">
                  <a:lumMod val="1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solidFill>
            <a:srgbClr val="C00000"/>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0" name="TextBox 149"/>
          <p:cNvSpPr txBox="1"/>
          <p:nvPr/>
        </p:nvSpPr>
        <p:spPr>
          <a:xfrm>
            <a:off x="8369300" y="2514600"/>
            <a:ext cx="1828800" cy="954107"/>
          </a:xfrm>
          <a:prstGeom prst="rect">
            <a:avLst/>
          </a:prstGeom>
          <a:solidFill>
            <a:srgbClr val="4472C4"/>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1" name="TextBox 150"/>
          <p:cNvSpPr txBox="1"/>
          <p:nvPr/>
        </p:nvSpPr>
        <p:spPr>
          <a:xfrm>
            <a:off x="9652000" y="3886200"/>
            <a:ext cx="1828800" cy="954107"/>
          </a:xfrm>
          <a:prstGeom prst="rect">
            <a:avLst/>
          </a:prstGeom>
          <a:solidFill>
            <a:srgbClr val="70AD47"/>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2" name="TextBox 151"/>
          <p:cNvSpPr txBox="1"/>
          <p:nvPr/>
        </p:nvSpPr>
        <p:spPr>
          <a:xfrm>
            <a:off x="1435100" y="1866900"/>
            <a:ext cx="1828800" cy="954107"/>
          </a:xfrm>
          <a:prstGeom prst="rect">
            <a:avLst/>
          </a:prstGeom>
          <a:solidFill>
            <a:srgbClr val="ED7D31"/>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153" name="TextBox 152"/>
          <p:cNvSpPr txBox="1"/>
          <p:nvPr/>
        </p:nvSpPr>
        <p:spPr>
          <a:xfrm>
            <a:off x="711200" y="3835400"/>
            <a:ext cx="1828800" cy="954107"/>
          </a:xfrm>
          <a:prstGeom prst="rect">
            <a:avLst/>
          </a:prstGeom>
          <a:solidFill>
            <a:srgbClr val="A5A5A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r>
              <a:rPr lang="en-US" sz="1333" dirty="0">
                <a:solidFill>
                  <a:schemeClr val="bg1"/>
                </a:solidFill>
              </a:rPr>
              <a:t/>
            </a:r>
            <a:br>
              <a:rPr lang="en-US" sz="1333" dirty="0">
                <a:solidFill>
                  <a:schemeClr val="bg1"/>
                </a:solidFill>
              </a:rPr>
            </a:br>
            <a:r>
              <a:rPr lang="en-US" sz="1400" dirty="0">
                <a:solidFill>
                  <a:schemeClr val="bg1"/>
                </a:solidFill>
              </a:rPr>
              <a:t>Lorem ipsum dolor sit amet, consectetur adipiscing elit</a:t>
            </a:r>
          </a:p>
        </p:txBody>
      </p:sp>
      <p:sp>
        <p:nvSpPr>
          <p:cNvPr id="154" name="TextBox 153"/>
          <p:cNvSpPr txBox="1"/>
          <p:nvPr/>
        </p:nvSpPr>
        <p:spPr>
          <a:xfrm>
            <a:off x="3860800" y="5613400"/>
            <a:ext cx="1828800" cy="954107"/>
          </a:xfrm>
          <a:prstGeom prst="rect">
            <a:avLst/>
          </a:prstGeom>
          <a:solidFill>
            <a:srgbClr val="5B9BD5"/>
          </a:solidFill>
        </p:spPr>
        <p:txBody>
          <a:bodyPr wrap="square" lIns="0" tIns="0" rIns="0" bIns="0" rtlCol="0" anchor="t">
            <a:spAutoFit/>
          </a:bodyPr>
          <a:lstStyle/>
          <a:p>
            <a:pPr algn="ctr" defTabSz="1219170">
              <a:spcBef>
                <a:spcPct val="20000"/>
              </a:spcBef>
              <a:defRPr/>
            </a:pPr>
            <a:r>
              <a:rPr lang="en-US" sz="2000" b="1" dirty="0">
                <a:solidFill>
                  <a:schemeClr val="bg1"/>
                </a:solidFill>
              </a:rPr>
              <a:t>Title Goes Here </a:t>
            </a:r>
            <a:br>
              <a:rPr lang="en-US" sz="2000" b="1" dirty="0">
                <a:solidFill>
                  <a:schemeClr val="bg1"/>
                </a:solidFill>
              </a:rPr>
            </a:br>
            <a:r>
              <a:rPr lang="en-US" sz="1400" dirty="0">
                <a:solidFill>
                  <a:schemeClr val="bg1"/>
                </a:solidFill>
              </a:rPr>
              <a:t>Lorem ipsum dolor sit amet, consectetur adipiscing elit</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grpSp>
        <p:nvGrpSpPr>
          <p:cNvPr id="45" name="Group 44"/>
          <p:cNvGrpSpPr/>
          <p:nvPr/>
        </p:nvGrpSpPr>
        <p:grpSpPr>
          <a:xfrm rot="16200000" flipH="1">
            <a:off x="4368815" y="4976786"/>
            <a:ext cx="864156" cy="241300"/>
            <a:chOff x="1531143" y="1350169"/>
            <a:chExt cx="1364457" cy="381000"/>
          </a:xfrm>
        </p:grpSpPr>
        <p:cxnSp>
          <p:nvCxnSpPr>
            <p:cNvPr id="46" name="Straight Connector 45"/>
            <p:cNvCxnSpPr/>
            <p:nvPr/>
          </p:nvCxnSpPr>
          <p:spPr>
            <a:xfrm>
              <a:off x="1828800" y="1352550"/>
              <a:ext cx="1066800" cy="1588"/>
            </a:xfrm>
            <a:prstGeom prst="line">
              <a:avLst/>
            </a:prstGeom>
            <a:ln w="1905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flipH="1" flipV="1">
              <a:off x="1493043" y="1388269"/>
              <a:ext cx="381000" cy="304800"/>
            </a:xfrm>
            <a:prstGeom prst="line">
              <a:avLst/>
            </a:prstGeom>
            <a:ln w="19050">
              <a:solidFill>
                <a:schemeClr val="tx1"/>
              </a:solidFill>
              <a:head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785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right)">
                                      <p:cBhvr>
                                        <p:cTn id="16" dur="500"/>
                                        <p:tgtEl>
                                          <p:spTgt spid="45"/>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animBg="1"/>
      <p:bldP spid="150" grpId="0" animBg="1"/>
      <p:bldP spid="151" grpId="0" animBg="1"/>
      <p:bldP spid="152" grpId="0" animBg="1"/>
      <p:bldP spid="153" grpId="0" animBg="1"/>
      <p:bldP spid="154"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a:solidFill>
            <a:srgbClr val="5B9BD5"/>
          </a:solidFill>
        </p:spPr>
        <p:txBody>
          <a:bodyPr/>
          <a:lstStyle/>
          <a:p>
            <a:pPr lvl="0"/>
            <a:r>
              <a:rPr lang="en-US" sz="2000" dirty="0" smtClean="0">
                <a:solidFill>
                  <a:schemeClr val="bg1"/>
                </a:solidFill>
              </a:rPr>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a:solidFill>
            <a:srgbClr val="ED7D31"/>
          </a:solidFill>
        </p:spPr>
        <p:txBody>
          <a:bodyPr/>
          <a:lstStyle/>
          <a:p>
            <a:pPr lvl="0"/>
            <a:r>
              <a:rPr lang="en-US" sz="2000" dirty="0" smtClean="0">
                <a:solidFill>
                  <a:schemeClr val="bg1"/>
                </a:solidFill>
              </a:rPr>
              <a:t>Jimmy Sager</a:t>
            </a:r>
            <a:endParaRPr lang="en-US" sz="2000" dirty="0">
              <a:solidFill>
                <a:schemeClr val="bg1"/>
              </a:solidFill>
            </a:endParaRPr>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a:solidFill>
            <a:srgbClr val="E468C1"/>
          </a:solidFill>
        </p:spPr>
        <p:txBody>
          <a:bodyPr/>
          <a:lstStyle/>
          <a:p>
            <a:pPr lvl="0"/>
            <a:r>
              <a:rPr lang="en-US" sz="2000" dirty="0" smtClean="0">
                <a:solidFill>
                  <a:schemeClr val="bg1"/>
                </a:solidFill>
              </a:rPr>
              <a:t>Morgan Sager</a:t>
            </a:r>
            <a:endParaRPr lang="en-US" sz="2000" dirty="0">
              <a:solidFill>
                <a:schemeClr val="bg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a:solidFill>
            <a:srgbClr val="7F7F7F"/>
          </a:solidFill>
        </p:spPr>
        <p:txBody>
          <a:bodyPr/>
          <a:lstStyle/>
          <a:p>
            <a:pPr lvl="0"/>
            <a:r>
              <a:rPr lang="en-US" sz="2000" dirty="0" smtClean="0">
                <a:solidFill>
                  <a:schemeClr val="bg1"/>
                </a:solidFill>
              </a:rPr>
              <a:t>Lori Sager</a:t>
            </a:r>
            <a:endParaRPr lang="en-US" sz="2000" dirty="0">
              <a:solidFill>
                <a:schemeClr val="bg1"/>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bg/>
                                          </p:spTgt>
                                        </p:tgtEl>
                                        <p:attrNameLst>
                                          <p:attrName>style.visibility</p:attrName>
                                        </p:attrNameLst>
                                      </p:cBhvr>
                                      <p:to>
                                        <p:strVal val="visible"/>
                                      </p:to>
                                    </p:set>
                                    <p:animEffect transition="in" filter="fade">
                                      <p:cBhvr>
                                        <p:cTn id="16" dur="500"/>
                                        <p:tgtEl>
                                          <p:spTgt spid="6">
                                            <p:bg/>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endCondLst>
                                    <p:cond evt="begin" delay="0"/>
                                  </p:end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par>
                                <p:cTn id="22" presetID="10" presetClass="entr" presetSubtype="0" fill="hold" grpId="0" nodeType="withEffect">
                                  <p:stCondLst>
                                    <p:cond delay="0"/>
                                  </p:stCondLst>
                                  <p:endCondLst>
                                    <p:cond evt="begin" delay="0"/>
                                  </p:endCondLst>
                                  <p:childTnLst>
                                    <p:set>
                                      <p:cBhvr>
                                        <p:cTn id="23" dur="1" fill="hold">
                                          <p:stCondLst>
                                            <p:cond delay="0"/>
                                          </p:stCondLst>
                                        </p:cTn>
                                        <p:tgtEl>
                                          <p:spTgt spid="4">
                                            <p:txEl>
                                              <p:pRg st="0" end="0"/>
                                            </p:txEl>
                                          </p:spTgt>
                                        </p:tgtEl>
                                        <p:attrNameLst>
                                          <p:attrName>style.visibility</p:attrName>
                                        </p:attrNameLst>
                                      </p:cBhvr>
                                      <p:to>
                                        <p:strVal val="visible"/>
                                      </p:to>
                                    </p:set>
                                    <p:animEffect transition="in" filter="fade">
                                      <p:cBhvr>
                                        <p:cTn id="24" dur="500"/>
                                        <p:tgtEl>
                                          <p:spTgt spid="4">
                                            <p:txEl>
                                              <p:pRg st="0" end="0"/>
                                            </p:txEl>
                                          </p:spTgt>
                                        </p:tgtEl>
                                      </p:cBhvr>
                                    </p:animEffect>
                                  </p:childTnLst>
                                </p:cTn>
                              </p:par>
                            </p:childTnLst>
                          </p:cTn>
                        </p:par>
                        <p:par>
                          <p:cTn id="25" fill="hold">
                            <p:stCondLst>
                              <p:cond delay="500"/>
                            </p:stCondLst>
                            <p:childTnLst>
                              <p:par>
                                <p:cTn id="26" presetID="2" presetClass="entr" presetSubtype="4" accel="50000" decel="50000" fill="hold" grpId="0" nodeType="afterEffect">
                                  <p:stCondLst>
                                    <p:cond delay="0"/>
                                  </p:stCondLst>
                                  <p:endCondLst>
                                    <p:cond evt="begin" delay="0"/>
                                  </p:end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30" fill="hold">
                            <p:stCondLst>
                              <p:cond delay="1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15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11">
                                            <p:bg/>
                                          </p:spTgt>
                                        </p:tgtEl>
                                        <p:attrNameLst>
                                          <p:attrName>style.visibility</p:attrName>
                                        </p:attrNameLst>
                                      </p:cBhvr>
                                      <p:to>
                                        <p:strVal val="visible"/>
                                      </p:to>
                                    </p:set>
                                    <p:animEffect transition="in" filter="fade">
                                      <p:cBhvr>
                                        <p:cTn id="38" dur="500"/>
                                        <p:tgtEl>
                                          <p:spTgt spid="11">
                                            <p:bg/>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endCondLst>
                                    <p:cond evt="begin" delay="0"/>
                                  </p:endCondLst>
                                  <p:childTnLst>
                                    <p:set>
                                      <p:cBhvr>
                                        <p:cTn id="42" dur="1" fill="hold">
                                          <p:stCondLst>
                                            <p:cond delay="0"/>
                                          </p:stCondLst>
                                        </p:cTn>
                                        <p:tgtEl>
                                          <p:spTgt spid="11">
                                            <p:txEl>
                                              <p:pRg st="0" end="0"/>
                                            </p:txEl>
                                          </p:spTgt>
                                        </p:tgtEl>
                                        <p:attrNameLst>
                                          <p:attrName>style.visibility</p:attrName>
                                        </p:attrNameLst>
                                      </p:cBhvr>
                                      <p:to>
                                        <p:strVal val="visible"/>
                                      </p:to>
                                    </p:set>
                                    <p:animEffect transition="in" filter="fade">
                                      <p:cBhvr>
                                        <p:cTn id="43" dur="500"/>
                                        <p:tgtEl>
                                          <p:spTgt spid="11">
                                            <p:txEl>
                                              <p:pRg st="0" end="0"/>
                                            </p:txEl>
                                          </p:spTgt>
                                        </p:tgtEl>
                                      </p:cBhvr>
                                    </p:animEffect>
                                  </p:childTnLst>
                                </p:cTn>
                              </p:par>
                              <p:par>
                                <p:cTn id="44" presetID="10" presetClass="entr" presetSubtype="0" fill="hold" grpId="0" nodeType="withEffect">
                                  <p:stCondLst>
                                    <p:cond delay="0"/>
                                  </p:stCondLst>
                                  <p:endCondLst>
                                    <p:cond evt="begin" delay="0"/>
                                  </p:endCondLst>
                                  <p:childTnLst>
                                    <p:set>
                                      <p:cBhvr>
                                        <p:cTn id="45" dur="1" fill="hold">
                                          <p:stCondLst>
                                            <p:cond delay="0"/>
                                          </p:stCondLst>
                                        </p:cTn>
                                        <p:tgtEl>
                                          <p:spTgt spid="9">
                                            <p:txEl>
                                              <p:pRg st="0" end="0"/>
                                            </p:txEl>
                                          </p:spTgt>
                                        </p:tgtEl>
                                        <p:attrNameLst>
                                          <p:attrName>style.visibility</p:attrName>
                                        </p:attrNameLst>
                                      </p:cBhvr>
                                      <p:to>
                                        <p:strVal val="visible"/>
                                      </p:to>
                                    </p:set>
                                    <p:animEffect transition="in" filter="fade">
                                      <p:cBhvr>
                                        <p:cTn id="46" dur="500"/>
                                        <p:tgtEl>
                                          <p:spTgt spid="9">
                                            <p:txEl>
                                              <p:pRg st="0" end="0"/>
                                            </p:txEl>
                                          </p:spTgt>
                                        </p:tgtEl>
                                      </p:cBhvr>
                                    </p:animEffect>
                                  </p:childTnLst>
                                </p:cTn>
                              </p:par>
                            </p:childTnLst>
                          </p:cTn>
                        </p:par>
                        <p:par>
                          <p:cTn id="47" fill="hold">
                            <p:stCondLst>
                              <p:cond delay="500"/>
                            </p:stCondLst>
                            <p:childTnLst>
                              <p:par>
                                <p:cTn id="48" presetID="2" presetClass="entr" presetSubtype="4" accel="50000" decel="50000" fill="hold" grpId="0" nodeType="afterEffect">
                                  <p:stCondLst>
                                    <p:cond delay="0"/>
                                  </p:stCondLst>
                                  <p:endCondLst>
                                    <p:cond evt="begin" delay="0"/>
                                  </p:endCondLst>
                                  <p:childTnLst>
                                    <p:set>
                                      <p:cBhvr>
                                        <p:cTn id="49" dur="1" fill="hold">
                                          <p:stCondLst>
                                            <p:cond delay="0"/>
                                          </p:stCondLst>
                                        </p:cTn>
                                        <p:tgtEl>
                                          <p:spTgt spid="10">
                                            <p:txEl>
                                              <p:pRg st="0" end="0"/>
                                            </p:txEl>
                                          </p:spTgt>
                                        </p:tgtEl>
                                        <p:attrNameLst>
                                          <p:attrName>style.visibility</p:attrName>
                                        </p:attrNameLst>
                                      </p:cBhvr>
                                      <p:to>
                                        <p:strVal val="visible"/>
                                      </p:to>
                                    </p:set>
                                    <p:anim calcmode="lin" valueType="num">
                                      <p:cBhvr additive="base">
                                        <p:cTn id="5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52" fill="hold">
                            <p:stCondLst>
                              <p:cond delay="1000"/>
                            </p:stCondLst>
                            <p:childTnLst>
                              <p:par>
                                <p:cTn id="53" presetID="23" presetClass="entr" presetSubtype="16"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500" fill="hold"/>
                                        <p:tgtEl>
                                          <p:spTgt spid="20"/>
                                        </p:tgtEl>
                                        <p:attrNameLst>
                                          <p:attrName>ppt_w</p:attrName>
                                        </p:attrNameLst>
                                      </p:cBhvr>
                                      <p:tavLst>
                                        <p:tav tm="0">
                                          <p:val>
                                            <p:fltVal val="0"/>
                                          </p:val>
                                        </p:tav>
                                        <p:tav tm="100000">
                                          <p:val>
                                            <p:strVal val="#ppt_w"/>
                                          </p:val>
                                        </p:tav>
                                      </p:tavLst>
                                    </p:anim>
                                    <p:anim calcmode="lin" valueType="num">
                                      <p:cBhvr>
                                        <p:cTn id="56" dur="500" fill="hold"/>
                                        <p:tgtEl>
                                          <p:spTgt spid="20"/>
                                        </p:tgtEl>
                                        <p:attrNameLst>
                                          <p:attrName>ppt_h</p:attrName>
                                        </p:attrNameLst>
                                      </p:cBhvr>
                                      <p:tavLst>
                                        <p:tav tm="0">
                                          <p:val>
                                            <p:fltVal val="0"/>
                                          </p:val>
                                        </p:tav>
                                        <p:tav tm="100000">
                                          <p:val>
                                            <p:strVal val="#ppt_h"/>
                                          </p:val>
                                        </p:tav>
                                      </p:tavLst>
                                    </p:anim>
                                  </p:childTnLst>
                                </p:cTn>
                              </p:par>
                            </p:childTnLst>
                          </p:cTn>
                        </p:par>
                        <p:par>
                          <p:cTn id="57" fill="hold">
                            <p:stCondLst>
                              <p:cond delay="1500"/>
                            </p:stCondLst>
                            <p:childTnLst>
                              <p:par>
                                <p:cTn id="58" presetID="10" presetClass="entr" presetSubtype="0" fill="hold" grpId="0" nodeType="afterEffect">
                                  <p:stCondLst>
                                    <p:cond delay="0"/>
                                  </p:stCondLst>
                                  <p:endCondLst>
                                    <p:cond evt="begin" delay="0"/>
                                  </p:endCondLst>
                                  <p:childTnLst>
                                    <p:set>
                                      <p:cBhvr>
                                        <p:cTn id="59" dur="1" fill="hold">
                                          <p:stCondLst>
                                            <p:cond delay="0"/>
                                          </p:stCondLst>
                                        </p:cTn>
                                        <p:tgtEl>
                                          <p:spTgt spid="15">
                                            <p:bg/>
                                          </p:spTgt>
                                        </p:tgtEl>
                                        <p:attrNameLst>
                                          <p:attrName>style.visibility</p:attrName>
                                        </p:attrNameLst>
                                      </p:cBhvr>
                                      <p:to>
                                        <p:strVal val="visible"/>
                                      </p:to>
                                    </p:set>
                                    <p:animEffect transition="in" filter="fade">
                                      <p:cBhvr>
                                        <p:cTn id="60" dur="500"/>
                                        <p:tgtEl>
                                          <p:spTgt spid="15">
                                            <p:bg/>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endCondLst>
                                    <p:cond evt="begin" delay="0"/>
                                  </p:endCondLst>
                                  <p:childTnLst>
                                    <p:set>
                                      <p:cBhvr>
                                        <p:cTn id="64" dur="1" fill="hold">
                                          <p:stCondLst>
                                            <p:cond delay="0"/>
                                          </p:stCondLst>
                                        </p:cTn>
                                        <p:tgtEl>
                                          <p:spTgt spid="15">
                                            <p:txEl>
                                              <p:pRg st="0" end="0"/>
                                            </p:txEl>
                                          </p:spTgt>
                                        </p:tgtEl>
                                        <p:attrNameLst>
                                          <p:attrName>style.visibility</p:attrName>
                                        </p:attrNameLst>
                                      </p:cBhvr>
                                      <p:to>
                                        <p:strVal val="visible"/>
                                      </p:to>
                                    </p:set>
                                    <p:animEffect transition="in" filter="fade">
                                      <p:cBhvr>
                                        <p:cTn id="65" dur="500"/>
                                        <p:tgtEl>
                                          <p:spTgt spid="15">
                                            <p:txEl>
                                              <p:pRg st="0" end="0"/>
                                            </p:txEl>
                                          </p:spTgt>
                                        </p:tgtEl>
                                      </p:cBhvr>
                                    </p:animEffect>
                                  </p:childTnLst>
                                </p:cTn>
                              </p:par>
                              <p:par>
                                <p:cTn id="66" presetID="10" presetClass="entr" presetSubtype="0" fill="hold" grpId="0" nodeType="withEffect">
                                  <p:stCondLst>
                                    <p:cond delay="0"/>
                                  </p:stCondLst>
                                  <p:endCondLst>
                                    <p:cond evt="begin" delay="0"/>
                                  </p:endCondLst>
                                  <p:childTnLst>
                                    <p:set>
                                      <p:cBhvr>
                                        <p:cTn id="67" dur="1" fill="hold">
                                          <p:stCondLst>
                                            <p:cond delay="0"/>
                                          </p:stCondLst>
                                        </p:cTn>
                                        <p:tgtEl>
                                          <p:spTgt spid="13">
                                            <p:txEl>
                                              <p:pRg st="0" end="0"/>
                                            </p:txEl>
                                          </p:spTgt>
                                        </p:tgtEl>
                                        <p:attrNameLst>
                                          <p:attrName>style.visibility</p:attrName>
                                        </p:attrNameLst>
                                      </p:cBhvr>
                                      <p:to>
                                        <p:strVal val="visible"/>
                                      </p:to>
                                    </p:set>
                                    <p:animEffect transition="in" filter="fade">
                                      <p:cBhvr>
                                        <p:cTn id="68" dur="500"/>
                                        <p:tgtEl>
                                          <p:spTgt spid="13">
                                            <p:txEl>
                                              <p:pRg st="0" end="0"/>
                                            </p:txEl>
                                          </p:spTgt>
                                        </p:tgtEl>
                                      </p:cBhvr>
                                    </p:animEffect>
                                  </p:childTnLst>
                                </p:cTn>
                              </p:par>
                            </p:childTnLst>
                          </p:cTn>
                        </p:par>
                        <p:par>
                          <p:cTn id="69" fill="hold">
                            <p:stCondLst>
                              <p:cond delay="500"/>
                            </p:stCondLst>
                            <p:childTnLst>
                              <p:par>
                                <p:cTn id="70" presetID="2" presetClass="entr" presetSubtype="4" accel="50000" decel="50000" fill="hold" grpId="0" nodeType="afterEffect">
                                  <p:stCondLst>
                                    <p:cond delay="0"/>
                                  </p:stCondLst>
                                  <p:endCondLst>
                                    <p:cond evt="begin" delay="0"/>
                                  </p:endCondLst>
                                  <p:childTnLst>
                                    <p:set>
                                      <p:cBhvr>
                                        <p:cTn id="71" dur="1" fill="hold">
                                          <p:stCondLst>
                                            <p:cond delay="0"/>
                                          </p:stCondLst>
                                        </p:cTn>
                                        <p:tgtEl>
                                          <p:spTgt spid="14">
                                            <p:txEl>
                                              <p:pRg st="0" end="0"/>
                                            </p:txEl>
                                          </p:spTgt>
                                        </p:tgtEl>
                                        <p:attrNameLst>
                                          <p:attrName>style.visibility</p:attrName>
                                        </p:attrNameLst>
                                      </p:cBhvr>
                                      <p:to>
                                        <p:strVal val="visible"/>
                                      </p:to>
                                    </p:set>
                                    <p:anim calcmode="lin" valueType="num">
                                      <p:cBhvr additive="base">
                                        <p:cTn id="7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74" fill="hold">
                            <p:stCondLst>
                              <p:cond delay="10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1500"/>
                            </p:stCondLst>
                            <p:childTnLst>
                              <p:par>
                                <p:cTn id="81" presetID="10" presetClass="entr" presetSubtype="0" fill="hold" grpId="0" nodeType="afterEffect">
                                  <p:stCondLst>
                                    <p:cond delay="0"/>
                                  </p:stCondLst>
                                  <p:childTnLst>
                                    <p:set>
                                      <p:cBhvr>
                                        <p:cTn id="82" dur="1" fill="hold">
                                          <p:stCondLst>
                                            <p:cond delay="0"/>
                                          </p:stCondLst>
                                        </p:cTn>
                                        <p:tgtEl>
                                          <p:spTgt spid="19">
                                            <p:bg/>
                                          </p:spTgt>
                                        </p:tgtEl>
                                        <p:attrNameLst>
                                          <p:attrName>style.visibility</p:attrName>
                                        </p:attrNameLst>
                                      </p:cBhvr>
                                      <p:to>
                                        <p:strVal val="visible"/>
                                      </p:to>
                                    </p:set>
                                    <p:animEffect transition="in" filter="fade">
                                      <p:cBhvr>
                                        <p:cTn id="83" dur="500"/>
                                        <p:tgtEl>
                                          <p:spTgt spid="19">
                                            <p:bg/>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9">
                                            <p:txEl>
                                              <p:pRg st="0" end="0"/>
                                            </p:txEl>
                                          </p:spTgt>
                                        </p:tgtEl>
                                        <p:attrNameLst>
                                          <p:attrName>style.visibility</p:attrName>
                                        </p:attrNameLst>
                                      </p:cBhvr>
                                      <p:to>
                                        <p:strVal val="visible"/>
                                      </p:to>
                                    </p:set>
                                    <p:animEffect transition="in" filter="fade">
                                      <p:cBhvr>
                                        <p:cTn id="88" dur="500"/>
                                        <p:tgtEl>
                                          <p:spTgt spid="19">
                                            <p:txEl>
                                              <p:pRg st="0" end="0"/>
                                            </p:txEl>
                                          </p:spTgt>
                                        </p:tgtEl>
                                      </p:cBhvr>
                                    </p:animEffect>
                                  </p:childTnLst>
                                </p:cTn>
                              </p:par>
                              <p:par>
                                <p:cTn id="89" presetID="10" presetClass="entr" presetSubtype="0" fill="hold" grpId="0" nodeType="withEffect">
                                  <p:stCondLst>
                                    <p:cond delay="0"/>
                                  </p:stCondLst>
                                  <p:endCondLst>
                                    <p:cond evt="begin" delay="0"/>
                                  </p:endCondLst>
                                  <p:childTnLst>
                                    <p:set>
                                      <p:cBhvr>
                                        <p:cTn id="90" dur="1" fill="hold">
                                          <p:stCondLst>
                                            <p:cond delay="0"/>
                                          </p:stCondLst>
                                        </p:cTn>
                                        <p:tgtEl>
                                          <p:spTgt spid="17">
                                            <p:txEl>
                                              <p:pRg st="0" end="0"/>
                                            </p:txEl>
                                          </p:spTgt>
                                        </p:tgtEl>
                                        <p:attrNameLst>
                                          <p:attrName>style.visibility</p:attrName>
                                        </p:attrNameLst>
                                      </p:cBhvr>
                                      <p:to>
                                        <p:strVal val="visible"/>
                                      </p:to>
                                    </p:set>
                                    <p:animEffect transition="in" filter="fade">
                                      <p:cBhvr>
                                        <p:cTn id="91" dur="500"/>
                                        <p:tgtEl>
                                          <p:spTgt spid="17">
                                            <p:txEl>
                                              <p:pRg st="0" end="0"/>
                                            </p:txEl>
                                          </p:spTgt>
                                        </p:tgtEl>
                                      </p:cBhvr>
                                    </p:animEffect>
                                  </p:childTnLst>
                                </p:cTn>
                              </p:par>
                            </p:childTnLst>
                          </p:cTn>
                        </p:par>
                        <p:par>
                          <p:cTn id="92" fill="hold">
                            <p:stCondLst>
                              <p:cond delay="500"/>
                            </p:stCondLst>
                            <p:childTnLst>
                              <p:par>
                                <p:cTn id="93" presetID="2" presetClass="entr" presetSubtype="4" accel="50000" decel="50000" fill="hold" grpId="0" nodeType="afterEffect">
                                  <p:stCondLst>
                                    <p:cond delay="0"/>
                                  </p:stCondLst>
                                  <p:endCondLst>
                                    <p:cond evt="begin" delay="0"/>
                                  </p:endCondLst>
                                  <p:childTnLst>
                                    <p:set>
                                      <p:cBhvr>
                                        <p:cTn id="94" dur="1" fill="hold">
                                          <p:stCondLst>
                                            <p:cond delay="0"/>
                                          </p:stCondLst>
                                        </p:cTn>
                                        <p:tgtEl>
                                          <p:spTgt spid="18">
                                            <p:txEl>
                                              <p:pRg st="0" end="0"/>
                                            </p:txEl>
                                          </p:spTgt>
                                        </p:tgtEl>
                                        <p:attrNameLst>
                                          <p:attrName>style.visibility</p:attrName>
                                        </p:attrNameLst>
                                      </p:cBhvr>
                                      <p:to>
                                        <p:strVal val="visible"/>
                                      </p:to>
                                    </p:set>
                                    <p:anim calcmode="lin" valueType="num">
                                      <p:cBhvr additive="base">
                                        <p:cTn id="9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animBg="1"/>
      <p:bldP spid="9" grpId="0" build="p"/>
      <p:bldP spid="10" grpId="0" build="p"/>
      <p:bldP spid="11" grpId="0" build="p" animBg="1"/>
      <p:bldP spid="13" grpId="0" build="p"/>
      <p:bldP spid="14" grpId="0" build="p"/>
      <p:bldP spid="15" grpId="0" build="p" animBg="1"/>
      <p:bldP spid="17" grpId="0" build="p"/>
      <p:bldP spid="18" grpId="0" build="p"/>
      <p:bldP spid="19" grpId="0" build="p"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Rounded Rectangle 8"/>
          <p:cNvSpPr/>
          <p:nvPr/>
        </p:nvSpPr>
        <p:spPr>
          <a:xfrm>
            <a:off x="901701" y="5257872"/>
            <a:ext cx="2349500" cy="812800"/>
          </a:xfrm>
          <a:prstGeom prst="roundRect">
            <a:avLst>
              <a:gd name="adj" fmla="val 833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$12.95</a:t>
            </a:r>
            <a:endParaRPr lang="en-US" sz="2800" b="1" dirty="0">
              <a:ea typeface="Open Sans Light" panose="020B0306030504020204" pitchFamily="34" charset="0"/>
              <a:cs typeface="Open Sans Light" panose="020B0306030504020204" pitchFamily="34" charset="0"/>
            </a:endParaRPr>
          </a:p>
        </p:txBody>
      </p:sp>
      <p:sp>
        <p:nvSpPr>
          <p:cNvPr id="6" name="Rounded Rectangle 5"/>
          <p:cNvSpPr/>
          <p:nvPr/>
        </p:nvSpPr>
        <p:spPr>
          <a:xfrm>
            <a:off x="9017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p:cNvSpPr/>
          <p:nvPr/>
        </p:nvSpPr>
        <p:spPr>
          <a:xfrm>
            <a:off x="901701" y="2095611"/>
            <a:ext cx="2349500" cy="6604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1</a:t>
            </a:r>
            <a:endParaRPr lang="en-US" sz="2400" dirty="0">
              <a:solidFill>
                <a:schemeClr val="bg1"/>
              </a:solidFill>
              <a:ea typeface="Open Sans Light" pitchFamily="34" charset="0"/>
              <a:cs typeface="Open Sans Light" pitchFamily="34" charset="0"/>
            </a:endParaRPr>
          </a:p>
        </p:txBody>
      </p:sp>
      <p:sp>
        <p:nvSpPr>
          <p:cNvPr id="8" name="Rectangle 7"/>
          <p:cNvSpPr/>
          <p:nvPr/>
        </p:nvSpPr>
        <p:spPr>
          <a:xfrm>
            <a:off x="901701"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10" name="Rounded Rectangle 9"/>
          <p:cNvSpPr/>
          <p:nvPr/>
        </p:nvSpPr>
        <p:spPr>
          <a:xfrm>
            <a:off x="3543301" y="5257872"/>
            <a:ext cx="2349500" cy="812800"/>
          </a:xfrm>
          <a:prstGeom prst="roundRect">
            <a:avLst>
              <a:gd name="adj" fmla="val 8334"/>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$16.95</a:t>
            </a:r>
            <a:endParaRPr lang="en-US" sz="2800" b="1" dirty="0">
              <a:ea typeface="Open Sans Light" panose="020B0306030504020204" pitchFamily="34" charset="0"/>
              <a:cs typeface="Open Sans Light" panose="020B0306030504020204" pitchFamily="34" charset="0"/>
            </a:endParaRPr>
          </a:p>
        </p:txBody>
      </p:sp>
      <p:sp>
        <p:nvSpPr>
          <p:cNvPr id="11" name="Rounded Rectangle 10"/>
          <p:cNvSpPr/>
          <p:nvPr/>
        </p:nvSpPr>
        <p:spPr>
          <a:xfrm>
            <a:off x="3543301"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Rectangle 11"/>
          <p:cNvSpPr/>
          <p:nvPr/>
        </p:nvSpPr>
        <p:spPr>
          <a:xfrm>
            <a:off x="3543301" y="2095611"/>
            <a:ext cx="2349500" cy="66040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2</a:t>
            </a:r>
            <a:endParaRPr lang="en-US" sz="2400" dirty="0">
              <a:solidFill>
                <a:schemeClr val="bg1"/>
              </a:solidFill>
              <a:ea typeface="Open Sans Light" pitchFamily="34" charset="0"/>
              <a:cs typeface="Open Sans Light" pitchFamily="34" charset="0"/>
            </a:endParaRPr>
          </a:p>
        </p:txBody>
      </p:sp>
      <p:sp>
        <p:nvSpPr>
          <p:cNvPr id="14" name="Rounded Rectangle 13"/>
          <p:cNvSpPr/>
          <p:nvPr/>
        </p:nvSpPr>
        <p:spPr>
          <a:xfrm>
            <a:off x="6184900" y="5257872"/>
            <a:ext cx="2349500" cy="812800"/>
          </a:xfrm>
          <a:prstGeom prst="roundRect">
            <a:avLst>
              <a:gd name="adj" fmla="val 8334"/>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$29.95</a:t>
            </a:r>
            <a:endParaRPr lang="en-US" sz="2800" b="1" dirty="0">
              <a:ea typeface="Open Sans Light" panose="020B0306030504020204" pitchFamily="34" charset="0"/>
              <a:cs typeface="Open Sans Light" panose="020B0306030504020204" pitchFamily="34" charset="0"/>
            </a:endParaRPr>
          </a:p>
        </p:txBody>
      </p:sp>
      <p:sp>
        <p:nvSpPr>
          <p:cNvPr id="15" name="Rounded Rectangle 14"/>
          <p:cNvSpPr/>
          <p:nvPr/>
        </p:nvSpPr>
        <p:spPr>
          <a:xfrm>
            <a:off x="61849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Rectangle 15"/>
          <p:cNvSpPr/>
          <p:nvPr/>
        </p:nvSpPr>
        <p:spPr>
          <a:xfrm>
            <a:off x="6184900" y="2095611"/>
            <a:ext cx="2349500" cy="66040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3</a:t>
            </a:r>
            <a:endParaRPr lang="en-US" sz="2400" dirty="0">
              <a:solidFill>
                <a:schemeClr val="bg1"/>
              </a:solidFill>
              <a:ea typeface="Open Sans Light" pitchFamily="34" charset="0"/>
              <a:cs typeface="Open Sans Light" pitchFamily="34" charset="0"/>
            </a:endParaRPr>
          </a:p>
        </p:txBody>
      </p:sp>
      <p:sp>
        <p:nvSpPr>
          <p:cNvPr id="18" name="Rounded Rectangle 17"/>
          <p:cNvSpPr/>
          <p:nvPr/>
        </p:nvSpPr>
        <p:spPr>
          <a:xfrm>
            <a:off x="8826500" y="5257872"/>
            <a:ext cx="2349500" cy="812800"/>
          </a:xfrm>
          <a:prstGeom prst="roundRect">
            <a:avLst>
              <a:gd name="adj" fmla="val 833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ea typeface="Open Sans Light" panose="020B0306030504020204" pitchFamily="34" charset="0"/>
                <a:cs typeface="Open Sans Light" panose="020B0306030504020204" pitchFamily="34" charset="0"/>
              </a:rPr>
              <a:t>$49.95</a:t>
            </a:r>
            <a:endParaRPr lang="en-US" sz="2800" b="1" dirty="0">
              <a:ea typeface="Open Sans Light" panose="020B0306030504020204" pitchFamily="34" charset="0"/>
              <a:cs typeface="Open Sans Light" panose="020B0306030504020204" pitchFamily="34" charset="0"/>
            </a:endParaRPr>
          </a:p>
        </p:txBody>
      </p:sp>
      <p:sp>
        <p:nvSpPr>
          <p:cNvPr id="19" name="Rounded Rectangle 18"/>
          <p:cNvSpPr/>
          <p:nvPr/>
        </p:nvSpPr>
        <p:spPr>
          <a:xfrm>
            <a:off x="8826500" y="1803472"/>
            <a:ext cx="2349500" cy="952539"/>
          </a:xfrm>
          <a:prstGeom prst="roundRect">
            <a:avLst>
              <a:gd name="adj" fmla="val 833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Rectangle 19"/>
          <p:cNvSpPr/>
          <p:nvPr/>
        </p:nvSpPr>
        <p:spPr>
          <a:xfrm>
            <a:off x="8826500" y="2095611"/>
            <a:ext cx="2349500" cy="6604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ea typeface="Open Sans Light" pitchFamily="34" charset="0"/>
                <a:cs typeface="Open Sans Light" pitchFamily="34" charset="0"/>
              </a:rPr>
              <a:t>OPTION 4</a:t>
            </a:r>
            <a:endParaRPr lang="en-US" sz="2400" dirty="0">
              <a:solidFill>
                <a:schemeClr val="bg1"/>
              </a:solidFill>
              <a:ea typeface="Open Sans Light" pitchFamily="34" charset="0"/>
              <a:cs typeface="Open Sans Light" pitchFamily="34" charset="0"/>
            </a:endParaRPr>
          </a:p>
        </p:txBody>
      </p:sp>
      <p:sp>
        <p:nvSpPr>
          <p:cNvPr id="21" name="TextBox 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7" name="Rectangle 26"/>
          <p:cNvSpPr/>
          <p:nvPr/>
        </p:nvSpPr>
        <p:spPr>
          <a:xfrm>
            <a:off x="3543300" y="2756012"/>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8" name="Rectangle 27"/>
          <p:cNvSpPr/>
          <p:nvPr/>
        </p:nvSpPr>
        <p:spPr>
          <a:xfrm>
            <a:off x="61849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
        <p:nvSpPr>
          <p:cNvPr id="29" name="Rectangle 28"/>
          <p:cNvSpPr/>
          <p:nvPr/>
        </p:nvSpPr>
        <p:spPr>
          <a:xfrm>
            <a:off x="8826500" y="2760924"/>
            <a:ext cx="2349500" cy="258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Dolor Sit Amet</a:t>
            </a:r>
          </a:p>
          <a:p>
            <a:pPr marL="285750" indent="-285750">
              <a:spcBef>
                <a:spcPts val="800"/>
              </a:spcBef>
              <a:buFont typeface="Wingdings" panose="05000000000000000000" pitchFamily="2" charset="2"/>
              <a:buChar char="Ø"/>
            </a:pPr>
            <a:r>
              <a:rPr lang="en-US" sz="1600" dirty="0" smtClean="0">
                <a:solidFill>
                  <a:schemeClr val="bg2">
                    <a:lumMod val="10000"/>
                  </a:schemeClr>
                </a:solidFill>
              </a:rPr>
              <a:t>Consectetur et Adipiscing</a:t>
            </a:r>
          </a:p>
          <a:p>
            <a:pPr marL="285750" indent="-285750">
              <a:spcBef>
                <a:spcPts val="800"/>
              </a:spcBef>
              <a:buFont typeface="Wingdings" panose="05000000000000000000" pitchFamily="2" charset="2"/>
              <a:buChar char="Ø"/>
            </a:pPr>
            <a:r>
              <a:rPr lang="en-US" sz="1600" dirty="0" smtClean="0">
                <a:solidFill>
                  <a:schemeClr val="bg2">
                    <a:lumMod val="10000"/>
                  </a:schemeClr>
                </a:solidFill>
                <a:ea typeface="Open Sans" pitchFamily="34" charset="0"/>
                <a:cs typeface="Open Sans" pitchFamily="34" charset="0"/>
              </a:rPr>
              <a:t>Lorem Ipsum</a:t>
            </a:r>
          </a:p>
          <a:p>
            <a:pPr marL="285750" indent="-285750">
              <a:spcBef>
                <a:spcPts val="800"/>
              </a:spcBef>
              <a:buFont typeface="Wingdings" panose="05000000000000000000" pitchFamily="2" charset="2"/>
              <a:buChar char="Ø"/>
            </a:pPr>
            <a:endParaRPr lang="en-US" sz="1600" dirty="0" smtClean="0">
              <a:solidFill>
                <a:schemeClr val="bg2">
                  <a:lumMod val="10000"/>
                </a:schemeClr>
              </a:solidFill>
              <a:ea typeface="Open Sans" pitchFamily="34" charset="0"/>
              <a:cs typeface="Open Sans" pitchFamily="34" charset="0"/>
            </a:endParaRPr>
          </a:p>
          <a:p>
            <a:pPr marL="285750" indent="-285750">
              <a:spcBef>
                <a:spcPts val="800"/>
              </a:spcBef>
              <a:buFont typeface="Wingdings" panose="05000000000000000000" pitchFamily="2" charset="2"/>
              <a:buChar char="Ø"/>
            </a:pPr>
            <a:endParaRPr lang="en-US" sz="1600" dirty="0">
              <a:solidFill>
                <a:schemeClr val="bg2">
                  <a:lumMod val="10000"/>
                </a:schemeClr>
              </a:solidFill>
              <a:ea typeface="Open Sans" pitchFamily="34" charset="0"/>
              <a:cs typeface="Open Sans" pitchFamily="34" charset="0"/>
            </a:endParaRPr>
          </a:p>
        </p:txBody>
      </p:sp>
    </p:spTree>
    <p:extLst>
      <p:ext uri="{BB962C8B-B14F-4D97-AF65-F5344CB8AC3E}">
        <p14:creationId xmlns:p14="http://schemas.microsoft.com/office/powerpoint/2010/main" val="371209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500" fill="hold"/>
                                        <p:tgtEl>
                                          <p:spTgt spid="9"/>
                                        </p:tgtEl>
                                        <p:attrNameLst>
                                          <p:attrName>ppt_x</p:attrName>
                                        </p:attrNameLst>
                                      </p:cBhvr>
                                      <p:tavLst>
                                        <p:tav tm="0">
                                          <p:val>
                                            <p:strVal val="#ppt_x"/>
                                          </p:val>
                                        </p:tav>
                                        <p:tav tm="100000">
                                          <p:val>
                                            <p:strVal val="#ppt_x"/>
                                          </p:val>
                                        </p:tav>
                                      </p:tavLst>
                                    </p:anim>
                                    <p:anim calcmode="lin" valueType="num">
                                      <p:cBhvr additive="base">
                                        <p:cTn id="27" dur="500" fill="hold"/>
                                        <p:tgtEl>
                                          <p:spTgt spid="9"/>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additive="base">
                                        <p:cTn id="56" dur="500" fill="hold"/>
                                        <p:tgtEl>
                                          <p:spTgt spid="16"/>
                                        </p:tgtEl>
                                        <p:attrNameLst>
                                          <p:attrName>ppt_x</p:attrName>
                                        </p:attrNameLst>
                                      </p:cBhvr>
                                      <p:tavLst>
                                        <p:tav tm="0">
                                          <p:val>
                                            <p:strVal val="#ppt_x"/>
                                          </p:val>
                                        </p:tav>
                                        <p:tav tm="100000">
                                          <p:val>
                                            <p:strVal val="#ppt_x"/>
                                          </p:val>
                                        </p:tav>
                                      </p:tavLst>
                                    </p:anim>
                                    <p:anim calcmode="lin" valueType="num">
                                      <p:cBhvr additive="base">
                                        <p:cTn id="57" dur="500" fill="hold"/>
                                        <p:tgtEl>
                                          <p:spTgt spid="16"/>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4"/>
                                        </p:tgtEl>
                                        <p:attrNameLst>
                                          <p:attrName>style.visibility</p:attrName>
                                        </p:attrNameLst>
                                      </p:cBhvr>
                                      <p:to>
                                        <p:strVal val="visible"/>
                                      </p:to>
                                    </p:set>
                                    <p:anim calcmode="lin" valueType="num">
                                      <p:cBhvr additive="base">
                                        <p:cTn id="66" dur="500" fill="hold"/>
                                        <p:tgtEl>
                                          <p:spTgt spid="14"/>
                                        </p:tgtEl>
                                        <p:attrNameLst>
                                          <p:attrName>ppt_x</p:attrName>
                                        </p:attrNameLst>
                                      </p:cBhvr>
                                      <p:tavLst>
                                        <p:tav tm="0">
                                          <p:val>
                                            <p:strVal val="#ppt_x"/>
                                          </p:val>
                                        </p:tav>
                                        <p:tav tm="100000">
                                          <p:val>
                                            <p:strVal val="#ppt_x"/>
                                          </p:val>
                                        </p:tav>
                                      </p:tavLst>
                                    </p:anim>
                                    <p:anim calcmode="lin" valueType="num">
                                      <p:cBhvr additive="base">
                                        <p:cTn id="67" dur="500" fill="hold"/>
                                        <p:tgtEl>
                                          <p:spTgt spid="14"/>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2" presetClass="entr" presetSubtype="4"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ppt_x"/>
                                          </p:val>
                                        </p:tav>
                                        <p:tav tm="100000">
                                          <p:val>
                                            <p:strVal val="#ppt_x"/>
                                          </p:val>
                                        </p:tav>
                                      </p:tavLst>
                                    </p:anim>
                                    <p:anim calcmode="lin" valueType="num">
                                      <p:cBhvr additive="base">
                                        <p:cTn id="77" dur="500" fill="hold"/>
                                        <p:tgtEl>
                                          <p:spTgt spid="2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9" grpId="0" animBg="1"/>
      <p:bldP spid="6" grpId="0" animBg="1"/>
      <p:bldP spid="7" grpId="0" animBg="1"/>
      <p:bldP spid="8" grpId="0" animBg="1"/>
      <p:bldP spid="10" grpId="0" animBg="1"/>
      <p:bldP spid="11" grpId="0" animBg="1"/>
      <p:bldP spid="12" grpId="0" animBg="1"/>
      <p:bldP spid="14" grpId="0" animBg="1"/>
      <p:bldP spid="15" grpId="0" animBg="1"/>
      <p:bldP spid="16" grpId="0" animBg="1"/>
      <p:bldP spid="18" grpId="0" animBg="1"/>
      <p:bldP spid="19" grpId="0" animBg="1"/>
      <p:bldP spid="20"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87" r="87"/>
          <a:stretch>
            <a:fillRect/>
          </a:stretch>
        </p:blipFill>
        <p:spPr>
          <a:xfrm rot="20565730">
            <a:off x="2308945" y="1704020"/>
            <a:ext cx="1811381" cy="1814469"/>
          </a:xfrm>
        </p:spPr>
      </p:pic>
      <p:pic>
        <p:nvPicPr>
          <p:cNvPr id="3" name="Picture Placeholder 2"/>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87" r="87"/>
          <a:stretch>
            <a:fillRect/>
          </a:stretch>
        </p:blipFill>
        <p:spPr>
          <a:xfrm rot="976477">
            <a:off x="2633043" y="3613148"/>
            <a:ext cx="1811381" cy="1814469"/>
          </a:xfrm>
        </p:spPr>
      </p:pic>
      <p:pic>
        <p:nvPicPr>
          <p:cNvPr id="7" name="Picture Placeholder 6"/>
          <p:cNvPicPr>
            <a:picLocks noGrp="1" noChangeAspect="1"/>
          </p:cNvPicPr>
          <p:nvPr>
            <p:ph type="pic" sz="quarter" idx="16"/>
          </p:nvPr>
        </p:nvPicPr>
        <p:blipFill>
          <a:blip r:embed="rId5">
            <a:extLst>
              <a:ext uri="{28A0092B-C50C-407E-A947-70E740481C1C}">
                <a14:useLocalDpi xmlns:a14="http://schemas.microsoft.com/office/drawing/2010/main" val="0"/>
              </a:ext>
            </a:extLst>
          </a:blip>
          <a:srcRect l="79" r="79"/>
          <a:stretch>
            <a:fillRect/>
          </a:stretch>
        </p:blipFill>
        <p:spPr>
          <a:xfrm>
            <a:off x="4597678" y="1130759"/>
            <a:ext cx="2996645" cy="3001760"/>
          </a:xfrm>
        </p:spPr>
      </p:pic>
      <p:pic>
        <p:nvPicPr>
          <p:cNvPr id="4" name="Picture Placeholder 3"/>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l="87" r="87"/>
          <a:stretch>
            <a:fillRect/>
          </a:stretch>
        </p:blipFill>
        <p:spPr>
          <a:xfrm rot="20565730">
            <a:off x="5079375" y="3827141"/>
            <a:ext cx="1811381" cy="1814469"/>
          </a:xfrm>
        </p:spPr>
      </p:pic>
      <p:pic>
        <p:nvPicPr>
          <p:cNvPr id="6" name="Picture Placeholder 5"/>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l="87" r="87"/>
          <a:stretch>
            <a:fillRect/>
          </a:stretch>
        </p:blipFill>
        <p:spPr>
          <a:xfrm rot="1256599">
            <a:off x="7583191" y="3387654"/>
            <a:ext cx="1811381" cy="1814469"/>
          </a:xfrm>
        </p:spPr>
      </p:pic>
      <p:pic>
        <p:nvPicPr>
          <p:cNvPr id="5" name="Picture Placeholder 4"/>
          <p:cNvPicPr>
            <a:picLocks noGrp="1" noChangeAspect="1"/>
          </p:cNvPicPr>
          <p:nvPr>
            <p:ph type="pic" sz="quarter" idx="18"/>
          </p:nvPr>
        </p:nvPicPr>
        <p:blipFill>
          <a:blip r:embed="rId8">
            <a:extLst>
              <a:ext uri="{28A0092B-C50C-407E-A947-70E740481C1C}">
                <a14:useLocalDpi xmlns:a14="http://schemas.microsoft.com/office/drawing/2010/main" val="0"/>
              </a:ext>
            </a:extLst>
          </a:blip>
          <a:srcRect l="87" r="87"/>
          <a:stretch>
            <a:fillRect/>
          </a:stretch>
        </p:blipFill>
        <p:spPr>
          <a:xfrm rot="20565730">
            <a:off x="7956551" y="1350728"/>
            <a:ext cx="1811381" cy="1814469"/>
          </a:xfrm>
        </p:spPr>
      </p:pic>
      <p:sp>
        <p:nvSpPr>
          <p:cNvPr id="16" name="TextBox 15"/>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
        <p:nvSpPr>
          <p:cNvPr id="21" name="TextBox 20"/>
          <p:cNvSpPr txBox="1"/>
          <p:nvPr/>
        </p:nvSpPr>
        <p:spPr>
          <a:xfrm>
            <a:off x="1309995" y="593242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82486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7" name="Round Same Side Corner Rectangle 6"/>
          <p:cNvSpPr/>
          <p:nvPr/>
        </p:nvSpPr>
        <p:spPr bwMode="auto">
          <a:xfrm rot="10800000" flipH="1">
            <a:off x="406401" y="3861338"/>
            <a:ext cx="2524868" cy="613385"/>
          </a:xfrm>
          <a:prstGeom prst="round2SameRect">
            <a:avLst>
              <a:gd name="adj1" fmla="val 35205"/>
              <a:gd name="adj2" fmla="val 0"/>
            </a:avLst>
          </a:prstGeom>
          <a:solidFill>
            <a:schemeClr val="bg2">
              <a:lumMod val="1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824373" y="3921810"/>
            <a:ext cx="1812612" cy="461665"/>
          </a:xfrm>
          <a:prstGeom prst="rect">
            <a:avLst/>
          </a:prstGeom>
          <a:noFill/>
        </p:spPr>
        <p:txBody>
          <a:bodyPr wrap="none" rtlCol="0">
            <a:spAutoFit/>
          </a:bodyPr>
          <a:lstStyle/>
          <a:p>
            <a:r>
              <a:rPr lang="en-US" sz="2400" dirty="0" smtClean="0">
                <a:solidFill>
                  <a:schemeClr val="bg1"/>
                </a:solidFill>
              </a:rPr>
              <a:t>Lorem Ipsum</a:t>
            </a:r>
            <a:endParaRPr lang="en-US" sz="2400" dirty="0">
              <a:solidFill>
                <a:schemeClr val="bg1"/>
              </a:solidFill>
            </a:endParaRPr>
          </a:p>
        </p:txBody>
      </p:sp>
      <p:grpSp>
        <p:nvGrpSpPr>
          <p:cNvPr id="10" name="Group 9"/>
          <p:cNvGrpSpPr/>
          <p:nvPr/>
        </p:nvGrpSpPr>
        <p:grpSpPr>
          <a:xfrm>
            <a:off x="2989233" y="4345007"/>
            <a:ext cx="1082331" cy="1082331"/>
            <a:chOff x="800100" y="1335901"/>
            <a:chExt cx="1524000" cy="1524000"/>
          </a:xfrm>
          <a:effectLst>
            <a:outerShdw blurRad="50800" dist="38100" dir="2700000" algn="tl" rotWithShape="0">
              <a:prstClr val="black">
                <a:alpha val="40000"/>
              </a:prstClr>
            </a:outerShdw>
          </a:effectLst>
        </p:grpSpPr>
        <p:sp>
          <p:nvSpPr>
            <p:cNvPr id="11" name="Oval 10"/>
            <p:cNvSpPr/>
            <p:nvPr/>
          </p:nvSpPr>
          <p:spPr>
            <a:xfrm>
              <a:off x="800100" y="1335901"/>
              <a:ext cx="1524000" cy="1524000"/>
            </a:xfrm>
            <a:prstGeom prst="ellips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122"/>
            <p:cNvSpPr>
              <a:spLocks noEditPoints="1"/>
            </p:cNvSpPr>
            <p:nvPr/>
          </p:nvSpPr>
          <p:spPr bwMode="auto">
            <a:xfrm>
              <a:off x="1161589" y="1783576"/>
              <a:ext cx="801022" cy="628650"/>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5558617" y="4345007"/>
            <a:ext cx="1082331" cy="1082331"/>
            <a:chOff x="3810000" y="1335901"/>
            <a:chExt cx="1524000" cy="1524000"/>
          </a:xfrm>
          <a:effectLst>
            <a:outerShdw blurRad="50800" dist="38100" dir="2700000" algn="tl" rotWithShape="0">
              <a:prstClr val="black">
                <a:alpha val="40000"/>
              </a:prstClr>
            </a:outerShdw>
          </a:effectLst>
        </p:grpSpPr>
        <p:sp>
          <p:nvSpPr>
            <p:cNvPr id="14" name="Oval 13"/>
            <p:cNvSpPr/>
            <p:nvPr/>
          </p:nvSpPr>
          <p:spPr>
            <a:xfrm>
              <a:off x="3810000" y="1335901"/>
              <a:ext cx="1524000" cy="1524000"/>
            </a:xfrm>
            <a:prstGeom prst="ellipse">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Freeform 152"/>
            <p:cNvSpPr>
              <a:spLocks noEditPoints="1"/>
            </p:cNvSpPr>
            <p:nvPr/>
          </p:nvSpPr>
          <p:spPr bwMode="auto">
            <a:xfrm>
              <a:off x="4204520" y="1758300"/>
              <a:ext cx="734961" cy="679203"/>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8128000" y="4345007"/>
            <a:ext cx="1082331" cy="1082331"/>
            <a:chOff x="6819900" y="1335901"/>
            <a:chExt cx="1524000" cy="1524000"/>
          </a:xfrm>
          <a:effectLst>
            <a:outerShdw blurRad="50800" dist="38100" dir="2700000" algn="tl" rotWithShape="0">
              <a:prstClr val="black">
                <a:alpha val="40000"/>
              </a:prstClr>
            </a:outerShdw>
          </a:effectLst>
        </p:grpSpPr>
        <p:sp>
          <p:nvSpPr>
            <p:cNvPr id="17" name="Oval 16"/>
            <p:cNvSpPr/>
            <p:nvPr/>
          </p:nvSpPr>
          <p:spPr>
            <a:xfrm>
              <a:off x="6819900" y="1335901"/>
              <a:ext cx="1524000" cy="1524000"/>
            </a:xfrm>
            <a:prstGeom prst="ellipse">
              <a:avLst/>
            </a:prstGeom>
            <a:solidFill>
              <a:schemeClr val="accent3">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228"/>
            <p:cNvSpPr>
              <a:spLocks/>
            </p:cNvSpPr>
            <p:nvPr/>
          </p:nvSpPr>
          <p:spPr bwMode="auto">
            <a:xfrm>
              <a:off x="7266036" y="1779889"/>
              <a:ext cx="631728" cy="636024"/>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7778" b="7778"/>
          <a:stretch>
            <a:fillRect/>
          </a:stretch>
        </p:blipFill>
        <p:spPr>
          <a:xfrm>
            <a:off x="0" y="0"/>
            <a:ext cx="12192000" cy="3860800"/>
          </a:xfrm>
        </p:spPr>
      </p:pic>
      <p:grpSp>
        <p:nvGrpSpPr>
          <p:cNvPr id="22" name="Group 21"/>
          <p:cNvGrpSpPr/>
          <p:nvPr/>
        </p:nvGrpSpPr>
        <p:grpSpPr>
          <a:xfrm>
            <a:off x="2340934" y="5534290"/>
            <a:ext cx="2378927" cy="1323710"/>
            <a:chOff x="4792814" y="1899643"/>
            <a:chExt cx="2378927" cy="1323710"/>
          </a:xfrm>
        </p:grpSpPr>
        <p:sp>
          <p:nvSpPr>
            <p:cNvPr id="24" name="Rectangle 23"/>
            <p:cNvSpPr/>
            <p:nvPr/>
          </p:nvSpPr>
          <p:spPr>
            <a:xfrm>
              <a:off x="5269036" y="1899643"/>
              <a:ext cx="1426481" cy="369332"/>
            </a:xfrm>
            <a:prstGeom prst="rect">
              <a:avLst/>
            </a:prstGeom>
            <a:solidFill>
              <a:srgbClr val="5A90C4"/>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5" name="TextBox 24"/>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6" name="Group 25"/>
          <p:cNvGrpSpPr/>
          <p:nvPr/>
        </p:nvGrpSpPr>
        <p:grpSpPr>
          <a:xfrm>
            <a:off x="4906536" y="5534290"/>
            <a:ext cx="2378927" cy="1323710"/>
            <a:chOff x="4792814" y="1899643"/>
            <a:chExt cx="2378927" cy="1323710"/>
          </a:xfrm>
        </p:grpSpPr>
        <p:sp>
          <p:nvSpPr>
            <p:cNvPr id="27" name="Rectangle 26"/>
            <p:cNvSpPr/>
            <p:nvPr/>
          </p:nvSpPr>
          <p:spPr>
            <a:xfrm>
              <a:off x="5269036" y="1899643"/>
              <a:ext cx="1426481" cy="369332"/>
            </a:xfrm>
            <a:prstGeom prst="rect">
              <a:avLst/>
            </a:prstGeom>
            <a:solidFill>
              <a:srgbClr val="B17E61"/>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28" name="TextBox 27"/>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grpSp>
        <p:nvGrpSpPr>
          <p:cNvPr id="29" name="Group 28"/>
          <p:cNvGrpSpPr/>
          <p:nvPr/>
        </p:nvGrpSpPr>
        <p:grpSpPr>
          <a:xfrm>
            <a:off x="7479701" y="5534290"/>
            <a:ext cx="2378927" cy="1323710"/>
            <a:chOff x="4792814" y="1899643"/>
            <a:chExt cx="2378927" cy="1323710"/>
          </a:xfrm>
        </p:grpSpPr>
        <p:sp>
          <p:nvSpPr>
            <p:cNvPr id="30" name="Rectangle 29"/>
            <p:cNvSpPr/>
            <p:nvPr/>
          </p:nvSpPr>
          <p:spPr>
            <a:xfrm>
              <a:off x="5269036" y="1899643"/>
              <a:ext cx="1426481" cy="369332"/>
            </a:xfrm>
            <a:prstGeom prst="rect">
              <a:avLst/>
            </a:prstGeom>
            <a:solidFill>
              <a:srgbClr val="8696A7"/>
            </a:solidFill>
            <a:effectLst>
              <a:outerShdw blurRad="50800" dist="38100" dir="2700000" algn="tl" rotWithShape="0">
                <a:prstClr val="black">
                  <a:alpha val="40000"/>
                </a:prstClr>
              </a:outerShdw>
            </a:effectLst>
          </p:spPr>
          <p:txBody>
            <a:bodyPr wrap="none">
              <a:spAutoFit/>
            </a:bodyPr>
            <a:lstStyle/>
            <a:p>
              <a:pPr defTabSz="1450940"/>
              <a:r>
                <a:rPr lang="en-US" b="1" dirty="0" smtClean="0">
                  <a:solidFill>
                    <a:schemeClr val="bg1"/>
                  </a:solidFill>
                  <a:ea typeface="Open Sans" pitchFamily="34" charset="0"/>
                  <a:cs typeface="Open Sans" pitchFamily="34" charset="0"/>
                </a:rPr>
                <a:t>Lorem Ipsum</a:t>
              </a:r>
              <a:endParaRPr lang="en-US" b="1" dirty="0">
                <a:solidFill>
                  <a:schemeClr val="bg1"/>
                </a:solidFill>
                <a:ea typeface="Open Sans" pitchFamily="34" charset="0"/>
                <a:cs typeface="Open Sans" pitchFamily="34" charset="0"/>
              </a:endParaRPr>
            </a:p>
          </p:txBody>
        </p:sp>
        <p:sp>
          <p:nvSpPr>
            <p:cNvPr id="31" name="TextBox 30"/>
            <p:cNvSpPr txBox="1"/>
            <p:nvPr/>
          </p:nvSpPr>
          <p:spPr>
            <a:xfrm>
              <a:off x="4792814" y="2269246"/>
              <a:ext cx="2378927" cy="954107"/>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grpSp>
      <p:sp>
        <p:nvSpPr>
          <p:cNvPr id="32" name="TextBox 31"/>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772075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up)">
                                      <p:cBhvr>
                                        <p:cTn id="20" dur="500"/>
                                        <p:tgtEl>
                                          <p:spTgt spid="22"/>
                                        </p:tgtEl>
                                      </p:cBhvr>
                                    </p:animEffect>
                                  </p:childTnLst>
                                </p:cTn>
                              </p:par>
                            </p:childTnLst>
                          </p:cTn>
                        </p:par>
                        <p:par>
                          <p:cTn id="21" fill="hold">
                            <p:stCondLst>
                              <p:cond delay="2000"/>
                            </p:stCondLst>
                            <p:childTnLst>
                              <p:par>
                                <p:cTn id="22" presetID="23" presetClass="entr" presetSubtype="16"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wipe(up)">
                                      <p:cBhvr>
                                        <p:cTn id="29" dur="500"/>
                                        <p:tgtEl>
                                          <p:spTgt spid="26"/>
                                        </p:tgtEl>
                                      </p:cBhvr>
                                    </p:animEffect>
                                  </p:childTnLst>
                                </p:cTn>
                              </p:par>
                            </p:childTnLst>
                          </p:cTn>
                        </p:par>
                        <p:par>
                          <p:cTn id="30" fill="hold">
                            <p:stCondLst>
                              <p:cond delay="3000"/>
                            </p:stCondLst>
                            <p:childTnLst>
                              <p:par>
                                <p:cTn id="31" presetID="2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500" fill="hold"/>
                                        <p:tgtEl>
                                          <p:spTgt spid="16"/>
                                        </p:tgtEl>
                                        <p:attrNameLst>
                                          <p:attrName>ppt_w</p:attrName>
                                        </p:attrNameLst>
                                      </p:cBhvr>
                                      <p:tavLst>
                                        <p:tav tm="0">
                                          <p:val>
                                            <p:fltVal val="0"/>
                                          </p:val>
                                        </p:tav>
                                        <p:tav tm="100000">
                                          <p:val>
                                            <p:strVal val="#ppt_w"/>
                                          </p:val>
                                        </p:tav>
                                      </p:tavLst>
                                    </p:anim>
                                    <p:anim calcmode="lin" valueType="num">
                                      <p:cBhvr>
                                        <p:cTn id="34" dur="500" fill="hold"/>
                                        <p:tgtEl>
                                          <p:spTgt spid="16"/>
                                        </p:tgtEl>
                                        <p:attrNameLst>
                                          <p:attrName>ppt_h</p:attrName>
                                        </p:attrNameLst>
                                      </p:cBhvr>
                                      <p:tavLst>
                                        <p:tav tm="0">
                                          <p:val>
                                            <p:fltVal val="0"/>
                                          </p:val>
                                        </p:tav>
                                        <p:tav tm="100000">
                                          <p:val>
                                            <p:strVal val="#ppt_h"/>
                                          </p:val>
                                        </p:tav>
                                      </p:tavLst>
                                    </p:anim>
                                  </p:childTnLst>
                                </p:cTn>
                              </p:par>
                            </p:childTnLst>
                          </p:cTn>
                        </p:par>
                        <p:par>
                          <p:cTn id="35" fill="hold">
                            <p:stCondLst>
                              <p:cond delay="3500"/>
                            </p:stCondLst>
                            <p:childTnLst>
                              <p:par>
                                <p:cTn id="36" presetID="22" presetClass="entr" presetSubtype="1"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120" name="Rectangle 119"/>
          <p:cNvSpPr/>
          <p:nvPr/>
        </p:nvSpPr>
        <p:spPr bwMode="auto">
          <a:xfrm>
            <a:off x="0" y="969484"/>
            <a:ext cx="12192000" cy="543003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2079004" y="5327417"/>
            <a:ext cx="2100942" cy="877488"/>
          </a:xfrm>
          <a:prstGeom prst="roundRect">
            <a:avLst/>
          </a:prstGeom>
          <a:gradFill>
            <a:gsLst>
              <a:gs pos="0">
                <a:schemeClr val="accent3">
                  <a:lumMod val="0"/>
                  <a:lumOff val="100000"/>
                </a:schemeClr>
              </a:gs>
              <a:gs pos="35000">
                <a:schemeClr val="accent3">
                  <a:lumMod val="0"/>
                  <a:lumOff val="100000"/>
                </a:schemeClr>
              </a:gs>
              <a:gs pos="100000">
                <a:srgbClr val="B7372A"/>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r>
              <a:rPr lang="en-US" sz="2000" dirty="0" smtClean="0">
                <a:solidFill>
                  <a:schemeClr val="bg2">
                    <a:lumMod val="10000"/>
                  </a:schemeClr>
                </a:solidFill>
              </a:rPr>
              <a:t>Option B</a:t>
            </a:r>
          </a:p>
          <a:p>
            <a:pPr algn="ctr"/>
            <a:r>
              <a:rPr lang="en-US" sz="1200" dirty="0" smtClean="0">
                <a:solidFill>
                  <a:schemeClr val="bg2">
                    <a:lumMod val="10000"/>
                  </a:schemeClr>
                </a:solidFill>
              </a:rPr>
              <a:t>Lorem Ipsum, dummy text</a:t>
            </a:r>
          </a:p>
          <a:p>
            <a:pPr algn="ctr"/>
            <a:endParaRPr lang="en-US" sz="2400" dirty="0">
              <a:solidFill>
                <a:srgbClr val="FFFF00"/>
              </a:solidFill>
            </a:endParaRPr>
          </a:p>
        </p:txBody>
      </p:sp>
      <p:sp>
        <p:nvSpPr>
          <p:cNvPr id="85" name="Rounded Rectangle 84"/>
          <p:cNvSpPr/>
          <p:nvPr/>
        </p:nvSpPr>
        <p:spPr>
          <a:xfrm>
            <a:off x="129402" y="3577590"/>
            <a:ext cx="2100942" cy="877488"/>
          </a:xfrm>
          <a:prstGeom prst="roundRect">
            <a:avLst/>
          </a:prstGeom>
          <a:gradFill flip="none" rotWithShape="1">
            <a:gsLst>
              <a:gs pos="0">
                <a:schemeClr val="accent3">
                  <a:lumMod val="0"/>
                  <a:lumOff val="100000"/>
                </a:schemeClr>
              </a:gs>
              <a:gs pos="35000">
                <a:schemeClr val="accent3">
                  <a:lumMod val="0"/>
                  <a:lumOff val="100000"/>
                </a:schemeClr>
              </a:gs>
              <a:gs pos="100000">
                <a:srgbClr val="96B357"/>
              </a:gs>
            </a:gsLst>
            <a:path path="circle">
              <a:fillToRect l="50000" t="-80000" r="50000" b="180000"/>
            </a:path>
            <a:tileRect/>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a:t>
            </a:r>
            <a:r>
              <a:rPr lang="en-US" sz="2000" dirty="0">
                <a:solidFill>
                  <a:schemeClr val="bg2">
                    <a:lumMod val="10000"/>
                  </a:schemeClr>
                </a:solidFill>
              </a:rPr>
              <a:t>A</a:t>
            </a:r>
            <a:endParaRPr lang="en-US" sz="2000" dirty="0" smtClean="0">
              <a:solidFill>
                <a:schemeClr val="bg2">
                  <a:lumMod val="10000"/>
                </a:schemeClr>
              </a:solidFill>
            </a:endParaRPr>
          </a:p>
          <a:p>
            <a:pPr algn="ctr"/>
            <a:r>
              <a:rPr lang="en-US" sz="1200" dirty="0">
                <a:solidFill>
                  <a:schemeClr val="bg2">
                    <a:lumMod val="10000"/>
                  </a:schemeClr>
                </a:solidFill>
              </a:rPr>
              <a:t>Lorem Ipsum, dummy text</a:t>
            </a:r>
          </a:p>
          <a:p>
            <a:pPr algn="ctr"/>
            <a:endParaRPr lang="en-US" sz="1200" dirty="0">
              <a:solidFill>
                <a:srgbClr val="FFFF00"/>
              </a:solidFill>
            </a:endParaRPr>
          </a:p>
        </p:txBody>
      </p:sp>
      <p:cxnSp>
        <p:nvCxnSpPr>
          <p:cNvPr id="6" name="Straight Connector 5"/>
          <p:cNvCxnSpPr/>
          <p:nvPr/>
        </p:nvCxnSpPr>
        <p:spPr>
          <a:xfrm>
            <a:off x="1156161" y="29297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129402" y="1129874"/>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25" name="Rounded Rectangle 24"/>
          <p:cNvSpPr/>
          <p:nvPr/>
        </p:nvSpPr>
        <p:spPr>
          <a:xfrm>
            <a:off x="4046202"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F49D15"/>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C</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32" name="Rounded Rectangle 31"/>
          <p:cNvSpPr/>
          <p:nvPr/>
        </p:nvSpPr>
        <p:spPr>
          <a:xfrm>
            <a:off x="7971655" y="3573975"/>
            <a:ext cx="2100942" cy="877488"/>
          </a:xfrm>
          <a:prstGeom prst="roundRect">
            <a:avLst/>
          </a:prstGeom>
          <a:gradFill>
            <a:gsLst>
              <a:gs pos="0">
                <a:schemeClr val="accent3">
                  <a:lumMod val="0"/>
                  <a:lumOff val="100000"/>
                </a:schemeClr>
              </a:gs>
              <a:gs pos="35000">
                <a:schemeClr val="accent3">
                  <a:lumMod val="0"/>
                  <a:lumOff val="100000"/>
                </a:schemeClr>
              </a:gs>
              <a:gs pos="100000">
                <a:srgbClr val="2B81BB"/>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E</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46" name="Rounded Rectangle 45"/>
          <p:cNvSpPr/>
          <p:nvPr/>
        </p:nvSpPr>
        <p:spPr>
          <a:xfrm>
            <a:off x="599580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179D83"/>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D</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53" name="Rounded Rectangle 52"/>
          <p:cNvSpPr/>
          <p:nvPr/>
        </p:nvSpPr>
        <p:spPr>
          <a:xfrm>
            <a:off x="9916764" y="5321726"/>
            <a:ext cx="2100942" cy="877488"/>
          </a:xfrm>
          <a:prstGeom prst="roundRect">
            <a:avLst/>
          </a:prstGeom>
          <a:gradFill>
            <a:gsLst>
              <a:gs pos="0">
                <a:schemeClr val="accent3">
                  <a:lumMod val="0"/>
                  <a:lumOff val="100000"/>
                </a:schemeClr>
              </a:gs>
              <a:gs pos="35000">
                <a:schemeClr val="accent3">
                  <a:lumMod val="0"/>
                  <a:lumOff val="100000"/>
                </a:schemeClr>
              </a:gs>
              <a:gs pos="100000">
                <a:srgbClr val="344A5E"/>
              </a:gs>
            </a:gsLst>
            <a:path path="circle">
              <a:fillToRect l="50000" t="-80000" r="50000" b="180000"/>
            </a:path>
          </a:gradFill>
          <a:ln w="254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10000"/>
                  </a:schemeClr>
                </a:solidFill>
              </a:rPr>
              <a:t>Option F</a:t>
            </a:r>
          </a:p>
          <a:p>
            <a:pPr algn="ctr"/>
            <a:r>
              <a:rPr lang="en-US" sz="1200" dirty="0">
                <a:solidFill>
                  <a:schemeClr val="bg2">
                    <a:lumMod val="10000"/>
                  </a:schemeClr>
                </a:solidFill>
              </a:rPr>
              <a:t>Lorem Ipsum, dummy text</a:t>
            </a:r>
          </a:p>
          <a:p>
            <a:pPr algn="ctr"/>
            <a:endParaRPr lang="en-US" sz="1200" dirty="0">
              <a:solidFill>
                <a:schemeClr val="bg2">
                  <a:lumMod val="10000"/>
                </a:schemeClr>
              </a:solidFill>
            </a:endParaRPr>
          </a:p>
        </p:txBody>
      </p:sp>
      <p:sp>
        <p:nvSpPr>
          <p:cNvPr id="121" name="TextBox 120"/>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cxnSp>
        <p:nvCxnSpPr>
          <p:cNvPr id="122" name="Straight Connector 121"/>
          <p:cNvCxnSpPr/>
          <p:nvPr/>
        </p:nvCxnSpPr>
        <p:spPr>
          <a:xfrm>
            <a:off x="3083391"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5054732" y="2862764"/>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a:off x="7002522" y="4619733"/>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a:off x="8991547" y="2929747"/>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10924283" y="4634248"/>
            <a:ext cx="0" cy="7112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11" name="Group 110"/>
          <p:cNvGrpSpPr/>
          <p:nvPr/>
        </p:nvGrpSpPr>
        <p:grpSpPr>
          <a:xfrm>
            <a:off x="10445495" y="3713830"/>
            <a:ext cx="992741" cy="992741"/>
            <a:chOff x="7645043" y="4831549"/>
            <a:chExt cx="992741" cy="992741"/>
          </a:xfrm>
        </p:grpSpPr>
        <p:sp>
          <p:nvSpPr>
            <p:cNvPr id="112" name="Oval 111"/>
            <p:cNvSpPr/>
            <p:nvPr/>
          </p:nvSpPr>
          <p:spPr>
            <a:xfrm>
              <a:off x="7645043" y="4831549"/>
              <a:ext cx="992741" cy="992741"/>
            </a:xfrm>
            <a:prstGeom prst="ellipse">
              <a:avLst/>
            </a:prstGeom>
            <a:solidFill>
              <a:srgbClr val="344A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3" name="Freeform 132"/>
            <p:cNvSpPr>
              <a:spLocks noChangeAspect="1" noEditPoints="1"/>
            </p:cNvSpPr>
            <p:nvPr/>
          </p:nvSpPr>
          <p:spPr bwMode="auto">
            <a:xfrm>
              <a:off x="7878181" y="5036371"/>
              <a:ext cx="573581"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8" name="Group 107"/>
          <p:cNvGrpSpPr/>
          <p:nvPr/>
        </p:nvGrpSpPr>
        <p:grpSpPr>
          <a:xfrm>
            <a:off x="8515364" y="2021795"/>
            <a:ext cx="992741" cy="992741"/>
            <a:chOff x="7645043" y="3393965"/>
            <a:chExt cx="992741" cy="992741"/>
          </a:xfrm>
        </p:grpSpPr>
        <p:sp>
          <p:nvSpPr>
            <p:cNvPr id="109" name="Oval 108"/>
            <p:cNvSpPr/>
            <p:nvPr/>
          </p:nvSpPr>
          <p:spPr>
            <a:xfrm>
              <a:off x="7645043" y="3393965"/>
              <a:ext cx="992741" cy="992741"/>
            </a:xfrm>
            <a:prstGeom prst="ellipse">
              <a:avLst/>
            </a:prstGeom>
            <a:solidFill>
              <a:srgbClr val="2B81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0" name="Freeform 62"/>
            <p:cNvSpPr>
              <a:spLocks noChangeAspect="1" noEditPoints="1"/>
            </p:cNvSpPr>
            <p:nvPr/>
          </p:nvSpPr>
          <p:spPr bwMode="auto">
            <a:xfrm>
              <a:off x="7869268" y="3616015"/>
              <a:ext cx="544289"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grpSp>
        <p:nvGrpSpPr>
          <p:cNvPr id="101" name="Group 100"/>
          <p:cNvGrpSpPr/>
          <p:nvPr/>
        </p:nvGrpSpPr>
        <p:grpSpPr>
          <a:xfrm>
            <a:off x="6520471" y="3669986"/>
            <a:ext cx="992741" cy="992741"/>
            <a:chOff x="7645043" y="1956381"/>
            <a:chExt cx="992741" cy="992741"/>
          </a:xfrm>
        </p:grpSpPr>
        <p:sp>
          <p:nvSpPr>
            <p:cNvPr id="102" name="Oval 101"/>
            <p:cNvSpPr/>
            <p:nvPr/>
          </p:nvSpPr>
          <p:spPr>
            <a:xfrm>
              <a:off x="7645043" y="1956381"/>
              <a:ext cx="992741" cy="992741"/>
            </a:xfrm>
            <a:prstGeom prst="ellipse">
              <a:avLst/>
            </a:prstGeom>
            <a:solidFill>
              <a:srgbClr val="179D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03" name="Group 349"/>
            <p:cNvGrpSpPr>
              <a:grpSpLocks noChangeAspect="1"/>
            </p:cNvGrpSpPr>
            <p:nvPr/>
          </p:nvGrpSpPr>
          <p:grpSpPr>
            <a:xfrm>
              <a:off x="7869268" y="2167974"/>
              <a:ext cx="542802" cy="548640"/>
              <a:chOff x="2163763" y="2366963"/>
              <a:chExt cx="442913" cy="447676"/>
            </a:xfrm>
            <a:solidFill>
              <a:schemeClr val="bg1"/>
            </a:solidFill>
            <a:effectLst>
              <a:outerShdw blurRad="63500" sx="102000" sy="102000" algn="ctr" rotWithShape="0">
                <a:prstClr val="black">
                  <a:alpha val="40000"/>
                </a:prstClr>
              </a:outerShdw>
            </a:effectLst>
          </p:grpSpPr>
          <p:sp>
            <p:nvSpPr>
              <p:cNvPr id="104"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4" name="Group 83"/>
          <p:cNvGrpSpPr/>
          <p:nvPr/>
        </p:nvGrpSpPr>
        <p:grpSpPr>
          <a:xfrm>
            <a:off x="4578591" y="2021795"/>
            <a:ext cx="992741" cy="992741"/>
            <a:chOff x="3737230" y="3393965"/>
            <a:chExt cx="992741" cy="992741"/>
          </a:xfrm>
        </p:grpSpPr>
        <p:sp>
          <p:nvSpPr>
            <p:cNvPr id="99" name="Oval 98"/>
            <p:cNvSpPr/>
            <p:nvPr/>
          </p:nvSpPr>
          <p:spPr>
            <a:xfrm>
              <a:off x="3737230" y="3393965"/>
              <a:ext cx="992741" cy="992741"/>
            </a:xfrm>
            <a:prstGeom prst="ellipse">
              <a:avLst/>
            </a:prstGeom>
            <a:solidFill>
              <a:srgbClr val="F49D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0" name="Freeform 280"/>
            <p:cNvSpPr>
              <a:spLocks noChangeAspect="1" noEditPoints="1"/>
            </p:cNvSpPr>
            <p:nvPr/>
          </p:nvSpPr>
          <p:spPr bwMode="auto">
            <a:xfrm>
              <a:off x="3906506" y="3616015"/>
              <a:ext cx="498057" cy="54864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7" name="Group 116"/>
          <p:cNvGrpSpPr/>
          <p:nvPr/>
        </p:nvGrpSpPr>
        <p:grpSpPr>
          <a:xfrm>
            <a:off x="670180" y="2021795"/>
            <a:ext cx="992741" cy="992741"/>
            <a:chOff x="3737230" y="4831549"/>
            <a:chExt cx="992741" cy="992741"/>
          </a:xfrm>
        </p:grpSpPr>
        <p:sp>
          <p:nvSpPr>
            <p:cNvPr id="118" name="Oval 117"/>
            <p:cNvSpPr/>
            <p:nvPr/>
          </p:nvSpPr>
          <p:spPr>
            <a:xfrm>
              <a:off x="3737230" y="4831549"/>
              <a:ext cx="992741" cy="992741"/>
            </a:xfrm>
            <a:prstGeom prst="ellipse">
              <a:avLst/>
            </a:prstGeom>
            <a:solidFill>
              <a:srgbClr val="96B3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9" name="Picture 1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4181" y="5013511"/>
              <a:ext cx="498838" cy="594360"/>
            </a:xfrm>
            <a:prstGeom prst="rect">
              <a:avLst/>
            </a:prstGeom>
            <a:effectLst>
              <a:outerShdw blurRad="63500" sx="102000" sy="102000" algn="ctr" rotWithShape="0">
                <a:prstClr val="black">
                  <a:alpha val="40000"/>
                </a:prstClr>
              </a:outerShdw>
            </a:effectLst>
          </p:spPr>
        </p:pic>
      </p:grpSp>
      <p:grpSp>
        <p:nvGrpSpPr>
          <p:cNvPr id="114" name="Group 113"/>
          <p:cNvGrpSpPr/>
          <p:nvPr/>
        </p:nvGrpSpPr>
        <p:grpSpPr>
          <a:xfrm>
            <a:off x="2596476" y="3719521"/>
            <a:ext cx="992741" cy="992741"/>
            <a:chOff x="3737230" y="1956381"/>
            <a:chExt cx="992741" cy="992741"/>
          </a:xfrm>
        </p:grpSpPr>
        <p:sp>
          <p:nvSpPr>
            <p:cNvPr id="115" name="Oval 114"/>
            <p:cNvSpPr/>
            <p:nvPr/>
          </p:nvSpPr>
          <p:spPr>
            <a:xfrm>
              <a:off x="3737230" y="1956381"/>
              <a:ext cx="992741" cy="992741"/>
            </a:xfrm>
            <a:prstGeom prst="ellipse">
              <a:avLst/>
            </a:prstGeom>
            <a:solidFill>
              <a:srgbClr val="B737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16" name="Picture 1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9540" y="2150088"/>
              <a:ext cx="548640" cy="548640"/>
            </a:xfrm>
            <a:prstGeom prst="rect">
              <a:avLst/>
            </a:prstGeom>
            <a:effectLst>
              <a:outerShdw blurRad="63500" sx="102000" sy="102000" algn="ctr" rotWithShape="0">
                <a:prstClr val="black">
                  <a:alpha val="40000"/>
                </a:prstClr>
              </a:outerShdw>
            </a:effectLst>
          </p:spPr>
        </p:pic>
      </p:grpSp>
      <p:sp>
        <p:nvSpPr>
          <p:cNvPr id="127" name="TextBox 126"/>
          <p:cNvSpPr txBox="1"/>
          <p:nvPr/>
        </p:nvSpPr>
        <p:spPr>
          <a:xfrm>
            <a:off x="1905535" y="2763201"/>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8" name="TextBox 127"/>
          <p:cNvSpPr txBox="1"/>
          <p:nvPr/>
        </p:nvSpPr>
        <p:spPr>
          <a:xfrm>
            <a:off x="3809584" y="1123125"/>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29" name="TextBox 128"/>
          <p:cNvSpPr txBox="1"/>
          <p:nvPr/>
        </p:nvSpPr>
        <p:spPr>
          <a:xfrm>
            <a:off x="5855021" y="2750138"/>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0" name="TextBox 129"/>
          <p:cNvSpPr txBox="1"/>
          <p:nvPr/>
        </p:nvSpPr>
        <p:spPr>
          <a:xfrm>
            <a:off x="7824422" y="115153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
        <p:nvSpPr>
          <p:cNvPr id="131" name="TextBox 130"/>
          <p:cNvSpPr txBox="1"/>
          <p:nvPr/>
        </p:nvSpPr>
        <p:spPr>
          <a:xfrm>
            <a:off x="9785219" y="2747452"/>
            <a:ext cx="2374622" cy="1107996"/>
          </a:xfrm>
          <a:prstGeom prst="rect">
            <a:avLst/>
          </a:prstGeom>
          <a:noFill/>
          <a:effectLst/>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a:r>
              <a:rPr lang="en-US" sz="1400" dirty="0">
                <a:solidFill>
                  <a:schemeClr val="bg2">
                    <a:lumMod val="10000"/>
                  </a:schemeClr>
                </a:solidFill>
              </a:rPr>
              <a:t>Lorem ipsum dolor sit amet, consectetur adipiscing elit</a:t>
            </a:r>
            <a:endParaRPr lang="en-US" sz="1400" dirty="0" smtClean="0">
              <a:solidFill>
                <a:schemeClr val="bg2">
                  <a:lumMod val="10000"/>
                </a:schemeClr>
              </a:solidFill>
            </a:endParaRPr>
          </a:p>
          <a:p>
            <a:endParaRPr lang="en-US" dirty="0"/>
          </a:p>
        </p:txBody>
      </p:sp>
    </p:spTree>
    <p:extLst>
      <p:ext uri="{BB962C8B-B14F-4D97-AF65-F5344CB8AC3E}">
        <p14:creationId xmlns:p14="http://schemas.microsoft.com/office/powerpoint/2010/main" val="2087178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inVertical)">
                                      <p:cBhvr>
                                        <p:cTn id="7" dur="1000"/>
                                        <p:tgtEl>
                                          <p:spTgt spid="1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wipe(left)">
                                      <p:cBhvr>
                                        <p:cTn id="11" dur="500"/>
                                        <p:tgtEl>
                                          <p:spTgt spid="8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 calcmode="lin" valueType="num">
                                      <p:cBhvr>
                                        <p:cTn id="15" dur="500" fill="hold"/>
                                        <p:tgtEl>
                                          <p:spTgt spid="117"/>
                                        </p:tgtEl>
                                        <p:attrNameLst>
                                          <p:attrName>ppt_w</p:attrName>
                                        </p:attrNameLst>
                                      </p:cBhvr>
                                      <p:tavLst>
                                        <p:tav tm="0">
                                          <p:val>
                                            <p:fltVal val="0"/>
                                          </p:val>
                                        </p:tav>
                                        <p:tav tm="100000">
                                          <p:val>
                                            <p:strVal val="#ppt_w"/>
                                          </p:val>
                                        </p:tav>
                                      </p:tavLst>
                                    </p:anim>
                                    <p:anim calcmode="lin" valueType="num">
                                      <p:cBhvr>
                                        <p:cTn id="16" dur="500" fill="hold"/>
                                        <p:tgtEl>
                                          <p:spTgt spid="117"/>
                                        </p:tgtEl>
                                        <p:attrNameLst>
                                          <p:attrName>ppt_h</p:attrName>
                                        </p:attrNameLst>
                                      </p:cBhvr>
                                      <p:tavLst>
                                        <p:tav tm="0">
                                          <p:val>
                                            <p:fltVal val="0"/>
                                          </p:val>
                                        </p:tav>
                                        <p:tav tm="100000">
                                          <p:val>
                                            <p:strVal val="#ppt_h"/>
                                          </p:val>
                                        </p:tav>
                                      </p:tavLst>
                                    </p:anim>
                                    <p:animEffect transition="in" filter="fade">
                                      <p:cBhvr>
                                        <p:cTn id="17" dur="500"/>
                                        <p:tgtEl>
                                          <p:spTgt spid="117"/>
                                        </p:tgtEl>
                                      </p:cBhvr>
                                    </p:animEffect>
                                  </p:childTnLst>
                                </p:cTn>
                              </p:par>
                            </p:childTnLst>
                          </p:cTn>
                        </p:par>
                        <p:par>
                          <p:cTn id="18" fill="hold">
                            <p:stCondLst>
                              <p:cond delay="20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wipe(up)">
                                      <p:cBhvr>
                                        <p:cTn id="25" dur="500"/>
                                        <p:tgtEl>
                                          <p:spTgt spid="8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127"/>
                                        </p:tgtEl>
                                        <p:attrNameLst>
                                          <p:attrName>style.visibility</p:attrName>
                                        </p:attrNameLst>
                                      </p:cBhvr>
                                      <p:to>
                                        <p:strVal val="visible"/>
                                      </p:to>
                                    </p:set>
                                    <p:animEffect transition="in" filter="wipe(left)">
                                      <p:cBhvr>
                                        <p:cTn id="29" dur="500"/>
                                        <p:tgtEl>
                                          <p:spTgt spid="127"/>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114"/>
                                        </p:tgtEl>
                                        <p:attrNameLst>
                                          <p:attrName>style.visibility</p:attrName>
                                        </p:attrNameLst>
                                      </p:cBhvr>
                                      <p:to>
                                        <p:strVal val="visible"/>
                                      </p:to>
                                    </p:set>
                                    <p:anim calcmode="lin" valueType="num">
                                      <p:cBhvr>
                                        <p:cTn id="33" dur="500" fill="hold"/>
                                        <p:tgtEl>
                                          <p:spTgt spid="114"/>
                                        </p:tgtEl>
                                        <p:attrNameLst>
                                          <p:attrName>ppt_w</p:attrName>
                                        </p:attrNameLst>
                                      </p:cBhvr>
                                      <p:tavLst>
                                        <p:tav tm="0">
                                          <p:val>
                                            <p:fltVal val="0"/>
                                          </p:val>
                                        </p:tav>
                                        <p:tav tm="100000">
                                          <p:val>
                                            <p:strVal val="#ppt_w"/>
                                          </p:val>
                                        </p:tav>
                                      </p:tavLst>
                                    </p:anim>
                                    <p:anim calcmode="lin" valueType="num">
                                      <p:cBhvr>
                                        <p:cTn id="34" dur="500" fill="hold"/>
                                        <p:tgtEl>
                                          <p:spTgt spid="114"/>
                                        </p:tgtEl>
                                        <p:attrNameLst>
                                          <p:attrName>ppt_h</p:attrName>
                                        </p:attrNameLst>
                                      </p:cBhvr>
                                      <p:tavLst>
                                        <p:tav tm="0">
                                          <p:val>
                                            <p:fltVal val="0"/>
                                          </p:val>
                                        </p:tav>
                                        <p:tav tm="100000">
                                          <p:val>
                                            <p:strVal val="#ppt_h"/>
                                          </p:val>
                                        </p:tav>
                                      </p:tavLst>
                                    </p:anim>
                                    <p:animEffect transition="in" filter="fade">
                                      <p:cBhvr>
                                        <p:cTn id="35" dur="500"/>
                                        <p:tgtEl>
                                          <p:spTgt spid="114"/>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wipe(up)">
                                      <p:cBhvr>
                                        <p:cTn id="39" dur="500"/>
                                        <p:tgtEl>
                                          <p:spTgt spid="122"/>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left)">
                                      <p:cBhvr>
                                        <p:cTn id="47" dur="500"/>
                                        <p:tgtEl>
                                          <p:spTgt spid="128"/>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childTnLst>
                                </p:cTn>
                              </p:par>
                            </p:childTnLst>
                          </p:cTn>
                        </p:par>
                        <p:par>
                          <p:cTn id="54" fill="hold">
                            <p:stCondLst>
                              <p:cond delay="6000"/>
                            </p:stCondLst>
                            <p:childTnLst>
                              <p:par>
                                <p:cTn id="55" presetID="22" presetClass="entr" presetSubtype="1" fill="hold" nodeType="afterEffect">
                                  <p:stCondLst>
                                    <p:cond delay="0"/>
                                  </p:stCondLst>
                                  <p:childTnLst>
                                    <p:set>
                                      <p:cBhvr>
                                        <p:cTn id="56" dur="1" fill="hold">
                                          <p:stCondLst>
                                            <p:cond delay="0"/>
                                          </p:stCondLst>
                                        </p:cTn>
                                        <p:tgtEl>
                                          <p:spTgt spid="123"/>
                                        </p:tgtEl>
                                        <p:attrNameLst>
                                          <p:attrName>style.visibility</p:attrName>
                                        </p:attrNameLst>
                                      </p:cBhvr>
                                      <p:to>
                                        <p:strVal val="visible"/>
                                      </p:to>
                                    </p:set>
                                    <p:animEffect transition="in" filter="wipe(up)">
                                      <p:cBhvr>
                                        <p:cTn id="57" dur="500"/>
                                        <p:tgtEl>
                                          <p:spTgt spid="123"/>
                                        </p:tgtEl>
                                      </p:cBhvr>
                                    </p:animEffect>
                                  </p:childTnLst>
                                </p:cTn>
                              </p:par>
                            </p:childTnLst>
                          </p:cTn>
                        </p:par>
                        <p:par>
                          <p:cTn id="58" fill="hold">
                            <p:stCondLst>
                              <p:cond delay="6500"/>
                            </p:stCondLst>
                            <p:childTnLst>
                              <p:par>
                                <p:cTn id="59" presetID="22" presetClass="entr" presetSubtype="1"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up)">
                                      <p:cBhvr>
                                        <p:cTn id="61" dur="500"/>
                                        <p:tgtEl>
                                          <p:spTgt spid="25"/>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129"/>
                                        </p:tgtEl>
                                        <p:attrNameLst>
                                          <p:attrName>style.visibility</p:attrName>
                                        </p:attrNameLst>
                                      </p:cBhvr>
                                      <p:to>
                                        <p:strVal val="visible"/>
                                      </p:to>
                                    </p:set>
                                    <p:animEffect transition="in" filter="wipe(left)">
                                      <p:cBhvr>
                                        <p:cTn id="65" dur="500"/>
                                        <p:tgtEl>
                                          <p:spTgt spid="129"/>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p:cTn id="69" dur="500" fill="hold"/>
                                        <p:tgtEl>
                                          <p:spTgt spid="101"/>
                                        </p:tgtEl>
                                        <p:attrNameLst>
                                          <p:attrName>ppt_w</p:attrName>
                                        </p:attrNameLst>
                                      </p:cBhvr>
                                      <p:tavLst>
                                        <p:tav tm="0">
                                          <p:val>
                                            <p:fltVal val="0"/>
                                          </p:val>
                                        </p:tav>
                                        <p:tav tm="100000">
                                          <p:val>
                                            <p:strVal val="#ppt_w"/>
                                          </p:val>
                                        </p:tav>
                                      </p:tavLst>
                                    </p:anim>
                                    <p:anim calcmode="lin" valueType="num">
                                      <p:cBhvr>
                                        <p:cTn id="70" dur="500" fill="hold"/>
                                        <p:tgtEl>
                                          <p:spTgt spid="101"/>
                                        </p:tgtEl>
                                        <p:attrNameLst>
                                          <p:attrName>ppt_h</p:attrName>
                                        </p:attrNameLst>
                                      </p:cBhvr>
                                      <p:tavLst>
                                        <p:tav tm="0">
                                          <p:val>
                                            <p:fltVal val="0"/>
                                          </p:val>
                                        </p:tav>
                                        <p:tav tm="100000">
                                          <p:val>
                                            <p:strVal val="#ppt_h"/>
                                          </p:val>
                                        </p:tav>
                                      </p:tavLst>
                                    </p:anim>
                                    <p:animEffect transition="in" filter="fade">
                                      <p:cBhvr>
                                        <p:cTn id="71" dur="500"/>
                                        <p:tgtEl>
                                          <p:spTgt spid="101"/>
                                        </p:tgtEl>
                                      </p:cBhvr>
                                    </p:animEffect>
                                  </p:childTnLst>
                                </p:cTn>
                              </p:par>
                            </p:childTnLst>
                          </p:cTn>
                        </p:par>
                        <p:par>
                          <p:cTn id="72" fill="hold">
                            <p:stCondLst>
                              <p:cond delay="8000"/>
                            </p:stCondLst>
                            <p:childTnLst>
                              <p:par>
                                <p:cTn id="73" presetID="22" presetClass="entr" presetSubtype="1" fill="hold" nodeType="afterEffect">
                                  <p:stCondLst>
                                    <p:cond delay="0"/>
                                  </p:stCondLst>
                                  <p:childTnLst>
                                    <p:set>
                                      <p:cBhvr>
                                        <p:cTn id="74" dur="1" fill="hold">
                                          <p:stCondLst>
                                            <p:cond delay="0"/>
                                          </p:stCondLst>
                                        </p:cTn>
                                        <p:tgtEl>
                                          <p:spTgt spid="124"/>
                                        </p:tgtEl>
                                        <p:attrNameLst>
                                          <p:attrName>style.visibility</p:attrName>
                                        </p:attrNameLst>
                                      </p:cBhvr>
                                      <p:to>
                                        <p:strVal val="visible"/>
                                      </p:to>
                                    </p:set>
                                    <p:animEffect transition="in" filter="wipe(up)">
                                      <p:cBhvr>
                                        <p:cTn id="75" dur="500"/>
                                        <p:tgtEl>
                                          <p:spTgt spid="124"/>
                                        </p:tgtEl>
                                      </p:cBhvr>
                                    </p:animEffect>
                                  </p:childTnLst>
                                </p:cTn>
                              </p:par>
                            </p:childTnLst>
                          </p:cTn>
                        </p:par>
                        <p:par>
                          <p:cTn id="76" fill="hold">
                            <p:stCondLst>
                              <p:cond delay="8500"/>
                            </p:stCondLst>
                            <p:childTnLst>
                              <p:par>
                                <p:cTn id="77" presetID="22" presetClass="entr" presetSubtype="1"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500"/>
                                        <p:tgtEl>
                                          <p:spTgt spid="4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130"/>
                                        </p:tgtEl>
                                        <p:attrNameLst>
                                          <p:attrName>style.visibility</p:attrName>
                                        </p:attrNameLst>
                                      </p:cBhvr>
                                      <p:to>
                                        <p:strVal val="visible"/>
                                      </p:to>
                                    </p:set>
                                    <p:animEffect transition="in" filter="wipe(left)">
                                      <p:cBhvr>
                                        <p:cTn id="83" dur="500"/>
                                        <p:tgtEl>
                                          <p:spTgt spid="130"/>
                                        </p:tgtEl>
                                      </p:cBhvr>
                                    </p:animEffect>
                                  </p:childTnLst>
                                </p:cTn>
                              </p:par>
                            </p:childTnLst>
                          </p:cTn>
                        </p:par>
                        <p:par>
                          <p:cTn id="84" fill="hold">
                            <p:stCondLst>
                              <p:cond delay="9500"/>
                            </p:stCondLst>
                            <p:childTnLst>
                              <p:par>
                                <p:cTn id="85" presetID="53" presetClass="entr" presetSubtype="16" fill="hold" nodeType="afterEffect">
                                  <p:stCondLst>
                                    <p:cond delay="0"/>
                                  </p:stCondLst>
                                  <p:childTnLst>
                                    <p:set>
                                      <p:cBhvr>
                                        <p:cTn id="86" dur="1" fill="hold">
                                          <p:stCondLst>
                                            <p:cond delay="0"/>
                                          </p:stCondLst>
                                        </p:cTn>
                                        <p:tgtEl>
                                          <p:spTgt spid="108"/>
                                        </p:tgtEl>
                                        <p:attrNameLst>
                                          <p:attrName>style.visibility</p:attrName>
                                        </p:attrNameLst>
                                      </p:cBhvr>
                                      <p:to>
                                        <p:strVal val="visible"/>
                                      </p:to>
                                    </p:set>
                                    <p:anim calcmode="lin" valueType="num">
                                      <p:cBhvr>
                                        <p:cTn id="87" dur="500" fill="hold"/>
                                        <p:tgtEl>
                                          <p:spTgt spid="108"/>
                                        </p:tgtEl>
                                        <p:attrNameLst>
                                          <p:attrName>ppt_w</p:attrName>
                                        </p:attrNameLst>
                                      </p:cBhvr>
                                      <p:tavLst>
                                        <p:tav tm="0">
                                          <p:val>
                                            <p:fltVal val="0"/>
                                          </p:val>
                                        </p:tav>
                                        <p:tav tm="100000">
                                          <p:val>
                                            <p:strVal val="#ppt_w"/>
                                          </p:val>
                                        </p:tav>
                                      </p:tavLst>
                                    </p:anim>
                                    <p:anim calcmode="lin" valueType="num">
                                      <p:cBhvr>
                                        <p:cTn id="88" dur="500" fill="hold"/>
                                        <p:tgtEl>
                                          <p:spTgt spid="108"/>
                                        </p:tgtEl>
                                        <p:attrNameLst>
                                          <p:attrName>ppt_h</p:attrName>
                                        </p:attrNameLst>
                                      </p:cBhvr>
                                      <p:tavLst>
                                        <p:tav tm="0">
                                          <p:val>
                                            <p:fltVal val="0"/>
                                          </p:val>
                                        </p:tav>
                                        <p:tav tm="100000">
                                          <p:val>
                                            <p:strVal val="#ppt_h"/>
                                          </p:val>
                                        </p:tav>
                                      </p:tavLst>
                                    </p:anim>
                                    <p:animEffect transition="in" filter="fade">
                                      <p:cBhvr>
                                        <p:cTn id="89" dur="500"/>
                                        <p:tgtEl>
                                          <p:spTgt spid="108"/>
                                        </p:tgtEl>
                                      </p:cBhvr>
                                    </p:animEffect>
                                  </p:childTnLst>
                                </p:cTn>
                              </p:par>
                            </p:childTnLst>
                          </p:cTn>
                        </p:par>
                        <p:par>
                          <p:cTn id="90" fill="hold">
                            <p:stCondLst>
                              <p:cond delay="10000"/>
                            </p:stCondLst>
                            <p:childTnLst>
                              <p:par>
                                <p:cTn id="91" presetID="22" presetClass="entr" presetSubtype="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wipe(up)">
                                      <p:cBhvr>
                                        <p:cTn id="93" dur="500"/>
                                        <p:tgtEl>
                                          <p:spTgt spid="125"/>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up)">
                                      <p:cBhvr>
                                        <p:cTn id="97" dur="500"/>
                                        <p:tgtEl>
                                          <p:spTgt spid="32"/>
                                        </p:tgtEl>
                                      </p:cBhvr>
                                    </p:animEffect>
                                  </p:childTnLst>
                                </p:cTn>
                              </p:par>
                            </p:childTnLst>
                          </p:cTn>
                        </p:par>
                        <p:par>
                          <p:cTn id="98" fill="hold">
                            <p:stCondLst>
                              <p:cond delay="11000"/>
                            </p:stCondLst>
                            <p:childTnLst>
                              <p:par>
                                <p:cTn id="99" presetID="22" presetClass="entr" presetSubtype="8" fill="hold" grpId="0" nodeType="afterEffect">
                                  <p:stCondLst>
                                    <p:cond delay="0"/>
                                  </p:stCondLst>
                                  <p:childTnLst>
                                    <p:set>
                                      <p:cBhvr>
                                        <p:cTn id="100" dur="1" fill="hold">
                                          <p:stCondLst>
                                            <p:cond delay="0"/>
                                          </p:stCondLst>
                                        </p:cTn>
                                        <p:tgtEl>
                                          <p:spTgt spid="131"/>
                                        </p:tgtEl>
                                        <p:attrNameLst>
                                          <p:attrName>style.visibility</p:attrName>
                                        </p:attrNameLst>
                                      </p:cBhvr>
                                      <p:to>
                                        <p:strVal val="visible"/>
                                      </p:to>
                                    </p:set>
                                    <p:animEffect transition="in" filter="wipe(left)">
                                      <p:cBhvr>
                                        <p:cTn id="101" dur="500"/>
                                        <p:tgtEl>
                                          <p:spTgt spid="131"/>
                                        </p:tgtEl>
                                      </p:cBhvr>
                                    </p:animEffect>
                                  </p:childTnLst>
                                </p:cTn>
                              </p:par>
                            </p:childTnLst>
                          </p:cTn>
                        </p:par>
                        <p:par>
                          <p:cTn id="102" fill="hold">
                            <p:stCondLst>
                              <p:cond delay="11500"/>
                            </p:stCondLst>
                            <p:childTnLst>
                              <p:par>
                                <p:cTn id="103" presetID="53" presetClass="entr" presetSubtype="16" fill="hold" nodeType="afterEffect">
                                  <p:stCondLst>
                                    <p:cond delay="0"/>
                                  </p:stCondLst>
                                  <p:childTnLst>
                                    <p:set>
                                      <p:cBhvr>
                                        <p:cTn id="104" dur="1" fill="hold">
                                          <p:stCondLst>
                                            <p:cond delay="0"/>
                                          </p:stCondLst>
                                        </p:cTn>
                                        <p:tgtEl>
                                          <p:spTgt spid="111"/>
                                        </p:tgtEl>
                                        <p:attrNameLst>
                                          <p:attrName>style.visibility</p:attrName>
                                        </p:attrNameLst>
                                      </p:cBhvr>
                                      <p:to>
                                        <p:strVal val="visible"/>
                                      </p:to>
                                    </p:set>
                                    <p:anim calcmode="lin" valueType="num">
                                      <p:cBhvr>
                                        <p:cTn id="105" dur="500" fill="hold"/>
                                        <p:tgtEl>
                                          <p:spTgt spid="111"/>
                                        </p:tgtEl>
                                        <p:attrNameLst>
                                          <p:attrName>ppt_w</p:attrName>
                                        </p:attrNameLst>
                                      </p:cBhvr>
                                      <p:tavLst>
                                        <p:tav tm="0">
                                          <p:val>
                                            <p:fltVal val="0"/>
                                          </p:val>
                                        </p:tav>
                                        <p:tav tm="100000">
                                          <p:val>
                                            <p:strVal val="#ppt_w"/>
                                          </p:val>
                                        </p:tav>
                                      </p:tavLst>
                                    </p:anim>
                                    <p:anim calcmode="lin" valueType="num">
                                      <p:cBhvr>
                                        <p:cTn id="106" dur="500" fill="hold"/>
                                        <p:tgtEl>
                                          <p:spTgt spid="111"/>
                                        </p:tgtEl>
                                        <p:attrNameLst>
                                          <p:attrName>ppt_h</p:attrName>
                                        </p:attrNameLst>
                                      </p:cBhvr>
                                      <p:tavLst>
                                        <p:tav tm="0">
                                          <p:val>
                                            <p:fltVal val="0"/>
                                          </p:val>
                                        </p:tav>
                                        <p:tav tm="100000">
                                          <p:val>
                                            <p:strVal val="#ppt_h"/>
                                          </p:val>
                                        </p:tav>
                                      </p:tavLst>
                                    </p:anim>
                                    <p:animEffect transition="in" filter="fade">
                                      <p:cBhvr>
                                        <p:cTn id="107" dur="500"/>
                                        <p:tgtEl>
                                          <p:spTgt spid="111"/>
                                        </p:tgtEl>
                                      </p:cBhvr>
                                    </p:animEffect>
                                  </p:childTnLst>
                                </p:cTn>
                              </p:par>
                            </p:childTnLst>
                          </p:cTn>
                        </p:par>
                        <p:par>
                          <p:cTn id="108" fill="hold">
                            <p:stCondLst>
                              <p:cond delay="12000"/>
                            </p:stCondLst>
                            <p:childTnLst>
                              <p:par>
                                <p:cTn id="109" presetID="22" presetClass="entr" presetSubtype="1" fill="hold" nodeType="afterEffect">
                                  <p:stCondLst>
                                    <p:cond delay="0"/>
                                  </p:stCondLst>
                                  <p:childTnLst>
                                    <p:set>
                                      <p:cBhvr>
                                        <p:cTn id="110" dur="1" fill="hold">
                                          <p:stCondLst>
                                            <p:cond delay="0"/>
                                          </p:stCondLst>
                                        </p:cTn>
                                        <p:tgtEl>
                                          <p:spTgt spid="126"/>
                                        </p:tgtEl>
                                        <p:attrNameLst>
                                          <p:attrName>style.visibility</p:attrName>
                                        </p:attrNameLst>
                                      </p:cBhvr>
                                      <p:to>
                                        <p:strVal val="visible"/>
                                      </p:to>
                                    </p:set>
                                    <p:animEffect transition="in" filter="wipe(up)">
                                      <p:cBhvr>
                                        <p:cTn id="111" dur="500"/>
                                        <p:tgtEl>
                                          <p:spTgt spid="126"/>
                                        </p:tgtEl>
                                      </p:cBhvr>
                                    </p:animEffect>
                                  </p:childTnLst>
                                </p:cTn>
                              </p:par>
                            </p:childTnLst>
                          </p:cTn>
                        </p:par>
                        <p:par>
                          <p:cTn id="112" fill="hold">
                            <p:stCondLst>
                              <p:cond delay="12500"/>
                            </p:stCondLst>
                            <p:childTnLst>
                              <p:par>
                                <p:cTn id="113" presetID="22" presetClass="entr" presetSubtype="1"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wipe(up)">
                                      <p:cBhvr>
                                        <p:cTn id="11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 grpId="0" animBg="1"/>
      <p:bldP spid="39" grpId="0" animBg="1"/>
      <p:bldP spid="85" grpId="0" animBg="1"/>
      <p:bldP spid="88" grpId="0"/>
      <p:bldP spid="25" grpId="0" animBg="1"/>
      <p:bldP spid="32" grpId="0" animBg="1"/>
      <p:bldP spid="46" grpId="0" animBg="1"/>
      <p:bldP spid="53" grpId="0" animBg="1"/>
      <p:bldP spid="127" grpId="0"/>
      <p:bldP spid="128" grpId="0"/>
      <p:bldP spid="129" grpId="0"/>
      <p:bldP spid="130" grpId="0"/>
      <p:bldP spid="1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6" name="TextBox 5"/>
          <p:cNvSpPr txBox="1"/>
          <p:nvPr/>
        </p:nvSpPr>
        <p:spPr>
          <a:xfrm>
            <a:off x="1401495" y="5015309"/>
            <a:ext cx="9389012" cy="1325427"/>
          </a:xfrm>
          <a:prstGeom prst="rect">
            <a:avLst/>
          </a:prstGeom>
          <a:noFill/>
        </p:spPr>
        <p:txBody>
          <a:bodyPr wrap="square" rtlCol="0">
            <a:spAutoFit/>
          </a:bodyPr>
          <a:lstStyle/>
          <a:p>
            <a:pPr algn="ctr"/>
            <a:r>
              <a:rPr lang="en-US" sz="2133" b="1" dirty="0" smtClean="0">
                <a:solidFill>
                  <a:schemeClr val="bg2">
                    <a:lumMod val="10000"/>
                  </a:schemeClr>
                </a:solidFill>
              </a:rPr>
              <a:t>LOREM IPSUM</a:t>
            </a:r>
            <a:endParaRPr lang="en-US" sz="2133"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nvGrpSpPr>
          <p:cNvPr id="8" name="Group 13"/>
          <p:cNvGrpSpPr/>
          <p:nvPr/>
        </p:nvGrpSpPr>
        <p:grpSpPr>
          <a:xfrm>
            <a:off x="5600700" y="1954405"/>
            <a:ext cx="990600" cy="990600"/>
            <a:chOff x="4038600" y="2927350"/>
            <a:chExt cx="1066800" cy="1066800"/>
          </a:xfrm>
        </p:grpSpPr>
        <p:sp>
          <p:nvSpPr>
            <p:cNvPr id="10" name="Oval 9"/>
            <p:cNvSpPr/>
            <p:nvPr/>
          </p:nvSpPr>
          <p:spPr>
            <a:xfrm>
              <a:off x="4038600" y="2927350"/>
              <a:ext cx="1066800" cy="1066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Oval 10"/>
            <p:cNvSpPr/>
            <p:nvPr/>
          </p:nvSpPr>
          <p:spPr>
            <a:xfrm>
              <a:off x="4165600" y="3054350"/>
              <a:ext cx="812800" cy="812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4" name="Group 13"/>
          <p:cNvGrpSpPr/>
          <p:nvPr/>
        </p:nvGrpSpPr>
        <p:grpSpPr>
          <a:xfrm>
            <a:off x="4779274" y="3040182"/>
            <a:ext cx="2633453" cy="1461651"/>
            <a:chOff x="3584455" y="2038350"/>
            <a:chExt cx="1975090" cy="1096238"/>
          </a:xfrm>
        </p:grpSpPr>
        <p:sp>
          <p:nvSpPr>
            <p:cNvPr id="12" name="TextBox 11"/>
            <p:cNvSpPr txBox="1"/>
            <p:nvPr/>
          </p:nvSpPr>
          <p:spPr>
            <a:xfrm>
              <a:off x="3584455" y="2257425"/>
              <a:ext cx="1975090" cy="877163"/>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333" dirty="0">
                <a:solidFill>
                  <a:schemeClr val="bg2">
                    <a:lumMod val="10000"/>
                  </a:schemeClr>
                </a:solidFill>
              </a:endParaRPr>
            </a:p>
          </p:txBody>
        </p:sp>
        <p:sp>
          <p:nvSpPr>
            <p:cNvPr id="13" name="Rectangle 12"/>
            <p:cNvSpPr/>
            <p:nvPr/>
          </p:nvSpPr>
          <p:spPr>
            <a:xfrm>
              <a:off x="3932690" y="2038350"/>
              <a:ext cx="1278620" cy="284742"/>
            </a:xfrm>
            <a:prstGeom prst="rect">
              <a:avLst/>
            </a:prstGeom>
          </p:spPr>
          <p:txBody>
            <a:bodyPr wrap="none">
              <a:spAutoFit/>
            </a:bodyPr>
            <a:lstStyle/>
            <a:p>
              <a:pPr algn="ctr"/>
              <a:r>
                <a:rPr lang="en-US" sz="1867" b="1" dirty="0">
                  <a:solidFill>
                    <a:schemeClr val="bg2">
                      <a:lumMod val="10000"/>
                    </a:schemeClr>
                  </a:solidFill>
                </a:rPr>
                <a:t>Title Goes Here</a:t>
              </a:r>
            </a:p>
          </p:txBody>
        </p:sp>
      </p:grpSp>
      <p:pic>
        <p:nvPicPr>
          <p:cNvPr id="4" name="Picture Placeholder 3"/>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l="10984" r="10984"/>
          <a:stretch>
            <a:fillRect/>
          </a:stretch>
        </p:blipFill>
        <p:spPr>
          <a:effectLst>
            <a:outerShdw blurRad="50800" dist="38100" algn="l" rotWithShape="0">
              <a:prstClr val="black">
                <a:alpha val="40000"/>
              </a:prstClr>
            </a:outerShdw>
          </a:effectLst>
        </p:spPr>
      </p:pic>
      <p:pic>
        <p:nvPicPr>
          <p:cNvPr id="5" name="Picture Placeholder 4"/>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l="10984" r="10984"/>
          <a:stretch>
            <a:fillRect/>
          </a:stretch>
        </p:blipFill>
        <p:spPr>
          <a:effectLst>
            <a:outerShdw blurRad="50800" dist="38100" dir="10800000" algn="r" rotWithShape="0">
              <a:prstClr val="black">
                <a:alpha val="40000"/>
              </a:prstClr>
            </a:outerShdw>
          </a:effectLst>
        </p:spPr>
      </p:pic>
      <p:sp>
        <p:nvSpPr>
          <p:cNvPr id="15" name="TextBox 14"/>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970902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par>
                          <p:cTn id="10" fill="hold">
                            <p:stCondLst>
                              <p:cond delay="750"/>
                            </p:stCondLst>
                            <p:childTnLst>
                              <p:par>
                                <p:cTn id="11" presetID="22" presetClass="entr" presetSubtype="1"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3000" b="-33000"/>
          </a:stretch>
        </a:blipFill>
        <a:effectLst/>
      </p:bgPr>
    </p:bg>
    <p:spTree>
      <p:nvGrpSpPr>
        <p:cNvPr id="1" name=""/>
        <p:cNvGrpSpPr/>
        <p:nvPr/>
      </p:nvGrpSpPr>
      <p:grpSpPr>
        <a:xfrm>
          <a:off x="0" y="0"/>
          <a:ext cx="0" cy="0"/>
          <a:chOff x="0" y="0"/>
          <a:chExt cx="0" cy="0"/>
        </a:xfrm>
      </p:grpSpPr>
      <p:sp>
        <p:nvSpPr>
          <p:cNvPr id="57" name="Rectangle 56"/>
          <p:cNvSpPr/>
          <p:nvPr/>
        </p:nvSpPr>
        <p:spPr bwMode="auto">
          <a:xfrm>
            <a:off x="0" y="1201004"/>
            <a:ext cx="12192000" cy="5198515"/>
          </a:xfrm>
          <a:prstGeom prst="rect">
            <a:avLst/>
          </a:prstGeom>
          <a:solidFill>
            <a:schemeClr val="accent1">
              <a:alpha val="75000"/>
            </a:schemeClr>
          </a:solidFill>
          <a:ln w="63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Block Arc 2"/>
          <p:cNvSpPr/>
          <p:nvPr/>
        </p:nvSpPr>
        <p:spPr>
          <a:xfrm>
            <a:off x="1233249" y="2140627"/>
            <a:ext cx="2062411" cy="2062411"/>
          </a:xfrm>
          <a:prstGeom prst="blockArc">
            <a:avLst>
              <a:gd name="adj1" fmla="val 10833788"/>
              <a:gd name="adj2" fmla="val 26752"/>
              <a:gd name="adj3" fmla="val 5686"/>
            </a:avLst>
          </a:prstGeom>
          <a:solidFill>
            <a:srgbClr val="ED7D31"/>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2" name="Block Arc 73"/>
          <p:cNvSpPr/>
          <p:nvPr/>
        </p:nvSpPr>
        <p:spPr>
          <a:xfrm rot="10800000">
            <a:off x="3176529" y="2149882"/>
            <a:ext cx="2062411" cy="2062411"/>
          </a:xfrm>
          <a:prstGeom prst="blockArc">
            <a:avLst>
              <a:gd name="adj1" fmla="val 10800000"/>
              <a:gd name="adj2" fmla="val 26752"/>
              <a:gd name="adj3" fmla="val 5686"/>
            </a:avLst>
          </a:prstGeom>
          <a:solidFill>
            <a:srgbClr val="5B9BD5"/>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3" name="Block Arc 92"/>
          <p:cNvSpPr/>
          <p:nvPr/>
        </p:nvSpPr>
        <p:spPr>
          <a:xfrm>
            <a:off x="5119131" y="2158438"/>
            <a:ext cx="2062411" cy="2062411"/>
          </a:xfrm>
          <a:prstGeom prst="blockArc">
            <a:avLst>
              <a:gd name="adj1" fmla="val 10800000"/>
              <a:gd name="adj2" fmla="val 26752"/>
              <a:gd name="adj3" fmla="val 5686"/>
            </a:avLst>
          </a:prstGeom>
          <a:solidFill>
            <a:srgbClr val="FFC000"/>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4" name="Block Arc 95"/>
          <p:cNvSpPr/>
          <p:nvPr/>
        </p:nvSpPr>
        <p:spPr>
          <a:xfrm rot="10800000">
            <a:off x="7062413" y="2167692"/>
            <a:ext cx="2062411" cy="2062411"/>
          </a:xfrm>
          <a:prstGeom prst="blockArc">
            <a:avLst>
              <a:gd name="adj1" fmla="val 10800000"/>
              <a:gd name="adj2" fmla="val 26752"/>
              <a:gd name="adj3" fmla="val 5686"/>
            </a:avLst>
          </a:prstGeom>
          <a:solidFill>
            <a:srgbClr val="4472C4"/>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5" name="Block Arc 98"/>
          <p:cNvSpPr/>
          <p:nvPr/>
        </p:nvSpPr>
        <p:spPr>
          <a:xfrm>
            <a:off x="9008214" y="2168793"/>
            <a:ext cx="2062411" cy="2062411"/>
          </a:xfrm>
          <a:prstGeom prst="blockArc">
            <a:avLst>
              <a:gd name="adj1" fmla="val 10800000"/>
              <a:gd name="adj2" fmla="val 26752"/>
              <a:gd name="adj3" fmla="val 5686"/>
            </a:avLst>
          </a:prstGeom>
          <a:solidFill>
            <a:srgbClr val="70AD47"/>
          </a:solidFill>
          <a:ln>
            <a:noFill/>
          </a:ln>
          <a:effectLst>
            <a:outerShdw blurRad="50800" dist="38100" dir="2700000" algn="t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grpSp>
        <p:nvGrpSpPr>
          <p:cNvPr id="84" name="Group 83"/>
          <p:cNvGrpSpPr/>
          <p:nvPr/>
        </p:nvGrpSpPr>
        <p:grpSpPr>
          <a:xfrm>
            <a:off x="3160041" y="1668943"/>
            <a:ext cx="1884689" cy="997498"/>
            <a:chOff x="1593950" y="1253075"/>
            <a:chExt cx="1413517" cy="748123"/>
          </a:xfrm>
        </p:grpSpPr>
        <p:sp>
          <p:nvSpPr>
            <p:cNvPr id="85" name="TextBox 84"/>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6" name="Rectangle 85"/>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87" name="Group 86"/>
          <p:cNvGrpSpPr/>
          <p:nvPr/>
        </p:nvGrpSpPr>
        <p:grpSpPr>
          <a:xfrm>
            <a:off x="1073100" y="3810083"/>
            <a:ext cx="1884689" cy="997498"/>
            <a:chOff x="1593950" y="1253075"/>
            <a:chExt cx="1413517" cy="748123"/>
          </a:xfrm>
        </p:grpSpPr>
        <p:sp>
          <p:nvSpPr>
            <p:cNvPr id="88" name="TextBox 87"/>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89" name="Rectangle 88"/>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0" name="Group 89"/>
          <p:cNvGrpSpPr/>
          <p:nvPr/>
        </p:nvGrpSpPr>
        <p:grpSpPr>
          <a:xfrm>
            <a:off x="4998446" y="3813840"/>
            <a:ext cx="1884689" cy="997498"/>
            <a:chOff x="1593950" y="1253075"/>
            <a:chExt cx="1413517" cy="748123"/>
          </a:xfrm>
        </p:grpSpPr>
        <p:sp>
          <p:nvSpPr>
            <p:cNvPr id="91" name="TextBox 90"/>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2" name="Rectangle 91"/>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3" name="Group 92"/>
          <p:cNvGrpSpPr/>
          <p:nvPr/>
        </p:nvGrpSpPr>
        <p:grpSpPr>
          <a:xfrm>
            <a:off x="8958118" y="3812326"/>
            <a:ext cx="1884689" cy="997498"/>
            <a:chOff x="1593950" y="1253075"/>
            <a:chExt cx="1413517" cy="748123"/>
          </a:xfrm>
        </p:grpSpPr>
        <p:sp>
          <p:nvSpPr>
            <p:cNvPr id="94" name="TextBox 93"/>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5" name="Rectangle 94"/>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96" name="Group 95"/>
          <p:cNvGrpSpPr/>
          <p:nvPr/>
        </p:nvGrpSpPr>
        <p:grpSpPr>
          <a:xfrm>
            <a:off x="6986915" y="1668943"/>
            <a:ext cx="1884689" cy="997498"/>
            <a:chOff x="1593950" y="1253075"/>
            <a:chExt cx="1413517" cy="748123"/>
          </a:xfrm>
        </p:grpSpPr>
        <p:sp>
          <p:nvSpPr>
            <p:cNvPr id="97" name="TextBox 96"/>
            <p:cNvSpPr txBox="1"/>
            <p:nvPr/>
          </p:nvSpPr>
          <p:spPr>
            <a:xfrm>
              <a:off x="1593950" y="1447200"/>
              <a:ext cx="1413517" cy="553998"/>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a:t>
              </a:r>
              <a:r>
                <a:rPr lang="en-US" sz="1400" dirty="0" smtClean="0">
                  <a:solidFill>
                    <a:schemeClr val="bg2">
                      <a:lumMod val="10000"/>
                    </a:schemeClr>
                  </a:solidFill>
                </a:rPr>
                <a:t>sed</a:t>
              </a:r>
              <a:endParaRPr lang="en-US" sz="1400" dirty="0">
                <a:solidFill>
                  <a:schemeClr val="bg2">
                    <a:lumMod val="10000"/>
                  </a:schemeClr>
                </a:solidFill>
              </a:endParaRPr>
            </a:p>
          </p:txBody>
        </p:sp>
        <p:sp>
          <p:nvSpPr>
            <p:cNvPr id="98" name="Rectangle 97"/>
            <p:cNvSpPr/>
            <p:nvPr/>
          </p:nvSpPr>
          <p:spPr>
            <a:xfrm>
              <a:off x="1773233" y="1253075"/>
              <a:ext cx="1234232" cy="276999"/>
            </a:xfrm>
            <a:prstGeom prst="rect">
              <a:avLst/>
            </a:prstGeom>
          </p:spPr>
          <p:txBody>
            <a:bodyPr wrap="none">
              <a:spAutoFit/>
            </a:bodyPr>
            <a:lstStyle/>
            <a:p>
              <a:pPr algn="r"/>
              <a:r>
                <a:rPr lang="en-US" b="1" dirty="0">
                  <a:solidFill>
                    <a:schemeClr val="bg2">
                      <a:lumMod val="10000"/>
                    </a:schemeClr>
                  </a:solidFill>
                </a:rPr>
                <a:t>Title Goes Here</a:t>
              </a:r>
            </a:p>
          </p:txBody>
        </p:sp>
      </p:grpSp>
      <p:grpSp>
        <p:nvGrpSpPr>
          <p:cNvPr id="124" name="Group 123"/>
          <p:cNvGrpSpPr>
            <a:grpSpLocks noChangeAspect="1"/>
          </p:cNvGrpSpPr>
          <p:nvPr/>
        </p:nvGrpSpPr>
        <p:grpSpPr>
          <a:xfrm>
            <a:off x="2812905" y="2752578"/>
            <a:ext cx="808647" cy="822960"/>
            <a:chOff x="2508251" y="3046413"/>
            <a:chExt cx="717550" cy="730250"/>
          </a:xfrm>
        </p:grpSpPr>
        <p:sp>
          <p:nvSpPr>
            <p:cNvPr id="125"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Oval 62"/>
            <p:cNvSpPr>
              <a:spLocks noChangeAspect="1" noChangeArrowheads="1"/>
            </p:cNvSpPr>
            <p:nvPr/>
          </p:nvSpPr>
          <p:spPr bwMode="auto">
            <a:xfrm>
              <a:off x="2623658" y="3167802"/>
              <a:ext cx="486833" cy="486833"/>
            </a:xfrm>
            <a:prstGeom prst="ellipse">
              <a:avLst/>
            </a:prstGeom>
            <a:blipFill>
              <a:blip r:embed="rId3"/>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a:grpSpLocks noChangeAspect="1"/>
          </p:cNvGrpSpPr>
          <p:nvPr/>
        </p:nvGrpSpPr>
        <p:grpSpPr>
          <a:xfrm>
            <a:off x="882883" y="2748801"/>
            <a:ext cx="808647" cy="822960"/>
            <a:chOff x="2508251" y="3046413"/>
            <a:chExt cx="717550" cy="730250"/>
          </a:xfrm>
        </p:grpSpPr>
        <p:sp>
          <p:nvSpPr>
            <p:cNvPr id="128"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Oval 62"/>
            <p:cNvSpPr>
              <a:spLocks noChangeAspect="1" noChangeArrowheads="1"/>
            </p:cNvSpPr>
            <p:nvPr/>
          </p:nvSpPr>
          <p:spPr bwMode="auto">
            <a:xfrm>
              <a:off x="2615561" y="3159593"/>
              <a:ext cx="486833" cy="486833"/>
            </a:xfrm>
            <a:prstGeom prst="ellipse">
              <a:avLst/>
            </a:prstGeom>
            <a:blipFill dpi="0" rotWithShape="1">
              <a:blip r:embed="rId4"/>
              <a:srcRect/>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a:grpSpLocks noChangeAspect="1"/>
          </p:cNvGrpSpPr>
          <p:nvPr/>
        </p:nvGrpSpPr>
        <p:grpSpPr>
          <a:xfrm>
            <a:off x="4793916" y="2742857"/>
            <a:ext cx="808647" cy="822960"/>
            <a:chOff x="2508251" y="3046413"/>
            <a:chExt cx="717550" cy="730250"/>
          </a:xfrm>
        </p:grpSpPr>
        <p:sp>
          <p:nvSpPr>
            <p:cNvPr id="131"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Oval 62"/>
            <p:cNvSpPr>
              <a:spLocks noChangeAspect="1" noChangeArrowheads="1"/>
            </p:cNvSpPr>
            <p:nvPr/>
          </p:nvSpPr>
          <p:spPr bwMode="auto">
            <a:xfrm>
              <a:off x="2622926" y="3188087"/>
              <a:ext cx="486833" cy="486833"/>
            </a:xfrm>
            <a:prstGeom prst="ellipse">
              <a:avLst/>
            </a:prstGeom>
            <a:blipFill>
              <a:blip r:embed="rId5"/>
              <a:stretch>
                <a:fillRect l="-2000" t="-2000" r="-2000" b="-2000"/>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3" name="Group 132"/>
          <p:cNvGrpSpPr>
            <a:grpSpLocks noChangeAspect="1"/>
          </p:cNvGrpSpPr>
          <p:nvPr/>
        </p:nvGrpSpPr>
        <p:grpSpPr>
          <a:xfrm>
            <a:off x="6731464" y="2737452"/>
            <a:ext cx="808647" cy="822960"/>
            <a:chOff x="2508251" y="3046413"/>
            <a:chExt cx="717550" cy="730250"/>
          </a:xfrm>
        </p:grpSpPr>
        <p:sp>
          <p:nvSpPr>
            <p:cNvPr id="134"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Oval 62"/>
            <p:cNvSpPr>
              <a:spLocks noChangeAspect="1" noChangeArrowheads="1"/>
            </p:cNvSpPr>
            <p:nvPr/>
          </p:nvSpPr>
          <p:spPr bwMode="auto">
            <a:xfrm>
              <a:off x="2623293" y="3167802"/>
              <a:ext cx="486833" cy="486833"/>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6" name="Group 135"/>
          <p:cNvGrpSpPr>
            <a:grpSpLocks noChangeAspect="1"/>
          </p:cNvGrpSpPr>
          <p:nvPr/>
        </p:nvGrpSpPr>
        <p:grpSpPr>
          <a:xfrm>
            <a:off x="8674359" y="2743863"/>
            <a:ext cx="808647" cy="822960"/>
            <a:chOff x="2508251" y="3046413"/>
            <a:chExt cx="717550" cy="730250"/>
          </a:xfrm>
        </p:grpSpPr>
        <p:sp>
          <p:nvSpPr>
            <p:cNvPr id="137"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Oval 62"/>
            <p:cNvSpPr>
              <a:spLocks noChangeAspect="1" noChangeArrowheads="1"/>
            </p:cNvSpPr>
            <p:nvPr/>
          </p:nvSpPr>
          <p:spPr bwMode="auto">
            <a:xfrm>
              <a:off x="2643943" y="3188087"/>
              <a:ext cx="446263" cy="446264"/>
            </a:xfrm>
            <a:prstGeom prst="ellipse">
              <a:avLst/>
            </a:prstGeom>
            <a:blipFill>
              <a:blip r:embed="rId7"/>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39" name="Group 138"/>
          <p:cNvGrpSpPr>
            <a:grpSpLocks noChangeAspect="1"/>
          </p:cNvGrpSpPr>
          <p:nvPr/>
        </p:nvGrpSpPr>
        <p:grpSpPr>
          <a:xfrm>
            <a:off x="10595833" y="2754821"/>
            <a:ext cx="808647" cy="822960"/>
            <a:chOff x="2508251" y="3046413"/>
            <a:chExt cx="717550" cy="730250"/>
          </a:xfrm>
        </p:grpSpPr>
        <p:sp>
          <p:nvSpPr>
            <p:cNvPr id="140"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Oval 62"/>
            <p:cNvSpPr>
              <a:spLocks noChangeAspect="1" noChangeArrowheads="1"/>
            </p:cNvSpPr>
            <p:nvPr/>
          </p:nvSpPr>
          <p:spPr bwMode="auto">
            <a:xfrm>
              <a:off x="2643577" y="3188087"/>
              <a:ext cx="446263" cy="446264"/>
            </a:xfrm>
            <a:prstGeom prst="ellipse">
              <a:avLst/>
            </a:prstGeom>
            <a:blipFill>
              <a:blip r:embed="rId8"/>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cxnSp>
        <p:nvCxnSpPr>
          <p:cNvPr id="161" name="Straight Connector 160"/>
          <p:cNvCxnSpPr/>
          <p:nvPr/>
        </p:nvCxnSpPr>
        <p:spPr>
          <a:xfrm>
            <a:off x="2335528" y="5104961"/>
            <a:ext cx="73152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Box 161"/>
          <p:cNvSpPr txBox="1"/>
          <p:nvPr/>
        </p:nvSpPr>
        <p:spPr>
          <a:xfrm>
            <a:off x="1073100" y="5157996"/>
            <a:ext cx="9389012" cy="874085"/>
          </a:xfrm>
          <a:prstGeom prst="rect">
            <a:avLst/>
          </a:prstGeom>
          <a:noFill/>
        </p:spPr>
        <p:txBody>
          <a:bodyPr wrap="square" rtlCol="0">
            <a:spAutoFit/>
          </a:bodyPr>
          <a:lstStyle/>
          <a:p>
            <a:pPr algn="ctr"/>
            <a:r>
              <a:rPr lang="en-US" sz="2000" b="1" dirty="0" smtClean="0">
                <a:solidFill>
                  <a:schemeClr val="bg2">
                    <a:lumMod val="10000"/>
                  </a:schemeClr>
                </a:solidFill>
              </a:rPr>
              <a:t>LOREM IPSUM</a:t>
            </a:r>
            <a:endParaRPr lang="en-US" sz="2000" b="1" dirty="0">
              <a:solidFill>
                <a:schemeClr val="bg2">
                  <a:lumMod val="10000"/>
                </a:schemeClr>
              </a:solidFill>
            </a:endParaRP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4" name="TextBox 43"/>
          <p:cNvSpPr txBox="1"/>
          <p:nvPr/>
        </p:nvSpPr>
        <p:spPr>
          <a:xfrm>
            <a:off x="195242" y="270249"/>
            <a:ext cx="2802791" cy="461665"/>
          </a:xfrm>
          <a:prstGeom prst="rect">
            <a:avLst/>
          </a:prstGeom>
          <a:solidFill>
            <a:schemeClr val="accent1">
              <a:alpha val="50000"/>
            </a:schemeClr>
          </a:solidFill>
          <a:ln>
            <a:solidFill>
              <a:schemeClr val="accent1"/>
            </a:solidFill>
          </a:ln>
        </p:spPr>
        <p:txBody>
          <a:bodyPr wrap="square" rtlCol="0">
            <a:spAutoFit/>
          </a:bodyPr>
          <a:lstStyle/>
          <a:p>
            <a:pPr algn="ctr"/>
            <a:r>
              <a:rPr lang="en-US" sz="2400" dirty="0" smtClean="0"/>
              <a:t>Slide Title</a:t>
            </a:r>
            <a:endParaRPr lang="en-US" sz="2400" dirty="0"/>
          </a:p>
        </p:txBody>
      </p:sp>
    </p:spTree>
    <p:extLst>
      <p:ext uri="{BB962C8B-B14F-4D97-AF65-F5344CB8AC3E}">
        <p14:creationId xmlns:p14="http://schemas.microsoft.com/office/powerpoint/2010/main" val="287504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barn(inVertical)">
                                      <p:cBhvr>
                                        <p:cTn id="7" dur="1000"/>
                                        <p:tgtEl>
                                          <p:spTgt spid="5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p:cTn id="11" dur="500" fill="hold"/>
                                        <p:tgtEl>
                                          <p:spTgt spid="127"/>
                                        </p:tgtEl>
                                        <p:attrNameLst>
                                          <p:attrName>ppt_w</p:attrName>
                                        </p:attrNameLst>
                                      </p:cBhvr>
                                      <p:tavLst>
                                        <p:tav tm="0">
                                          <p:val>
                                            <p:fltVal val="0"/>
                                          </p:val>
                                        </p:tav>
                                        <p:tav tm="100000">
                                          <p:val>
                                            <p:strVal val="#ppt_w"/>
                                          </p:val>
                                        </p:tav>
                                      </p:tavLst>
                                    </p:anim>
                                    <p:anim calcmode="lin" valueType="num">
                                      <p:cBhvr>
                                        <p:cTn id="12" dur="500" fill="hold"/>
                                        <p:tgtEl>
                                          <p:spTgt spid="127"/>
                                        </p:tgtEl>
                                        <p:attrNameLst>
                                          <p:attrName>ppt_h</p:attrName>
                                        </p:attrNameLst>
                                      </p:cBhvr>
                                      <p:tavLst>
                                        <p:tav tm="0">
                                          <p:val>
                                            <p:fltVal val="0"/>
                                          </p:val>
                                        </p:tav>
                                        <p:tav tm="100000">
                                          <p:val>
                                            <p:strVal val="#ppt_h"/>
                                          </p:val>
                                        </p:tav>
                                      </p:tavLst>
                                    </p:anim>
                                    <p:animEffect transition="in" filter="fade">
                                      <p:cBhvr>
                                        <p:cTn id="13" dur="500"/>
                                        <p:tgtEl>
                                          <p:spTgt spid="12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24"/>
                                        </p:tgtEl>
                                        <p:attrNameLst>
                                          <p:attrName>style.visibility</p:attrName>
                                        </p:attrNameLst>
                                      </p:cBhvr>
                                      <p:to>
                                        <p:strVal val="visible"/>
                                      </p:to>
                                    </p:set>
                                    <p:anim calcmode="lin" valueType="num">
                                      <p:cBhvr>
                                        <p:cTn id="17" dur="500" fill="hold"/>
                                        <p:tgtEl>
                                          <p:spTgt spid="124"/>
                                        </p:tgtEl>
                                        <p:attrNameLst>
                                          <p:attrName>ppt_w</p:attrName>
                                        </p:attrNameLst>
                                      </p:cBhvr>
                                      <p:tavLst>
                                        <p:tav tm="0">
                                          <p:val>
                                            <p:fltVal val="0"/>
                                          </p:val>
                                        </p:tav>
                                        <p:tav tm="100000">
                                          <p:val>
                                            <p:strVal val="#ppt_w"/>
                                          </p:val>
                                        </p:tav>
                                      </p:tavLst>
                                    </p:anim>
                                    <p:anim calcmode="lin" valueType="num">
                                      <p:cBhvr>
                                        <p:cTn id="18" dur="500" fill="hold"/>
                                        <p:tgtEl>
                                          <p:spTgt spid="124"/>
                                        </p:tgtEl>
                                        <p:attrNameLst>
                                          <p:attrName>ppt_h</p:attrName>
                                        </p:attrNameLst>
                                      </p:cBhvr>
                                      <p:tavLst>
                                        <p:tav tm="0">
                                          <p:val>
                                            <p:fltVal val="0"/>
                                          </p:val>
                                        </p:tav>
                                        <p:tav tm="100000">
                                          <p:val>
                                            <p:strVal val="#ppt_h"/>
                                          </p:val>
                                        </p:tav>
                                      </p:tavLst>
                                    </p:anim>
                                    <p:animEffect transition="in" filter="fade">
                                      <p:cBhvr>
                                        <p:cTn id="19" dur="500"/>
                                        <p:tgtEl>
                                          <p:spTgt spid="12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p:cTn id="23" dur="500" fill="hold"/>
                                        <p:tgtEl>
                                          <p:spTgt spid="130"/>
                                        </p:tgtEl>
                                        <p:attrNameLst>
                                          <p:attrName>ppt_w</p:attrName>
                                        </p:attrNameLst>
                                      </p:cBhvr>
                                      <p:tavLst>
                                        <p:tav tm="0">
                                          <p:val>
                                            <p:fltVal val="0"/>
                                          </p:val>
                                        </p:tav>
                                        <p:tav tm="100000">
                                          <p:val>
                                            <p:strVal val="#ppt_w"/>
                                          </p:val>
                                        </p:tav>
                                      </p:tavLst>
                                    </p:anim>
                                    <p:anim calcmode="lin" valueType="num">
                                      <p:cBhvr>
                                        <p:cTn id="24" dur="500" fill="hold"/>
                                        <p:tgtEl>
                                          <p:spTgt spid="130"/>
                                        </p:tgtEl>
                                        <p:attrNameLst>
                                          <p:attrName>ppt_h</p:attrName>
                                        </p:attrNameLst>
                                      </p:cBhvr>
                                      <p:tavLst>
                                        <p:tav tm="0">
                                          <p:val>
                                            <p:fltVal val="0"/>
                                          </p:val>
                                        </p:tav>
                                        <p:tav tm="100000">
                                          <p:val>
                                            <p:strVal val="#ppt_h"/>
                                          </p:val>
                                        </p:tav>
                                      </p:tavLst>
                                    </p:anim>
                                    <p:animEffect transition="in" filter="fade">
                                      <p:cBhvr>
                                        <p:cTn id="25" dur="500"/>
                                        <p:tgtEl>
                                          <p:spTgt spid="130"/>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133"/>
                                        </p:tgtEl>
                                        <p:attrNameLst>
                                          <p:attrName>style.visibility</p:attrName>
                                        </p:attrNameLst>
                                      </p:cBhvr>
                                      <p:to>
                                        <p:strVal val="visible"/>
                                      </p:to>
                                    </p:set>
                                    <p:anim calcmode="lin" valueType="num">
                                      <p:cBhvr>
                                        <p:cTn id="29" dur="500" fill="hold"/>
                                        <p:tgtEl>
                                          <p:spTgt spid="133"/>
                                        </p:tgtEl>
                                        <p:attrNameLst>
                                          <p:attrName>ppt_w</p:attrName>
                                        </p:attrNameLst>
                                      </p:cBhvr>
                                      <p:tavLst>
                                        <p:tav tm="0">
                                          <p:val>
                                            <p:fltVal val="0"/>
                                          </p:val>
                                        </p:tav>
                                        <p:tav tm="100000">
                                          <p:val>
                                            <p:strVal val="#ppt_w"/>
                                          </p:val>
                                        </p:tav>
                                      </p:tavLst>
                                    </p:anim>
                                    <p:anim calcmode="lin" valueType="num">
                                      <p:cBhvr>
                                        <p:cTn id="30" dur="500" fill="hold"/>
                                        <p:tgtEl>
                                          <p:spTgt spid="133"/>
                                        </p:tgtEl>
                                        <p:attrNameLst>
                                          <p:attrName>ppt_h</p:attrName>
                                        </p:attrNameLst>
                                      </p:cBhvr>
                                      <p:tavLst>
                                        <p:tav tm="0">
                                          <p:val>
                                            <p:fltVal val="0"/>
                                          </p:val>
                                        </p:tav>
                                        <p:tav tm="100000">
                                          <p:val>
                                            <p:strVal val="#ppt_h"/>
                                          </p:val>
                                        </p:tav>
                                      </p:tavLst>
                                    </p:anim>
                                    <p:animEffect transition="in" filter="fade">
                                      <p:cBhvr>
                                        <p:cTn id="31" dur="500"/>
                                        <p:tgtEl>
                                          <p:spTgt spid="133"/>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 calcmode="lin" valueType="num">
                                      <p:cBhvr>
                                        <p:cTn id="35" dur="500" fill="hold"/>
                                        <p:tgtEl>
                                          <p:spTgt spid="136"/>
                                        </p:tgtEl>
                                        <p:attrNameLst>
                                          <p:attrName>ppt_w</p:attrName>
                                        </p:attrNameLst>
                                      </p:cBhvr>
                                      <p:tavLst>
                                        <p:tav tm="0">
                                          <p:val>
                                            <p:fltVal val="0"/>
                                          </p:val>
                                        </p:tav>
                                        <p:tav tm="100000">
                                          <p:val>
                                            <p:strVal val="#ppt_w"/>
                                          </p:val>
                                        </p:tav>
                                      </p:tavLst>
                                    </p:anim>
                                    <p:anim calcmode="lin" valueType="num">
                                      <p:cBhvr>
                                        <p:cTn id="36" dur="500" fill="hold"/>
                                        <p:tgtEl>
                                          <p:spTgt spid="136"/>
                                        </p:tgtEl>
                                        <p:attrNameLst>
                                          <p:attrName>ppt_h</p:attrName>
                                        </p:attrNameLst>
                                      </p:cBhvr>
                                      <p:tavLst>
                                        <p:tav tm="0">
                                          <p:val>
                                            <p:fltVal val="0"/>
                                          </p:val>
                                        </p:tav>
                                        <p:tav tm="100000">
                                          <p:val>
                                            <p:strVal val="#ppt_h"/>
                                          </p:val>
                                        </p:tav>
                                      </p:tavLst>
                                    </p:anim>
                                    <p:animEffect transition="in" filter="fade">
                                      <p:cBhvr>
                                        <p:cTn id="37" dur="500"/>
                                        <p:tgtEl>
                                          <p:spTgt spid="13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500"/>
                            </p:stCondLst>
                            <p:childTnLst>
                              <p:par>
                                <p:cTn id="49" presetID="22" presetClass="entr" presetSubtype="1"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up)">
                                      <p:cBhvr>
                                        <p:cTn id="51" dur="500"/>
                                        <p:tgtEl>
                                          <p:spTgt spid="87"/>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5500"/>
                            </p:stCondLst>
                            <p:childTnLst>
                              <p:par>
                                <p:cTn id="57" presetID="22" presetClass="entr" presetSubtype="4" fill="hold" nodeType="afterEffect">
                                  <p:stCondLst>
                                    <p:cond delay="0"/>
                                  </p:stCondLst>
                                  <p:childTnLst>
                                    <p:set>
                                      <p:cBhvr>
                                        <p:cTn id="58" dur="1" fill="hold">
                                          <p:stCondLst>
                                            <p:cond delay="0"/>
                                          </p:stCondLst>
                                        </p:cTn>
                                        <p:tgtEl>
                                          <p:spTgt spid="84"/>
                                        </p:tgtEl>
                                        <p:attrNameLst>
                                          <p:attrName>style.visibility</p:attrName>
                                        </p:attrNameLst>
                                      </p:cBhvr>
                                      <p:to>
                                        <p:strVal val="visible"/>
                                      </p:to>
                                    </p:set>
                                    <p:animEffect transition="in" filter="wipe(down)">
                                      <p:cBhvr>
                                        <p:cTn id="59" dur="500"/>
                                        <p:tgtEl>
                                          <p:spTgt spid="84"/>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wipe(left)">
                                      <p:cBhvr>
                                        <p:cTn id="63" dur="500"/>
                                        <p:tgtEl>
                                          <p:spTgt spid="33"/>
                                        </p:tgtEl>
                                      </p:cBhvr>
                                    </p:animEffect>
                                  </p:childTnLst>
                                </p:cTn>
                              </p:par>
                            </p:childTnLst>
                          </p:cTn>
                        </p:par>
                        <p:par>
                          <p:cTn id="64" fill="hold">
                            <p:stCondLst>
                              <p:cond delay="6500"/>
                            </p:stCondLst>
                            <p:childTnLst>
                              <p:par>
                                <p:cTn id="65" presetID="22" presetClass="entr" presetSubtype="1" fill="hold" nodeType="afterEffect">
                                  <p:stCondLst>
                                    <p:cond delay="0"/>
                                  </p:stCondLst>
                                  <p:childTnLst>
                                    <p:set>
                                      <p:cBhvr>
                                        <p:cTn id="66" dur="1" fill="hold">
                                          <p:stCondLst>
                                            <p:cond delay="0"/>
                                          </p:stCondLst>
                                        </p:cTn>
                                        <p:tgtEl>
                                          <p:spTgt spid="90"/>
                                        </p:tgtEl>
                                        <p:attrNameLst>
                                          <p:attrName>style.visibility</p:attrName>
                                        </p:attrNameLst>
                                      </p:cBhvr>
                                      <p:to>
                                        <p:strVal val="visible"/>
                                      </p:to>
                                    </p:set>
                                    <p:animEffect transition="in" filter="wipe(up)">
                                      <p:cBhvr>
                                        <p:cTn id="67" dur="500"/>
                                        <p:tgtEl>
                                          <p:spTgt spid="90"/>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7500"/>
                            </p:stCondLst>
                            <p:childTnLst>
                              <p:par>
                                <p:cTn id="73" presetID="22" presetClass="entr" presetSubtype="4"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down)">
                                      <p:cBhvr>
                                        <p:cTn id="75" dur="500"/>
                                        <p:tgtEl>
                                          <p:spTgt spid="96"/>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wipe(left)">
                                      <p:cBhvr>
                                        <p:cTn id="79" dur="500"/>
                                        <p:tgtEl>
                                          <p:spTgt spid="35"/>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93"/>
                                        </p:tgtEl>
                                        <p:attrNameLst>
                                          <p:attrName>style.visibility</p:attrName>
                                        </p:attrNameLst>
                                      </p:cBhvr>
                                      <p:to>
                                        <p:strVal val="visible"/>
                                      </p:to>
                                    </p:set>
                                    <p:animEffect transition="in" filter="wipe(up)">
                                      <p:cBhvr>
                                        <p:cTn id="83" dur="500"/>
                                        <p:tgtEl>
                                          <p:spTgt spid="93"/>
                                        </p:tgtEl>
                                      </p:cBhvr>
                                    </p:animEffect>
                                  </p:childTnLst>
                                </p:cTn>
                              </p:par>
                            </p:childTnLst>
                          </p:cTn>
                        </p:par>
                        <p:par>
                          <p:cTn id="84" fill="hold">
                            <p:stCondLst>
                              <p:cond delay="9000"/>
                            </p:stCondLst>
                            <p:childTnLst>
                              <p:par>
                                <p:cTn id="85" presetID="16" presetClass="entr" presetSubtype="21" fill="hold"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barn(inVertical)">
                                      <p:cBhvr>
                                        <p:cTn id="87" dur="500"/>
                                        <p:tgtEl>
                                          <p:spTgt spid="161"/>
                                        </p:tgtEl>
                                      </p:cBhvr>
                                    </p:animEffect>
                                  </p:childTnLst>
                                </p:cTn>
                              </p:par>
                            </p:childTnLst>
                          </p:cTn>
                        </p:par>
                        <p:par>
                          <p:cTn id="88" fill="hold">
                            <p:stCondLst>
                              <p:cond delay="9500"/>
                            </p:stCondLst>
                            <p:childTnLst>
                              <p:par>
                                <p:cTn id="89" presetID="22" presetClass="entr" presetSubtype="1"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up)">
                                      <p:cBhvr>
                                        <p:cTn id="91" dur="100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31" grpId="0" animBg="1"/>
      <p:bldP spid="32" grpId="0" animBg="1"/>
      <p:bldP spid="33" grpId="0" animBg="1"/>
      <p:bldP spid="34" grpId="0" animBg="1"/>
      <p:bldP spid="35" grpId="0" animBg="1"/>
      <p:bldP spid="1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16046</TotalTime>
  <Words>4613</Words>
  <Application>Microsoft Office PowerPoint</Application>
  <PresentationFormat>Widescreen</PresentationFormat>
  <Paragraphs>369</Paragraphs>
  <Slides>37</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5570</cp:revision>
  <dcterms:created xsi:type="dcterms:W3CDTF">2015-12-31T02:20:12Z</dcterms:created>
  <dcterms:modified xsi:type="dcterms:W3CDTF">2016-06-08T05:15:02Z</dcterms:modified>
</cp:coreProperties>
</file>