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397</cp:revision>
  <dcterms:created xsi:type="dcterms:W3CDTF">2016-09-28T22:08:47Z</dcterms:created>
  <dcterms:modified xsi:type="dcterms:W3CDTF">2019-09-12T16:41:19Z</dcterms:modified>
</cp:coreProperties>
</file>