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28" r:id="rId4"/>
    <p:sldId id="1342" r:id="rId5"/>
    <p:sldId id="1503" r:id="rId6"/>
    <p:sldId id="504" r:id="rId7"/>
    <p:sldId id="1502" r:id="rId8"/>
    <p:sldId id="1019" r:id="rId9"/>
    <p:sldId id="1184" r:id="rId10"/>
    <p:sldId id="1085" r:id="rId11"/>
    <p:sldId id="1332" r:id="rId12"/>
    <p:sldId id="1240" r:id="rId13"/>
    <p:sldId id="338"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1" d="100"/>
          <a:sy n="81" d="100"/>
        </p:scale>
        <p:origin x="120" y="7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574703" y="2415882"/>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07,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1988</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446</cp:revision>
  <dcterms:created xsi:type="dcterms:W3CDTF">2016-09-28T22:08:47Z</dcterms:created>
  <dcterms:modified xsi:type="dcterms:W3CDTF">2019-05-17T14:32:21Z</dcterms:modified>
</cp:coreProperties>
</file>