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801547" y="5936887"/>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52800" y="517356"/>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4356</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2019-05-20T16:39:47Z</dcterms:modified>
</cp:coreProperties>
</file>