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39131" y="5930394"/>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18460" y="69321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2019-08-30T17:50:40Z</dcterms:modified>
</cp:coreProperties>
</file>