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1801" r:id="rId3"/>
    <p:sldId id="1812" r:id="rId4"/>
    <p:sldId id="1458" r:id="rId5"/>
    <p:sldId id="1179" r:id="rId6"/>
    <p:sldId id="1759" r:id="rId7"/>
    <p:sldId id="663" r:id="rId8"/>
    <p:sldId id="1076" r:id="rId9"/>
    <p:sldId id="1093" r:id="rId10"/>
    <p:sldId id="1176" r:id="rId11"/>
    <p:sldId id="1476" r:id="rId12"/>
    <p:sldId id="715" r:id="rId13"/>
    <p:sldId id="699" r:id="rId14"/>
    <p:sldId id="1760" r:id="rId15"/>
    <p:sldId id="1435" r:id="rId16"/>
    <p:sldId id="1725" r:id="rId17"/>
    <p:sldId id="1726" r:id="rId18"/>
    <p:sldId id="1302" r:id="rId19"/>
    <p:sldId id="925" r:id="rId20"/>
    <p:sldId id="926" r:id="rId21"/>
    <p:sldId id="782"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12"/>
    <a:srgbClr val="E76C0F"/>
    <a:srgbClr val="CE8E40"/>
    <a:srgbClr val="F89120"/>
    <a:srgbClr val="F2C302"/>
    <a:srgbClr val="986A6A"/>
    <a:srgbClr val="E04621"/>
    <a:srgbClr val="20213D"/>
    <a:srgbClr val="56595E"/>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8" d="100"/>
          <a:sy n="88" d="100"/>
        </p:scale>
        <p:origin x="102"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1.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930939" y="209889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20213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3231057" y="234663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21,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1987</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387</cp:revision>
  <dcterms:created xsi:type="dcterms:W3CDTF">2016-09-28T22:08:47Z</dcterms:created>
  <dcterms:modified xsi:type="dcterms:W3CDTF">2019-01-24T17:32:13Z</dcterms:modified>
</cp:coreProperties>
</file>