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54" r:id="rId3"/>
    <p:sldId id="1510" r:id="rId4"/>
    <p:sldId id="1577" r:id="rId5"/>
    <p:sldId id="1566" r:id="rId6"/>
    <p:sldId id="1493" r:id="rId7"/>
    <p:sldId id="1511" r:id="rId8"/>
    <p:sldId id="1578" r:id="rId9"/>
    <p:sldId id="1588" r:id="rId10"/>
    <p:sldId id="1521"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6.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839630" y="183995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108222" y="1991435"/>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16,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1741</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450</cp:revision>
  <dcterms:created xsi:type="dcterms:W3CDTF">2016-09-28T22:08:47Z</dcterms:created>
  <dcterms:modified xsi:type="dcterms:W3CDTF">2019-01-24T16:56:16Z</dcterms:modified>
</cp:coreProperties>
</file>