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2284348" y="71142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61378" y="60095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2019-01-08T16:45:50Z</dcterms:modified>
</cp:coreProperties>
</file>