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846353" y="270775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2018-12-30T22:33:46Z</dcterms:modified>
</cp:coreProperties>
</file>