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090534" y="499608"/>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2018-11-27T16:30:31Z</dcterms:modified>
</cp:coreProperties>
</file>