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7403" y="68309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2018-10-18T18:42:43Z</dcterms:modified>
</cp:coreProperties>
</file>