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531" r:id="rId2"/>
    <p:sldId id="536" r:id="rId3"/>
    <p:sldId id="537" r:id="rId4"/>
    <p:sldId id="538" r:id="rId5"/>
    <p:sldId id="539" r:id="rId6"/>
    <p:sldId id="540" r:id="rId7"/>
    <p:sldId id="541" r:id="rId8"/>
    <p:sldId id="542" r:id="rId9"/>
    <p:sldId id="543" r:id="rId10"/>
    <p:sldId id="544" r:id="rId11"/>
    <p:sldId id="545" r:id="rId12"/>
    <p:sldId id="546" r:id="rId13"/>
    <p:sldId id="548" r:id="rId14"/>
    <p:sldId id="549" r:id="rId15"/>
    <p:sldId id="550" r:id="rId16"/>
    <p:sldId id="551" r:id="rId17"/>
    <p:sldId id="552" r:id="rId18"/>
    <p:sldId id="553" r:id="rId19"/>
    <p:sldId id="547" r:id="rId20"/>
    <p:sldId id="508" r:id="rId21"/>
    <p:sldId id="510" r:id="rId22"/>
    <p:sldId id="511" r:id="rId23"/>
    <p:sldId id="514" r:id="rId24"/>
    <p:sldId id="519" r:id="rId25"/>
    <p:sldId id="520" r:id="rId26"/>
    <p:sldId id="533" r:id="rId27"/>
    <p:sldId id="490" r:id="rId28"/>
    <p:sldId id="535" r:id="rId29"/>
    <p:sldId id="532" r:id="rId30"/>
    <p:sldId id="359" r:id="rId31"/>
    <p:sldId id="459" r:id="rId32"/>
    <p:sldId id="360" r:id="rId33"/>
    <p:sldId id="505" r:id="rId34"/>
    <p:sldId id="351" r:id="rId35"/>
    <p:sldId id="355" r:id="rId36"/>
    <p:sldId id="356" r:id="rId37"/>
    <p:sldId id="357" r:id="rId38"/>
    <p:sldId id="358" r:id="rId39"/>
    <p:sldId id="276" r:id="rId40"/>
    <p:sldId id="277" r:id="rId41"/>
    <p:sldId id="278" r:id="rId42"/>
    <p:sldId id="279" r:id="rId43"/>
    <p:sldId id="280" r:id="rId44"/>
    <p:sldId id="281" r:id="rId45"/>
    <p:sldId id="282"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7A7A7A"/>
    <a:srgbClr val="5C9AD3"/>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2/27/2018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149905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64874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2/27/2018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2/27/2018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2/27/2018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2/27/2018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tooltip="Free PowerPoin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8" r:id="rId16"/>
    <p:sldLayoutId id="2147483689" r:id="rId17"/>
    <p:sldLayoutId id="2147483690" r:id="rId18"/>
    <p:sldLayoutId id="214748369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3.jpg"/><Relationship Id="rId7"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jpg"/></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jpg"/><Relationship Id="rId5" Type="http://schemas.openxmlformats.org/officeDocument/2006/relationships/image" Target="../media/image5.jpg"/><Relationship Id="rId4" Type="http://schemas.openxmlformats.org/officeDocument/2006/relationships/image" Target="../media/image10.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4.jpg"/><Relationship Id="rId5" Type="http://schemas.openxmlformats.org/officeDocument/2006/relationships/image" Target="../media/image13.png"/><Relationship Id="rId4" Type="http://schemas.openxmlformats.org/officeDocument/2006/relationships/image" Target="../media/image12.jpg"/></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7.jpg"/><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8" Type="http://schemas.openxmlformats.org/officeDocument/2006/relationships/image" Target="../media/image23.jpg"/><Relationship Id="rId3" Type="http://schemas.openxmlformats.org/officeDocument/2006/relationships/image" Target="../media/image18.jpg"/><Relationship Id="rId7"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jpg"/><Relationship Id="rId4" Type="http://schemas.openxmlformats.org/officeDocument/2006/relationships/image" Target="../media/image25.jpg"/></Relationships>
</file>

<file path=ppt/slides/_rels/slide2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27.jpg"/><Relationship Id="rId4" Type="http://schemas.openxmlformats.org/officeDocument/2006/relationships/image" Target="../media/image10.jpg"/></Relationships>
</file>

<file path=ppt/slides/_rels/slide26.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12.jpg"/></Relationships>
</file>

<file path=ppt/slides/_rels/slide27.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34.png"/><Relationship Id="rId5" Type="http://schemas.openxmlformats.org/officeDocument/2006/relationships/hyperlink" Target="http://powerpoint.sage-fox.com/" TargetMode="External"/><Relationship Id="rId4" Type="http://schemas.openxmlformats.org/officeDocument/2006/relationships/image" Target="../media/image33.jpg"/></Relationships>
</file>

<file path=ppt/slides/_rels/slide35.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7.jpg"/><Relationship Id="rId4" Type="http://schemas.openxmlformats.org/officeDocument/2006/relationships/image" Target="../media/image36.jpg"/></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5.jpg"/><Relationship Id="rId4" Type="http://schemas.openxmlformats.org/officeDocument/2006/relationships/image" Target="../media/image4.jpg"/></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grpSp>
        <p:nvGrpSpPr>
          <p:cNvPr id="123" name="Group 122">
            <a:extLst>
              <a:ext uri="{FF2B5EF4-FFF2-40B4-BE49-F238E27FC236}">
                <a16:creationId xmlns:a16="http://schemas.microsoft.com/office/drawing/2014/main" id="{98B43792-628D-4C6E-AF6A-51BF9B638CED}"/>
              </a:ext>
            </a:extLst>
          </p:cNvPr>
          <p:cNvGrpSpPr/>
          <p:nvPr/>
        </p:nvGrpSpPr>
        <p:grpSpPr>
          <a:xfrm>
            <a:off x="352126" y="6083513"/>
            <a:ext cx="2469068" cy="519307"/>
            <a:chOff x="6188150" y="6216420"/>
            <a:chExt cx="2469068" cy="519307"/>
          </a:xfrm>
        </p:grpSpPr>
        <p:sp>
          <p:nvSpPr>
            <p:cNvPr id="121" name="Freeform: Shape 120">
              <a:extLst>
                <a:ext uri="{FF2B5EF4-FFF2-40B4-BE49-F238E27FC236}">
                  <a16:creationId xmlns:a16="http://schemas.microsoft.com/office/drawing/2014/main" id="{8611F5BF-C799-4071-85E9-07E58516AA6E}"/>
                </a:ext>
              </a:extLst>
            </p:cNvPr>
            <p:cNvSpPr/>
            <p:nvPr/>
          </p:nvSpPr>
          <p:spPr>
            <a:xfrm rot="5400000">
              <a:off x="7163030" y="5241540"/>
              <a:ext cx="519307" cy="2469068"/>
            </a:xfrm>
            <a:custGeom>
              <a:avLst/>
              <a:gdLst>
                <a:gd name="connsiteX0" fmla="*/ 0 w 519307"/>
                <a:gd name="connsiteY0" fmla="*/ 2363812 h 2469068"/>
                <a:gd name="connsiteX1" fmla="*/ 0 w 519307"/>
                <a:gd name="connsiteY1" fmla="*/ 105256 h 2469068"/>
                <a:gd name="connsiteX2" fmla="*/ 96764 w 519307"/>
                <a:gd name="connsiteY2" fmla="*/ 0 h 2469068"/>
                <a:gd name="connsiteX3" fmla="*/ 519307 w 519307"/>
                <a:gd name="connsiteY3" fmla="*/ 0 h 2469068"/>
                <a:gd name="connsiteX4" fmla="*/ 519307 w 519307"/>
                <a:gd name="connsiteY4" fmla="*/ 2469068 h 2469068"/>
                <a:gd name="connsiteX5" fmla="*/ 96764 w 519307"/>
                <a:gd name="connsiteY5" fmla="*/ 2469068 h 2469068"/>
                <a:gd name="connsiteX6" fmla="*/ 0 w 519307"/>
                <a:gd name="connsiteY6" fmla="*/ 2363812 h 2469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9307" h="2469068">
                  <a:moveTo>
                    <a:pt x="0" y="2363812"/>
                  </a:moveTo>
                  <a:lnTo>
                    <a:pt x="0" y="105256"/>
                  </a:lnTo>
                  <a:cubicBezTo>
                    <a:pt x="0" y="47125"/>
                    <a:pt x="43323" y="0"/>
                    <a:pt x="96764" y="0"/>
                  </a:cubicBezTo>
                  <a:lnTo>
                    <a:pt x="519307" y="0"/>
                  </a:lnTo>
                  <a:lnTo>
                    <a:pt x="519307" y="2469068"/>
                  </a:lnTo>
                  <a:lnTo>
                    <a:pt x="96764" y="2469068"/>
                  </a:lnTo>
                  <a:cubicBezTo>
                    <a:pt x="43323" y="2469068"/>
                    <a:pt x="0" y="2421943"/>
                    <a:pt x="0" y="2363812"/>
                  </a:cubicBezTo>
                  <a:close/>
                </a:path>
              </a:pathLst>
            </a:custGeom>
            <a:solidFill>
              <a:schemeClr val="tx1">
                <a:alpha val="2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05864" y="6358270"/>
              <a:ext cx="2033637" cy="276999"/>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26, 2018</a:t>
              </a:r>
            </a:p>
          </p:txBody>
        </p:sp>
      </p:grpSp>
      <p:grpSp>
        <p:nvGrpSpPr>
          <p:cNvPr id="122" name="Group 121">
            <a:extLst>
              <a:ext uri="{FF2B5EF4-FFF2-40B4-BE49-F238E27FC236}">
                <a16:creationId xmlns:a16="http://schemas.microsoft.com/office/drawing/2014/main" id="{93298D1D-469A-41A8-85D1-2FF1D12A9458}"/>
              </a:ext>
            </a:extLst>
          </p:cNvPr>
          <p:cNvGrpSpPr/>
          <p:nvPr/>
        </p:nvGrpSpPr>
        <p:grpSpPr>
          <a:xfrm>
            <a:off x="6432796" y="265815"/>
            <a:ext cx="5303520" cy="1323358"/>
            <a:chOff x="3953883" y="138223"/>
            <a:chExt cx="5303520" cy="1323358"/>
          </a:xfrm>
        </p:grpSpPr>
        <p:sp>
          <p:nvSpPr>
            <p:cNvPr id="117" name="Freeform: Shape 116">
              <a:extLst>
                <a:ext uri="{FF2B5EF4-FFF2-40B4-BE49-F238E27FC236}">
                  <a16:creationId xmlns:a16="http://schemas.microsoft.com/office/drawing/2014/main" id="{D36F87EE-8725-405E-9755-2FFA8C277BF5}"/>
                </a:ext>
              </a:extLst>
            </p:cNvPr>
            <p:cNvSpPr/>
            <p:nvPr/>
          </p:nvSpPr>
          <p:spPr>
            <a:xfrm>
              <a:off x="3966204" y="138223"/>
              <a:ext cx="5291199" cy="1323358"/>
            </a:xfrm>
            <a:custGeom>
              <a:avLst/>
              <a:gdLst>
                <a:gd name="connsiteX0" fmla="*/ 0 w 5291199"/>
                <a:gd name="connsiteY0" fmla="*/ 0 h 1323358"/>
                <a:gd name="connsiteX1" fmla="*/ 5291199 w 5291199"/>
                <a:gd name="connsiteY1" fmla="*/ 0 h 1323358"/>
                <a:gd name="connsiteX2" fmla="*/ 5291199 w 5291199"/>
                <a:gd name="connsiteY2" fmla="*/ 1226594 h 1323358"/>
                <a:gd name="connsiteX3" fmla="*/ 5194435 w 5291199"/>
                <a:gd name="connsiteY3" fmla="*/ 1323358 h 1323358"/>
                <a:gd name="connsiteX4" fmla="*/ 96764 w 5291199"/>
                <a:gd name="connsiteY4" fmla="*/ 1323358 h 1323358"/>
                <a:gd name="connsiteX5" fmla="*/ 0 w 5291199"/>
                <a:gd name="connsiteY5" fmla="*/ 1226594 h 1323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91199" h="1323358">
                  <a:moveTo>
                    <a:pt x="0" y="0"/>
                  </a:moveTo>
                  <a:lnTo>
                    <a:pt x="5291199" y="0"/>
                  </a:lnTo>
                  <a:lnTo>
                    <a:pt x="5291199" y="1226594"/>
                  </a:lnTo>
                  <a:cubicBezTo>
                    <a:pt x="5291199" y="1280035"/>
                    <a:pt x="5247876" y="1323358"/>
                    <a:pt x="5194435" y="1323358"/>
                  </a:cubicBezTo>
                  <a:lnTo>
                    <a:pt x="96764" y="1323358"/>
                  </a:lnTo>
                  <a:cubicBezTo>
                    <a:pt x="43323" y="1323358"/>
                    <a:pt x="0" y="1280035"/>
                    <a:pt x="0" y="1226594"/>
                  </a:cubicBezTo>
                  <a:close/>
                </a:path>
              </a:pathLst>
            </a:custGeom>
            <a:solidFill>
              <a:schemeClr val="tx1">
                <a:alpha val="2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TextBox 34">
              <a:extLst>
                <a:ext uri="{FF2B5EF4-FFF2-40B4-BE49-F238E27FC236}">
                  <a16:creationId xmlns:a16="http://schemas.microsoft.com/office/drawing/2014/main" id="{5FB96E53-3C7C-4834-B272-83E8E6FB1FBD}"/>
                </a:ext>
              </a:extLst>
            </p:cNvPr>
            <p:cNvSpPr txBox="1"/>
            <p:nvPr/>
          </p:nvSpPr>
          <p:spPr>
            <a:xfrm>
              <a:off x="3953883" y="237788"/>
              <a:ext cx="5303520" cy="1077218"/>
            </a:xfrm>
            <a:prstGeom prst="rect">
              <a:avLst/>
            </a:prstGeom>
            <a:noFill/>
          </p:spPr>
          <p:txBody>
            <a:bodyPr wrap="square" rtlCol="0" anchor="t" anchorCtr="1">
              <a:spAutoFit/>
            </a:bodyPr>
            <a:lstStyle/>
            <a:p>
              <a:pPr algn="ctr"/>
              <a:r>
                <a:rPr lang="en-US" sz="4200" dirty="0">
                  <a:solidFill>
                    <a:schemeClr val="bg1"/>
                  </a:solidFill>
                  <a:latin typeface="Candara" panose="020E0502030303020204" pitchFamily="34" charset="0"/>
                  <a:cs typeface="Estrangelo Edessa" panose="03080600000000000000" pitchFamily="66" charset="0"/>
                </a:rPr>
                <a:t>PRESENTATION TITLE</a:t>
              </a:r>
            </a:p>
            <a:p>
              <a:pPr algn="ctr"/>
              <a:r>
                <a:rPr lang="en-US" sz="22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2500" y="1786607"/>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47" presetClass="entr" presetSubtype="0" fill="hold" nodeType="afterEffect">
                                  <p:stCondLst>
                                    <p:cond delay="0"/>
                                  </p:stCondLst>
                                  <p:childTnLst>
                                    <p:set>
                                      <p:cBhvr>
                                        <p:cTn id="47" dur="1" fill="hold">
                                          <p:stCondLst>
                                            <p:cond delay="0"/>
                                          </p:stCondLst>
                                        </p:cTn>
                                        <p:tgtEl>
                                          <p:spTgt spid="122"/>
                                        </p:tgtEl>
                                        <p:attrNameLst>
                                          <p:attrName>style.visibility</p:attrName>
                                        </p:attrNameLst>
                                      </p:cBhvr>
                                      <p:to>
                                        <p:strVal val="visible"/>
                                      </p:to>
                                    </p:set>
                                    <p:animEffect transition="in" filter="fade">
                                      <p:cBhvr>
                                        <p:cTn id="48" dur="1000"/>
                                        <p:tgtEl>
                                          <p:spTgt spid="122"/>
                                        </p:tgtEl>
                                      </p:cBhvr>
                                    </p:animEffect>
                                    <p:anim calcmode="lin" valueType="num">
                                      <p:cBhvr>
                                        <p:cTn id="49" dur="1000" fill="hold"/>
                                        <p:tgtEl>
                                          <p:spTgt spid="122"/>
                                        </p:tgtEl>
                                        <p:attrNameLst>
                                          <p:attrName>ppt_x</p:attrName>
                                        </p:attrNameLst>
                                      </p:cBhvr>
                                      <p:tavLst>
                                        <p:tav tm="0">
                                          <p:val>
                                            <p:strVal val="#ppt_x"/>
                                          </p:val>
                                        </p:tav>
                                        <p:tav tm="100000">
                                          <p:val>
                                            <p:strVal val="#ppt_x"/>
                                          </p:val>
                                        </p:tav>
                                      </p:tavLst>
                                    </p:anim>
                                    <p:anim calcmode="lin" valueType="num">
                                      <p:cBhvr>
                                        <p:cTn id="50" dur="1000" fill="hold"/>
                                        <p:tgtEl>
                                          <p:spTgt spid="122"/>
                                        </p:tgtEl>
                                        <p:attrNameLst>
                                          <p:attrName>ppt_y</p:attrName>
                                        </p:attrNameLst>
                                      </p:cBhvr>
                                      <p:tavLst>
                                        <p:tav tm="0">
                                          <p:val>
                                            <p:strVal val="#ppt_y-.1"/>
                                          </p:val>
                                        </p:tav>
                                        <p:tav tm="100000">
                                          <p:val>
                                            <p:strVal val="#ppt_y"/>
                                          </p:val>
                                        </p:tav>
                                      </p:tavLst>
                                    </p:anim>
                                  </p:childTnLst>
                                </p:cTn>
                              </p:par>
                            </p:childTnLst>
                          </p:cTn>
                        </p:par>
                        <p:par>
                          <p:cTn id="51" fill="hold">
                            <p:stCondLst>
                              <p:cond delay="1500"/>
                            </p:stCondLst>
                            <p:childTnLst>
                              <p:par>
                                <p:cTn id="52" presetID="42" presetClass="entr" presetSubtype="0" fill="hold" nodeType="afterEffect">
                                  <p:stCondLst>
                                    <p:cond delay="0"/>
                                  </p:stCondLst>
                                  <p:childTnLst>
                                    <p:set>
                                      <p:cBhvr>
                                        <p:cTn id="53" dur="1" fill="hold">
                                          <p:stCondLst>
                                            <p:cond delay="0"/>
                                          </p:stCondLst>
                                        </p:cTn>
                                        <p:tgtEl>
                                          <p:spTgt spid="123"/>
                                        </p:tgtEl>
                                        <p:attrNameLst>
                                          <p:attrName>style.visibility</p:attrName>
                                        </p:attrNameLst>
                                      </p:cBhvr>
                                      <p:to>
                                        <p:strVal val="visible"/>
                                      </p:to>
                                    </p:set>
                                    <p:animEffect transition="in" filter="fade">
                                      <p:cBhvr>
                                        <p:cTn id="54" dur="1000"/>
                                        <p:tgtEl>
                                          <p:spTgt spid="123"/>
                                        </p:tgtEl>
                                      </p:cBhvr>
                                    </p:animEffect>
                                    <p:anim calcmode="lin" valueType="num">
                                      <p:cBhvr>
                                        <p:cTn id="55" dur="1000" fill="hold"/>
                                        <p:tgtEl>
                                          <p:spTgt spid="123"/>
                                        </p:tgtEl>
                                        <p:attrNameLst>
                                          <p:attrName>ppt_x</p:attrName>
                                        </p:attrNameLst>
                                      </p:cBhvr>
                                      <p:tavLst>
                                        <p:tav tm="0">
                                          <p:val>
                                            <p:strVal val="#ppt_x"/>
                                          </p:val>
                                        </p:tav>
                                        <p:tav tm="100000">
                                          <p:val>
                                            <p:strVal val="#ppt_x"/>
                                          </p:val>
                                        </p:tav>
                                      </p:tavLst>
                                    </p:anim>
                                    <p:anim calcmode="lin" valueType="num">
                                      <p:cBhvr>
                                        <p:cTn id="56" dur="1000" fill="hold"/>
                                        <p:tgtEl>
                                          <p:spTgt spid="1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grpSp>
        <p:nvGrpSpPr>
          <p:cNvPr id="62" name="Group 61">
            <a:extLst>
              <a:ext uri="{FF2B5EF4-FFF2-40B4-BE49-F238E27FC236}">
                <a16:creationId xmlns:a16="http://schemas.microsoft.com/office/drawing/2014/main" id="{3F7DCFB2-3B30-403B-AAD7-3BE9A7F7E512}"/>
              </a:ext>
            </a:extLst>
          </p:cNvPr>
          <p:cNvGrpSpPr/>
          <p:nvPr/>
        </p:nvGrpSpPr>
        <p:grpSpPr>
          <a:xfrm>
            <a:off x="-442434" y="3761540"/>
            <a:ext cx="12968938" cy="1481076"/>
            <a:chOff x="-442434" y="3761540"/>
            <a:chExt cx="12968938" cy="1481076"/>
          </a:xfrm>
        </p:grpSpPr>
        <p:sp>
          <p:nvSpPr>
            <p:cNvPr id="34" name="Freeform: Shape 33">
              <a:extLst>
                <a:ext uri="{FF2B5EF4-FFF2-40B4-BE49-F238E27FC236}">
                  <a16:creationId xmlns:a16="http://schemas.microsoft.com/office/drawing/2014/main" id="{918D6811-74C4-4036-AFD1-4D53FB9AA2C2}"/>
                </a:ext>
              </a:extLst>
            </p:cNvPr>
            <p:cNvSpPr/>
            <p:nvPr/>
          </p:nvSpPr>
          <p:spPr>
            <a:xfrm rot="20400000">
              <a:off x="1089954" y="4892054"/>
              <a:ext cx="11436550" cy="337620"/>
            </a:xfrm>
            <a:custGeom>
              <a:avLst/>
              <a:gdLst>
                <a:gd name="connsiteX0" fmla="*/ 11436550 w 11436550"/>
                <a:gd name="connsiteY0" fmla="*/ 197474 h 337620"/>
                <a:gd name="connsiteX1" fmla="*/ 11385541 w 11436550"/>
                <a:gd name="connsiteY1" fmla="*/ 337620 h 337620"/>
                <a:gd name="connsiteX2" fmla="*/ 11312038 w 11436550"/>
                <a:gd name="connsiteY2" fmla="*/ 336337 h 337620"/>
                <a:gd name="connsiteX3" fmla="*/ 924080 w 11436550"/>
                <a:gd name="connsiteY3" fmla="*/ 336338 h 337620"/>
                <a:gd name="connsiteX4" fmla="*/ 0 w 11436550"/>
                <a:gd name="connsiteY4" fmla="*/ 0 h 337620"/>
                <a:gd name="connsiteX5" fmla="*/ 11313240 w 11436550"/>
                <a:gd name="connsiteY5" fmla="*/ 197474 h 337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6550" h="337620">
                  <a:moveTo>
                    <a:pt x="11436550" y="197474"/>
                  </a:moveTo>
                  <a:lnTo>
                    <a:pt x="11385541" y="337620"/>
                  </a:lnTo>
                  <a:lnTo>
                    <a:pt x="11312038" y="336337"/>
                  </a:lnTo>
                  <a:lnTo>
                    <a:pt x="924080" y="336338"/>
                  </a:lnTo>
                  <a:lnTo>
                    <a:pt x="0" y="0"/>
                  </a:lnTo>
                  <a:lnTo>
                    <a:pt x="11313240" y="197474"/>
                  </a:lnTo>
                  <a:close/>
                </a:path>
              </a:pathLst>
            </a:custGeom>
            <a:solidFill>
              <a:srgbClr val="C3C3C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AA9BD211-8889-43F1-B28E-84EE20FC042A}"/>
                </a:ext>
              </a:extLst>
            </p:cNvPr>
            <p:cNvSpPr/>
            <p:nvPr/>
          </p:nvSpPr>
          <p:spPr>
            <a:xfrm rot="20460000">
              <a:off x="-442434" y="3761540"/>
              <a:ext cx="12800047" cy="1481076"/>
            </a:xfrm>
            <a:custGeom>
              <a:avLst/>
              <a:gdLst>
                <a:gd name="connsiteX0" fmla="*/ 12800047 w 12800047"/>
                <a:gd name="connsiteY0" fmla="*/ 1302846 h 1481076"/>
                <a:gd name="connsiteX1" fmla="*/ 12738677 w 12800047"/>
                <a:gd name="connsiteY1" fmla="*/ 1481076 h 1481076"/>
                <a:gd name="connsiteX2" fmla="*/ 1314361 w 12800047"/>
                <a:gd name="connsiteY2" fmla="*/ 1481076 h 1481076"/>
                <a:gd name="connsiteX3" fmla="*/ 0 w 12800047"/>
                <a:gd name="connsiteY3" fmla="*/ 1028505 h 1481076"/>
                <a:gd name="connsiteX4" fmla="*/ 354142 w 12800047"/>
                <a:gd name="connsiteY4" fmla="*/ 0 h 1481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0047" h="1481076">
                  <a:moveTo>
                    <a:pt x="12800047" y="1302846"/>
                  </a:moveTo>
                  <a:lnTo>
                    <a:pt x="12738677" y="1481076"/>
                  </a:lnTo>
                  <a:lnTo>
                    <a:pt x="1314361" y="1481076"/>
                  </a:lnTo>
                  <a:lnTo>
                    <a:pt x="0" y="1028505"/>
                  </a:lnTo>
                  <a:lnTo>
                    <a:pt x="354142" y="0"/>
                  </a:lnTo>
                  <a:close/>
                </a:path>
              </a:pathLst>
            </a:custGeom>
            <a:solidFill>
              <a:srgbClr val="EBEBE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ardrop 34">
            <a:extLst>
              <a:ext uri="{FF2B5EF4-FFF2-40B4-BE49-F238E27FC236}">
                <a16:creationId xmlns:a16="http://schemas.microsoft.com/office/drawing/2014/main" id="{5E436B2D-074E-4591-ABE3-ADBB1D43832F}"/>
              </a:ext>
            </a:extLst>
          </p:cNvPr>
          <p:cNvSpPr>
            <a:spLocks noChangeAspect="1"/>
          </p:cNvSpPr>
          <p:nvPr/>
        </p:nvSpPr>
        <p:spPr>
          <a:xfrm rot="8160000">
            <a:off x="1749575" y="4387820"/>
            <a:ext cx="1005840" cy="1005840"/>
          </a:xfrm>
          <a:prstGeom prst="teardrop">
            <a:avLst/>
          </a:prstGeom>
          <a:gradFill flip="none" rotWithShape="1">
            <a:gsLst>
              <a:gs pos="0">
                <a:srgbClr val="FE4A1E"/>
              </a:gs>
              <a:gs pos="46000">
                <a:srgbClr val="EA360A"/>
              </a:gs>
              <a:gs pos="100000">
                <a:srgbClr val="D62200"/>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6" name="Teardrop 35">
            <a:extLst>
              <a:ext uri="{FF2B5EF4-FFF2-40B4-BE49-F238E27FC236}">
                <a16:creationId xmlns:a16="http://schemas.microsoft.com/office/drawing/2014/main" id="{2CA672AC-9116-4509-9359-067F0AE6EB80}"/>
              </a:ext>
            </a:extLst>
          </p:cNvPr>
          <p:cNvSpPr>
            <a:spLocks noChangeAspect="1"/>
          </p:cNvSpPr>
          <p:nvPr/>
        </p:nvSpPr>
        <p:spPr>
          <a:xfrm rot="8160000">
            <a:off x="4043526" y="3935917"/>
            <a:ext cx="914400" cy="914400"/>
          </a:xfrm>
          <a:prstGeom prst="teardrop">
            <a:avLst/>
          </a:prstGeom>
          <a:gradFill flip="none" rotWithShape="1">
            <a:gsLst>
              <a:gs pos="0">
                <a:srgbClr val="5C9AD3"/>
              </a:gs>
              <a:gs pos="46000">
                <a:srgbClr val="4886BF"/>
              </a:gs>
              <a:gs pos="100000">
                <a:srgbClr val="3472AB"/>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7" name="Teardrop 36">
            <a:extLst>
              <a:ext uri="{FF2B5EF4-FFF2-40B4-BE49-F238E27FC236}">
                <a16:creationId xmlns:a16="http://schemas.microsoft.com/office/drawing/2014/main" id="{ECBC7904-4C36-4C5C-AE62-0E5C17EE67CC}"/>
              </a:ext>
            </a:extLst>
          </p:cNvPr>
          <p:cNvSpPr>
            <a:spLocks noChangeAspect="1"/>
          </p:cNvSpPr>
          <p:nvPr/>
        </p:nvSpPr>
        <p:spPr>
          <a:xfrm rot="8160000">
            <a:off x="6290899" y="3491742"/>
            <a:ext cx="822960" cy="822960"/>
          </a:xfrm>
          <a:prstGeom prst="teardrop">
            <a:avLst/>
          </a:prstGeom>
          <a:gradFill flip="none" rotWithShape="1">
            <a:gsLst>
              <a:gs pos="1000">
                <a:srgbClr val="44546B"/>
              </a:gs>
              <a:gs pos="46000">
                <a:srgbClr val="304057"/>
              </a:gs>
              <a:gs pos="100000">
                <a:srgbClr val="1C2C43"/>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8" name="Teardrop 37">
            <a:extLst>
              <a:ext uri="{FF2B5EF4-FFF2-40B4-BE49-F238E27FC236}">
                <a16:creationId xmlns:a16="http://schemas.microsoft.com/office/drawing/2014/main" id="{87987FBB-D088-44C4-9167-D47E19E87627}"/>
              </a:ext>
            </a:extLst>
          </p:cNvPr>
          <p:cNvSpPr>
            <a:spLocks noChangeAspect="1"/>
          </p:cNvSpPr>
          <p:nvPr/>
        </p:nvSpPr>
        <p:spPr>
          <a:xfrm rot="8160000">
            <a:off x="8383512" y="3077970"/>
            <a:ext cx="731520" cy="731520"/>
          </a:xfrm>
          <a:prstGeom prst="teardrop">
            <a:avLst/>
          </a:prstGeom>
          <a:gradFill flip="none" rotWithShape="1">
            <a:gsLst>
              <a:gs pos="0">
                <a:srgbClr val="7A7A7A"/>
              </a:gs>
              <a:gs pos="46000">
                <a:srgbClr val="666666"/>
              </a:gs>
              <a:gs pos="100000">
                <a:srgbClr val="525252"/>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9" name="Teardrop 38">
            <a:extLst>
              <a:ext uri="{FF2B5EF4-FFF2-40B4-BE49-F238E27FC236}">
                <a16:creationId xmlns:a16="http://schemas.microsoft.com/office/drawing/2014/main" id="{15432DC2-84D7-4B3D-B3CE-4BF83EF50F3F}"/>
              </a:ext>
            </a:extLst>
          </p:cNvPr>
          <p:cNvSpPr>
            <a:spLocks noChangeAspect="1"/>
          </p:cNvSpPr>
          <p:nvPr/>
        </p:nvSpPr>
        <p:spPr>
          <a:xfrm rot="8160000">
            <a:off x="10349425" y="2675910"/>
            <a:ext cx="640080" cy="640080"/>
          </a:xfrm>
          <a:prstGeom prst="teardrop">
            <a:avLst/>
          </a:prstGeom>
          <a:gradFill flip="none" rotWithShape="1">
            <a:gsLst>
              <a:gs pos="0">
                <a:srgbClr val="939393"/>
              </a:gs>
              <a:gs pos="46000">
                <a:srgbClr val="7F7F7F"/>
              </a:gs>
              <a:gs pos="100000">
                <a:srgbClr val="6B6B6B"/>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40" name="TextBox 39">
            <a:extLst>
              <a:ext uri="{FF2B5EF4-FFF2-40B4-BE49-F238E27FC236}">
                <a16:creationId xmlns:a16="http://schemas.microsoft.com/office/drawing/2014/main" id="{ABF08898-E020-4AD1-AEB0-049C3DD7B631}"/>
              </a:ext>
            </a:extLst>
          </p:cNvPr>
          <p:cNvSpPr txBox="1"/>
          <p:nvPr/>
        </p:nvSpPr>
        <p:spPr>
          <a:xfrm>
            <a:off x="346895" y="2458731"/>
            <a:ext cx="1820175" cy="1277273"/>
          </a:xfrm>
          <a:prstGeom prst="rect">
            <a:avLst/>
          </a:prstGeom>
          <a:noFill/>
        </p:spPr>
        <p:txBody>
          <a:bodyPr wrap="square" lIns="0" tIns="0" rIns="0" bIns="0" rtlCol="0" anchor="t">
            <a:spAutoFit/>
          </a:bodyPr>
          <a:lstStyle/>
          <a:p>
            <a:pPr algn="r"/>
            <a:r>
              <a:rPr lang="en-US" sz="1600" b="1" dirty="0">
                <a:solidFill>
                  <a:srgbClr val="FE4A1E"/>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6" name="TextBox 45">
            <a:extLst>
              <a:ext uri="{FF2B5EF4-FFF2-40B4-BE49-F238E27FC236}">
                <a16:creationId xmlns:a16="http://schemas.microsoft.com/office/drawing/2014/main" id="{B3EDB156-2A55-4AB0-B68A-EE4F2B8B5C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48" name="Straight Connector 47">
            <a:extLst>
              <a:ext uri="{FF2B5EF4-FFF2-40B4-BE49-F238E27FC236}">
                <a16:creationId xmlns:a16="http://schemas.microsoft.com/office/drawing/2014/main" id="{8B83541D-B70C-41E0-86CA-69FC4522F6AE}"/>
              </a:ext>
            </a:extLst>
          </p:cNvPr>
          <p:cNvCxnSpPr>
            <a:stCxn id="35" idx="3"/>
          </p:cNvCxnSpPr>
          <p:nvPr/>
        </p:nvCxnSpPr>
        <p:spPr>
          <a:xfrm flipH="1" flipV="1">
            <a:off x="2259511" y="2542122"/>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8208C3BE-BB4E-4B55-A12C-656051A1537E}"/>
              </a:ext>
            </a:extLst>
          </p:cNvPr>
          <p:cNvSpPr txBox="1"/>
          <p:nvPr/>
        </p:nvSpPr>
        <p:spPr>
          <a:xfrm>
            <a:off x="2596120" y="2014597"/>
            <a:ext cx="1820175" cy="1277273"/>
          </a:xfrm>
          <a:prstGeom prst="rect">
            <a:avLst/>
          </a:prstGeom>
          <a:noFill/>
        </p:spPr>
        <p:txBody>
          <a:bodyPr wrap="square" lIns="0" tIns="0" rIns="0" bIns="0" rtlCol="0" anchor="t">
            <a:spAutoFit/>
          </a:bodyPr>
          <a:lstStyle/>
          <a:p>
            <a:pPr algn="r"/>
            <a:r>
              <a:rPr lang="en-US" sz="1600" b="1" dirty="0">
                <a:solidFill>
                  <a:srgbClr val="5C9AD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0" name="Straight Connector 49">
            <a:extLst>
              <a:ext uri="{FF2B5EF4-FFF2-40B4-BE49-F238E27FC236}">
                <a16:creationId xmlns:a16="http://schemas.microsoft.com/office/drawing/2014/main" id="{5794A8BC-CAA9-49B1-B53B-39D80A24CF37}"/>
              </a:ext>
            </a:extLst>
          </p:cNvPr>
          <p:cNvCxnSpPr/>
          <p:nvPr/>
        </p:nvCxnSpPr>
        <p:spPr>
          <a:xfrm flipH="1" flipV="1">
            <a:off x="4508736" y="2097988"/>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2C8602AF-DC37-44C7-8BED-28FFB6A45997}"/>
              </a:ext>
            </a:extLst>
          </p:cNvPr>
          <p:cNvSpPr txBox="1"/>
          <p:nvPr/>
        </p:nvSpPr>
        <p:spPr>
          <a:xfrm>
            <a:off x="4776823" y="1548542"/>
            <a:ext cx="1820175" cy="1277273"/>
          </a:xfrm>
          <a:prstGeom prst="rect">
            <a:avLst/>
          </a:prstGeom>
          <a:noFill/>
        </p:spPr>
        <p:txBody>
          <a:bodyPr wrap="square" lIns="0" tIns="0" rIns="0" bIns="0" rtlCol="0" anchor="t">
            <a:spAutoFit/>
          </a:bodyPr>
          <a:lstStyle/>
          <a:p>
            <a:pPr algn="r"/>
            <a:r>
              <a:rPr lang="en-US" sz="1600" b="1" dirty="0">
                <a:solidFill>
                  <a:srgbClr val="44546B"/>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2" name="Straight Connector 51">
            <a:extLst>
              <a:ext uri="{FF2B5EF4-FFF2-40B4-BE49-F238E27FC236}">
                <a16:creationId xmlns:a16="http://schemas.microsoft.com/office/drawing/2014/main" id="{FE983C82-5B56-47AF-A5AE-5EB83EEF13C3}"/>
              </a:ext>
            </a:extLst>
          </p:cNvPr>
          <p:cNvCxnSpPr/>
          <p:nvPr/>
        </p:nvCxnSpPr>
        <p:spPr>
          <a:xfrm flipH="1" flipV="1">
            <a:off x="6689439" y="1631933"/>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49D66CBB-9EE9-4F5A-BA6A-CF152406925A}"/>
              </a:ext>
            </a:extLst>
          </p:cNvPr>
          <p:cNvSpPr txBox="1"/>
          <p:nvPr/>
        </p:nvSpPr>
        <p:spPr>
          <a:xfrm>
            <a:off x="6821921" y="1133399"/>
            <a:ext cx="1820175" cy="1277273"/>
          </a:xfrm>
          <a:prstGeom prst="rect">
            <a:avLst/>
          </a:prstGeom>
          <a:noFill/>
        </p:spPr>
        <p:txBody>
          <a:bodyPr wrap="square" lIns="0" tIns="0" rIns="0" bIns="0" rtlCol="0" anchor="t">
            <a:spAutoFit/>
          </a:bodyPr>
          <a:lstStyle/>
          <a:p>
            <a:pPr algn="r"/>
            <a:r>
              <a:rPr lang="en-US" sz="1600" b="1" dirty="0">
                <a:solidFill>
                  <a:srgbClr val="7A7A7A"/>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4" name="Straight Connector 53">
            <a:extLst>
              <a:ext uri="{FF2B5EF4-FFF2-40B4-BE49-F238E27FC236}">
                <a16:creationId xmlns:a16="http://schemas.microsoft.com/office/drawing/2014/main" id="{FBA0E02D-6F94-4D08-BE81-AC693F0163E3}"/>
              </a:ext>
            </a:extLst>
          </p:cNvPr>
          <p:cNvCxnSpPr/>
          <p:nvPr/>
        </p:nvCxnSpPr>
        <p:spPr>
          <a:xfrm flipH="1" flipV="1">
            <a:off x="8734537" y="1216790"/>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95B3029-4512-49E5-AE5F-2C8DADF4F317}"/>
              </a:ext>
            </a:extLst>
          </p:cNvPr>
          <p:cNvSpPr txBox="1"/>
          <p:nvPr/>
        </p:nvSpPr>
        <p:spPr>
          <a:xfrm>
            <a:off x="8752713" y="729193"/>
            <a:ext cx="1820175" cy="1277273"/>
          </a:xfrm>
          <a:prstGeom prst="rect">
            <a:avLst/>
          </a:prstGeom>
          <a:noFill/>
        </p:spPr>
        <p:txBody>
          <a:bodyPr wrap="square" lIns="0" tIns="0" rIns="0" bIns="0" rtlCol="0" anchor="t">
            <a:spAutoFit/>
          </a:bodyPr>
          <a:lstStyle/>
          <a:p>
            <a:pPr algn="r"/>
            <a:r>
              <a:rPr lang="en-US" sz="1600" b="1" dirty="0">
                <a:solidFill>
                  <a:srgbClr val="93939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6" name="Straight Connector 55">
            <a:extLst>
              <a:ext uri="{FF2B5EF4-FFF2-40B4-BE49-F238E27FC236}">
                <a16:creationId xmlns:a16="http://schemas.microsoft.com/office/drawing/2014/main" id="{39ACB8F3-CFC8-4A3A-8352-EF53032F0509}"/>
              </a:ext>
            </a:extLst>
          </p:cNvPr>
          <p:cNvCxnSpPr/>
          <p:nvPr/>
        </p:nvCxnSpPr>
        <p:spPr>
          <a:xfrm flipH="1" flipV="1">
            <a:off x="10665329" y="812584"/>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9C76197B-B97C-4A59-A5D6-F2D0088E5E5B}"/>
              </a:ext>
            </a:extLst>
          </p:cNvPr>
          <p:cNvSpPr txBox="1"/>
          <p:nvPr/>
        </p:nvSpPr>
        <p:spPr>
          <a:xfrm>
            <a:off x="1966198" y="4586337"/>
            <a:ext cx="572593" cy="523220"/>
          </a:xfrm>
          <a:prstGeom prst="rect">
            <a:avLst/>
          </a:prstGeom>
          <a:noFill/>
        </p:spPr>
        <p:txBody>
          <a:bodyPr wrap="none" rtlCol="0">
            <a:spAutoFit/>
          </a:bodyPr>
          <a:lstStyle/>
          <a:p>
            <a:r>
              <a:rPr lang="en-US" sz="2800" dirty="0">
                <a:solidFill>
                  <a:schemeClr val="bg1"/>
                </a:solidFill>
                <a:latin typeface="Lato"/>
              </a:rPr>
              <a:t>01</a:t>
            </a:r>
          </a:p>
        </p:txBody>
      </p:sp>
      <p:sp>
        <p:nvSpPr>
          <p:cNvPr id="58" name="TextBox 57">
            <a:extLst>
              <a:ext uri="{FF2B5EF4-FFF2-40B4-BE49-F238E27FC236}">
                <a16:creationId xmlns:a16="http://schemas.microsoft.com/office/drawing/2014/main" id="{D740283C-5047-45E1-84FC-C71E48826BC0}"/>
              </a:ext>
            </a:extLst>
          </p:cNvPr>
          <p:cNvSpPr txBox="1"/>
          <p:nvPr/>
        </p:nvSpPr>
        <p:spPr>
          <a:xfrm>
            <a:off x="4212471" y="4099804"/>
            <a:ext cx="572593" cy="523220"/>
          </a:xfrm>
          <a:prstGeom prst="rect">
            <a:avLst/>
          </a:prstGeom>
          <a:noFill/>
        </p:spPr>
        <p:txBody>
          <a:bodyPr wrap="none" rtlCol="0">
            <a:spAutoFit/>
          </a:bodyPr>
          <a:lstStyle/>
          <a:p>
            <a:r>
              <a:rPr lang="en-US" sz="2700" dirty="0">
                <a:solidFill>
                  <a:schemeClr val="bg1"/>
                </a:solidFill>
                <a:latin typeface="Lato"/>
              </a:rPr>
              <a:t>02</a:t>
            </a:r>
          </a:p>
        </p:txBody>
      </p:sp>
      <p:sp>
        <p:nvSpPr>
          <p:cNvPr id="59" name="TextBox 58">
            <a:extLst>
              <a:ext uri="{FF2B5EF4-FFF2-40B4-BE49-F238E27FC236}">
                <a16:creationId xmlns:a16="http://schemas.microsoft.com/office/drawing/2014/main" id="{D30D9810-12C7-4ECF-A1FD-6B59A9202831}"/>
              </a:ext>
            </a:extLst>
          </p:cNvPr>
          <p:cNvSpPr txBox="1"/>
          <p:nvPr/>
        </p:nvSpPr>
        <p:spPr>
          <a:xfrm>
            <a:off x="6430509" y="3634541"/>
            <a:ext cx="543739" cy="492443"/>
          </a:xfrm>
          <a:prstGeom prst="rect">
            <a:avLst/>
          </a:prstGeom>
          <a:noFill/>
        </p:spPr>
        <p:txBody>
          <a:bodyPr wrap="none" rtlCol="0">
            <a:spAutoFit/>
          </a:bodyPr>
          <a:lstStyle/>
          <a:p>
            <a:r>
              <a:rPr lang="en-US" sz="2600" dirty="0">
                <a:solidFill>
                  <a:schemeClr val="bg1"/>
                </a:solidFill>
                <a:latin typeface="Lato"/>
              </a:rPr>
              <a:t>03</a:t>
            </a:r>
          </a:p>
        </p:txBody>
      </p:sp>
      <p:sp>
        <p:nvSpPr>
          <p:cNvPr id="60" name="TextBox 59">
            <a:extLst>
              <a:ext uri="{FF2B5EF4-FFF2-40B4-BE49-F238E27FC236}">
                <a16:creationId xmlns:a16="http://schemas.microsoft.com/office/drawing/2014/main" id="{9F536E2F-576F-4A15-9EE9-E90F352AAF07}"/>
              </a:ext>
            </a:extLst>
          </p:cNvPr>
          <p:cNvSpPr txBox="1"/>
          <p:nvPr/>
        </p:nvSpPr>
        <p:spPr>
          <a:xfrm>
            <a:off x="8483814" y="3182621"/>
            <a:ext cx="530915" cy="477054"/>
          </a:xfrm>
          <a:prstGeom prst="rect">
            <a:avLst/>
          </a:prstGeom>
          <a:noFill/>
        </p:spPr>
        <p:txBody>
          <a:bodyPr wrap="none" rtlCol="0">
            <a:spAutoFit/>
          </a:bodyPr>
          <a:lstStyle/>
          <a:p>
            <a:r>
              <a:rPr lang="en-US" sz="2500" dirty="0">
                <a:solidFill>
                  <a:schemeClr val="bg1"/>
                </a:solidFill>
                <a:latin typeface="Lato"/>
              </a:rPr>
              <a:t>04</a:t>
            </a:r>
          </a:p>
        </p:txBody>
      </p:sp>
      <p:sp>
        <p:nvSpPr>
          <p:cNvPr id="61" name="TextBox 60">
            <a:extLst>
              <a:ext uri="{FF2B5EF4-FFF2-40B4-BE49-F238E27FC236}">
                <a16:creationId xmlns:a16="http://schemas.microsoft.com/office/drawing/2014/main" id="{715B721D-76FA-4EED-B9FA-5C17518FAEEC}"/>
              </a:ext>
            </a:extLst>
          </p:cNvPr>
          <p:cNvSpPr txBox="1"/>
          <p:nvPr/>
        </p:nvSpPr>
        <p:spPr>
          <a:xfrm>
            <a:off x="10406283" y="2749672"/>
            <a:ext cx="518091" cy="461665"/>
          </a:xfrm>
          <a:prstGeom prst="rect">
            <a:avLst/>
          </a:prstGeom>
          <a:noFill/>
        </p:spPr>
        <p:txBody>
          <a:bodyPr wrap="none" rtlCol="0">
            <a:spAutoFit/>
          </a:bodyPr>
          <a:lstStyle/>
          <a:p>
            <a:r>
              <a:rPr lang="en-US" sz="2400" dirty="0">
                <a:solidFill>
                  <a:schemeClr val="bg1"/>
                </a:solidFill>
                <a:latin typeface="Lato"/>
              </a:rPr>
              <a:t>05</a:t>
            </a:r>
          </a:p>
        </p:txBody>
      </p:sp>
    </p:spTree>
    <p:extLst>
      <p:ext uri="{BB962C8B-B14F-4D97-AF65-F5344CB8AC3E}">
        <p14:creationId xmlns:p14="http://schemas.microsoft.com/office/powerpoint/2010/main" val="1624739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wipe(left)">
                                      <p:cBhvr>
                                        <p:cTn id="11" dur="500"/>
                                        <p:tgtEl>
                                          <p:spTgt spid="62"/>
                                        </p:tgtEl>
                                      </p:cBhvr>
                                    </p:animEffect>
                                  </p:childTnLst>
                                </p:cTn>
                              </p:par>
                            </p:childTnLst>
                          </p:cTn>
                        </p:par>
                        <p:par>
                          <p:cTn id="12" fill="hold">
                            <p:stCondLst>
                              <p:cond delay="1000"/>
                            </p:stCondLst>
                            <p:childTnLst>
                              <p:par>
                                <p:cTn id="13" presetID="45" presetClass="entr" presetSubtype="0"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2000"/>
                                        <p:tgtEl>
                                          <p:spTgt spid="35"/>
                                        </p:tgtEl>
                                      </p:cBhvr>
                                    </p:animEffect>
                                    <p:anim calcmode="lin" valueType="num">
                                      <p:cBhvr>
                                        <p:cTn id="16" dur="2000" fill="hold"/>
                                        <p:tgtEl>
                                          <p:spTgt spid="35"/>
                                        </p:tgtEl>
                                        <p:attrNameLst>
                                          <p:attrName>ppt_w</p:attrName>
                                        </p:attrNameLst>
                                      </p:cBhvr>
                                      <p:tavLst>
                                        <p:tav tm="0" fmla="#ppt_w*sin(2.5*pi*$)">
                                          <p:val>
                                            <p:fltVal val="0"/>
                                          </p:val>
                                        </p:tav>
                                        <p:tav tm="100000">
                                          <p:val>
                                            <p:fltVal val="1"/>
                                          </p:val>
                                        </p:tav>
                                      </p:tavLst>
                                    </p:anim>
                                    <p:anim calcmode="lin" valueType="num">
                                      <p:cBhvr>
                                        <p:cTn id="17" dur="2000" fill="hold"/>
                                        <p:tgtEl>
                                          <p:spTgt spid="35"/>
                                        </p:tgtEl>
                                        <p:attrNameLst>
                                          <p:attrName>ppt_h</p:attrName>
                                        </p:attrNameLst>
                                      </p:cBhvr>
                                      <p:tavLst>
                                        <p:tav tm="0">
                                          <p:val>
                                            <p:strVal val="#ppt_h"/>
                                          </p:val>
                                        </p:tav>
                                        <p:tav tm="100000">
                                          <p:val>
                                            <p:strVal val="#ppt_h"/>
                                          </p:val>
                                        </p:tav>
                                      </p:tavLst>
                                    </p:anim>
                                  </p:childTnLst>
                                </p:cTn>
                              </p:par>
                              <p:par>
                                <p:cTn id="18" presetID="45" presetClass="entr" presetSubtype="0" fill="hold" grpId="0" nodeType="with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fade">
                                      <p:cBhvr>
                                        <p:cTn id="20" dur="2000"/>
                                        <p:tgtEl>
                                          <p:spTgt spid="57"/>
                                        </p:tgtEl>
                                      </p:cBhvr>
                                    </p:animEffect>
                                    <p:anim calcmode="lin" valueType="num">
                                      <p:cBhvr>
                                        <p:cTn id="21" dur="2000" fill="hold"/>
                                        <p:tgtEl>
                                          <p:spTgt spid="57"/>
                                        </p:tgtEl>
                                        <p:attrNameLst>
                                          <p:attrName>ppt_w</p:attrName>
                                        </p:attrNameLst>
                                      </p:cBhvr>
                                      <p:tavLst>
                                        <p:tav tm="0" fmla="#ppt_w*sin(2.5*pi*$)">
                                          <p:val>
                                            <p:fltVal val="0"/>
                                          </p:val>
                                        </p:tav>
                                        <p:tav tm="100000">
                                          <p:val>
                                            <p:fltVal val="1"/>
                                          </p:val>
                                        </p:tav>
                                      </p:tavLst>
                                    </p:anim>
                                    <p:anim calcmode="lin" valueType="num">
                                      <p:cBhvr>
                                        <p:cTn id="22" dur="2000" fill="hold"/>
                                        <p:tgtEl>
                                          <p:spTgt spid="57"/>
                                        </p:tgtEl>
                                        <p:attrNameLst>
                                          <p:attrName>ppt_h</p:attrName>
                                        </p:attrNameLst>
                                      </p:cBhvr>
                                      <p:tavLst>
                                        <p:tav tm="0">
                                          <p:val>
                                            <p:strVal val="#ppt_h"/>
                                          </p:val>
                                        </p:tav>
                                        <p:tav tm="100000">
                                          <p:val>
                                            <p:strVal val="#ppt_h"/>
                                          </p:val>
                                        </p:tav>
                                      </p:tavLst>
                                    </p:anim>
                                  </p:childTnLst>
                                </p:cTn>
                              </p:par>
                            </p:childTnLst>
                          </p:cTn>
                        </p:par>
                        <p:par>
                          <p:cTn id="23" fill="hold">
                            <p:stCondLst>
                              <p:cond delay="3000"/>
                            </p:stCondLst>
                            <p:childTnLst>
                              <p:par>
                                <p:cTn id="24" presetID="22" presetClass="entr" presetSubtype="4" fill="hold" nodeType="afterEffect">
                                  <p:stCondLst>
                                    <p:cond delay="0"/>
                                  </p:stCondLst>
                                  <p:childTnLst>
                                    <p:set>
                                      <p:cBhvr>
                                        <p:cTn id="25" dur="1" fill="hold">
                                          <p:stCondLst>
                                            <p:cond delay="0"/>
                                          </p:stCondLst>
                                        </p:cTn>
                                        <p:tgtEl>
                                          <p:spTgt spid="48"/>
                                        </p:tgtEl>
                                        <p:attrNameLst>
                                          <p:attrName>style.visibility</p:attrName>
                                        </p:attrNameLst>
                                      </p:cBhvr>
                                      <p:to>
                                        <p:strVal val="visible"/>
                                      </p:to>
                                    </p:set>
                                    <p:animEffect transition="in" filter="wipe(down)">
                                      <p:cBhvr>
                                        <p:cTn id="26" dur="500"/>
                                        <p:tgtEl>
                                          <p:spTgt spid="48"/>
                                        </p:tgtEl>
                                      </p:cBhvr>
                                    </p:animEffect>
                                  </p:childTnLst>
                                </p:cTn>
                              </p:par>
                            </p:childTnLst>
                          </p:cTn>
                        </p:par>
                        <p:par>
                          <p:cTn id="27" fill="hold">
                            <p:stCondLst>
                              <p:cond delay="3500"/>
                            </p:stCondLst>
                            <p:childTnLst>
                              <p:par>
                                <p:cTn id="28" presetID="22" presetClass="entr" presetSubtype="2"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wipe(right)">
                                      <p:cBhvr>
                                        <p:cTn id="30" dur="500"/>
                                        <p:tgtEl>
                                          <p:spTgt spid="40"/>
                                        </p:tgtEl>
                                      </p:cBhvr>
                                    </p:animEffect>
                                  </p:childTnLst>
                                </p:cTn>
                              </p:par>
                            </p:childTnLst>
                          </p:cTn>
                        </p:par>
                        <p:par>
                          <p:cTn id="31" fill="hold">
                            <p:stCondLst>
                              <p:cond delay="4000"/>
                            </p:stCondLst>
                            <p:childTnLst>
                              <p:par>
                                <p:cTn id="32" presetID="45"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2000"/>
                                        <p:tgtEl>
                                          <p:spTgt spid="36"/>
                                        </p:tgtEl>
                                      </p:cBhvr>
                                    </p:animEffect>
                                    <p:anim calcmode="lin" valueType="num">
                                      <p:cBhvr>
                                        <p:cTn id="35" dur="2000" fill="hold"/>
                                        <p:tgtEl>
                                          <p:spTgt spid="36"/>
                                        </p:tgtEl>
                                        <p:attrNameLst>
                                          <p:attrName>ppt_w</p:attrName>
                                        </p:attrNameLst>
                                      </p:cBhvr>
                                      <p:tavLst>
                                        <p:tav tm="0" fmla="#ppt_w*sin(2.5*pi*$)">
                                          <p:val>
                                            <p:fltVal val="0"/>
                                          </p:val>
                                        </p:tav>
                                        <p:tav tm="100000">
                                          <p:val>
                                            <p:fltVal val="1"/>
                                          </p:val>
                                        </p:tav>
                                      </p:tavLst>
                                    </p:anim>
                                    <p:anim calcmode="lin" valueType="num">
                                      <p:cBhvr>
                                        <p:cTn id="36" dur="2000" fill="hold"/>
                                        <p:tgtEl>
                                          <p:spTgt spid="36"/>
                                        </p:tgtEl>
                                        <p:attrNameLst>
                                          <p:attrName>ppt_h</p:attrName>
                                        </p:attrNameLst>
                                      </p:cBhvr>
                                      <p:tavLst>
                                        <p:tav tm="0">
                                          <p:val>
                                            <p:strVal val="#ppt_h"/>
                                          </p:val>
                                        </p:tav>
                                        <p:tav tm="100000">
                                          <p:val>
                                            <p:strVal val="#ppt_h"/>
                                          </p:val>
                                        </p:tav>
                                      </p:tavLst>
                                    </p:anim>
                                  </p:childTnLst>
                                </p:cTn>
                              </p:par>
                              <p:par>
                                <p:cTn id="37" presetID="45" presetClass="entr" presetSubtype="0" fill="hold" grpId="0" nodeType="with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fade">
                                      <p:cBhvr>
                                        <p:cTn id="39" dur="2000"/>
                                        <p:tgtEl>
                                          <p:spTgt spid="58"/>
                                        </p:tgtEl>
                                      </p:cBhvr>
                                    </p:animEffect>
                                    <p:anim calcmode="lin" valueType="num">
                                      <p:cBhvr>
                                        <p:cTn id="40" dur="2000" fill="hold"/>
                                        <p:tgtEl>
                                          <p:spTgt spid="58"/>
                                        </p:tgtEl>
                                        <p:attrNameLst>
                                          <p:attrName>ppt_w</p:attrName>
                                        </p:attrNameLst>
                                      </p:cBhvr>
                                      <p:tavLst>
                                        <p:tav tm="0" fmla="#ppt_w*sin(2.5*pi*$)">
                                          <p:val>
                                            <p:fltVal val="0"/>
                                          </p:val>
                                        </p:tav>
                                        <p:tav tm="100000">
                                          <p:val>
                                            <p:fltVal val="1"/>
                                          </p:val>
                                        </p:tav>
                                      </p:tavLst>
                                    </p:anim>
                                    <p:anim calcmode="lin" valueType="num">
                                      <p:cBhvr>
                                        <p:cTn id="41" dur="2000" fill="hold"/>
                                        <p:tgtEl>
                                          <p:spTgt spid="58"/>
                                        </p:tgtEl>
                                        <p:attrNameLst>
                                          <p:attrName>ppt_h</p:attrName>
                                        </p:attrNameLst>
                                      </p:cBhvr>
                                      <p:tavLst>
                                        <p:tav tm="0">
                                          <p:val>
                                            <p:strVal val="#ppt_h"/>
                                          </p:val>
                                        </p:tav>
                                        <p:tav tm="100000">
                                          <p:val>
                                            <p:strVal val="#ppt_h"/>
                                          </p:val>
                                        </p:tav>
                                      </p:tavLst>
                                    </p:anim>
                                  </p:childTnLst>
                                </p:cTn>
                              </p:par>
                            </p:childTnLst>
                          </p:cTn>
                        </p:par>
                        <p:par>
                          <p:cTn id="42" fill="hold">
                            <p:stCondLst>
                              <p:cond delay="6000"/>
                            </p:stCondLst>
                            <p:childTnLst>
                              <p:par>
                                <p:cTn id="43" presetID="22" presetClass="entr" presetSubtype="4" fill="hold" nodeType="afterEffect">
                                  <p:stCondLst>
                                    <p:cond delay="0"/>
                                  </p:stCondLst>
                                  <p:childTnLst>
                                    <p:set>
                                      <p:cBhvr>
                                        <p:cTn id="44" dur="1" fill="hold">
                                          <p:stCondLst>
                                            <p:cond delay="0"/>
                                          </p:stCondLst>
                                        </p:cTn>
                                        <p:tgtEl>
                                          <p:spTgt spid="50"/>
                                        </p:tgtEl>
                                        <p:attrNameLst>
                                          <p:attrName>style.visibility</p:attrName>
                                        </p:attrNameLst>
                                      </p:cBhvr>
                                      <p:to>
                                        <p:strVal val="visible"/>
                                      </p:to>
                                    </p:set>
                                    <p:animEffect transition="in" filter="wipe(down)">
                                      <p:cBhvr>
                                        <p:cTn id="45" dur="500"/>
                                        <p:tgtEl>
                                          <p:spTgt spid="50"/>
                                        </p:tgtEl>
                                      </p:cBhvr>
                                    </p:animEffect>
                                  </p:childTnLst>
                                </p:cTn>
                              </p:par>
                            </p:childTnLst>
                          </p:cTn>
                        </p:par>
                        <p:par>
                          <p:cTn id="46" fill="hold">
                            <p:stCondLst>
                              <p:cond delay="6500"/>
                            </p:stCondLst>
                            <p:childTnLst>
                              <p:par>
                                <p:cTn id="47" presetID="22" presetClass="entr" presetSubtype="2"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right)">
                                      <p:cBhvr>
                                        <p:cTn id="49" dur="500"/>
                                        <p:tgtEl>
                                          <p:spTgt spid="49"/>
                                        </p:tgtEl>
                                      </p:cBhvr>
                                    </p:animEffect>
                                  </p:childTnLst>
                                </p:cTn>
                              </p:par>
                            </p:childTnLst>
                          </p:cTn>
                        </p:par>
                        <p:par>
                          <p:cTn id="50" fill="hold">
                            <p:stCondLst>
                              <p:cond delay="7000"/>
                            </p:stCondLst>
                            <p:childTnLst>
                              <p:par>
                                <p:cTn id="51" presetID="45" presetClass="entr" presetSubtype="0" fill="hold" grpId="0"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2000"/>
                                        <p:tgtEl>
                                          <p:spTgt spid="37"/>
                                        </p:tgtEl>
                                      </p:cBhvr>
                                    </p:animEffect>
                                    <p:anim calcmode="lin" valueType="num">
                                      <p:cBhvr>
                                        <p:cTn id="54" dur="2000" fill="hold"/>
                                        <p:tgtEl>
                                          <p:spTgt spid="37"/>
                                        </p:tgtEl>
                                        <p:attrNameLst>
                                          <p:attrName>ppt_w</p:attrName>
                                        </p:attrNameLst>
                                      </p:cBhvr>
                                      <p:tavLst>
                                        <p:tav tm="0" fmla="#ppt_w*sin(2.5*pi*$)">
                                          <p:val>
                                            <p:fltVal val="0"/>
                                          </p:val>
                                        </p:tav>
                                        <p:tav tm="100000">
                                          <p:val>
                                            <p:fltVal val="1"/>
                                          </p:val>
                                        </p:tav>
                                      </p:tavLst>
                                    </p:anim>
                                    <p:anim calcmode="lin" valueType="num">
                                      <p:cBhvr>
                                        <p:cTn id="55" dur="2000" fill="hold"/>
                                        <p:tgtEl>
                                          <p:spTgt spid="37"/>
                                        </p:tgtEl>
                                        <p:attrNameLst>
                                          <p:attrName>ppt_h</p:attrName>
                                        </p:attrNameLst>
                                      </p:cBhvr>
                                      <p:tavLst>
                                        <p:tav tm="0">
                                          <p:val>
                                            <p:strVal val="#ppt_h"/>
                                          </p:val>
                                        </p:tav>
                                        <p:tav tm="100000">
                                          <p:val>
                                            <p:strVal val="#ppt_h"/>
                                          </p:val>
                                        </p:tav>
                                      </p:tavLst>
                                    </p:anim>
                                  </p:childTnLst>
                                </p:cTn>
                              </p:par>
                              <p:par>
                                <p:cTn id="56" presetID="45" presetClass="entr" presetSubtype="0" fill="hold" grpId="0" nodeType="withEffect">
                                  <p:stCondLst>
                                    <p:cond delay="0"/>
                                  </p:stCondLst>
                                  <p:childTnLst>
                                    <p:set>
                                      <p:cBhvr>
                                        <p:cTn id="57" dur="1" fill="hold">
                                          <p:stCondLst>
                                            <p:cond delay="0"/>
                                          </p:stCondLst>
                                        </p:cTn>
                                        <p:tgtEl>
                                          <p:spTgt spid="59"/>
                                        </p:tgtEl>
                                        <p:attrNameLst>
                                          <p:attrName>style.visibility</p:attrName>
                                        </p:attrNameLst>
                                      </p:cBhvr>
                                      <p:to>
                                        <p:strVal val="visible"/>
                                      </p:to>
                                    </p:set>
                                    <p:animEffect transition="in" filter="fade">
                                      <p:cBhvr>
                                        <p:cTn id="58" dur="2000"/>
                                        <p:tgtEl>
                                          <p:spTgt spid="59"/>
                                        </p:tgtEl>
                                      </p:cBhvr>
                                    </p:animEffect>
                                    <p:anim calcmode="lin" valueType="num">
                                      <p:cBhvr>
                                        <p:cTn id="59" dur="2000" fill="hold"/>
                                        <p:tgtEl>
                                          <p:spTgt spid="59"/>
                                        </p:tgtEl>
                                        <p:attrNameLst>
                                          <p:attrName>ppt_w</p:attrName>
                                        </p:attrNameLst>
                                      </p:cBhvr>
                                      <p:tavLst>
                                        <p:tav tm="0" fmla="#ppt_w*sin(2.5*pi*$)">
                                          <p:val>
                                            <p:fltVal val="0"/>
                                          </p:val>
                                        </p:tav>
                                        <p:tav tm="100000">
                                          <p:val>
                                            <p:fltVal val="1"/>
                                          </p:val>
                                        </p:tav>
                                      </p:tavLst>
                                    </p:anim>
                                    <p:anim calcmode="lin" valueType="num">
                                      <p:cBhvr>
                                        <p:cTn id="60" dur="2000" fill="hold"/>
                                        <p:tgtEl>
                                          <p:spTgt spid="59"/>
                                        </p:tgtEl>
                                        <p:attrNameLst>
                                          <p:attrName>ppt_h</p:attrName>
                                        </p:attrNameLst>
                                      </p:cBhvr>
                                      <p:tavLst>
                                        <p:tav tm="0">
                                          <p:val>
                                            <p:strVal val="#ppt_h"/>
                                          </p:val>
                                        </p:tav>
                                        <p:tav tm="100000">
                                          <p:val>
                                            <p:strVal val="#ppt_h"/>
                                          </p:val>
                                        </p:tav>
                                      </p:tavLst>
                                    </p:anim>
                                  </p:childTnLst>
                                </p:cTn>
                              </p:par>
                            </p:childTnLst>
                          </p:cTn>
                        </p:par>
                        <p:par>
                          <p:cTn id="61" fill="hold">
                            <p:stCondLst>
                              <p:cond delay="9000"/>
                            </p:stCondLst>
                            <p:childTnLst>
                              <p:par>
                                <p:cTn id="62" presetID="22" presetClass="entr" presetSubtype="4" fill="hold" nodeType="afterEffect">
                                  <p:stCondLst>
                                    <p:cond delay="0"/>
                                  </p:stCondLst>
                                  <p:childTnLst>
                                    <p:set>
                                      <p:cBhvr>
                                        <p:cTn id="63" dur="1" fill="hold">
                                          <p:stCondLst>
                                            <p:cond delay="0"/>
                                          </p:stCondLst>
                                        </p:cTn>
                                        <p:tgtEl>
                                          <p:spTgt spid="52"/>
                                        </p:tgtEl>
                                        <p:attrNameLst>
                                          <p:attrName>style.visibility</p:attrName>
                                        </p:attrNameLst>
                                      </p:cBhvr>
                                      <p:to>
                                        <p:strVal val="visible"/>
                                      </p:to>
                                    </p:set>
                                    <p:animEffect transition="in" filter="wipe(down)">
                                      <p:cBhvr>
                                        <p:cTn id="64" dur="500"/>
                                        <p:tgtEl>
                                          <p:spTgt spid="52"/>
                                        </p:tgtEl>
                                      </p:cBhvr>
                                    </p:animEffect>
                                  </p:childTnLst>
                                </p:cTn>
                              </p:par>
                            </p:childTnLst>
                          </p:cTn>
                        </p:par>
                        <p:par>
                          <p:cTn id="65" fill="hold">
                            <p:stCondLst>
                              <p:cond delay="9500"/>
                            </p:stCondLst>
                            <p:childTnLst>
                              <p:par>
                                <p:cTn id="66" presetID="22" presetClass="entr" presetSubtype="2" fill="hold" grpId="0"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right)">
                                      <p:cBhvr>
                                        <p:cTn id="68" dur="500"/>
                                        <p:tgtEl>
                                          <p:spTgt spid="51"/>
                                        </p:tgtEl>
                                      </p:cBhvr>
                                    </p:animEffect>
                                  </p:childTnLst>
                                </p:cTn>
                              </p:par>
                            </p:childTnLst>
                          </p:cTn>
                        </p:par>
                        <p:par>
                          <p:cTn id="69" fill="hold">
                            <p:stCondLst>
                              <p:cond delay="10000"/>
                            </p:stCondLst>
                            <p:childTnLst>
                              <p:par>
                                <p:cTn id="70" presetID="45" presetClass="entr" presetSubtype="0"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fade">
                                      <p:cBhvr>
                                        <p:cTn id="72" dur="2000"/>
                                        <p:tgtEl>
                                          <p:spTgt spid="38"/>
                                        </p:tgtEl>
                                      </p:cBhvr>
                                    </p:animEffect>
                                    <p:anim calcmode="lin" valueType="num">
                                      <p:cBhvr>
                                        <p:cTn id="73" dur="2000" fill="hold"/>
                                        <p:tgtEl>
                                          <p:spTgt spid="38"/>
                                        </p:tgtEl>
                                        <p:attrNameLst>
                                          <p:attrName>ppt_w</p:attrName>
                                        </p:attrNameLst>
                                      </p:cBhvr>
                                      <p:tavLst>
                                        <p:tav tm="0" fmla="#ppt_w*sin(2.5*pi*$)">
                                          <p:val>
                                            <p:fltVal val="0"/>
                                          </p:val>
                                        </p:tav>
                                        <p:tav tm="100000">
                                          <p:val>
                                            <p:fltVal val="1"/>
                                          </p:val>
                                        </p:tav>
                                      </p:tavLst>
                                    </p:anim>
                                    <p:anim calcmode="lin" valueType="num">
                                      <p:cBhvr>
                                        <p:cTn id="74" dur="2000" fill="hold"/>
                                        <p:tgtEl>
                                          <p:spTgt spid="38"/>
                                        </p:tgtEl>
                                        <p:attrNameLst>
                                          <p:attrName>ppt_h</p:attrName>
                                        </p:attrNameLst>
                                      </p:cBhvr>
                                      <p:tavLst>
                                        <p:tav tm="0">
                                          <p:val>
                                            <p:strVal val="#ppt_h"/>
                                          </p:val>
                                        </p:tav>
                                        <p:tav tm="100000">
                                          <p:val>
                                            <p:strVal val="#ppt_h"/>
                                          </p:val>
                                        </p:tav>
                                      </p:tavLst>
                                    </p:anim>
                                  </p:childTnLst>
                                </p:cTn>
                              </p:par>
                              <p:par>
                                <p:cTn id="75" presetID="45" presetClass="entr" presetSubtype="0" fill="hold" grpId="0" nodeType="withEffect">
                                  <p:stCondLst>
                                    <p:cond delay="0"/>
                                  </p:stCondLst>
                                  <p:childTnLst>
                                    <p:set>
                                      <p:cBhvr>
                                        <p:cTn id="76" dur="1" fill="hold">
                                          <p:stCondLst>
                                            <p:cond delay="0"/>
                                          </p:stCondLst>
                                        </p:cTn>
                                        <p:tgtEl>
                                          <p:spTgt spid="60"/>
                                        </p:tgtEl>
                                        <p:attrNameLst>
                                          <p:attrName>style.visibility</p:attrName>
                                        </p:attrNameLst>
                                      </p:cBhvr>
                                      <p:to>
                                        <p:strVal val="visible"/>
                                      </p:to>
                                    </p:set>
                                    <p:animEffect transition="in" filter="fade">
                                      <p:cBhvr>
                                        <p:cTn id="77" dur="2000"/>
                                        <p:tgtEl>
                                          <p:spTgt spid="60"/>
                                        </p:tgtEl>
                                      </p:cBhvr>
                                    </p:animEffect>
                                    <p:anim calcmode="lin" valueType="num">
                                      <p:cBhvr>
                                        <p:cTn id="78" dur="2000" fill="hold"/>
                                        <p:tgtEl>
                                          <p:spTgt spid="60"/>
                                        </p:tgtEl>
                                        <p:attrNameLst>
                                          <p:attrName>ppt_w</p:attrName>
                                        </p:attrNameLst>
                                      </p:cBhvr>
                                      <p:tavLst>
                                        <p:tav tm="0" fmla="#ppt_w*sin(2.5*pi*$)">
                                          <p:val>
                                            <p:fltVal val="0"/>
                                          </p:val>
                                        </p:tav>
                                        <p:tav tm="100000">
                                          <p:val>
                                            <p:fltVal val="1"/>
                                          </p:val>
                                        </p:tav>
                                      </p:tavLst>
                                    </p:anim>
                                    <p:anim calcmode="lin" valueType="num">
                                      <p:cBhvr>
                                        <p:cTn id="79" dur="2000" fill="hold"/>
                                        <p:tgtEl>
                                          <p:spTgt spid="60"/>
                                        </p:tgtEl>
                                        <p:attrNameLst>
                                          <p:attrName>ppt_h</p:attrName>
                                        </p:attrNameLst>
                                      </p:cBhvr>
                                      <p:tavLst>
                                        <p:tav tm="0">
                                          <p:val>
                                            <p:strVal val="#ppt_h"/>
                                          </p:val>
                                        </p:tav>
                                        <p:tav tm="100000">
                                          <p:val>
                                            <p:strVal val="#ppt_h"/>
                                          </p:val>
                                        </p:tav>
                                      </p:tavLst>
                                    </p:anim>
                                  </p:childTnLst>
                                </p:cTn>
                              </p:par>
                            </p:childTnLst>
                          </p:cTn>
                        </p:par>
                        <p:par>
                          <p:cTn id="80" fill="hold">
                            <p:stCondLst>
                              <p:cond delay="12000"/>
                            </p:stCondLst>
                            <p:childTnLst>
                              <p:par>
                                <p:cTn id="81" presetID="22" presetClass="entr" presetSubtype="4"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down)">
                                      <p:cBhvr>
                                        <p:cTn id="83" dur="500"/>
                                        <p:tgtEl>
                                          <p:spTgt spid="54"/>
                                        </p:tgtEl>
                                      </p:cBhvr>
                                    </p:animEffect>
                                  </p:childTnLst>
                                </p:cTn>
                              </p:par>
                            </p:childTnLst>
                          </p:cTn>
                        </p:par>
                        <p:par>
                          <p:cTn id="84" fill="hold">
                            <p:stCondLst>
                              <p:cond delay="12500"/>
                            </p:stCondLst>
                            <p:childTnLst>
                              <p:par>
                                <p:cTn id="85" presetID="22" presetClass="entr" presetSubtype="2"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right)">
                                      <p:cBhvr>
                                        <p:cTn id="87" dur="500"/>
                                        <p:tgtEl>
                                          <p:spTgt spid="53"/>
                                        </p:tgtEl>
                                      </p:cBhvr>
                                    </p:animEffect>
                                  </p:childTnLst>
                                </p:cTn>
                              </p:par>
                            </p:childTnLst>
                          </p:cTn>
                        </p:par>
                        <p:par>
                          <p:cTn id="88" fill="hold">
                            <p:stCondLst>
                              <p:cond delay="13000"/>
                            </p:stCondLst>
                            <p:childTnLst>
                              <p:par>
                                <p:cTn id="89" presetID="45" presetClass="entr" presetSubtype="0"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Effect transition="in" filter="fade">
                                      <p:cBhvr>
                                        <p:cTn id="91" dur="2000"/>
                                        <p:tgtEl>
                                          <p:spTgt spid="39"/>
                                        </p:tgtEl>
                                      </p:cBhvr>
                                    </p:animEffect>
                                    <p:anim calcmode="lin" valueType="num">
                                      <p:cBhvr>
                                        <p:cTn id="92" dur="2000" fill="hold"/>
                                        <p:tgtEl>
                                          <p:spTgt spid="39"/>
                                        </p:tgtEl>
                                        <p:attrNameLst>
                                          <p:attrName>ppt_w</p:attrName>
                                        </p:attrNameLst>
                                      </p:cBhvr>
                                      <p:tavLst>
                                        <p:tav tm="0" fmla="#ppt_w*sin(2.5*pi*$)">
                                          <p:val>
                                            <p:fltVal val="0"/>
                                          </p:val>
                                        </p:tav>
                                        <p:tav tm="100000">
                                          <p:val>
                                            <p:fltVal val="1"/>
                                          </p:val>
                                        </p:tav>
                                      </p:tavLst>
                                    </p:anim>
                                    <p:anim calcmode="lin" valueType="num">
                                      <p:cBhvr>
                                        <p:cTn id="93" dur="2000" fill="hold"/>
                                        <p:tgtEl>
                                          <p:spTgt spid="39"/>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61"/>
                                        </p:tgtEl>
                                        <p:attrNameLst>
                                          <p:attrName>style.visibility</p:attrName>
                                        </p:attrNameLst>
                                      </p:cBhvr>
                                      <p:to>
                                        <p:strVal val="visible"/>
                                      </p:to>
                                    </p:set>
                                    <p:animEffect transition="in" filter="fade">
                                      <p:cBhvr>
                                        <p:cTn id="96" dur="2000"/>
                                        <p:tgtEl>
                                          <p:spTgt spid="61"/>
                                        </p:tgtEl>
                                      </p:cBhvr>
                                    </p:animEffect>
                                    <p:anim calcmode="lin" valueType="num">
                                      <p:cBhvr>
                                        <p:cTn id="97" dur="2000" fill="hold"/>
                                        <p:tgtEl>
                                          <p:spTgt spid="61"/>
                                        </p:tgtEl>
                                        <p:attrNameLst>
                                          <p:attrName>ppt_w</p:attrName>
                                        </p:attrNameLst>
                                      </p:cBhvr>
                                      <p:tavLst>
                                        <p:tav tm="0" fmla="#ppt_w*sin(2.5*pi*$)">
                                          <p:val>
                                            <p:fltVal val="0"/>
                                          </p:val>
                                        </p:tav>
                                        <p:tav tm="100000">
                                          <p:val>
                                            <p:fltVal val="1"/>
                                          </p:val>
                                        </p:tav>
                                      </p:tavLst>
                                    </p:anim>
                                    <p:anim calcmode="lin" valueType="num">
                                      <p:cBhvr>
                                        <p:cTn id="98" dur="2000" fill="hold"/>
                                        <p:tgtEl>
                                          <p:spTgt spid="61"/>
                                        </p:tgtEl>
                                        <p:attrNameLst>
                                          <p:attrName>ppt_h</p:attrName>
                                        </p:attrNameLst>
                                      </p:cBhvr>
                                      <p:tavLst>
                                        <p:tav tm="0">
                                          <p:val>
                                            <p:strVal val="#ppt_h"/>
                                          </p:val>
                                        </p:tav>
                                        <p:tav tm="100000">
                                          <p:val>
                                            <p:strVal val="#ppt_h"/>
                                          </p:val>
                                        </p:tav>
                                      </p:tavLst>
                                    </p:anim>
                                  </p:childTnLst>
                                </p:cTn>
                              </p:par>
                            </p:childTnLst>
                          </p:cTn>
                        </p:par>
                        <p:par>
                          <p:cTn id="99" fill="hold">
                            <p:stCondLst>
                              <p:cond delay="15000"/>
                            </p:stCondLst>
                            <p:childTnLst>
                              <p:par>
                                <p:cTn id="100" presetID="22" presetClass="entr" presetSubtype="4" fill="hold" nodeType="afterEffect">
                                  <p:stCondLst>
                                    <p:cond delay="0"/>
                                  </p:stCondLst>
                                  <p:childTnLst>
                                    <p:set>
                                      <p:cBhvr>
                                        <p:cTn id="101" dur="1" fill="hold">
                                          <p:stCondLst>
                                            <p:cond delay="0"/>
                                          </p:stCondLst>
                                        </p:cTn>
                                        <p:tgtEl>
                                          <p:spTgt spid="56"/>
                                        </p:tgtEl>
                                        <p:attrNameLst>
                                          <p:attrName>style.visibility</p:attrName>
                                        </p:attrNameLst>
                                      </p:cBhvr>
                                      <p:to>
                                        <p:strVal val="visible"/>
                                      </p:to>
                                    </p:set>
                                    <p:animEffect transition="in" filter="wipe(down)">
                                      <p:cBhvr>
                                        <p:cTn id="102" dur="500"/>
                                        <p:tgtEl>
                                          <p:spTgt spid="56"/>
                                        </p:tgtEl>
                                      </p:cBhvr>
                                    </p:animEffect>
                                  </p:childTnLst>
                                </p:cTn>
                              </p:par>
                            </p:childTnLst>
                          </p:cTn>
                        </p:par>
                        <p:par>
                          <p:cTn id="103" fill="hold">
                            <p:stCondLst>
                              <p:cond delay="15500"/>
                            </p:stCondLst>
                            <p:childTnLst>
                              <p:par>
                                <p:cTn id="104" presetID="22" presetClass="entr" presetSubtype="2" fill="hold" grpId="0" nodeType="afterEffect">
                                  <p:stCondLst>
                                    <p:cond delay="0"/>
                                  </p:stCondLst>
                                  <p:childTnLst>
                                    <p:set>
                                      <p:cBhvr>
                                        <p:cTn id="105" dur="1" fill="hold">
                                          <p:stCondLst>
                                            <p:cond delay="0"/>
                                          </p:stCondLst>
                                        </p:cTn>
                                        <p:tgtEl>
                                          <p:spTgt spid="55"/>
                                        </p:tgtEl>
                                        <p:attrNameLst>
                                          <p:attrName>style.visibility</p:attrName>
                                        </p:attrNameLst>
                                      </p:cBhvr>
                                      <p:to>
                                        <p:strVal val="visible"/>
                                      </p:to>
                                    </p:set>
                                    <p:animEffect transition="in" filter="wipe(right)">
                                      <p:cBhvr>
                                        <p:cTn id="106"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39" grpId="0" animBg="1"/>
      <p:bldP spid="40" grpId="0"/>
      <p:bldP spid="46" grpId="0"/>
      <p:bldP spid="49" grpId="0"/>
      <p:bldP spid="51" grpId="0"/>
      <p:bldP spid="53" grpId="0"/>
      <p:bldP spid="55" grpId="0"/>
      <p:bldP spid="57" grpId="0"/>
      <p:bldP spid="58" grpId="0"/>
      <p:bldP spid="59" grpId="0"/>
      <p:bldP spid="60" grpId="0"/>
      <p:bldP spid="6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sp>
        <p:nvSpPr>
          <p:cNvPr id="9" name="Rounded Rectangle 267">
            <a:extLst>
              <a:ext uri="{FF2B5EF4-FFF2-40B4-BE49-F238E27FC236}">
                <a16:creationId xmlns:a16="http://schemas.microsoft.com/office/drawing/2014/main" id="{EA433DCF-684F-4014-80DA-56B9C28E5D39}"/>
              </a:ext>
            </a:extLst>
          </p:cNvPr>
          <p:cNvSpPr>
            <a:spLocks noChangeAspect="1"/>
          </p:cNvSpPr>
          <p:nvPr/>
        </p:nvSpPr>
        <p:spPr>
          <a:xfrm flipH="1">
            <a:off x="757354" y="35930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 name="Rounded Rectangle 267">
            <a:extLst>
              <a:ext uri="{FF2B5EF4-FFF2-40B4-BE49-F238E27FC236}">
                <a16:creationId xmlns:a16="http://schemas.microsoft.com/office/drawing/2014/main" id="{2E365B13-97F1-4CB7-A100-39E36552CF5C}"/>
              </a:ext>
            </a:extLst>
          </p:cNvPr>
          <p:cNvSpPr>
            <a:spLocks noChangeAspect="1"/>
          </p:cNvSpPr>
          <p:nvPr/>
        </p:nvSpPr>
        <p:spPr>
          <a:xfrm flipH="1">
            <a:off x="757354" y="338428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 name="Rounded Rectangle 267">
            <a:extLst>
              <a:ext uri="{FF2B5EF4-FFF2-40B4-BE49-F238E27FC236}">
                <a16:creationId xmlns:a16="http://schemas.microsoft.com/office/drawing/2014/main" id="{3BB7F54C-8BF9-4290-967E-BE05F0E56D55}"/>
              </a:ext>
            </a:extLst>
          </p:cNvPr>
          <p:cNvSpPr>
            <a:spLocks noChangeAspect="1"/>
          </p:cNvSpPr>
          <p:nvPr/>
        </p:nvSpPr>
        <p:spPr>
          <a:xfrm flipH="1">
            <a:off x="757354" y="317552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 name="Rounded Rectangle 267">
            <a:extLst>
              <a:ext uri="{FF2B5EF4-FFF2-40B4-BE49-F238E27FC236}">
                <a16:creationId xmlns:a16="http://schemas.microsoft.com/office/drawing/2014/main" id="{162A7989-C6AC-4FC2-93A4-987DB165FF21}"/>
              </a:ext>
            </a:extLst>
          </p:cNvPr>
          <p:cNvSpPr>
            <a:spLocks noChangeAspect="1"/>
          </p:cNvSpPr>
          <p:nvPr/>
        </p:nvSpPr>
        <p:spPr>
          <a:xfrm flipH="1">
            <a:off x="757354" y="2969112"/>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 name="Rounded Rectangle 267">
            <a:extLst>
              <a:ext uri="{FF2B5EF4-FFF2-40B4-BE49-F238E27FC236}">
                <a16:creationId xmlns:a16="http://schemas.microsoft.com/office/drawing/2014/main" id="{3D475A58-BAFE-4585-B956-81DA42DE2788}"/>
              </a:ext>
            </a:extLst>
          </p:cNvPr>
          <p:cNvSpPr>
            <a:spLocks noChangeAspect="1"/>
          </p:cNvSpPr>
          <p:nvPr/>
        </p:nvSpPr>
        <p:spPr>
          <a:xfrm flipH="1">
            <a:off x="757354" y="2762699"/>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 name="Rounded Rectangle 267">
            <a:extLst>
              <a:ext uri="{FF2B5EF4-FFF2-40B4-BE49-F238E27FC236}">
                <a16:creationId xmlns:a16="http://schemas.microsoft.com/office/drawing/2014/main" id="{5A4CCB1E-D95C-4E19-9537-E9A5526AB783}"/>
              </a:ext>
            </a:extLst>
          </p:cNvPr>
          <p:cNvSpPr>
            <a:spLocks noChangeAspect="1"/>
          </p:cNvSpPr>
          <p:nvPr/>
        </p:nvSpPr>
        <p:spPr>
          <a:xfrm flipH="1">
            <a:off x="757354" y="2556285"/>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5" name="Rounded Rectangle 267">
            <a:extLst>
              <a:ext uri="{FF2B5EF4-FFF2-40B4-BE49-F238E27FC236}">
                <a16:creationId xmlns:a16="http://schemas.microsoft.com/office/drawing/2014/main" id="{3F7A0188-0658-48B3-B761-C002333517B2}"/>
              </a:ext>
            </a:extLst>
          </p:cNvPr>
          <p:cNvSpPr>
            <a:spLocks noChangeAspect="1"/>
          </p:cNvSpPr>
          <p:nvPr/>
        </p:nvSpPr>
        <p:spPr>
          <a:xfrm flipH="1">
            <a:off x="757354" y="234915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6" name="Rounded Rectangle 267">
            <a:extLst>
              <a:ext uri="{FF2B5EF4-FFF2-40B4-BE49-F238E27FC236}">
                <a16:creationId xmlns:a16="http://schemas.microsoft.com/office/drawing/2014/main" id="{5DACA529-502A-4E7B-B725-3A8236E1A45C}"/>
              </a:ext>
            </a:extLst>
          </p:cNvPr>
          <p:cNvSpPr>
            <a:spLocks noChangeAspect="1"/>
          </p:cNvSpPr>
          <p:nvPr/>
        </p:nvSpPr>
        <p:spPr>
          <a:xfrm flipH="1">
            <a:off x="757354" y="21420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7" name="Rounded Rectangle 267">
            <a:extLst>
              <a:ext uri="{FF2B5EF4-FFF2-40B4-BE49-F238E27FC236}">
                <a16:creationId xmlns:a16="http://schemas.microsoft.com/office/drawing/2014/main" id="{6F188A2D-050C-4041-B573-ADC0407A1BA8}"/>
              </a:ext>
            </a:extLst>
          </p:cNvPr>
          <p:cNvSpPr>
            <a:spLocks noChangeAspect="1"/>
          </p:cNvSpPr>
          <p:nvPr/>
        </p:nvSpPr>
        <p:spPr>
          <a:xfrm flipH="1">
            <a:off x="757354" y="19348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8" name="Rounded Rectangle 267">
            <a:extLst>
              <a:ext uri="{FF2B5EF4-FFF2-40B4-BE49-F238E27FC236}">
                <a16:creationId xmlns:a16="http://schemas.microsoft.com/office/drawing/2014/main" id="{884783EB-2A5B-4540-B195-10BCC8B3E095}"/>
              </a:ext>
            </a:extLst>
          </p:cNvPr>
          <p:cNvSpPr>
            <a:spLocks noChangeAspect="1"/>
          </p:cNvSpPr>
          <p:nvPr/>
        </p:nvSpPr>
        <p:spPr>
          <a:xfrm flipH="1">
            <a:off x="757354" y="17277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2" name="Rounded Rectangle 267">
            <a:extLst>
              <a:ext uri="{FF2B5EF4-FFF2-40B4-BE49-F238E27FC236}">
                <a16:creationId xmlns:a16="http://schemas.microsoft.com/office/drawing/2014/main" id="{30052106-4C69-4FA6-8C0C-FB1FE116ACCF}"/>
              </a:ext>
            </a:extLst>
          </p:cNvPr>
          <p:cNvSpPr>
            <a:spLocks noChangeAspect="1"/>
          </p:cNvSpPr>
          <p:nvPr/>
        </p:nvSpPr>
        <p:spPr>
          <a:xfrm flipH="1">
            <a:off x="757353" y="566710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3" name="Rounded Rectangle 267">
            <a:extLst>
              <a:ext uri="{FF2B5EF4-FFF2-40B4-BE49-F238E27FC236}">
                <a16:creationId xmlns:a16="http://schemas.microsoft.com/office/drawing/2014/main" id="{D1A39F61-10C5-4C05-B8B1-3D8810C8F2CA}"/>
              </a:ext>
            </a:extLst>
          </p:cNvPr>
          <p:cNvSpPr>
            <a:spLocks noChangeAspect="1"/>
          </p:cNvSpPr>
          <p:nvPr/>
        </p:nvSpPr>
        <p:spPr>
          <a:xfrm flipH="1">
            <a:off x="757353" y="54583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4" name="Rounded Rectangle 267">
            <a:extLst>
              <a:ext uri="{FF2B5EF4-FFF2-40B4-BE49-F238E27FC236}">
                <a16:creationId xmlns:a16="http://schemas.microsoft.com/office/drawing/2014/main" id="{24BEAAB6-084C-4553-B819-21AE3941EB46}"/>
              </a:ext>
            </a:extLst>
          </p:cNvPr>
          <p:cNvSpPr>
            <a:spLocks noChangeAspect="1"/>
          </p:cNvSpPr>
          <p:nvPr/>
        </p:nvSpPr>
        <p:spPr>
          <a:xfrm flipH="1">
            <a:off x="757353" y="524958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5" name="Rounded Rectangle 267">
            <a:extLst>
              <a:ext uri="{FF2B5EF4-FFF2-40B4-BE49-F238E27FC236}">
                <a16:creationId xmlns:a16="http://schemas.microsoft.com/office/drawing/2014/main" id="{76644508-19FD-4293-9440-3C9C9E23C7C3}"/>
              </a:ext>
            </a:extLst>
          </p:cNvPr>
          <p:cNvSpPr>
            <a:spLocks noChangeAspect="1"/>
          </p:cNvSpPr>
          <p:nvPr/>
        </p:nvSpPr>
        <p:spPr>
          <a:xfrm flipH="1">
            <a:off x="757353" y="5043173"/>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6" name="Rounded Rectangle 267">
            <a:extLst>
              <a:ext uri="{FF2B5EF4-FFF2-40B4-BE49-F238E27FC236}">
                <a16:creationId xmlns:a16="http://schemas.microsoft.com/office/drawing/2014/main" id="{983B8A1E-B190-4852-9079-61D1B285D547}"/>
              </a:ext>
            </a:extLst>
          </p:cNvPr>
          <p:cNvSpPr>
            <a:spLocks noChangeAspect="1"/>
          </p:cNvSpPr>
          <p:nvPr/>
        </p:nvSpPr>
        <p:spPr>
          <a:xfrm flipH="1">
            <a:off x="757353" y="4836759"/>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7" name="Rounded Rectangle 267">
            <a:extLst>
              <a:ext uri="{FF2B5EF4-FFF2-40B4-BE49-F238E27FC236}">
                <a16:creationId xmlns:a16="http://schemas.microsoft.com/office/drawing/2014/main" id="{48188EF9-1C2A-414A-83A2-4C805C284512}"/>
              </a:ext>
            </a:extLst>
          </p:cNvPr>
          <p:cNvSpPr>
            <a:spLocks noChangeAspect="1"/>
          </p:cNvSpPr>
          <p:nvPr/>
        </p:nvSpPr>
        <p:spPr>
          <a:xfrm flipH="1">
            <a:off x="757353" y="46303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8" name="Rounded Rectangle 267">
            <a:extLst>
              <a:ext uri="{FF2B5EF4-FFF2-40B4-BE49-F238E27FC236}">
                <a16:creationId xmlns:a16="http://schemas.microsoft.com/office/drawing/2014/main" id="{AF83B373-09EB-446F-A06C-6688A3BA95D8}"/>
              </a:ext>
            </a:extLst>
          </p:cNvPr>
          <p:cNvSpPr>
            <a:spLocks noChangeAspect="1"/>
          </p:cNvSpPr>
          <p:nvPr/>
        </p:nvSpPr>
        <p:spPr>
          <a:xfrm flipH="1">
            <a:off x="757353" y="4423211"/>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9" name="Rounded Rectangle 267">
            <a:extLst>
              <a:ext uri="{FF2B5EF4-FFF2-40B4-BE49-F238E27FC236}">
                <a16:creationId xmlns:a16="http://schemas.microsoft.com/office/drawing/2014/main" id="{072DABA1-0F2B-443B-ADBD-71E857404689}"/>
              </a:ext>
            </a:extLst>
          </p:cNvPr>
          <p:cNvSpPr>
            <a:spLocks noChangeAspect="1"/>
          </p:cNvSpPr>
          <p:nvPr/>
        </p:nvSpPr>
        <p:spPr>
          <a:xfrm flipH="1">
            <a:off x="757353" y="421607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0" name="Rounded Rectangle 267">
            <a:extLst>
              <a:ext uri="{FF2B5EF4-FFF2-40B4-BE49-F238E27FC236}">
                <a16:creationId xmlns:a16="http://schemas.microsoft.com/office/drawing/2014/main" id="{32A7E29B-B5CD-4F23-AECF-EED15CDD1EA1}"/>
              </a:ext>
            </a:extLst>
          </p:cNvPr>
          <p:cNvSpPr>
            <a:spLocks noChangeAspect="1"/>
          </p:cNvSpPr>
          <p:nvPr/>
        </p:nvSpPr>
        <p:spPr>
          <a:xfrm flipH="1">
            <a:off x="757353" y="4008941"/>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1" name="Rounded Rectangle 267">
            <a:extLst>
              <a:ext uri="{FF2B5EF4-FFF2-40B4-BE49-F238E27FC236}">
                <a16:creationId xmlns:a16="http://schemas.microsoft.com/office/drawing/2014/main" id="{2DDC2D2C-22D4-4194-9798-894C3409D6CA}"/>
              </a:ext>
            </a:extLst>
          </p:cNvPr>
          <p:cNvSpPr>
            <a:spLocks noChangeAspect="1"/>
          </p:cNvSpPr>
          <p:nvPr/>
        </p:nvSpPr>
        <p:spPr>
          <a:xfrm flipH="1">
            <a:off x="757353" y="380180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5" name="Rounded Rectangle 267">
            <a:extLst>
              <a:ext uri="{FF2B5EF4-FFF2-40B4-BE49-F238E27FC236}">
                <a16:creationId xmlns:a16="http://schemas.microsoft.com/office/drawing/2014/main" id="{798DE6D0-49FD-4192-AB99-BEF2E7781EEC}"/>
              </a:ext>
            </a:extLst>
          </p:cNvPr>
          <p:cNvSpPr>
            <a:spLocks noChangeAspect="1"/>
          </p:cNvSpPr>
          <p:nvPr/>
        </p:nvSpPr>
        <p:spPr>
          <a:xfrm flipH="1">
            <a:off x="1984561" y="35763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Rounded Rectangle 267">
            <a:extLst>
              <a:ext uri="{FF2B5EF4-FFF2-40B4-BE49-F238E27FC236}">
                <a16:creationId xmlns:a16="http://schemas.microsoft.com/office/drawing/2014/main" id="{2F1DC7B9-37E0-45E3-90C1-91907DFB21DD}"/>
              </a:ext>
            </a:extLst>
          </p:cNvPr>
          <p:cNvSpPr>
            <a:spLocks noChangeAspect="1"/>
          </p:cNvSpPr>
          <p:nvPr/>
        </p:nvSpPr>
        <p:spPr>
          <a:xfrm flipH="1">
            <a:off x="1984561"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7" name="Rounded Rectangle 267">
            <a:extLst>
              <a:ext uri="{FF2B5EF4-FFF2-40B4-BE49-F238E27FC236}">
                <a16:creationId xmlns:a16="http://schemas.microsoft.com/office/drawing/2014/main" id="{10CFB3BF-D403-4E16-9D92-1D5003EF7BE1}"/>
              </a:ext>
            </a:extLst>
          </p:cNvPr>
          <p:cNvSpPr>
            <a:spLocks noChangeAspect="1"/>
          </p:cNvSpPr>
          <p:nvPr/>
        </p:nvSpPr>
        <p:spPr>
          <a:xfrm flipH="1">
            <a:off x="1984561"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8" name="Rounded Rectangle 267">
            <a:extLst>
              <a:ext uri="{FF2B5EF4-FFF2-40B4-BE49-F238E27FC236}">
                <a16:creationId xmlns:a16="http://schemas.microsoft.com/office/drawing/2014/main" id="{ADB82FD2-EAD5-46EA-B144-5FFB9A22FF2C}"/>
              </a:ext>
            </a:extLst>
          </p:cNvPr>
          <p:cNvSpPr>
            <a:spLocks noChangeAspect="1"/>
          </p:cNvSpPr>
          <p:nvPr/>
        </p:nvSpPr>
        <p:spPr>
          <a:xfrm flipH="1">
            <a:off x="1984561"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9" name="Rounded Rectangle 267">
            <a:extLst>
              <a:ext uri="{FF2B5EF4-FFF2-40B4-BE49-F238E27FC236}">
                <a16:creationId xmlns:a16="http://schemas.microsoft.com/office/drawing/2014/main" id="{1F3B1106-32BA-430C-9F9E-E3C410883132}"/>
              </a:ext>
            </a:extLst>
          </p:cNvPr>
          <p:cNvSpPr>
            <a:spLocks noChangeAspect="1"/>
          </p:cNvSpPr>
          <p:nvPr/>
        </p:nvSpPr>
        <p:spPr>
          <a:xfrm flipH="1">
            <a:off x="1984561"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0" name="Rounded Rectangle 267">
            <a:extLst>
              <a:ext uri="{FF2B5EF4-FFF2-40B4-BE49-F238E27FC236}">
                <a16:creationId xmlns:a16="http://schemas.microsoft.com/office/drawing/2014/main" id="{40BD5FE3-09AE-4230-B6DB-0C6C37262553}"/>
              </a:ext>
            </a:extLst>
          </p:cNvPr>
          <p:cNvSpPr>
            <a:spLocks noChangeAspect="1"/>
          </p:cNvSpPr>
          <p:nvPr/>
        </p:nvSpPr>
        <p:spPr>
          <a:xfrm flipH="1">
            <a:off x="1984561"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Rounded Rectangle 267">
            <a:extLst>
              <a:ext uri="{FF2B5EF4-FFF2-40B4-BE49-F238E27FC236}">
                <a16:creationId xmlns:a16="http://schemas.microsoft.com/office/drawing/2014/main" id="{E977A477-D58B-44AE-8706-768F5DCCC457}"/>
              </a:ext>
            </a:extLst>
          </p:cNvPr>
          <p:cNvSpPr>
            <a:spLocks noChangeAspect="1"/>
          </p:cNvSpPr>
          <p:nvPr/>
        </p:nvSpPr>
        <p:spPr>
          <a:xfrm flipH="1">
            <a:off x="1984561"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2" name="Rounded Rectangle 267">
            <a:extLst>
              <a:ext uri="{FF2B5EF4-FFF2-40B4-BE49-F238E27FC236}">
                <a16:creationId xmlns:a16="http://schemas.microsoft.com/office/drawing/2014/main" id="{F02B1F43-7037-4B9D-83E9-7081F3ACB5F3}"/>
              </a:ext>
            </a:extLst>
          </p:cNvPr>
          <p:cNvSpPr>
            <a:spLocks noChangeAspect="1"/>
          </p:cNvSpPr>
          <p:nvPr/>
        </p:nvSpPr>
        <p:spPr>
          <a:xfrm flipH="1">
            <a:off x="1984561"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3" name="Rounded Rectangle 267">
            <a:extLst>
              <a:ext uri="{FF2B5EF4-FFF2-40B4-BE49-F238E27FC236}">
                <a16:creationId xmlns:a16="http://schemas.microsoft.com/office/drawing/2014/main" id="{A5EE00E5-64A8-447A-A365-7C0F2B26921B}"/>
              </a:ext>
            </a:extLst>
          </p:cNvPr>
          <p:cNvSpPr>
            <a:spLocks noChangeAspect="1"/>
          </p:cNvSpPr>
          <p:nvPr/>
        </p:nvSpPr>
        <p:spPr>
          <a:xfrm flipH="1">
            <a:off x="1984561"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4" name="Rounded Rectangle 267">
            <a:extLst>
              <a:ext uri="{FF2B5EF4-FFF2-40B4-BE49-F238E27FC236}">
                <a16:creationId xmlns:a16="http://schemas.microsoft.com/office/drawing/2014/main" id="{1CAAD246-9D30-4A8F-BECF-AE38DF0914D8}"/>
              </a:ext>
            </a:extLst>
          </p:cNvPr>
          <p:cNvSpPr>
            <a:spLocks noChangeAspect="1"/>
          </p:cNvSpPr>
          <p:nvPr/>
        </p:nvSpPr>
        <p:spPr>
          <a:xfrm flipH="1">
            <a:off x="1984561"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5" name="Rounded Rectangle 267">
            <a:extLst>
              <a:ext uri="{FF2B5EF4-FFF2-40B4-BE49-F238E27FC236}">
                <a16:creationId xmlns:a16="http://schemas.microsoft.com/office/drawing/2014/main" id="{4615B38F-7056-45AF-9E29-900F736B9D7C}"/>
              </a:ext>
            </a:extLst>
          </p:cNvPr>
          <p:cNvSpPr>
            <a:spLocks noChangeAspect="1"/>
          </p:cNvSpPr>
          <p:nvPr/>
        </p:nvSpPr>
        <p:spPr>
          <a:xfrm flipH="1">
            <a:off x="1984560" y="565044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6" name="Rounded Rectangle 267">
            <a:extLst>
              <a:ext uri="{FF2B5EF4-FFF2-40B4-BE49-F238E27FC236}">
                <a16:creationId xmlns:a16="http://schemas.microsoft.com/office/drawing/2014/main" id="{0D98915B-16D6-4B1C-AC3D-D1F3F96F9BB7}"/>
              </a:ext>
            </a:extLst>
          </p:cNvPr>
          <p:cNvSpPr>
            <a:spLocks noChangeAspect="1"/>
          </p:cNvSpPr>
          <p:nvPr/>
        </p:nvSpPr>
        <p:spPr>
          <a:xfrm flipH="1">
            <a:off x="1984560" y="544168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7" name="Rounded Rectangle 267">
            <a:extLst>
              <a:ext uri="{FF2B5EF4-FFF2-40B4-BE49-F238E27FC236}">
                <a16:creationId xmlns:a16="http://schemas.microsoft.com/office/drawing/2014/main" id="{222E5F7F-4194-46D7-9B17-F43737EC842D}"/>
              </a:ext>
            </a:extLst>
          </p:cNvPr>
          <p:cNvSpPr>
            <a:spLocks noChangeAspect="1"/>
          </p:cNvSpPr>
          <p:nvPr/>
        </p:nvSpPr>
        <p:spPr>
          <a:xfrm flipH="1">
            <a:off x="1984560" y="523292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8" name="Rounded Rectangle 267">
            <a:extLst>
              <a:ext uri="{FF2B5EF4-FFF2-40B4-BE49-F238E27FC236}">
                <a16:creationId xmlns:a16="http://schemas.microsoft.com/office/drawing/2014/main" id="{E55BE5AE-A9A4-4E13-A310-062F1AAF6989}"/>
              </a:ext>
            </a:extLst>
          </p:cNvPr>
          <p:cNvSpPr>
            <a:spLocks noChangeAspect="1"/>
          </p:cNvSpPr>
          <p:nvPr/>
        </p:nvSpPr>
        <p:spPr>
          <a:xfrm flipH="1">
            <a:off x="1984560" y="5026513"/>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9" name="Rounded Rectangle 267">
            <a:extLst>
              <a:ext uri="{FF2B5EF4-FFF2-40B4-BE49-F238E27FC236}">
                <a16:creationId xmlns:a16="http://schemas.microsoft.com/office/drawing/2014/main" id="{10010396-DA83-46BC-AF02-89D7B6B05675}"/>
              </a:ext>
            </a:extLst>
          </p:cNvPr>
          <p:cNvSpPr>
            <a:spLocks noChangeAspect="1"/>
          </p:cNvSpPr>
          <p:nvPr/>
        </p:nvSpPr>
        <p:spPr>
          <a:xfrm flipH="1">
            <a:off x="1984560" y="4820099"/>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0" name="Rounded Rectangle 267">
            <a:extLst>
              <a:ext uri="{FF2B5EF4-FFF2-40B4-BE49-F238E27FC236}">
                <a16:creationId xmlns:a16="http://schemas.microsoft.com/office/drawing/2014/main" id="{E0B57D38-1EDC-4A01-AFBE-3C3218FC0707}"/>
              </a:ext>
            </a:extLst>
          </p:cNvPr>
          <p:cNvSpPr>
            <a:spLocks noChangeAspect="1"/>
          </p:cNvSpPr>
          <p:nvPr/>
        </p:nvSpPr>
        <p:spPr>
          <a:xfrm flipH="1">
            <a:off x="1984560" y="461368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1" name="Rounded Rectangle 267">
            <a:extLst>
              <a:ext uri="{FF2B5EF4-FFF2-40B4-BE49-F238E27FC236}">
                <a16:creationId xmlns:a16="http://schemas.microsoft.com/office/drawing/2014/main" id="{570F523F-92BF-44BC-8E35-4F5C6FE761E1}"/>
              </a:ext>
            </a:extLst>
          </p:cNvPr>
          <p:cNvSpPr>
            <a:spLocks noChangeAspect="1"/>
          </p:cNvSpPr>
          <p:nvPr/>
        </p:nvSpPr>
        <p:spPr>
          <a:xfrm flipH="1">
            <a:off x="1984560" y="4406551"/>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2" name="Rounded Rectangle 267">
            <a:extLst>
              <a:ext uri="{FF2B5EF4-FFF2-40B4-BE49-F238E27FC236}">
                <a16:creationId xmlns:a16="http://schemas.microsoft.com/office/drawing/2014/main" id="{DCD2401B-F5B7-4787-B9C7-FB269EC3C81C}"/>
              </a:ext>
            </a:extLst>
          </p:cNvPr>
          <p:cNvSpPr>
            <a:spLocks noChangeAspect="1"/>
          </p:cNvSpPr>
          <p:nvPr/>
        </p:nvSpPr>
        <p:spPr>
          <a:xfrm flipH="1">
            <a:off x="1984560" y="41994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3" name="Rounded Rectangle 267">
            <a:extLst>
              <a:ext uri="{FF2B5EF4-FFF2-40B4-BE49-F238E27FC236}">
                <a16:creationId xmlns:a16="http://schemas.microsoft.com/office/drawing/2014/main" id="{111C753B-FFC8-4B70-9147-BD70F08E044A}"/>
              </a:ext>
            </a:extLst>
          </p:cNvPr>
          <p:cNvSpPr>
            <a:spLocks noChangeAspect="1"/>
          </p:cNvSpPr>
          <p:nvPr/>
        </p:nvSpPr>
        <p:spPr>
          <a:xfrm flipH="1">
            <a:off x="1984560" y="39922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4" name="Rounded Rectangle 267">
            <a:extLst>
              <a:ext uri="{FF2B5EF4-FFF2-40B4-BE49-F238E27FC236}">
                <a16:creationId xmlns:a16="http://schemas.microsoft.com/office/drawing/2014/main" id="{ECFBCEC7-FDBC-4CDF-88D7-4A04CC1AD16E}"/>
              </a:ext>
            </a:extLst>
          </p:cNvPr>
          <p:cNvSpPr>
            <a:spLocks noChangeAspect="1"/>
          </p:cNvSpPr>
          <p:nvPr/>
        </p:nvSpPr>
        <p:spPr>
          <a:xfrm flipH="1">
            <a:off x="1984560" y="37851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6" name="Rounded Rectangle 267">
            <a:extLst>
              <a:ext uri="{FF2B5EF4-FFF2-40B4-BE49-F238E27FC236}">
                <a16:creationId xmlns:a16="http://schemas.microsoft.com/office/drawing/2014/main" id="{8AF98508-079E-4AD5-B95A-50E6EE8038D3}"/>
              </a:ext>
            </a:extLst>
          </p:cNvPr>
          <p:cNvSpPr>
            <a:spLocks noChangeAspect="1"/>
          </p:cNvSpPr>
          <p:nvPr/>
        </p:nvSpPr>
        <p:spPr>
          <a:xfrm flipH="1">
            <a:off x="3211768" y="35763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7" name="Rounded Rectangle 267">
            <a:extLst>
              <a:ext uri="{FF2B5EF4-FFF2-40B4-BE49-F238E27FC236}">
                <a16:creationId xmlns:a16="http://schemas.microsoft.com/office/drawing/2014/main" id="{3A4C0FD6-01EA-4E4A-BF72-770E54EDB1D8}"/>
              </a:ext>
            </a:extLst>
          </p:cNvPr>
          <p:cNvSpPr>
            <a:spLocks noChangeAspect="1"/>
          </p:cNvSpPr>
          <p:nvPr/>
        </p:nvSpPr>
        <p:spPr>
          <a:xfrm flipH="1">
            <a:off x="3211768"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8" name="Rounded Rectangle 267">
            <a:extLst>
              <a:ext uri="{FF2B5EF4-FFF2-40B4-BE49-F238E27FC236}">
                <a16:creationId xmlns:a16="http://schemas.microsoft.com/office/drawing/2014/main" id="{E12AAAF8-CE3A-49F9-97BE-D6DB3E5A26E8}"/>
              </a:ext>
            </a:extLst>
          </p:cNvPr>
          <p:cNvSpPr>
            <a:spLocks noChangeAspect="1"/>
          </p:cNvSpPr>
          <p:nvPr/>
        </p:nvSpPr>
        <p:spPr>
          <a:xfrm flipH="1">
            <a:off x="3211768"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9" name="Rounded Rectangle 267">
            <a:extLst>
              <a:ext uri="{FF2B5EF4-FFF2-40B4-BE49-F238E27FC236}">
                <a16:creationId xmlns:a16="http://schemas.microsoft.com/office/drawing/2014/main" id="{07B8CCA0-48C1-4323-A7AC-AE6641D2863E}"/>
              </a:ext>
            </a:extLst>
          </p:cNvPr>
          <p:cNvSpPr>
            <a:spLocks noChangeAspect="1"/>
          </p:cNvSpPr>
          <p:nvPr/>
        </p:nvSpPr>
        <p:spPr>
          <a:xfrm flipH="1">
            <a:off x="3211768"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0" name="Rounded Rectangle 267">
            <a:extLst>
              <a:ext uri="{FF2B5EF4-FFF2-40B4-BE49-F238E27FC236}">
                <a16:creationId xmlns:a16="http://schemas.microsoft.com/office/drawing/2014/main" id="{CADC3680-B123-42BB-A56C-273263522E93}"/>
              </a:ext>
            </a:extLst>
          </p:cNvPr>
          <p:cNvSpPr>
            <a:spLocks noChangeAspect="1"/>
          </p:cNvSpPr>
          <p:nvPr/>
        </p:nvSpPr>
        <p:spPr>
          <a:xfrm flipH="1">
            <a:off x="3211768"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1" name="Rounded Rectangle 267">
            <a:extLst>
              <a:ext uri="{FF2B5EF4-FFF2-40B4-BE49-F238E27FC236}">
                <a16:creationId xmlns:a16="http://schemas.microsoft.com/office/drawing/2014/main" id="{FC4F5E48-A385-4742-A272-458F9EB4D6E0}"/>
              </a:ext>
            </a:extLst>
          </p:cNvPr>
          <p:cNvSpPr>
            <a:spLocks noChangeAspect="1"/>
          </p:cNvSpPr>
          <p:nvPr/>
        </p:nvSpPr>
        <p:spPr>
          <a:xfrm flipH="1">
            <a:off x="3211768"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2" name="Rounded Rectangle 267">
            <a:extLst>
              <a:ext uri="{FF2B5EF4-FFF2-40B4-BE49-F238E27FC236}">
                <a16:creationId xmlns:a16="http://schemas.microsoft.com/office/drawing/2014/main" id="{478C27A6-C701-4A11-8C8A-FB356970363D}"/>
              </a:ext>
            </a:extLst>
          </p:cNvPr>
          <p:cNvSpPr>
            <a:spLocks noChangeAspect="1"/>
          </p:cNvSpPr>
          <p:nvPr/>
        </p:nvSpPr>
        <p:spPr>
          <a:xfrm flipH="1">
            <a:off x="3211768"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3" name="Rounded Rectangle 267">
            <a:extLst>
              <a:ext uri="{FF2B5EF4-FFF2-40B4-BE49-F238E27FC236}">
                <a16:creationId xmlns:a16="http://schemas.microsoft.com/office/drawing/2014/main" id="{7C1ED5FB-51BC-4EC6-BF9D-CA7B08E2DE9E}"/>
              </a:ext>
            </a:extLst>
          </p:cNvPr>
          <p:cNvSpPr>
            <a:spLocks noChangeAspect="1"/>
          </p:cNvSpPr>
          <p:nvPr/>
        </p:nvSpPr>
        <p:spPr>
          <a:xfrm flipH="1">
            <a:off x="3211768"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4" name="Rounded Rectangle 267">
            <a:extLst>
              <a:ext uri="{FF2B5EF4-FFF2-40B4-BE49-F238E27FC236}">
                <a16:creationId xmlns:a16="http://schemas.microsoft.com/office/drawing/2014/main" id="{FC24D51F-B033-4C1C-AD08-2382F3E2D64D}"/>
              </a:ext>
            </a:extLst>
          </p:cNvPr>
          <p:cNvSpPr>
            <a:spLocks noChangeAspect="1"/>
          </p:cNvSpPr>
          <p:nvPr/>
        </p:nvSpPr>
        <p:spPr>
          <a:xfrm flipH="1">
            <a:off x="3211768"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5" name="Rounded Rectangle 267">
            <a:extLst>
              <a:ext uri="{FF2B5EF4-FFF2-40B4-BE49-F238E27FC236}">
                <a16:creationId xmlns:a16="http://schemas.microsoft.com/office/drawing/2014/main" id="{6AC5EF01-C863-4FE8-A8DD-5A9FBEEB0853}"/>
              </a:ext>
            </a:extLst>
          </p:cNvPr>
          <p:cNvSpPr>
            <a:spLocks noChangeAspect="1"/>
          </p:cNvSpPr>
          <p:nvPr/>
        </p:nvSpPr>
        <p:spPr>
          <a:xfrm flipH="1">
            <a:off x="3211768"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6" name="Rounded Rectangle 267">
            <a:extLst>
              <a:ext uri="{FF2B5EF4-FFF2-40B4-BE49-F238E27FC236}">
                <a16:creationId xmlns:a16="http://schemas.microsoft.com/office/drawing/2014/main" id="{AE1D509A-02DD-4610-A835-A164565A3002}"/>
              </a:ext>
            </a:extLst>
          </p:cNvPr>
          <p:cNvSpPr>
            <a:spLocks noChangeAspect="1"/>
          </p:cNvSpPr>
          <p:nvPr/>
        </p:nvSpPr>
        <p:spPr>
          <a:xfrm flipH="1">
            <a:off x="3211767" y="565044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7" name="Rounded Rectangle 267">
            <a:extLst>
              <a:ext uri="{FF2B5EF4-FFF2-40B4-BE49-F238E27FC236}">
                <a16:creationId xmlns:a16="http://schemas.microsoft.com/office/drawing/2014/main" id="{D0899B1E-063A-477E-BEEB-406E5120EAFB}"/>
              </a:ext>
            </a:extLst>
          </p:cNvPr>
          <p:cNvSpPr>
            <a:spLocks noChangeAspect="1"/>
          </p:cNvSpPr>
          <p:nvPr/>
        </p:nvSpPr>
        <p:spPr>
          <a:xfrm flipH="1">
            <a:off x="3211767" y="54416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8" name="Rounded Rectangle 267">
            <a:extLst>
              <a:ext uri="{FF2B5EF4-FFF2-40B4-BE49-F238E27FC236}">
                <a16:creationId xmlns:a16="http://schemas.microsoft.com/office/drawing/2014/main" id="{61E0B855-D005-4D39-B326-751992E3BAB3}"/>
              </a:ext>
            </a:extLst>
          </p:cNvPr>
          <p:cNvSpPr>
            <a:spLocks noChangeAspect="1"/>
          </p:cNvSpPr>
          <p:nvPr/>
        </p:nvSpPr>
        <p:spPr>
          <a:xfrm flipH="1">
            <a:off x="3211767" y="523292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9" name="Rounded Rectangle 267">
            <a:extLst>
              <a:ext uri="{FF2B5EF4-FFF2-40B4-BE49-F238E27FC236}">
                <a16:creationId xmlns:a16="http://schemas.microsoft.com/office/drawing/2014/main" id="{49DA1857-7053-4E13-8B26-4EB12254C1A5}"/>
              </a:ext>
            </a:extLst>
          </p:cNvPr>
          <p:cNvSpPr>
            <a:spLocks noChangeAspect="1"/>
          </p:cNvSpPr>
          <p:nvPr/>
        </p:nvSpPr>
        <p:spPr>
          <a:xfrm flipH="1">
            <a:off x="3211767" y="5026513"/>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0" name="Rounded Rectangle 267">
            <a:extLst>
              <a:ext uri="{FF2B5EF4-FFF2-40B4-BE49-F238E27FC236}">
                <a16:creationId xmlns:a16="http://schemas.microsoft.com/office/drawing/2014/main" id="{D5EBDEC6-A003-4C9D-9B7C-60FBA7B17EFE}"/>
              </a:ext>
            </a:extLst>
          </p:cNvPr>
          <p:cNvSpPr>
            <a:spLocks noChangeAspect="1"/>
          </p:cNvSpPr>
          <p:nvPr/>
        </p:nvSpPr>
        <p:spPr>
          <a:xfrm flipH="1">
            <a:off x="3211767" y="4820099"/>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1" name="Rounded Rectangle 267">
            <a:extLst>
              <a:ext uri="{FF2B5EF4-FFF2-40B4-BE49-F238E27FC236}">
                <a16:creationId xmlns:a16="http://schemas.microsoft.com/office/drawing/2014/main" id="{09144077-C5A4-48EE-A2A0-FF6C7BA768F9}"/>
              </a:ext>
            </a:extLst>
          </p:cNvPr>
          <p:cNvSpPr>
            <a:spLocks noChangeAspect="1"/>
          </p:cNvSpPr>
          <p:nvPr/>
        </p:nvSpPr>
        <p:spPr>
          <a:xfrm flipH="1">
            <a:off x="3211767" y="46136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2" name="Rounded Rectangle 267">
            <a:extLst>
              <a:ext uri="{FF2B5EF4-FFF2-40B4-BE49-F238E27FC236}">
                <a16:creationId xmlns:a16="http://schemas.microsoft.com/office/drawing/2014/main" id="{F3283ED5-46E3-4193-B9AE-71A71F4EE8DD}"/>
              </a:ext>
            </a:extLst>
          </p:cNvPr>
          <p:cNvSpPr>
            <a:spLocks noChangeAspect="1"/>
          </p:cNvSpPr>
          <p:nvPr/>
        </p:nvSpPr>
        <p:spPr>
          <a:xfrm flipH="1">
            <a:off x="3211767" y="4406551"/>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3" name="Rounded Rectangle 267">
            <a:extLst>
              <a:ext uri="{FF2B5EF4-FFF2-40B4-BE49-F238E27FC236}">
                <a16:creationId xmlns:a16="http://schemas.microsoft.com/office/drawing/2014/main" id="{E8FDB22E-318A-49E8-9910-7809CE866377}"/>
              </a:ext>
            </a:extLst>
          </p:cNvPr>
          <p:cNvSpPr>
            <a:spLocks noChangeAspect="1"/>
          </p:cNvSpPr>
          <p:nvPr/>
        </p:nvSpPr>
        <p:spPr>
          <a:xfrm flipH="1">
            <a:off x="3211767" y="419941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4" name="Rounded Rectangle 267">
            <a:extLst>
              <a:ext uri="{FF2B5EF4-FFF2-40B4-BE49-F238E27FC236}">
                <a16:creationId xmlns:a16="http://schemas.microsoft.com/office/drawing/2014/main" id="{D4856E0C-BABE-4515-BE77-E83330CBF4C4}"/>
              </a:ext>
            </a:extLst>
          </p:cNvPr>
          <p:cNvSpPr>
            <a:spLocks noChangeAspect="1"/>
          </p:cNvSpPr>
          <p:nvPr/>
        </p:nvSpPr>
        <p:spPr>
          <a:xfrm flipH="1">
            <a:off x="3211767" y="3992281"/>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5" name="Rounded Rectangle 267">
            <a:extLst>
              <a:ext uri="{FF2B5EF4-FFF2-40B4-BE49-F238E27FC236}">
                <a16:creationId xmlns:a16="http://schemas.microsoft.com/office/drawing/2014/main" id="{BC18D008-29C9-4C0B-9DF0-19AA1F0160A3}"/>
              </a:ext>
            </a:extLst>
          </p:cNvPr>
          <p:cNvSpPr>
            <a:spLocks noChangeAspect="1"/>
          </p:cNvSpPr>
          <p:nvPr/>
        </p:nvSpPr>
        <p:spPr>
          <a:xfrm flipH="1">
            <a:off x="3211767" y="378514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7" name="Rounded Rectangle 267">
            <a:extLst>
              <a:ext uri="{FF2B5EF4-FFF2-40B4-BE49-F238E27FC236}">
                <a16:creationId xmlns:a16="http://schemas.microsoft.com/office/drawing/2014/main" id="{F8175B6C-DC53-4F8A-91FB-8D0E7885CE61}"/>
              </a:ext>
            </a:extLst>
          </p:cNvPr>
          <p:cNvSpPr>
            <a:spLocks noChangeAspect="1"/>
          </p:cNvSpPr>
          <p:nvPr/>
        </p:nvSpPr>
        <p:spPr>
          <a:xfrm flipH="1">
            <a:off x="4438975" y="35597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8" name="Rounded Rectangle 267">
            <a:extLst>
              <a:ext uri="{FF2B5EF4-FFF2-40B4-BE49-F238E27FC236}">
                <a16:creationId xmlns:a16="http://schemas.microsoft.com/office/drawing/2014/main" id="{F647522F-ECC7-4E82-9C4F-CCA20A96E530}"/>
              </a:ext>
            </a:extLst>
          </p:cNvPr>
          <p:cNvSpPr>
            <a:spLocks noChangeAspect="1"/>
          </p:cNvSpPr>
          <p:nvPr/>
        </p:nvSpPr>
        <p:spPr>
          <a:xfrm flipH="1">
            <a:off x="4438975" y="335096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9" name="Rounded Rectangle 267">
            <a:extLst>
              <a:ext uri="{FF2B5EF4-FFF2-40B4-BE49-F238E27FC236}">
                <a16:creationId xmlns:a16="http://schemas.microsoft.com/office/drawing/2014/main" id="{922A5619-9D9D-410A-B658-FDF014D4734D}"/>
              </a:ext>
            </a:extLst>
          </p:cNvPr>
          <p:cNvSpPr>
            <a:spLocks noChangeAspect="1"/>
          </p:cNvSpPr>
          <p:nvPr/>
        </p:nvSpPr>
        <p:spPr>
          <a:xfrm flipH="1">
            <a:off x="4438975" y="314220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0" name="Rounded Rectangle 267">
            <a:extLst>
              <a:ext uri="{FF2B5EF4-FFF2-40B4-BE49-F238E27FC236}">
                <a16:creationId xmlns:a16="http://schemas.microsoft.com/office/drawing/2014/main" id="{24181085-87D8-4DBA-A225-A953D58C7F6F}"/>
              </a:ext>
            </a:extLst>
          </p:cNvPr>
          <p:cNvSpPr>
            <a:spLocks noChangeAspect="1"/>
          </p:cNvSpPr>
          <p:nvPr/>
        </p:nvSpPr>
        <p:spPr>
          <a:xfrm flipH="1">
            <a:off x="4438975" y="2935792"/>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1" name="Rounded Rectangle 267">
            <a:extLst>
              <a:ext uri="{FF2B5EF4-FFF2-40B4-BE49-F238E27FC236}">
                <a16:creationId xmlns:a16="http://schemas.microsoft.com/office/drawing/2014/main" id="{2E9FAB77-2B78-40A9-8E6E-959EF37203A2}"/>
              </a:ext>
            </a:extLst>
          </p:cNvPr>
          <p:cNvSpPr>
            <a:spLocks noChangeAspect="1"/>
          </p:cNvSpPr>
          <p:nvPr/>
        </p:nvSpPr>
        <p:spPr>
          <a:xfrm flipH="1">
            <a:off x="4438975" y="2729379"/>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2" name="Rounded Rectangle 267">
            <a:extLst>
              <a:ext uri="{FF2B5EF4-FFF2-40B4-BE49-F238E27FC236}">
                <a16:creationId xmlns:a16="http://schemas.microsoft.com/office/drawing/2014/main" id="{4E504DD2-EA60-444A-9A5D-111DE66753D9}"/>
              </a:ext>
            </a:extLst>
          </p:cNvPr>
          <p:cNvSpPr>
            <a:spLocks noChangeAspect="1"/>
          </p:cNvSpPr>
          <p:nvPr/>
        </p:nvSpPr>
        <p:spPr>
          <a:xfrm flipH="1">
            <a:off x="4438975" y="2522965"/>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3" name="Rounded Rectangle 267">
            <a:extLst>
              <a:ext uri="{FF2B5EF4-FFF2-40B4-BE49-F238E27FC236}">
                <a16:creationId xmlns:a16="http://schemas.microsoft.com/office/drawing/2014/main" id="{DC375507-95F4-44F2-B87B-2960173D14E9}"/>
              </a:ext>
            </a:extLst>
          </p:cNvPr>
          <p:cNvSpPr>
            <a:spLocks noChangeAspect="1"/>
          </p:cNvSpPr>
          <p:nvPr/>
        </p:nvSpPr>
        <p:spPr>
          <a:xfrm flipH="1">
            <a:off x="4438975" y="231583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4" name="Rounded Rectangle 267">
            <a:extLst>
              <a:ext uri="{FF2B5EF4-FFF2-40B4-BE49-F238E27FC236}">
                <a16:creationId xmlns:a16="http://schemas.microsoft.com/office/drawing/2014/main" id="{E18FDBB6-7414-4EC6-95AC-E367672F8111}"/>
              </a:ext>
            </a:extLst>
          </p:cNvPr>
          <p:cNvSpPr>
            <a:spLocks noChangeAspect="1"/>
          </p:cNvSpPr>
          <p:nvPr/>
        </p:nvSpPr>
        <p:spPr>
          <a:xfrm flipH="1">
            <a:off x="4438975" y="210869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5" name="Rounded Rectangle 267">
            <a:extLst>
              <a:ext uri="{FF2B5EF4-FFF2-40B4-BE49-F238E27FC236}">
                <a16:creationId xmlns:a16="http://schemas.microsoft.com/office/drawing/2014/main" id="{E9706716-E5F8-4637-9478-D388A88570B9}"/>
              </a:ext>
            </a:extLst>
          </p:cNvPr>
          <p:cNvSpPr>
            <a:spLocks noChangeAspect="1"/>
          </p:cNvSpPr>
          <p:nvPr/>
        </p:nvSpPr>
        <p:spPr>
          <a:xfrm flipH="1">
            <a:off x="4438975"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6" name="Rounded Rectangle 267">
            <a:extLst>
              <a:ext uri="{FF2B5EF4-FFF2-40B4-BE49-F238E27FC236}">
                <a16:creationId xmlns:a16="http://schemas.microsoft.com/office/drawing/2014/main" id="{F850ACB7-C57E-472B-8EAF-E7E7D29DA905}"/>
              </a:ext>
            </a:extLst>
          </p:cNvPr>
          <p:cNvSpPr>
            <a:spLocks noChangeAspect="1"/>
          </p:cNvSpPr>
          <p:nvPr/>
        </p:nvSpPr>
        <p:spPr>
          <a:xfrm flipH="1">
            <a:off x="4438975"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7" name="Rounded Rectangle 267">
            <a:extLst>
              <a:ext uri="{FF2B5EF4-FFF2-40B4-BE49-F238E27FC236}">
                <a16:creationId xmlns:a16="http://schemas.microsoft.com/office/drawing/2014/main" id="{642B7EE4-0F41-4B9D-9C29-7AC08E145873}"/>
              </a:ext>
            </a:extLst>
          </p:cNvPr>
          <p:cNvSpPr>
            <a:spLocks noChangeAspect="1"/>
          </p:cNvSpPr>
          <p:nvPr/>
        </p:nvSpPr>
        <p:spPr>
          <a:xfrm flipH="1">
            <a:off x="4438974" y="563378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8" name="Rounded Rectangle 267">
            <a:extLst>
              <a:ext uri="{FF2B5EF4-FFF2-40B4-BE49-F238E27FC236}">
                <a16:creationId xmlns:a16="http://schemas.microsoft.com/office/drawing/2014/main" id="{089966F8-4267-4AD9-A9C6-5D1EAAF1848D}"/>
              </a:ext>
            </a:extLst>
          </p:cNvPr>
          <p:cNvSpPr>
            <a:spLocks noChangeAspect="1"/>
          </p:cNvSpPr>
          <p:nvPr/>
        </p:nvSpPr>
        <p:spPr>
          <a:xfrm flipH="1">
            <a:off x="4438974" y="54250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9" name="Rounded Rectangle 267">
            <a:extLst>
              <a:ext uri="{FF2B5EF4-FFF2-40B4-BE49-F238E27FC236}">
                <a16:creationId xmlns:a16="http://schemas.microsoft.com/office/drawing/2014/main" id="{151E9D80-B946-4F8A-BA6C-80A06FB05EA4}"/>
              </a:ext>
            </a:extLst>
          </p:cNvPr>
          <p:cNvSpPr>
            <a:spLocks noChangeAspect="1"/>
          </p:cNvSpPr>
          <p:nvPr/>
        </p:nvSpPr>
        <p:spPr>
          <a:xfrm flipH="1">
            <a:off x="4438974" y="521626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0" name="Rounded Rectangle 267">
            <a:extLst>
              <a:ext uri="{FF2B5EF4-FFF2-40B4-BE49-F238E27FC236}">
                <a16:creationId xmlns:a16="http://schemas.microsoft.com/office/drawing/2014/main" id="{21F10B49-4DC6-4AF3-A403-BDF27AC524C7}"/>
              </a:ext>
            </a:extLst>
          </p:cNvPr>
          <p:cNvSpPr>
            <a:spLocks noChangeAspect="1"/>
          </p:cNvSpPr>
          <p:nvPr/>
        </p:nvSpPr>
        <p:spPr>
          <a:xfrm flipH="1">
            <a:off x="4438974" y="5009853"/>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1" name="Rounded Rectangle 267">
            <a:extLst>
              <a:ext uri="{FF2B5EF4-FFF2-40B4-BE49-F238E27FC236}">
                <a16:creationId xmlns:a16="http://schemas.microsoft.com/office/drawing/2014/main" id="{B2D6371D-922C-47F9-AAA7-1BCB4CB46462}"/>
              </a:ext>
            </a:extLst>
          </p:cNvPr>
          <p:cNvSpPr>
            <a:spLocks noChangeAspect="1"/>
          </p:cNvSpPr>
          <p:nvPr/>
        </p:nvSpPr>
        <p:spPr>
          <a:xfrm flipH="1">
            <a:off x="4438974" y="4803439"/>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2" name="Rounded Rectangle 267">
            <a:extLst>
              <a:ext uri="{FF2B5EF4-FFF2-40B4-BE49-F238E27FC236}">
                <a16:creationId xmlns:a16="http://schemas.microsoft.com/office/drawing/2014/main" id="{6A9243F4-506B-47E2-94EE-0D1483454458}"/>
              </a:ext>
            </a:extLst>
          </p:cNvPr>
          <p:cNvSpPr>
            <a:spLocks noChangeAspect="1"/>
          </p:cNvSpPr>
          <p:nvPr/>
        </p:nvSpPr>
        <p:spPr>
          <a:xfrm flipH="1">
            <a:off x="4438974" y="45970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3" name="Rounded Rectangle 267">
            <a:extLst>
              <a:ext uri="{FF2B5EF4-FFF2-40B4-BE49-F238E27FC236}">
                <a16:creationId xmlns:a16="http://schemas.microsoft.com/office/drawing/2014/main" id="{65524359-D0F8-4328-8B6C-41A4493B667C}"/>
              </a:ext>
            </a:extLst>
          </p:cNvPr>
          <p:cNvSpPr>
            <a:spLocks noChangeAspect="1"/>
          </p:cNvSpPr>
          <p:nvPr/>
        </p:nvSpPr>
        <p:spPr>
          <a:xfrm flipH="1">
            <a:off x="4438974" y="438989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4" name="Rounded Rectangle 267">
            <a:extLst>
              <a:ext uri="{FF2B5EF4-FFF2-40B4-BE49-F238E27FC236}">
                <a16:creationId xmlns:a16="http://schemas.microsoft.com/office/drawing/2014/main" id="{B3CF4812-89F8-4BE2-8108-E616D59E7C74}"/>
              </a:ext>
            </a:extLst>
          </p:cNvPr>
          <p:cNvSpPr>
            <a:spLocks noChangeAspect="1"/>
          </p:cNvSpPr>
          <p:nvPr/>
        </p:nvSpPr>
        <p:spPr>
          <a:xfrm flipH="1">
            <a:off x="4438974" y="418275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5" name="Rounded Rectangle 267">
            <a:extLst>
              <a:ext uri="{FF2B5EF4-FFF2-40B4-BE49-F238E27FC236}">
                <a16:creationId xmlns:a16="http://schemas.microsoft.com/office/drawing/2014/main" id="{BB47BB12-559A-42AF-BD3E-AC004CDF4B35}"/>
              </a:ext>
            </a:extLst>
          </p:cNvPr>
          <p:cNvSpPr>
            <a:spLocks noChangeAspect="1"/>
          </p:cNvSpPr>
          <p:nvPr/>
        </p:nvSpPr>
        <p:spPr>
          <a:xfrm flipH="1">
            <a:off x="4438974" y="397562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6" name="Rounded Rectangle 267">
            <a:extLst>
              <a:ext uri="{FF2B5EF4-FFF2-40B4-BE49-F238E27FC236}">
                <a16:creationId xmlns:a16="http://schemas.microsoft.com/office/drawing/2014/main" id="{24742898-05BC-464B-ABD9-CE89DBE7019B}"/>
              </a:ext>
            </a:extLst>
          </p:cNvPr>
          <p:cNvSpPr>
            <a:spLocks noChangeAspect="1"/>
          </p:cNvSpPr>
          <p:nvPr/>
        </p:nvSpPr>
        <p:spPr>
          <a:xfrm flipH="1">
            <a:off x="4438974" y="376848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8" name="Rounded Rectangle 267">
            <a:extLst>
              <a:ext uri="{FF2B5EF4-FFF2-40B4-BE49-F238E27FC236}">
                <a16:creationId xmlns:a16="http://schemas.microsoft.com/office/drawing/2014/main" id="{080C6CC1-6918-487C-BFD2-15631ADB8106}"/>
              </a:ext>
            </a:extLst>
          </p:cNvPr>
          <p:cNvSpPr>
            <a:spLocks noChangeAspect="1"/>
          </p:cNvSpPr>
          <p:nvPr/>
        </p:nvSpPr>
        <p:spPr>
          <a:xfrm flipH="1">
            <a:off x="5626146" y="35597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9" name="Rounded Rectangle 267">
            <a:extLst>
              <a:ext uri="{FF2B5EF4-FFF2-40B4-BE49-F238E27FC236}">
                <a16:creationId xmlns:a16="http://schemas.microsoft.com/office/drawing/2014/main" id="{4C463B5B-CFD4-416F-853B-8DAB3292102D}"/>
              </a:ext>
            </a:extLst>
          </p:cNvPr>
          <p:cNvSpPr>
            <a:spLocks noChangeAspect="1"/>
          </p:cNvSpPr>
          <p:nvPr/>
        </p:nvSpPr>
        <p:spPr>
          <a:xfrm flipH="1">
            <a:off x="5626146" y="335096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0" name="Rounded Rectangle 267">
            <a:extLst>
              <a:ext uri="{FF2B5EF4-FFF2-40B4-BE49-F238E27FC236}">
                <a16:creationId xmlns:a16="http://schemas.microsoft.com/office/drawing/2014/main" id="{6A55620E-394A-4219-BD32-B2DF7A53927C}"/>
              </a:ext>
            </a:extLst>
          </p:cNvPr>
          <p:cNvSpPr>
            <a:spLocks noChangeAspect="1"/>
          </p:cNvSpPr>
          <p:nvPr/>
        </p:nvSpPr>
        <p:spPr>
          <a:xfrm flipH="1">
            <a:off x="5626146" y="314220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1" name="Rounded Rectangle 267">
            <a:extLst>
              <a:ext uri="{FF2B5EF4-FFF2-40B4-BE49-F238E27FC236}">
                <a16:creationId xmlns:a16="http://schemas.microsoft.com/office/drawing/2014/main" id="{BD62EB58-2F81-40BE-910F-354F04493275}"/>
              </a:ext>
            </a:extLst>
          </p:cNvPr>
          <p:cNvSpPr>
            <a:spLocks noChangeAspect="1"/>
          </p:cNvSpPr>
          <p:nvPr/>
        </p:nvSpPr>
        <p:spPr>
          <a:xfrm flipH="1">
            <a:off x="5626146" y="293579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2" name="Rounded Rectangle 267">
            <a:extLst>
              <a:ext uri="{FF2B5EF4-FFF2-40B4-BE49-F238E27FC236}">
                <a16:creationId xmlns:a16="http://schemas.microsoft.com/office/drawing/2014/main" id="{84BA7829-D12E-4BDA-9945-B1676916BBC0}"/>
              </a:ext>
            </a:extLst>
          </p:cNvPr>
          <p:cNvSpPr>
            <a:spLocks noChangeAspect="1"/>
          </p:cNvSpPr>
          <p:nvPr/>
        </p:nvSpPr>
        <p:spPr>
          <a:xfrm flipH="1">
            <a:off x="5626146" y="272937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3" name="Rounded Rectangle 267">
            <a:extLst>
              <a:ext uri="{FF2B5EF4-FFF2-40B4-BE49-F238E27FC236}">
                <a16:creationId xmlns:a16="http://schemas.microsoft.com/office/drawing/2014/main" id="{55BCB135-D9EC-4CE5-A079-1A13CE05BA77}"/>
              </a:ext>
            </a:extLst>
          </p:cNvPr>
          <p:cNvSpPr>
            <a:spLocks noChangeAspect="1"/>
          </p:cNvSpPr>
          <p:nvPr/>
        </p:nvSpPr>
        <p:spPr>
          <a:xfrm flipH="1">
            <a:off x="5626146" y="252296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4" name="Rounded Rectangle 267">
            <a:extLst>
              <a:ext uri="{FF2B5EF4-FFF2-40B4-BE49-F238E27FC236}">
                <a16:creationId xmlns:a16="http://schemas.microsoft.com/office/drawing/2014/main" id="{9897AFF3-3301-466A-8205-C62F23F34531}"/>
              </a:ext>
            </a:extLst>
          </p:cNvPr>
          <p:cNvSpPr>
            <a:spLocks noChangeAspect="1"/>
          </p:cNvSpPr>
          <p:nvPr/>
        </p:nvSpPr>
        <p:spPr>
          <a:xfrm flipH="1">
            <a:off x="5626146" y="231583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5" name="Rounded Rectangle 267">
            <a:extLst>
              <a:ext uri="{FF2B5EF4-FFF2-40B4-BE49-F238E27FC236}">
                <a16:creationId xmlns:a16="http://schemas.microsoft.com/office/drawing/2014/main" id="{F1426F89-5F2D-4E5F-8A2E-747D286BA37C}"/>
              </a:ext>
            </a:extLst>
          </p:cNvPr>
          <p:cNvSpPr>
            <a:spLocks noChangeAspect="1"/>
          </p:cNvSpPr>
          <p:nvPr/>
        </p:nvSpPr>
        <p:spPr>
          <a:xfrm flipH="1">
            <a:off x="5626146" y="210869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6" name="Rounded Rectangle 267">
            <a:extLst>
              <a:ext uri="{FF2B5EF4-FFF2-40B4-BE49-F238E27FC236}">
                <a16:creationId xmlns:a16="http://schemas.microsoft.com/office/drawing/2014/main" id="{A8655B3B-711E-4648-A7FE-A94C377F2FEA}"/>
              </a:ext>
            </a:extLst>
          </p:cNvPr>
          <p:cNvSpPr>
            <a:spLocks noChangeAspect="1"/>
          </p:cNvSpPr>
          <p:nvPr/>
        </p:nvSpPr>
        <p:spPr>
          <a:xfrm flipH="1">
            <a:off x="5626146"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7" name="Rounded Rectangle 267">
            <a:extLst>
              <a:ext uri="{FF2B5EF4-FFF2-40B4-BE49-F238E27FC236}">
                <a16:creationId xmlns:a16="http://schemas.microsoft.com/office/drawing/2014/main" id="{F8C7AD72-6BC6-41E1-B37D-E440B9FDA3A0}"/>
              </a:ext>
            </a:extLst>
          </p:cNvPr>
          <p:cNvSpPr>
            <a:spLocks noChangeAspect="1"/>
          </p:cNvSpPr>
          <p:nvPr/>
        </p:nvSpPr>
        <p:spPr>
          <a:xfrm flipH="1">
            <a:off x="5626146"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8" name="Rounded Rectangle 267">
            <a:extLst>
              <a:ext uri="{FF2B5EF4-FFF2-40B4-BE49-F238E27FC236}">
                <a16:creationId xmlns:a16="http://schemas.microsoft.com/office/drawing/2014/main" id="{D1CC2925-8914-49B7-BBA5-ACB42E94555B}"/>
              </a:ext>
            </a:extLst>
          </p:cNvPr>
          <p:cNvSpPr>
            <a:spLocks noChangeAspect="1"/>
          </p:cNvSpPr>
          <p:nvPr/>
        </p:nvSpPr>
        <p:spPr>
          <a:xfrm flipH="1">
            <a:off x="5626145" y="563378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9" name="Rounded Rectangle 267">
            <a:extLst>
              <a:ext uri="{FF2B5EF4-FFF2-40B4-BE49-F238E27FC236}">
                <a16:creationId xmlns:a16="http://schemas.microsoft.com/office/drawing/2014/main" id="{207FDF3B-56FC-467D-B34F-674877BFA485}"/>
              </a:ext>
            </a:extLst>
          </p:cNvPr>
          <p:cNvSpPr>
            <a:spLocks noChangeAspect="1"/>
          </p:cNvSpPr>
          <p:nvPr/>
        </p:nvSpPr>
        <p:spPr>
          <a:xfrm flipH="1">
            <a:off x="5626145" y="54250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0" name="Rounded Rectangle 267">
            <a:extLst>
              <a:ext uri="{FF2B5EF4-FFF2-40B4-BE49-F238E27FC236}">
                <a16:creationId xmlns:a16="http://schemas.microsoft.com/office/drawing/2014/main" id="{7C4B60A3-59BF-4A2F-AD68-C7AA9B71698E}"/>
              </a:ext>
            </a:extLst>
          </p:cNvPr>
          <p:cNvSpPr>
            <a:spLocks noChangeAspect="1"/>
          </p:cNvSpPr>
          <p:nvPr/>
        </p:nvSpPr>
        <p:spPr>
          <a:xfrm flipH="1">
            <a:off x="5626145" y="521626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1" name="Rounded Rectangle 267">
            <a:extLst>
              <a:ext uri="{FF2B5EF4-FFF2-40B4-BE49-F238E27FC236}">
                <a16:creationId xmlns:a16="http://schemas.microsoft.com/office/drawing/2014/main" id="{C5787950-84E2-4D68-84E6-48D7D756ECE8}"/>
              </a:ext>
            </a:extLst>
          </p:cNvPr>
          <p:cNvSpPr>
            <a:spLocks noChangeAspect="1"/>
          </p:cNvSpPr>
          <p:nvPr/>
        </p:nvSpPr>
        <p:spPr>
          <a:xfrm flipH="1">
            <a:off x="5626145" y="5009853"/>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2" name="Rounded Rectangle 267">
            <a:extLst>
              <a:ext uri="{FF2B5EF4-FFF2-40B4-BE49-F238E27FC236}">
                <a16:creationId xmlns:a16="http://schemas.microsoft.com/office/drawing/2014/main" id="{F9916102-D42C-4F4F-9044-7ADACBB51372}"/>
              </a:ext>
            </a:extLst>
          </p:cNvPr>
          <p:cNvSpPr>
            <a:spLocks noChangeAspect="1"/>
          </p:cNvSpPr>
          <p:nvPr/>
        </p:nvSpPr>
        <p:spPr>
          <a:xfrm flipH="1">
            <a:off x="5626145" y="4803439"/>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3" name="Rounded Rectangle 267">
            <a:extLst>
              <a:ext uri="{FF2B5EF4-FFF2-40B4-BE49-F238E27FC236}">
                <a16:creationId xmlns:a16="http://schemas.microsoft.com/office/drawing/2014/main" id="{D456F4A3-3678-4AE2-BAE4-2CC2927BADD6}"/>
              </a:ext>
            </a:extLst>
          </p:cNvPr>
          <p:cNvSpPr>
            <a:spLocks noChangeAspect="1"/>
          </p:cNvSpPr>
          <p:nvPr/>
        </p:nvSpPr>
        <p:spPr>
          <a:xfrm flipH="1">
            <a:off x="5626145" y="45970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4" name="Rounded Rectangle 267">
            <a:extLst>
              <a:ext uri="{FF2B5EF4-FFF2-40B4-BE49-F238E27FC236}">
                <a16:creationId xmlns:a16="http://schemas.microsoft.com/office/drawing/2014/main" id="{F0B48EAF-3C55-47C4-A133-EAB9C485CB38}"/>
              </a:ext>
            </a:extLst>
          </p:cNvPr>
          <p:cNvSpPr>
            <a:spLocks noChangeAspect="1"/>
          </p:cNvSpPr>
          <p:nvPr/>
        </p:nvSpPr>
        <p:spPr>
          <a:xfrm flipH="1">
            <a:off x="5626145" y="4389891"/>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5" name="Rounded Rectangle 267">
            <a:extLst>
              <a:ext uri="{FF2B5EF4-FFF2-40B4-BE49-F238E27FC236}">
                <a16:creationId xmlns:a16="http://schemas.microsoft.com/office/drawing/2014/main" id="{F8D9D25C-9000-4600-A088-E7A755A79D77}"/>
              </a:ext>
            </a:extLst>
          </p:cNvPr>
          <p:cNvSpPr>
            <a:spLocks noChangeAspect="1"/>
          </p:cNvSpPr>
          <p:nvPr/>
        </p:nvSpPr>
        <p:spPr>
          <a:xfrm flipH="1">
            <a:off x="5626145" y="418275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6" name="Rounded Rectangle 267">
            <a:extLst>
              <a:ext uri="{FF2B5EF4-FFF2-40B4-BE49-F238E27FC236}">
                <a16:creationId xmlns:a16="http://schemas.microsoft.com/office/drawing/2014/main" id="{B9CC6413-4F79-4FE3-907E-70524EF2C40D}"/>
              </a:ext>
            </a:extLst>
          </p:cNvPr>
          <p:cNvSpPr>
            <a:spLocks noChangeAspect="1"/>
          </p:cNvSpPr>
          <p:nvPr/>
        </p:nvSpPr>
        <p:spPr>
          <a:xfrm flipH="1">
            <a:off x="5626145" y="3975621"/>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7" name="Rounded Rectangle 267">
            <a:extLst>
              <a:ext uri="{FF2B5EF4-FFF2-40B4-BE49-F238E27FC236}">
                <a16:creationId xmlns:a16="http://schemas.microsoft.com/office/drawing/2014/main" id="{C30F04AA-C0F0-40E0-86F2-1492626D8001}"/>
              </a:ext>
            </a:extLst>
          </p:cNvPr>
          <p:cNvSpPr>
            <a:spLocks noChangeAspect="1"/>
          </p:cNvSpPr>
          <p:nvPr/>
        </p:nvSpPr>
        <p:spPr>
          <a:xfrm flipH="1">
            <a:off x="5626145" y="376848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8" name="TextBox 117">
            <a:extLst>
              <a:ext uri="{FF2B5EF4-FFF2-40B4-BE49-F238E27FC236}">
                <a16:creationId xmlns:a16="http://schemas.microsoft.com/office/drawing/2014/main" id="{6E99E1D8-7688-4D0B-811F-FF0463232FDB}"/>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19" name="TextBox 118">
            <a:extLst>
              <a:ext uri="{FF2B5EF4-FFF2-40B4-BE49-F238E27FC236}">
                <a16:creationId xmlns:a16="http://schemas.microsoft.com/office/drawing/2014/main" id="{2DE2BB3B-5E94-41A3-BE9B-61301689899F}"/>
              </a:ext>
            </a:extLst>
          </p:cNvPr>
          <p:cNvSpPr txBox="1"/>
          <p:nvPr/>
        </p:nvSpPr>
        <p:spPr>
          <a:xfrm>
            <a:off x="7591272" y="1778618"/>
            <a:ext cx="4380988" cy="129266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123" name="Freeform: Shape 122">
            <a:extLst>
              <a:ext uri="{FF2B5EF4-FFF2-40B4-BE49-F238E27FC236}">
                <a16:creationId xmlns:a16="http://schemas.microsoft.com/office/drawing/2014/main" id="{D3D2939A-23AF-4C2A-86DE-8790DEFD110C}"/>
              </a:ext>
            </a:extLst>
          </p:cNvPr>
          <p:cNvSpPr>
            <a:spLocks noChangeAspect="1"/>
          </p:cNvSpPr>
          <p:nvPr/>
        </p:nvSpPr>
        <p:spPr>
          <a:xfrm>
            <a:off x="7223648" y="3297050"/>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4" name="Freeform: Shape 123">
            <a:extLst>
              <a:ext uri="{FF2B5EF4-FFF2-40B4-BE49-F238E27FC236}">
                <a16:creationId xmlns:a16="http://schemas.microsoft.com/office/drawing/2014/main" id="{609D10BE-D89C-47D9-AF78-4EC6DFF3C225}"/>
              </a:ext>
            </a:extLst>
          </p:cNvPr>
          <p:cNvSpPr>
            <a:spLocks noChangeAspect="1"/>
          </p:cNvSpPr>
          <p:nvPr/>
        </p:nvSpPr>
        <p:spPr>
          <a:xfrm>
            <a:off x="7223648" y="395415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5" name="Freeform: Shape 124">
            <a:extLst>
              <a:ext uri="{FF2B5EF4-FFF2-40B4-BE49-F238E27FC236}">
                <a16:creationId xmlns:a16="http://schemas.microsoft.com/office/drawing/2014/main" id="{F773F27C-C495-44E2-80A7-C491E3A578DC}"/>
              </a:ext>
            </a:extLst>
          </p:cNvPr>
          <p:cNvSpPr>
            <a:spLocks noChangeAspect="1"/>
          </p:cNvSpPr>
          <p:nvPr/>
        </p:nvSpPr>
        <p:spPr>
          <a:xfrm>
            <a:off x="7224023" y="4608159"/>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6" name="Freeform: Shape 125">
            <a:extLst>
              <a:ext uri="{FF2B5EF4-FFF2-40B4-BE49-F238E27FC236}">
                <a16:creationId xmlns:a16="http://schemas.microsoft.com/office/drawing/2014/main" id="{0CB1A4D9-7BBC-4514-A125-C9ED3A3D6E7B}"/>
              </a:ext>
            </a:extLst>
          </p:cNvPr>
          <p:cNvSpPr>
            <a:spLocks noChangeAspect="1"/>
          </p:cNvSpPr>
          <p:nvPr/>
        </p:nvSpPr>
        <p:spPr>
          <a:xfrm>
            <a:off x="7223648" y="526430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7" name="Freeform: Shape 126">
            <a:extLst>
              <a:ext uri="{FF2B5EF4-FFF2-40B4-BE49-F238E27FC236}">
                <a16:creationId xmlns:a16="http://schemas.microsoft.com/office/drawing/2014/main" id="{EB45E108-8710-4900-8BE3-D12CD7F6E5E3}"/>
              </a:ext>
            </a:extLst>
          </p:cNvPr>
          <p:cNvSpPr>
            <a:spLocks noChangeAspect="1"/>
          </p:cNvSpPr>
          <p:nvPr/>
        </p:nvSpPr>
        <p:spPr>
          <a:xfrm>
            <a:off x="7223648" y="5920453"/>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93939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8" name="TextBox 127">
            <a:extLst>
              <a:ext uri="{FF2B5EF4-FFF2-40B4-BE49-F238E27FC236}">
                <a16:creationId xmlns:a16="http://schemas.microsoft.com/office/drawing/2014/main" id="{EF739D48-FF78-4211-A2B2-25378F597684}"/>
              </a:ext>
            </a:extLst>
          </p:cNvPr>
          <p:cNvSpPr txBox="1"/>
          <p:nvPr/>
        </p:nvSpPr>
        <p:spPr>
          <a:xfrm>
            <a:off x="7738703" y="3279428"/>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29" name="TextBox 128">
            <a:extLst>
              <a:ext uri="{FF2B5EF4-FFF2-40B4-BE49-F238E27FC236}">
                <a16:creationId xmlns:a16="http://schemas.microsoft.com/office/drawing/2014/main" id="{69F19086-0597-41FF-A000-943DC9003D74}"/>
              </a:ext>
            </a:extLst>
          </p:cNvPr>
          <p:cNvSpPr txBox="1"/>
          <p:nvPr/>
        </p:nvSpPr>
        <p:spPr>
          <a:xfrm>
            <a:off x="7738703" y="3942605"/>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0" name="TextBox 129">
            <a:extLst>
              <a:ext uri="{FF2B5EF4-FFF2-40B4-BE49-F238E27FC236}">
                <a16:creationId xmlns:a16="http://schemas.microsoft.com/office/drawing/2014/main" id="{69BFBDDF-A958-44B5-B6B9-717939E846B8}"/>
              </a:ext>
            </a:extLst>
          </p:cNvPr>
          <p:cNvSpPr txBox="1"/>
          <p:nvPr/>
        </p:nvSpPr>
        <p:spPr>
          <a:xfrm>
            <a:off x="7738703" y="4603676"/>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1" name="TextBox 130">
            <a:extLst>
              <a:ext uri="{FF2B5EF4-FFF2-40B4-BE49-F238E27FC236}">
                <a16:creationId xmlns:a16="http://schemas.microsoft.com/office/drawing/2014/main" id="{D2D1B797-EA3E-4D00-B7B5-5BD09508F749}"/>
              </a:ext>
            </a:extLst>
          </p:cNvPr>
          <p:cNvSpPr txBox="1"/>
          <p:nvPr/>
        </p:nvSpPr>
        <p:spPr>
          <a:xfrm>
            <a:off x="7738703" y="5229063"/>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2" name="TextBox 131">
            <a:extLst>
              <a:ext uri="{FF2B5EF4-FFF2-40B4-BE49-F238E27FC236}">
                <a16:creationId xmlns:a16="http://schemas.microsoft.com/office/drawing/2014/main" id="{A4535880-E0CD-4E31-87FC-A37E149BCDBC}"/>
              </a:ext>
            </a:extLst>
          </p:cNvPr>
          <p:cNvSpPr txBox="1"/>
          <p:nvPr/>
        </p:nvSpPr>
        <p:spPr>
          <a:xfrm>
            <a:off x="7738703" y="5902831"/>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3" name="TextBox 132">
            <a:extLst>
              <a:ext uri="{FF2B5EF4-FFF2-40B4-BE49-F238E27FC236}">
                <a16:creationId xmlns:a16="http://schemas.microsoft.com/office/drawing/2014/main" id="{E9A8157D-0D5B-4AD6-87E9-53AD63A746FA}"/>
              </a:ext>
            </a:extLst>
          </p:cNvPr>
          <p:cNvSpPr txBox="1"/>
          <p:nvPr/>
        </p:nvSpPr>
        <p:spPr>
          <a:xfrm>
            <a:off x="757353" y="5933609"/>
            <a:ext cx="939709" cy="461665"/>
          </a:xfrm>
          <a:prstGeom prst="rect">
            <a:avLst/>
          </a:prstGeom>
          <a:noFill/>
        </p:spPr>
        <p:txBody>
          <a:bodyPr wrap="square" rtlCol="0">
            <a:spAutoFit/>
          </a:bodyPr>
          <a:lstStyle/>
          <a:p>
            <a:pPr algn="ctr"/>
            <a:r>
              <a:rPr lang="en-US" sz="2400" dirty="0">
                <a:solidFill>
                  <a:schemeClr val="bg1"/>
                </a:solidFill>
              </a:rPr>
              <a:t>78%</a:t>
            </a:r>
          </a:p>
        </p:txBody>
      </p:sp>
      <p:sp>
        <p:nvSpPr>
          <p:cNvPr id="134" name="TextBox 133">
            <a:extLst>
              <a:ext uri="{FF2B5EF4-FFF2-40B4-BE49-F238E27FC236}">
                <a16:creationId xmlns:a16="http://schemas.microsoft.com/office/drawing/2014/main" id="{4C9F3CC6-61D4-4CD6-86E6-0DB1987A85B8}"/>
              </a:ext>
            </a:extLst>
          </p:cNvPr>
          <p:cNvSpPr txBox="1"/>
          <p:nvPr/>
        </p:nvSpPr>
        <p:spPr>
          <a:xfrm>
            <a:off x="1984559" y="5933609"/>
            <a:ext cx="939709" cy="461665"/>
          </a:xfrm>
          <a:prstGeom prst="rect">
            <a:avLst/>
          </a:prstGeom>
          <a:noFill/>
        </p:spPr>
        <p:txBody>
          <a:bodyPr wrap="square" rtlCol="0">
            <a:spAutoFit/>
          </a:bodyPr>
          <a:lstStyle/>
          <a:p>
            <a:pPr algn="ctr"/>
            <a:r>
              <a:rPr lang="en-US" sz="2400" dirty="0">
                <a:solidFill>
                  <a:schemeClr val="bg1"/>
                </a:solidFill>
              </a:rPr>
              <a:t>34%</a:t>
            </a:r>
          </a:p>
        </p:txBody>
      </p:sp>
      <p:sp>
        <p:nvSpPr>
          <p:cNvPr id="135" name="TextBox 134">
            <a:extLst>
              <a:ext uri="{FF2B5EF4-FFF2-40B4-BE49-F238E27FC236}">
                <a16:creationId xmlns:a16="http://schemas.microsoft.com/office/drawing/2014/main" id="{13137009-4975-4291-9AE6-9E2F1E7AE304}"/>
              </a:ext>
            </a:extLst>
          </p:cNvPr>
          <p:cNvSpPr txBox="1"/>
          <p:nvPr/>
        </p:nvSpPr>
        <p:spPr>
          <a:xfrm>
            <a:off x="3211765" y="5933609"/>
            <a:ext cx="939709" cy="461665"/>
          </a:xfrm>
          <a:prstGeom prst="rect">
            <a:avLst/>
          </a:prstGeom>
          <a:noFill/>
        </p:spPr>
        <p:txBody>
          <a:bodyPr wrap="square" rtlCol="0">
            <a:spAutoFit/>
          </a:bodyPr>
          <a:lstStyle/>
          <a:p>
            <a:pPr algn="ctr"/>
            <a:r>
              <a:rPr lang="en-US" sz="2400" dirty="0">
                <a:solidFill>
                  <a:schemeClr val="bg1"/>
                </a:solidFill>
              </a:rPr>
              <a:t>56%</a:t>
            </a:r>
          </a:p>
        </p:txBody>
      </p:sp>
      <p:sp>
        <p:nvSpPr>
          <p:cNvPr id="136" name="TextBox 135">
            <a:extLst>
              <a:ext uri="{FF2B5EF4-FFF2-40B4-BE49-F238E27FC236}">
                <a16:creationId xmlns:a16="http://schemas.microsoft.com/office/drawing/2014/main" id="{456CD2DD-02F0-4041-A3CC-A1C93813E2D1}"/>
              </a:ext>
            </a:extLst>
          </p:cNvPr>
          <p:cNvSpPr txBox="1"/>
          <p:nvPr/>
        </p:nvSpPr>
        <p:spPr>
          <a:xfrm>
            <a:off x="4393597" y="5933609"/>
            <a:ext cx="939709" cy="461665"/>
          </a:xfrm>
          <a:prstGeom prst="rect">
            <a:avLst/>
          </a:prstGeom>
          <a:noFill/>
        </p:spPr>
        <p:txBody>
          <a:bodyPr wrap="square" rtlCol="0">
            <a:spAutoFit/>
          </a:bodyPr>
          <a:lstStyle/>
          <a:p>
            <a:pPr algn="ctr"/>
            <a:r>
              <a:rPr lang="en-US" sz="2400" dirty="0">
                <a:solidFill>
                  <a:schemeClr val="bg1"/>
                </a:solidFill>
              </a:rPr>
              <a:t>89%</a:t>
            </a:r>
          </a:p>
        </p:txBody>
      </p:sp>
      <p:sp>
        <p:nvSpPr>
          <p:cNvPr id="137" name="TextBox 136">
            <a:extLst>
              <a:ext uri="{FF2B5EF4-FFF2-40B4-BE49-F238E27FC236}">
                <a16:creationId xmlns:a16="http://schemas.microsoft.com/office/drawing/2014/main" id="{EC823EE0-B9D2-4CD8-B0E6-0CD6618B724D}"/>
              </a:ext>
            </a:extLst>
          </p:cNvPr>
          <p:cNvSpPr txBox="1"/>
          <p:nvPr/>
        </p:nvSpPr>
        <p:spPr>
          <a:xfrm>
            <a:off x="5617162" y="5933609"/>
            <a:ext cx="939709" cy="461665"/>
          </a:xfrm>
          <a:prstGeom prst="rect">
            <a:avLst/>
          </a:prstGeom>
          <a:noFill/>
        </p:spPr>
        <p:txBody>
          <a:bodyPr wrap="square" rtlCol="0">
            <a:spAutoFit/>
          </a:bodyPr>
          <a:lstStyle/>
          <a:p>
            <a:pPr algn="ctr"/>
            <a:r>
              <a:rPr lang="en-US" sz="2400" dirty="0">
                <a:solidFill>
                  <a:schemeClr val="bg1"/>
                </a:solidFill>
              </a:rPr>
              <a:t>61%</a:t>
            </a:r>
          </a:p>
        </p:txBody>
      </p:sp>
    </p:spTree>
    <p:extLst>
      <p:ext uri="{BB962C8B-B14F-4D97-AF65-F5344CB8AC3E}">
        <p14:creationId xmlns:p14="http://schemas.microsoft.com/office/powerpoint/2010/main" val="1107393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19"/>
                                        </p:tgtEl>
                                        <p:attrNameLst>
                                          <p:attrName>style.visibility</p:attrName>
                                        </p:attrNameLst>
                                      </p:cBhvr>
                                      <p:to>
                                        <p:strVal val="visible"/>
                                      </p:to>
                                    </p:set>
                                    <p:animEffect transition="in" filter="wipe(up)">
                                      <p:cBhvr>
                                        <p:cTn id="11" dur="500"/>
                                        <p:tgtEl>
                                          <p:spTgt spid="119"/>
                                        </p:tgtEl>
                                      </p:cBhvr>
                                    </p:animEffect>
                                  </p:childTnLst>
                                </p:cTn>
                              </p:par>
                            </p:childTnLst>
                          </p:cTn>
                        </p:par>
                        <p:par>
                          <p:cTn id="12" fill="hold">
                            <p:stCondLst>
                              <p:cond delay="1000"/>
                            </p:stCondLst>
                            <p:childTnLst>
                              <p:par>
                                <p:cTn id="13" presetID="2" presetClass="entr" presetSubtype="2" fill="hold" grpId="0" nodeType="afterEffect">
                                  <p:stCondLst>
                                    <p:cond delay="0"/>
                                  </p:stCondLst>
                                  <p:childTnLst>
                                    <p:set>
                                      <p:cBhvr>
                                        <p:cTn id="14" dur="1" fill="hold">
                                          <p:stCondLst>
                                            <p:cond delay="0"/>
                                          </p:stCondLst>
                                        </p:cTn>
                                        <p:tgtEl>
                                          <p:spTgt spid="123"/>
                                        </p:tgtEl>
                                        <p:attrNameLst>
                                          <p:attrName>style.visibility</p:attrName>
                                        </p:attrNameLst>
                                      </p:cBhvr>
                                      <p:to>
                                        <p:strVal val="visible"/>
                                      </p:to>
                                    </p:set>
                                    <p:anim calcmode="lin" valueType="num">
                                      <p:cBhvr additive="base">
                                        <p:cTn id="15" dur="500" fill="hold"/>
                                        <p:tgtEl>
                                          <p:spTgt spid="123"/>
                                        </p:tgtEl>
                                        <p:attrNameLst>
                                          <p:attrName>ppt_x</p:attrName>
                                        </p:attrNameLst>
                                      </p:cBhvr>
                                      <p:tavLst>
                                        <p:tav tm="0">
                                          <p:val>
                                            <p:strVal val="1+#ppt_w/2"/>
                                          </p:val>
                                        </p:tav>
                                        <p:tav tm="100000">
                                          <p:val>
                                            <p:strVal val="#ppt_x"/>
                                          </p:val>
                                        </p:tav>
                                      </p:tavLst>
                                    </p:anim>
                                    <p:anim calcmode="lin" valueType="num">
                                      <p:cBhvr additive="base">
                                        <p:cTn id="16" dur="500" fill="hold"/>
                                        <p:tgtEl>
                                          <p:spTgt spid="12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128"/>
                                        </p:tgtEl>
                                        <p:attrNameLst>
                                          <p:attrName>style.visibility</p:attrName>
                                        </p:attrNameLst>
                                      </p:cBhvr>
                                      <p:to>
                                        <p:strVal val="visible"/>
                                      </p:to>
                                    </p:set>
                                    <p:anim calcmode="lin" valueType="num">
                                      <p:cBhvr additive="base">
                                        <p:cTn id="20" dur="500" fill="hold"/>
                                        <p:tgtEl>
                                          <p:spTgt spid="128"/>
                                        </p:tgtEl>
                                        <p:attrNameLst>
                                          <p:attrName>ppt_x</p:attrName>
                                        </p:attrNameLst>
                                      </p:cBhvr>
                                      <p:tavLst>
                                        <p:tav tm="0">
                                          <p:val>
                                            <p:strVal val="1+#ppt_w/2"/>
                                          </p:val>
                                        </p:tav>
                                        <p:tav tm="100000">
                                          <p:val>
                                            <p:strVal val="#ppt_x"/>
                                          </p:val>
                                        </p:tav>
                                      </p:tavLst>
                                    </p:anim>
                                    <p:anim calcmode="lin" valueType="num">
                                      <p:cBhvr additive="base">
                                        <p:cTn id="21" dur="500" fill="hold"/>
                                        <p:tgtEl>
                                          <p:spTgt spid="12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133"/>
                                        </p:tgtEl>
                                        <p:attrNameLst>
                                          <p:attrName>style.visibility</p:attrName>
                                        </p:attrNameLst>
                                      </p:cBhvr>
                                      <p:to>
                                        <p:strVal val="visible"/>
                                      </p:to>
                                    </p:set>
                                    <p:anim calcmode="lin" valueType="num">
                                      <p:cBhvr>
                                        <p:cTn id="25" dur="500" fill="hold"/>
                                        <p:tgtEl>
                                          <p:spTgt spid="133"/>
                                        </p:tgtEl>
                                        <p:attrNameLst>
                                          <p:attrName>ppt_w</p:attrName>
                                        </p:attrNameLst>
                                      </p:cBhvr>
                                      <p:tavLst>
                                        <p:tav tm="0">
                                          <p:val>
                                            <p:fltVal val="0"/>
                                          </p:val>
                                        </p:tav>
                                        <p:tav tm="100000">
                                          <p:val>
                                            <p:strVal val="#ppt_w"/>
                                          </p:val>
                                        </p:tav>
                                      </p:tavLst>
                                    </p:anim>
                                    <p:anim calcmode="lin" valueType="num">
                                      <p:cBhvr>
                                        <p:cTn id="26" dur="500" fill="hold"/>
                                        <p:tgtEl>
                                          <p:spTgt spid="133"/>
                                        </p:tgtEl>
                                        <p:attrNameLst>
                                          <p:attrName>ppt_h</p:attrName>
                                        </p:attrNameLst>
                                      </p:cBhvr>
                                      <p:tavLst>
                                        <p:tav tm="0">
                                          <p:val>
                                            <p:fltVal val="0"/>
                                          </p:val>
                                        </p:tav>
                                        <p:tav tm="100000">
                                          <p:val>
                                            <p:strVal val="#ppt_h"/>
                                          </p:val>
                                        </p:tav>
                                      </p:tavLst>
                                    </p:anim>
                                    <p:animEffect transition="in" filter="fade">
                                      <p:cBhvr>
                                        <p:cTn id="27" dur="500"/>
                                        <p:tgtEl>
                                          <p:spTgt spid="133"/>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100"/>
                                        <p:tgtEl>
                                          <p:spTgt spid="22"/>
                                        </p:tgtEl>
                                      </p:cBhvr>
                                    </p:animEffect>
                                    <p:anim calcmode="lin" valueType="num">
                                      <p:cBhvr>
                                        <p:cTn id="32" dur="100" fill="hold"/>
                                        <p:tgtEl>
                                          <p:spTgt spid="22"/>
                                        </p:tgtEl>
                                        <p:attrNameLst>
                                          <p:attrName>ppt_x</p:attrName>
                                        </p:attrNameLst>
                                      </p:cBhvr>
                                      <p:tavLst>
                                        <p:tav tm="0">
                                          <p:val>
                                            <p:strVal val="#ppt_x"/>
                                          </p:val>
                                        </p:tav>
                                        <p:tav tm="100000">
                                          <p:val>
                                            <p:strVal val="#ppt_x"/>
                                          </p:val>
                                        </p:tav>
                                      </p:tavLst>
                                    </p:anim>
                                    <p:anim calcmode="lin" valueType="num">
                                      <p:cBhvr>
                                        <p:cTn id="33" dur="100" fill="hold"/>
                                        <p:tgtEl>
                                          <p:spTgt spid="22"/>
                                        </p:tgtEl>
                                        <p:attrNameLst>
                                          <p:attrName>ppt_y</p:attrName>
                                        </p:attrNameLst>
                                      </p:cBhvr>
                                      <p:tavLst>
                                        <p:tav tm="0">
                                          <p:val>
                                            <p:strVal val="#ppt_y+.1"/>
                                          </p:val>
                                        </p:tav>
                                        <p:tav tm="100000">
                                          <p:val>
                                            <p:strVal val="#ppt_y"/>
                                          </p:val>
                                        </p:tav>
                                      </p:tavLst>
                                    </p:anim>
                                  </p:childTnLst>
                                </p:cTn>
                              </p:par>
                            </p:childTnLst>
                          </p:cTn>
                        </p:par>
                        <p:par>
                          <p:cTn id="34" fill="hold">
                            <p:stCondLst>
                              <p:cond delay="2600"/>
                            </p:stCondLst>
                            <p:childTnLst>
                              <p:par>
                                <p:cTn id="35" presetID="42"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100"/>
                                        <p:tgtEl>
                                          <p:spTgt spid="23"/>
                                        </p:tgtEl>
                                      </p:cBhvr>
                                    </p:animEffect>
                                    <p:anim calcmode="lin" valueType="num">
                                      <p:cBhvr>
                                        <p:cTn id="38" dur="100" fill="hold"/>
                                        <p:tgtEl>
                                          <p:spTgt spid="23"/>
                                        </p:tgtEl>
                                        <p:attrNameLst>
                                          <p:attrName>ppt_x</p:attrName>
                                        </p:attrNameLst>
                                      </p:cBhvr>
                                      <p:tavLst>
                                        <p:tav tm="0">
                                          <p:val>
                                            <p:strVal val="#ppt_x"/>
                                          </p:val>
                                        </p:tav>
                                        <p:tav tm="100000">
                                          <p:val>
                                            <p:strVal val="#ppt_x"/>
                                          </p:val>
                                        </p:tav>
                                      </p:tavLst>
                                    </p:anim>
                                    <p:anim calcmode="lin" valueType="num">
                                      <p:cBhvr>
                                        <p:cTn id="39" dur="100" fill="hold"/>
                                        <p:tgtEl>
                                          <p:spTgt spid="23"/>
                                        </p:tgtEl>
                                        <p:attrNameLst>
                                          <p:attrName>ppt_y</p:attrName>
                                        </p:attrNameLst>
                                      </p:cBhvr>
                                      <p:tavLst>
                                        <p:tav tm="0">
                                          <p:val>
                                            <p:strVal val="#ppt_y+.1"/>
                                          </p:val>
                                        </p:tav>
                                        <p:tav tm="100000">
                                          <p:val>
                                            <p:strVal val="#ppt_y"/>
                                          </p:val>
                                        </p:tav>
                                      </p:tavLst>
                                    </p:anim>
                                  </p:childTnLst>
                                </p:cTn>
                              </p:par>
                            </p:childTnLst>
                          </p:cTn>
                        </p:par>
                        <p:par>
                          <p:cTn id="40" fill="hold">
                            <p:stCondLst>
                              <p:cond delay="2700"/>
                            </p:stCondLst>
                            <p:childTnLst>
                              <p:par>
                                <p:cTn id="41" presetID="42"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
                                        <p:tgtEl>
                                          <p:spTgt spid="24"/>
                                        </p:tgtEl>
                                      </p:cBhvr>
                                    </p:animEffect>
                                    <p:anim calcmode="lin" valueType="num">
                                      <p:cBhvr>
                                        <p:cTn id="44" dur="100" fill="hold"/>
                                        <p:tgtEl>
                                          <p:spTgt spid="24"/>
                                        </p:tgtEl>
                                        <p:attrNameLst>
                                          <p:attrName>ppt_x</p:attrName>
                                        </p:attrNameLst>
                                      </p:cBhvr>
                                      <p:tavLst>
                                        <p:tav tm="0">
                                          <p:val>
                                            <p:strVal val="#ppt_x"/>
                                          </p:val>
                                        </p:tav>
                                        <p:tav tm="100000">
                                          <p:val>
                                            <p:strVal val="#ppt_x"/>
                                          </p:val>
                                        </p:tav>
                                      </p:tavLst>
                                    </p:anim>
                                    <p:anim calcmode="lin" valueType="num">
                                      <p:cBhvr>
                                        <p:cTn id="45" dur="100" fill="hold"/>
                                        <p:tgtEl>
                                          <p:spTgt spid="24"/>
                                        </p:tgtEl>
                                        <p:attrNameLst>
                                          <p:attrName>ppt_y</p:attrName>
                                        </p:attrNameLst>
                                      </p:cBhvr>
                                      <p:tavLst>
                                        <p:tav tm="0">
                                          <p:val>
                                            <p:strVal val="#ppt_y+.1"/>
                                          </p:val>
                                        </p:tav>
                                        <p:tav tm="100000">
                                          <p:val>
                                            <p:strVal val="#ppt_y"/>
                                          </p:val>
                                        </p:tav>
                                      </p:tavLst>
                                    </p:anim>
                                  </p:childTnLst>
                                </p:cTn>
                              </p:par>
                            </p:childTnLst>
                          </p:cTn>
                        </p:par>
                        <p:par>
                          <p:cTn id="46" fill="hold">
                            <p:stCondLst>
                              <p:cond delay="2800"/>
                            </p:stCondLst>
                            <p:childTnLst>
                              <p:par>
                                <p:cTn id="47" presetID="42" presetClass="entr" presetSubtype="0"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100"/>
                                        <p:tgtEl>
                                          <p:spTgt spid="25"/>
                                        </p:tgtEl>
                                      </p:cBhvr>
                                    </p:animEffect>
                                    <p:anim calcmode="lin" valueType="num">
                                      <p:cBhvr>
                                        <p:cTn id="50" dur="100" fill="hold"/>
                                        <p:tgtEl>
                                          <p:spTgt spid="25"/>
                                        </p:tgtEl>
                                        <p:attrNameLst>
                                          <p:attrName>ppt_x</p:attrName>
                                        </p:attrNameLst>
                                      </p:cBhvr>
                                      <p:tavLst>
                                        <p:tav tm="0">
                                          <p:val>
                                            <p:strVal val="#ppt_x"/>
                                          </p:val>
                                        </p:tav>
                                        <p:tav tm="100000">
                                          <p:val>
                                            <p:strVal val="#ppt_x"/>
                                          </p:val>
                                        </p:tav>
                                      </p:tavLst>
                                    </p:anim>
                                    <p:anim calcmode="lin" valueType="num">
                                      <p:cBhvr>
                                        <p:cTn id="51" dur="100" fill="hold"/>
                                        <p:tgtEl>
                                          <p:spTgt spid="25"/>
                                        </p:tgtEl>
                                        <p:attrNameLst>
                                          <p:attrName>ppt_y</p:attrName>
                                        </p:attrNameLst>
                                      </p:cBhvr>
                                      <p:tavLst>
                                        <p:tav tm="0">
                                          <p:val>
                                            <p:strVal val="#ppt_y+.1"/>
                                          </p:val>
                                        </p:tav>
                                        <p:tav tm="100000">
                                          <p:val>
                                            <p:strVal val="#ppt_y"/>
                                          </p:val>
                                        </p:tav>
                                      </p:tavLst>
                                    </p:anim>
                                  </p:childTnLst>
                                </p:cTn>
                              </p:par>
                            </p:childTnLst>
                          </p:cTn>
                        </p:par>
                        <p:par>
                          <p:cTn id="52" fill="hold">
                            <p:stCondLst>
                              <p:cond delay="2900"/>
                            </p:stCondLst>
                            <p:childTnLst>
                              <p:par>
                                <p:cTn id="53" presetID="42"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
                                        <p:tgtEl>
                                          <p:spTgt spid="26"/>
                                        </p:tgtEl>
                                      </p:cBhvr>
                                    </p:animEffect>
                                    <p:anim calcmode="lin" valueType="num">
                                      <p:cBhvr>
                                        <p:cTn id="56" dur="100" fill="hold"/>
                                        <p:tgtEl>
                                          <p:spTgt spid="26"/>
                                        </p:tgtEl>
                                        <p:attrNameLst>
                                          <p:attrName>ppt_x</p:attrName>
                                        </p:attrNameLst>
                                      </p:cBhvr>
                                      <p:tavLst>
                                        <p:tav tm="0">
                                          <p:val>
                                            <p:strVal val="#ppt_x"/>
                                          </p:val>
                                        </p:tav>
                                        <p:tav tm="100000">
                                          <p:val>
                                            <p:strVal val="#ppt_x"/>
                                          </p:val>
                                        </p:tav>
                                      </p:tavLst>
                                    </p:anim>
                                    <p:anim calcmode="lin" valueType="num">
                                      <p:cBhvr>
                                        <p:cTn id="57" dur="100" fill="hold"/>
                                        <p:tgtEl>
                                          <p:spTgt spid="26"/>
                                        </p:tgtEl>
                                        <p:attrNameLst>
                                          <p:attrName>ppt_y</p:attrName>
                                        </p:attrNameLst>
                                      </p:cBhvr>
                                      <p:tavLst>
                                        <p:tav tm="0">
                                          <p:val>
                                            <p:strVal val="#ppt_y+.1"/>
                                          </p:val>
                                        </p:tav>
                                        <p:tav tm="100000">
                                          <p:val>
                                            <p:strVal val="#ppt_y"/>
                                          </p:val>
                                        </p:tav>
                                      </p:tavLst>
                                    </p:anim>
                                  </p:childTnLst>
                                </p:cTn>
                              </p:par>
                            </p:childTnLst>
                          </p:cTn>
                        </p:par>
                        <p:par>
                          <p:cTn id="58" fill="hold">
                            <p:stCondLst>
                              <p:cond delay="3000"/>
                            </p:stCondLst>
                            <p:childTnLst>
                              <p:par>
                                <p:cTn id="59" presetID="42" presetClass="entr" presetSubtype="0"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fade">
                                      <p:cBhvr>
                                        <p:cTn id="61" dur="100"/>
                                        <p:tgtEl>
                                          <p:spTgt spid="27"/>
                                        </p:tgtEl>
                                      </p:cBhvr>
                                    </p:animEffect>
                                    <p:anim calcmode="lin" valueType="num">
                                      <p:cBhvr>
                                        <p:cTn id="62" dur="100" fill="hold"/>
                                        <p:tgtEl>
                                          <p:spTgt spid="27"/>
                                        </p:tgtEl>
                                        <p:attrNameLst>
                                          <p:attrName>ppt_x</p:attrName>
                                        </p:attrNameLst>
                                      </p:cBhvr>
                                      <p:tavLst>
                                        <p:tav tm="0">
                                          <p:val>
                                            <p:strVal val="#ppt_x"/>
                                          </p:val>
                                        </p:tav>
                                        <p:tav tm="100000">
                                          <p:val>
                                            <p:strVal val="#ppt_x"/>
                                          </p:val>
                                        </p:tav>
                                      </p:tavLst>
                                    </p:anim>
                                    <p:anim calcmode="lin" valueType="num">
                                      <p:cBhvr>
                                        <p:cTn id="63" dur="100" fill="hold"/>
                                        <p:tgtEl>
                                          <p:spTgt spid="27"/>
                                        </p:tgtEl>
                                        <p:attrNameLst>
                                          <p:attrName>ppt_y</p:attrName>
                                        </p:attrNameLst>
                                      </p:cBhvr>
                                      <p:tavLst>
                                        <p:tav tm="0">
                                          <p:val>
                                            <p:strVal val="#ppt_y+.1"/>
                                          </p:val>
                                        </p:tav>
                                        <p:tav tm="100000">
                                          <p:val>
                                            <p:strVal val="#ppt_y"/>
                                          </p:val>
                                        </p:tav>
                                      </p:tavLst>
                                    </p:anim>
                                  </p:childTnLst>
                                </p:cTn>
                              </p:par>
                            </p:childTnLst>
                          </p:cTn>
                        </p:par>
                        <p:par>
                          <p:cTn id="64" fill="hold">
                            <p:stCondLst>
                              <p:cond delay="31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
                                        <p:tgtEl>
                                          <p:spTgt spid="28"/>
                                        </p:tgtEl>
                                      </p:cBhvr>
                                    </p:animEffect>
                                    <p:anim calcmode="lin" valueType="num">
                                      <p:cBhvr>
                                        <p:cTn id="68" dur="100" fill="hold"/>
                                        <p:tgtEl>
                                          <p:spTgt spid="28"/>
                                        </p:tgtEl>
                                        <p:attrNameLst>
                                          <p:attrName>ppt_x</p:attrName>
                                        </p:attrNameLst>
                                      </p:cBhvr>
                                      <p:tavLst>
                                        <p:tav tm="0">
                                          <p:val>
                                            <p:strVal val="#ppt_x"/>
                                          </p:val>
                                        </p:tav>
                                        <p:tav tm="100000">
                                          <p:val>
                                            <p:strVal val="#ppt_x"/>
                                          </p:val>
                                        </p:tav>
                                      </p:tavLst>
                                    </p:anim>
                                    <p:anim calcmode="lin" valueType="num">
                                      <p:cBhvr>
                                        <p:cTn id="69" dur="1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3200"/>
                            </p:stCondLst>
                            <p:childTnLst>
                              <p:par>
                                <p:cTn id="71" presetID="42" presetClass="entr" presetSubtype="0" fill="hold" grpId="0" nodeType="after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fade">
                                      <p:cBhvr>
                                        <p:cTn id="73" dur="100"/>
                                        <p:tgtEl>
                                          <p:spTgt spid="29"/>
                                        </p:tgtEl>
                                      </p:cBhvr>
                                    </p:animEffect>
                                    <p:anim calcmode="lin" valueType="num">
                                      <p:cBhvr>
                                        <p:cTn id="74" dur="100" fill="hold"/>
                                        <p:tgtEl>
                                          <p:spTgt spid="29"/>
                                        </p:tgtEl>
                                        <p:attrNameLst>
                                          <p:attrName>ppt_x</p:attrName>
                                        </p:attrNameLst>
                                      </p:cBhvr>
                                      <p:tavLst>
                                        <p:tav tm="0">
                                          <p:val>
                                            <p:strVal val="#ppt_x"/>
                                          </p:val>
                                        </p:tav>
                                        <p:tav tm="100000">
                                          <p:val>
                                            <p:strVal val="#ppt_x"/>
                                          </p:val>
                                        </p:tav>
                                      </p:tavLst>
                                    </p:anim>
                                    <p:anim calcmode="lin" valueType="num">
                                      <p:cBhvr>
                                        <p:cTn id="75" dur="100" fill="hold"/>
                                        <p:tgtEl>
                                          <p:spTgt spid="29"/>
                                        </p:tgtEl>
                                        <p:attrNameLst>
                                          <p:attrName>ppt_y</p:attrName>
                                        </p:attrNameLst>
                                      </p:cBhvr>
                                      <p:tavLst>
                                        <p:tav tm="0">
                                          <p:val>
                                            <p:strVal val="#ppt_y+.1"/>
                                          </p:val>
                                        </p:tav>
                                        <p:tav tm="100000">
                                          <p:val>
                                            <p:strVal val="#ppt_y"/>
                                          </p:val>
                                        </p:tav>
                                      </p:tavLst>
                                    </p:anim>
                                  </p:childTnLst>
                                </p:cTn>
                              </p:par>
                            </p:childTnLst>
                          </p:cTn>
                        </p:par>
                        <p:par>
                          <p:cTn id="76" fill="hold">
                            <p:stCondLst>
                              <p:cond delay="3300"/>
                            </p:stCondLst>
                            <p:childTnLst>
                              <p:par>
                                <p:cTn id="77" presetID="42" presetClass="entr" presetSubtype="0"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100"/>
                                        <p:tgtEl>
                                          <p:spTgt spid="30"/>
                                        </p:tgtEl>
                                      </p:cBhvr>
                                    </p:animEffect>
                                    <p:anim calcmode="lin" valueType="num">
                                      <p:cBhvr>
                                        <p:cTn id="80" dur="100" fill="hold"/>
                                        <p:tgtEl>
                                          <p:spTgt spid="30"/>
                                        </p:tgtEl>
                                        <p:attrNameLst>
                                          <p:attrName>ppt_x</p:attrName>
                                        </p:attrNameLst>
                                      </p:cBhvr>
                                      <p:tavLst>
                                        <p:tav tm="0">
                                          <p:val>
                                            <p:strVal val="#ppt_x"/>
                                          </p:val>
                                        </p:tav>
                                        <p:tav tm="100000">
                                          <p:val>
                                            <p:strVal val="#ppt_x"/>
                                          </p:val>
                                        </p:tav>
                                      </p:tavLst>
                                    </p:anim>
                                    <p:anim calcmode="lin" valueType="num">
                                      <p:cBhvr>
                                        <p:cTn id="81" dur="1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340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
                                        <p:tgtEl>
                                          <p:spTgt spid="31"/>
                                        </p:tgtEl>
                                      </p:cBhvr>
                                    </p:animEffect>
                                    <p:anim calcmode="lin" valueType="num">
                                      <p:cBhvr>
                                        <p:cTn id="86" dur="100" fill="hold"/>
                                        <p:tgtEl>
                                          <p:spTgt spid="31"/>
                                        </p:tgtEl>
                                        <p:attrNameLst>
                                          <p:attrName>ppt_x</p:attrName>
                                        </p:attrNameLst>
                                      </p:cBhvr>
                                      <p:tavLst>
                                        <p:tav tm="0">
                                          <p:val>
                                            <p:strVal val="#ppt_x"/>
                                          </p:val>
                                        </p:tav>
                                        <p:tav tm="100000">
                                          <p:val>
                                            <p:strVal val="#ppt_x"/>
                                          </p:val>
                                        </p:tav>
                                      </p:tavLst>
                                    </p:anim>
                                    <p:anim calcmode="lin" valueType="num">
                                      <p:cBhvr>
                                        <p:cTn id="87" dur="1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3500"/>
                            </p:stCondLst>
                            <p:childTnLst>
                              <p:par>
                                <p:cTn id="89" presetID="42"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
                                        <p:tgtEl>
                                          <p:spTgt spid="9"/>
                                        </p:tgtEl>
                                      </p:cBhvr>
                                    </p:animEffect>
                                    <p:anim calcmode="lin" valueType="num">
                                      <p:cBhvr>
                                        <p:cTn id="92" dur="100" fill="hold"/>
                                        <p:tgtEl>
                                          <p:spTgt spid="9"/>
                                        </p:tgtEl>
                                        <p:attrNameLst>
                                          <p:attrName>ppt_x</p:attrName>
                                        </p:attrNameLst>
                                      </p:cBhvr>
                                      <p:tavLst>
                                        <p:tav tm="0">
                                          <p:val>
                                            <p:strVal val="#ppt_x"/>
                                          </p:val>
                                        </p:tav>
                                        <p:tav tm="100000">
                                          <p:val>
                                            <p:strVal val="#ppt_x"/>
                                          </p:val>
                                        </p:tav>
                                      </p:tavLst>
                                    </p:anim>
                                    <p:anim calcmode="lin" valueType="num">
                                      <p:cBhvr>
                                        <p:cTn id="93" dur="1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3600"/>
                            </p:stCondLst>
                            <p:childTnLst>
                              <p:par>
                                <p:cTn id="95" presetID="42" presetClass="entr" presetSubtype="0"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Effect transition="in" filter="fade">
                                      <p:cBhvr>
                                        <p:cTn id="97" dur="100"/>
                                        <p:tgtEl>
                                          <p:spTgt spid="10"/>
                                        </p:tgtEl>
                                      </p:cBhvr>
                                    </p:animEffect>
                                    <p:anim calcmode="lin" valueType="num">
                                      <p:cBhvr>
                                        <p:cTn id="98" dur="100" fill="hold"/>
                                        <p:tgtEl>
                                          <p:spTgt spid="10"/>
                                        </p:tgtEl>
                                        <p:attrNameLst>
                                          <p:attrName>ppt_x</p:attrName>
                                        </p:attrNameLst>
                                      </p:cBhvr>
                                      <p:tavLst>
                                        <p:tav tm="0">
                                          <p:val>
                                            <p:strVal val="#ppt_x"/>
                                          </p:val>
                                        </p:tav>
                                        <p:tav tm="100000">
                                          <p:val>
                                            <p:strVal val="#ppt_x"/>
                                          </p:val>
                                        </p:tav>
                                      </p:tavLst>
                                    </p:anim>
                                    <p:anim calcmode="lin" valueType="num">
                                      <p:cBhvr>
                                        <p:cTn id="99" dur="100" fill="hold"/>
                                        <p:tgtEl>
                                          <p:spTgt spid="10"/>
                                        </p:tgtEl>
                                        <p:attrNameLst>
                                          <p:attrName>ppt_y</p:attrName>
                                        </p:attrNameLst>
                                      </p:cBhvr>
                                      <p:tavLst>
                                        <p:tav tm="0">
                                          <p:val>
                                            <p:strVal val="#ppt_y+.1"/>
                                          </p:val>
                                        </p:tav>
                                        <p:tav tm="100000">
                                          <p:val>
                                            <p:strVal val="#ppt_y"/>
                                          </p:val>
                                        </p:tav>
                                      </p:tavLst>
                                    </p:anim>
                                  </p:childTnLst>
                                </p:cTn>
                              </p:par>
                            </p:childTnLst>
                          </p:cTn>
                        </p:par>
                        <p:par>
                          <p:cTn id="100" fill="hold">
                            <p:stCondLst>
                              <p:cond delay="37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
                                        <p:tgtEl>
                                          <p:spTgt spid="11"/>
                                        </p:tgtEl>
                                      </p:cBhvr>
                                    </p:animEffect>
                                    <p:anim calcmode="lin" valueType="num">
                                      <p:cBhvr>
                                        <p:cTn id="104" dur="100" fill="hold"/>
                                        <p:tgtEl>
                                          <p:spTgt spid="11"/>
                                        </p:tgtEl>
                                        <p:attrNameLst>
                                          <p:attrName>ppt_x</p:attrName>
                                        </p:attrNameLst>
                                      </p:cBhvr>
                                      <p:tavLst>
                                        <p:tav tm="0">
                                          <p:val>
                                            <p:strVal val="#ppt_x"/>
                                          </p:val>
                                        </p:tav>
                                        <p:tav tm="100000">
                                          <p:val>
                                            <p:strVal val="#ppt_x"/>
                                          </p:val>
                                        </p:tav>
                                      </p:tavLst>
                                    </p:anim>
                                    <p:anim calcmode="lin" valueType="num">
                                      <p:cBhvr>
                                        <p:cTn id="105" dur="1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3800"/>
                            </p:stCondLst>
                            <p:childTnLst>
                              <p:par>
                                <p:cTn id="107" presetID="42" presetClass="entr" presetSubtype="0" fill="hold" grpId="0" nodeType="afterEffect">
                                  <p:stCondLst>
                                    <p:cond delay="0"/>
                                  </p:stCondLst>
                                  <p:childTnLst>
                                    <p:set>
                                      <p:cBhvr>
                                        <p:cTn id="108" dur="1" fill="hold">
                                          <p:stCondLst>
                                            <p:cond delay="0"/>
                                          </p:stCondLst>
                                        </p:cTn>
                                        <p:tgtEl>
                                          <p:spTgt spid="12"/>
                                        </p:tgtEl>
                                        <p:attrNameLst>
                                          <p:attrName>style.visibility</p:attrName>
                                        </p:attrNameLst>
                                      </p:cBhvr>
                                      <p:to>
                                        <p:strVal val="visible"/>
                                      </p:to>
                                    </p:set>
                                    <p:animEffect transition="in" filter="fade">
                                      <p:cBhvr>
                                        <p:cTn id="109" dur="100"/>
                                        <p:tgtEl>
                                          <p:spTgt spid="12"/>
                                        </p:tgtEl>
                                      </p:cBhvr>
                                    </p:animEffect>
                                    <p:anim calcmode="lin" valueType="num">
                                      <p:cBhvr>
                                        <p:cTn id="110" dur="100" fill="hold"/>
                                        <p:tgtEl>
                                          <p:spTgt spid="12"/>
                                        </p:tgtEl>
                                        <p:attrNameLst>
                                          <p:attrName>ppt_x</p:attrName>
                                        </p:attrNameLst>
                                      </p:cBhvr>
                                      <p:tavLst>
                                        <p:tav tm="0">
                                          <p:val>
                                            <p:strVal val="#ppt_x"/>
                                          </p:val>
                                        </p:tav>
                                        <p:tav tm="100000">
                                          <p:val>
                                            <p:strVal val="#ppt_x"/>
                                          </p:val>
                                        </p:tav>
                                      </p:tavLst>
                                    </p:anim>
                                    <p:anim calcmode="lin" valueType="num">
                                      <p:cBhvr>
                                        <p:cTn id="111" dur="100" fill="hold"/>
                                        <p:tgtEl>
                                          <p:spTgt spid="12"/>
                                        </p:tgtEl>
                                        <p:attrNameLst>
                                          <p:attrName>ppt_y</p:attrName>
                                        </p:attrNameLst>
                                      </p:cBhvr>
                                      <p:tavLst>
                                        <p:tav tm="0">
                                          <p:val>
                                            <p:strVal val="#ppt_y+.1"/>
                                          </p:val>
                                        </p:tav>
                                        <p:tav tm="100000">
                                          <p:val>
                                            <p:strVal val="#ppt_y"/>
                                          </p:val>
                                        </p:tav>
                                      </p:tavLst>
                                    </p:anim>
                                  </p:childTnLst>
                                </p:cTn>
                              </p:par>
                            </p:childTnLst>
                          </p:cTn>
                        </p:par>
                        <p:par>
                          <p:cTn id="112" fill="hold">
                            <p:stCondLst>
                              <p:cond delay="3900"/>
                            </p:stCondLst>
                            <p:childTnLst>
                              <p:par>
                                <p:cTn id="113" presetID="42" presetClass="entr" presetSubtype="0" fill="hold" grpId="0" nodeType="afterEffect">
                                  <p:stCondLst>
                                    <p:cond delay="0"/>
                                  </p:stCondLst>
                                  <p:childTnLst>
                                    <p:set>
                                      <p:cBhvr>
                                        <p:cTn id="114" dur="1" fill="hold">
                                          <p:stCondLst>
                                            <p:cond delay="0"/>
                                          </p:stCondLst>
                                        </p:cTn>
                                        <p:tgtEl>
                                          <p:spTgt spid="13"/>
                                        </p:tgtEl>
                                        <p:attrNameLst>
                                          <p:attrName>style.visibility</p:attrName>
                                        </p:attrNameLst>
                                      </p:cBhvr>
                                      <p:to>
                                        <p:strVal val="visible"/>
                                      </p:to>
                                    </p:set>
                                    <p:animEffect transition="in" filter="fade">
                                      <p:cBhvr>
                                        <p:cTn id="115" dur="100"/>
                                        <p:tgtEl>
                                          <p:spTgt spid="13"/>
                                        </p:tgtEl>
                                      </p:cBhvr>
                                    </p:animEffect>
                                    <p:anim calcmode="lin" valueType="num">
                                      <p:cBhvr>
                                        <p:cTn id="116" dur="100" fill="hold"/>
                                        <p:tgtEl>
                                          <p:spTgt spid="13"/>
                                        </p:tgtEl>
                                        <p:attrNameLst>
                                          <p:attrName>ppt_x</p:attrName>
                                        </p:attrNameLst>
                                      </p:cBhvr>
                                      <p:tavLst>
                                        <p:tav tm="0">
                                          <p:val>
                                            <p:strVal val="#ppt_x"/>
                                          </p:val>
                                        </p:tav>
                                        <p:tav tm="100000">
                                          <p:val>
                                            <p:strVal val="#ppt_x"/>
                                          </p:val>
                                        </p:tav>
                                      </p:tavLst>
                                    </p:anim>
                                    <p:anim calcmode="lin" valueType="num">
                                      <p:cBhvr>
                                        <p:cTn id="117" dur="100" fill="hold"/>
                                        <p:tgtEl>
                                          <p:spTgt spid="13"/>
                                        </p:tgtEl>
                                        <p:attrNameLst>
                                          <p:attrName>ppt_y</p:attrName>
                                        </p:attrNameLst>
                                      </p:cBhvr>
                                      <p:tavLst>
                                        <p:tav tm="0">
                                          <p:val>
                                            <p:strVal val="#ppt_y+.1"/>
                                          </p:val>
                                        </p:tav>
                                        <p:tav tm="100000">
                                          <p:val>
                                            <p:strVal val="#ppt_y"/>
                                          </p:val>
                                        </p:tav>
                                      </p:tavLst>
                                    </p:anim>
                                  </p:childTnLst>
                                </p:cTn>
                              </p:par>
                            </p:childTnLst>
                          </p:cTn>
                        </p:par>
                        <p:par>
                          <p:cTn id="118" fill="hold">
                            <p:stCondLst>
                              <p:cond delay="4000"/>
                            </p:stCondLst>
                            <p:childTnLst>
                              <p:par>
                                <p:cTn id="119" presetID="42" presetClass="entr" presetSubtype="0" fill="hold" grpId="0" nodeType="afterEffect">
                                  <p:stCondLst>
                                    <p:cond delay="0"/>
                                  </p:stCondLst>
                                  <p:childTnLst>
                                    <p:set>
                                      <p:cBhvr>
                                        <p:cTn id="120" dur="1" fill="hold">
                                          <p:stCondLst>
                                            <p:cond delay="0"/>
                                          </p:stCondLst>
                                        </p:cTn>
                                        <p:tgtEl>
                                          <p:spTgt spid="14"/>
                                        </p:tgtEl>
                                        <p:attrNameLst>
                                          <p:attrName>style.visibility</p:attrName>
                                        </p:attrNameLst>
                                      </p:cBhvr>
                                      <p:to>
                                        <p:strVal val="visible"/>
                                      </p:to>
                                    </p:set>
                                    <p:animEffect transition="in" filter="fade">
                                      <p:cBhvr>
                                        <p:cTn id="121" dur="100"/>
                                        <p:tgtEl>
                                          <p:spTgt spid="14"/>
                                        </p:tgtEl>
                                      </p:cBhvr>
                                    </p:animEffect>
                                    <p:anim calcmode="lin" valueType="num">
                                      <p:cBhvr>
                                        <p:cTn id="122" dur="100" fill="hold"/>
                                        <p:tgtEl>
                                          <p:spTgt spid="14"/>
                                        </p:tgtEl>
                                        <p:attrNameLst>
                                          <p:attrName>ppt_x</p:attrName>
                                        </p:attrNameLst>
                                      </p:cBhvr>
                                      <p:tavLst>
                                        <p:tav tm="0">
                                          <p:val>
                                            <p:strVal val="#ppt_x"/>
                                          </p:val>
                                        </p:tav>
                                        <p:tav tm="100000">
                                          <p:val>
                                            <p:strVal val="#ppt_x"/>
                                          </p:val>
                                        </p:tav>
                                      </p:tavLst>
                                    </p:anim>
                                    <p:anim calcmode="lin" valueType="num">
                                      <p:cBhvr>
                                        <p:cTn id="123" dur="100" fill="hold"/>
                                        <p:tgtEl>
                                          <p:spTgt spid="14"/>
                                        </p:tgtEl>
                                        <p:attrNameLst>
                                          <p:attrName>ppt_y</p:attrName>
                                        </p:attrNameLst>
                                      </p:cBhvr>
                                      <p:tavLst>
                                        <p:tav tm="0">
                                          <p:val>
                                            <p:strVal val="#ppt_y+.1"/>
                                          </p:val>
                                        </p:tav>
                                        <p:tav tm="100000">
                                          <p:val>
                                            <p:strVal val="#ppt_y"/>
                                          </p:val>
                                        </p:tav>
                                      </p:tavLst>
                                    </p:anim>
                                  </p:childTnLst>
                                </p:cTn>
                              </p:par>
                            </p:childTnLst>
                          </p:cTn>
                        </p:par>
                        <p:par>
                          <p:cTn id="124" fill="hold">
                            <p:stCondLst>
                              <p:cond delay="4100"/>
                            </p:stCondLst>
                            <p:childTnLst>
                              <p:par>
                                <p:cTn id="125" presetID="42" presetClass="entr" presetSubtype="0" fill="hold" grpId="0" nodeType="afterEffect">
                                  <p:stCondLst>
                                    <p:cond delay="0"/>
                                  </p:stCondLst>
                                  <p:childTnLst>
                                    <p:set>
                                      <p:cBhvr>
                                        <p:cTn id="126" dur="1" fill="hold">
                                          <p:stCondLst>
                                            <p:cond delay="0"/>
                                          </p:stCondLst>
                                        </p:cTn>
                                        <p:tgtEl>
                                          <p:spTgt spid="15"/>
                                        </p:tgtEl>
                                        <p:attrNameLst>
                                          <p:attrName>style.visibility</p:attrName>
                                        </p:attrNameLst>
                                      </p:cBhvr>
                                      <p:to>
                                        <p:strVal val="visible"/>
                                      </p:to>
                                    </p:set>
                                    <p:animEffect transition="in" filter="fade">
                                      <p:cBhvr>
                                        <p:cTn id="127" dur="100"/>
                                        <p:tgtEl>
                                          <p:spTgt spid="15"/>
                                        </p:tgtEl>
                                      </p:cBhvr>
                                    </p:animEffect>
                                    <p:anim calcmode="lin" valueType="num">
                                      <p:cBhvr>
                                        <p:cTn id="128" dur="100" fill="hold"/>
                                        <p:tgtEl>
                                          <p:spTgt spid="15"/>
                                        </p:tgtEl>
                                        <p:attrNameLst>
                                          <p:attrName>ppt_x</p:attrName>
                                        </p:attrNameLst>
                                      </p:cBhvr>
                                      <p:tavLst>
                                        <p:tav tm="0">
                                          <p:val>
                                            <p:strVal val="#ppt_x"/>
                                          </p:val>
                                        </p:tav>
                                        <p:tav tm="100000">
                                          <p:val>
                                            <p:strVal val="#ppt_x"/>
                                          </p:val>
                                        </p:tav>
                                      </p:tavLst>
                                    </p:anim>
                                    <p:anim calcmode="lin" valueType="num">
                                      <p:cBhvr>
                                        <p:cTn id="129" dur="100" fill="hold"/>
                                        <p:tgtEl>
                                          <p:spTgt spid="15"/>
                                        </p:tgtEl>
                                        <p:attrNameLst>
                                          <p:attrName>ppt_y</p:attrName>
                                        </p:attrNameLst>
                                      </p:cBhvr>
                                      <p:tavLst>
                                        <p:tav tm="0">
                                          <p:val>
                                            <p:strVal val="#ppt_y+.1"/>
                                          </p:val>
                                        </p:tav>
                                        <p:tav tm="100000">
                                          <p:val>
                                            <p:strVal val="#ppt_y"/>
                                          </p:val>
                                        </p:tav>
                                      </p:tavLst>
                                    </p:anim>
                                  </p:childTnLst>
                                </p:cTn>
                              </p:par>
                            </p:childTnLst>
                          </p:cTn>
                        </p:par>
                        <p:par>
                          <p:cTn id="130" fill="hold">
                            <p:stCondLst>
                              <p:cond delay="4200"/>
                            </p:stCondLst>
                            <p:childTnLst>
                              <p:par>
                                <p:cTn id="131" presetID="42" presetClass="entr" presetSubtype="0"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fade">
                                      <p:cBhvr>
                                        <p:cTn id="133" dur="100"/>
                                        <p:tgtEl>
                                          <p:spTgt spid="16"/>
                                        </p:tgtEl>
                                      </p:cBhvr>
                                    </p:animEffect>
                                    <p:anim calcmode="lin" valueType="num">
                                      <p:cBhvr>
                                        <p:cTn id="134" dur="100" fill="hold"/>
                                        <p:tgtEl>
                                          <p:spTgt spid="16"/>
                                        </p:tgtEl>
                                        <p:attrNameLst>
                                          <p:attrName>ppt_x</p:attrName>
                                        </p:attrNameLst>
                                      </p:cBhvr>
                                      <p:tavLst>
                                        <p:tav tm="0">
                                          <p:val>
                                            <p:strVal val="#ppt_x"/>
                                          </p:val>
                                        </p:tav>
                                        <p:tav tm="100000">
                                          <p:val>
                                            <p:strVal val="#ppt_x"/>
                                          </p:val>
                                        </p:tav>
                                      </p:tavLst>
                                    </p:anim>
                                    <p:anim calcmode="lin" valueType="num">
                                      <p:cBhvr>
                                        <p:cTn id="135" dur="100" fill="hold"/>
                                        <p:tgtEl>
                                          <p:spTgt spid="16"/>
                                        </p:tgtEl>
                                        <p:attrNameLst>
                                          <p:attrName>ppt_y</p:attrName>
                                        </p:attrNameLst>
                                      </p:cBhvr>
                                      <p:tavLst>
                                        <p:tav tm="0">
                                          <p:val>
                                            <p:strVal val="#ppt_y+.1"/>
                                          </p:val>
                                        </p:tav>
                                        <p:tav tm="100000">
                                          <p:val>
                                            <p:strVal val="#ppt_y"/>
                                          </p:val>
                                        </p:tav>
                                      </p:tavLst>
                                    </p:anim>
                                  </p:childTnLst>
                                </p:cTn>
                              </p:par>
                            </p:childTnLst>
                          </p:cTn>
                        </p:par>
                        <p:par>
                          <p:cTn id="136" fill="hold">
                            <p:stCondLst>
                              <p:cond delay="4300"/>
                            </p:stCondLst>
                            <p:childTnLst>
                              <p:par>
                                <p:cTn id="137" presetID="42" presetClass="entr" presetSubtype="0" fill="hold" grpId="0" nodeType="afterEffect">
                                  <p:stCondLst>
                                    <p:cond delay="0"/>
                                  </p:stCondLst>
                                  <p:childTnLst>
                                    <p:set>
                                      <p:cBhvr>
                                        <p:cTn id="138" dur="1" fill="hold">
                                          <p:stCondLst>
                                            <p:cond delay="0"/>
                                          </p:stCondLst>
                                        </p:cTn>
                                        <p:tgtEl>
                                          <p:spTgt spid="17"/>
                                        </p:tgtEl>
                                        <p:attrNameLst>
                                          <p:attrName>style.visibility</p:attrName>
                                        </p:attrNameLst>
                                      </p:cBhvr>
                                      <p:to>
                                        <p:strVal val="visible"/>
                                      </p:to>
                                    </p:set>
                                    <p:animEffect transition="in" filter="fade">
                                      <p:cBhvr>
                                        <p:cTn id="139" dur="100"/>
                                        <p:tgtEl>
                                          <p:spTgt spid="17"/>
                                        </p:tgtEl>
                                      </p:cBhvr>
                                    </p:animEffect>
                                    <p:anim calcmode="lin" valueType="num">
                                      <p:cBhvr>
                                        <p:cTn id="140" dur="100" fill="hold"/>
                                        <p:tgtEl>
                                          <p:spTgt spid="17"/>
                                        </p:tgtEl>
                                        <p:attrNameLst>
                                          <p:attrName>ppt_x</p:attrName>
                                        </p:attrNameLst>
                                      </p:cBhvr>
                                      <p:tavLst>
                                        <p:tav tm="0">
                                          <p:val>
                                            <p:strVal val="#ppt_x"/>
                                          </p:val>
                                        </p:tav>
                                        <p:tav tm="100000">
                                          <p:val>
                                            <p:strVal val="#ppt_x"/>
                                          </p:val>
                                        </p:tav>
                                      </p:tavLst>
                                    </p:anim>
                                    <p:anim calcmode="lin" valueType="num">
                                      <p:cBhvr>
                                        <p:cTn id="141" dur="100" fill="hold"/>
                                        <p:tgtEl>
                                          <p:spTgt spid="17"/>
                                        </p:tgtEl>
                                        <p:attrNameLst>
                                          <p:attrName>ppt_y</p:attrName>
                                        </p:attrNameLst>
                                      </p:cBhvr>
                                      <p:tavLst>
                                        <p:tav tm="0">
                                          <p:val>
                                            <p:strVal val="#ppt_y+.1"/>
                                          </p:val>
                                        </p:tav>
                                        <p:tav tm="100000">
                                          <p:val>
                                            <p:strVal val="#ppt_y"/>
                                          </p:val>
                                        </p:tav>
                                      </p:tavLst>
                                    </p:anim>
                                  </p:childTnLst>
                                </p:cTn>
                              </p:par>
                            </p:childTnLst>
                          </p:cTn>
                        </p:par>
                        <p:par>
                          <p:cTn id="142" fill="hold">
                            <p:stCondLst>
                              <p:cond delay="4400"/>
                            </p:stCondLst>
                            <p:childTnLst>
                              <p:par>
                                <p:cTn id="143" presetID="42" presetClass="entr" presetSubtype="0" fill="hold" grpId="0" nodeType="afterEffect">
                                  <p:stCondLst>
                                    <p:cond delay="0"/>
                                  </p:stCondLst>
                                  <p:childTnLst>
                                    <p:set>
                                      <p:cBhvr>
                                        <p:cTn id="144" dur="1" fill="hold">
                                          <p:stCondLst>
                                            <p:cond delay="0"/>
                                          </p:stCondLst>
                                        </p:cTn>
                                        <p:tgtEl>
                                          <p:spTgt spid="18"/>
                                        </p:tgtEl>
                                        <p:attrNameLst>
                                          <p:attrName>style.visibility</p:attrName>
                                        </p:attrNameLst>
                                      </p:cBhvr>
                                      <p:to>
                                        <p:strVal val="visible"/>
                                      </p:to>
                                    </p:set>
                                    <p:animEffect transition="in" filter="fade">
                                      <p:cBhvr>
                                        <p:cTn id="145" dur="100"/>
                                        <p:tgtEl>
                                          <p:spTgt spid="18"/>
                                        </p:tgtEl>
                                      </p:cBhvr>
                                    </p:animEffect>
                                    <p:anim calcmode="lin" valueType="num">
                                      <p:cBhvr>
                                        <p:cTn id="146" dur="100" fill="hold"/>
                                        <p:tgtEl>
                                          <p:spTgt spid="18"/>
                                        </p:tgtEl>
                                        <p:attrNameLst>
                                          <p:attrName>ppt_x</p:attrName>
                                        </p:attrNameLst>
                                      </p:cBhvr>
                                      <p:tavLst>
                                        <p:tav tm="0">
                                          <p:val>
                                            <p:strVal val="#ppt_x"/>
                                          </p:val>
                                        </p:tav>
                                        <p:tav tm="100000">
                                          <p:val>
                                            <p:strVal val="#ppt_x"/>
                                          </p:val>
                                        </p:tav>
                                      </p:tavLst>
                                    </p:anim>
                                    <p:anim calcmode="lin" valueType="num">
                                      <p:cBhvr>
                                        <p:cTn id="147" dur="100" fill="hold"/>
                                        <p:tgtEl>
                                          <p:spTgt spid="18"/>
                                        </p:tgtEl>
                                        <p:attrNameLst>
                                          <p:attrName>ppt_y</p:attrName>
                                        </p:attrNameLst>
                                      </p:cBhvr>
                                      <p:tavLst>
                                        <p:tav tm="0">
                                          <p:val>
                                            <p:strVal val="#ppt_y+.1"/>
                                          </p:val>
                                        </p:tav>
                                        <p:tav tm="100000">
                                          <p:val>
                                            <p:strVal val="#ppt_y"/>
                                          </p:val>
                                        </p:tav>
                                      </p:tavLst>
                                    </p:anim>
                                  </p:childTnLst>
                                </p:cTn>
                              </p:par>
                            </p:childTnLst>
                          </p:cTn>
                        </p:par>
                        <p:par>
                          <p:cTn id="148" fill="hold">
                            <p:stCondLst>
                              <p:cond delay="4500"/>
                            </p:stCondLst>
                            <p:childTnLst>
                              <p:par>
                                <p:cTn id="149" presetID="2" presetClass="entr" presetSubtype="2" fill="hold" grpId="0" nodeType="afterEffect">
                                  <p:stCondLst>
                                    <p:cond delay="0"/>
                                  </p:stCondLst>
                                  <p:childTnLst>
                                    <p:set>
                                      <p:cBhvr>
                                        <p:cTn id="150" dur="1" fill="hold">
                                          <p:stCondLst>
                                            <p:cond delay="0"/>
                                          </p:stCondLst>
                                        </p:cTn>
                                        <p:tgtEl>
                                          <p:spTgt spid="124"/>
                                        </p:tgtEl>
                                        <p:attrNameLst>
                                          <p:attrName>style.visibility</p:attrName>
                                        </p:attrNameLst>
                                      </p:cBhvr>
                                      <p:to>
                                        <p:strVal val="visible"/>
                                      </p:to>
                                    </p:set>
                                    <p:anim calcmode="lin" valueType="num">
                                      <p:cBhvr additive="base">
                                        <p:cTn id="151" dur="500" fill="hold"/>
                                        <p:tgtEl>
                                          <p:spTgt spid="124"/>
                                        </p:tgtEl>
                                        <p:attrNameLst>
                                          <p:attrName>ppt_x</p:attrName>
                                        </p:attrNameLst>
                                      </p:cBhvr>
                                      <p:tavLst>
                                        <p:tav tm="0">
                                          <p:val>
                                            <p:strVal val="1+#ppt_w/2"/>
                                          </p:val>
                                        </p:tav>
                                        <p:tav tm="100000">
                                          <p:val>
                                            <p:strVal val="#ppt_x"/>
                                          </p:val>
                                        </p:tav>
                                      </p:tavLst>
                                    </p:anim>
                                    <p:anim calcmode="lin" valueType="num">
                                      <p:cBhvr additive="base">
                                        <p:cTn id="152" dur="500" fill="hold"/>
                                        <p:tgtEl>
                                          <p:spTgt spid="124"/>
                                        </p:tgtEl>
                                        <p:attrNameLst>
                                          <p:attrName>ppt_y</p:attrName>
                                        </p:attrNameLst>
                                      </p:cBhvr>
                                      <p:tavLst>
                                        <p:tav tm="0">
                                          <p:val>
                                            <p:strVal val="#ppt_y"/>
                                          </p:val>
                                        </p:tav>
                                        <p:tav tm="100000">
                                          <p:val>
                                            <p:strVal val="#ppt_y"/>
                                          </p:val>
                                        </p:tav>
                                      </p:tavLst>
                                    </p:anim>
                                  </p:childTnLst>
                                </p:cTn>
                              </p:par>
                            </p:childTnLst>
                          </p:cTn>
                        </p:par>
                        <p:par>
                          <p:cTn id="153" fill="hold">
                            <p:stCondLst>
                              <p:cond delay="5000"/>
                            </p:stCondLst>
                            <p:childTnLst>
                              <p:par>
                                <p:cTn id="154" presetID="2" presetClass="entr" presetSubtype="2" fill="hold" grpId="0" nodeType="afterEffect">
                                  <p:stCondLst>
                                    <p:cond delay="0"/>
                                  </p:stCondLst>
                                  <p:childTnLst>
                                    <p:set>
                                      <p:cBhvr>
                                        <p:cTn id="155" dur="1" fill="hold">
                                          <p:stCondLst>
                                            <p:cond delay="0"/>
                                          </p:stCondLst>
                                        </p:cTn>
                                        <p:tgtEl>
                                          <p:spTgt spid="129"/>
                                        </p:tgtEl>
                                        <p:attrNameLst>
                                          <p:attrName>style.visibility</p:attrName>
                                        </p:attrNameLst>
                                      </p:cBhvr>
                                      <p:to>
                                        <p:strVal val="visible"/>
                                      </p:to>
                                    </p:set>
                                    <p:anim calcmode="lin" valueType="num">
                                      <p:cBhvr additive="base">
                                        <p:cTn id="156" dur="500" fill="hold"/>
                                        <p:tgtEl>
                                          <p:spTgt spid="129"/>
                                        </p:tgtEl>
                                        <p:attrNameLst>
                                          <p:attrName>ppt_x</p:attrName>
                                        </p:attrNameLst>
                                      </p:cBhvr>
                                      <p:tavLst>
                                        <p:tav tm="0">
                                          <p:val>
                                            <p:strVal val="1+#ppt_w/2"/>
                                          </p:val>
                                        </p:tav>
                                        <p:tav tm="100000">
                                          <p:val>
                                            <p:strVal val="#ppt_x"/>
                                          </p:val>
                                        </p:tav>
                                      </p:tavLst>
                                    </p:anim>
                                    <p:anim calcmode="lin" valueType="num">
                                      <p:cBhvr additive="base">
                                        <p:cTn id="157" dur="500" fill="hold"/>
                                        <p:tgtEl>
                                          <p:spTgt spid="129"/>
                                        </p:tgtEl>
                                        <p:attrNameLst>
                                          <p:attrName>ppt_y</p:attrName>
                                        </p:attrNameLst>
                                      </p:cBhvr>
                                      <p:tavLst>
                                        <p:tav tm="0">
                                          <p:val>
                                            <p:strVal val="#ppt_y"/>
                                          </p:val>
                                        </p:tav>
                                        <p:tav tm="100000">
                                          <p:val>
                                            <p:strVal val="#ppt_y"/>
                                          </p:val>
                                        </p:tav>
                                      </p:tavLst>
                                    </p:anim>
                                  </p:childTnLst>
                                </p:cTn>
                              </p:par>
                            </p:childTnLst>
                          </p:cTn>
                        </p:par>
                        <p:par>
                          <p:cTn id="158" fill="hold">
                            <p:stCondLst>
                              <p:cond delay="5500"/>
                            </p:stCondLst>
                            <p:childTnLst>
                              <p:par>
                                <p:cTn id="159" presetID="53" presetClass="entr" presetSubtype="16"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p:cTn id="161" dur="500" fill="hold"/>
                                        <p:tgtEl>
                                          <p:spTgt spid="134"/>
                                        </p:tgtEl>
                                        <p:attrNameLst>
                                          <p:attrName>ppt_w</p:attrName>
                                        </p:attrNameLst>
                                      </p:cBhvr>
                                      <p:tavLst>
                                        <p:tav tm="0">
                                          <p:val>
                                            <p:fltVal val="0"/>
                                          </p:val>
                                        </p:tav>
                                        <p:tav tm="100000">
                                          <p:val>
                                            <p:strVal val="#ppt_w"/>
                                          </p:val>
                                        </p:tav>
                                      </p:tavLst>
                                    </p:anim>
                                    <p:anim calcmode="lin" valueType="num">
                                      <p:cBhvr>
                                        <p:cTn id="162" dur="500" fill="hold"/>
                                        <p:tgtEl>
                                          <p:spTgt spid="134"/>
                                        </p:tgtEl>
                                        <p:attrNameLst>
                                          <p:attrName>ppt_h</p:attrName>
                                        </p:attrNameLst>
                                      </p:cBhvr>
                                      <p:tavLst>
                                        <p:tav tm="0">
                                          <p:val>
                                            <p:fltVal val="0"/>
                                          </p:val>
                                        </p:tav>
                                        <p:tav tm="100000">
                                          <p:val>
                                            <p:strVal val="#ppt_h"/>
                                          </p:val>
                                        </p:tav>
                                      </p:tavLst>
                                    </p:anim>
                                    <p:animEffect transition="in" filter="fade">
                                      <p:cBhvr>
                                        <p:cTn id="163" dur="500"/>
                                        <p:tgtEl>
                                          <p:spTgt spid="134"/>
                                        </p:tgtEl>
                                      </p:cBhvr>
                                    </p:animEffect>
                                  </p:childTnLst>
                                </p:cTn>
                              </p:par>
                            </p:childTnLst>
                          </p:cTn>
                        </p:par>
                        <p:par>
                          <p:cTn id="164" fill="hold">
                            <p:stCondLst>
                              <p:cond delay="6000"/>
                            </p:stCondLst>
                            <p:childTnLst>
                              <p:par>
                                <p:cTn id="165" presetID="42" presetClass="entr" presetSubtype="0" fill="hold" grpId="0" nodeType="afterEffect">
                                  <p:stCondLst>
                                    <p:cond delay="0"/>
                                  </p:stCondLst>
                                  <p:childTnLst>
                                    <p:set>
                                      <p:cBhvr>
                                        <p:cTn id="166" dur="1" fill="hold">
                                          <p:stCondLst>
                                            <p:cond delay="0"/>
                                          </p:stCondLst>
                                        </p:cTn>
                                        <p:tgtEl>
                                          <p:spTgt spid="45"/>
                                        </p:tgtEl>
                                        <p:attrNameLst>
                                          <p:attrName>style.visibility</p:attrName>
                                        </p:attrNameLst>
                                      </p:cBhvr>
                                      <p:to>
                                        <p:strVal val="visible"/>
                                      </p:to>
                                    </p:set>
                                    <p:animEffect transition="in" filter="fade">
                                      <p:cBhvr>
                                        <p:cTn id="167" dur="100"/>
                                        <p:tgtEl>
                                          <p:spTgt spid="45"/>
                                        </p:tgtEl>
                                      </p:cBhvr>
                                    </p:animEffect>
                                    <p:anim calcmode="lin" valueType="num">
                                      <p:cBhvr>
                                        <p:cTn id="168" dur="100" fill="hold"/>
                                        <p:tgtEl>
                                          <p:spTgt spid="45"/>
                                        </p:tgtEl>
                                        <p:attrNameLst>
                                          <p:attrName>ppt_x</p:attrName>
                                        </p:attrNameLst>
                                      </p:cBhvr>
                                      <p:tavLst>
                                        <p:tav tm="0">
                                          <p:val>
                                            <p:strVal val="#ppt_x"/>
                                          </p:val>
                                        </p:tav>
                                        <p:tav tm="100000">
                                          <p:val>
                                            <p:strVal val="#ppt_x"/>
                                          </p:val>
                                        </p:tav>
                                      </p:tavLst>
                                    </p:anim>
                                    <p:anim calcmode="lin" valueType="num">
                                      <p:cBhvr>
                                        <p:cTn id="169" dur="100" fill="hold"/>
                                        <p:tgtEl>
                                          <p:spTgt spid="45"/>
                                        </p:tgtEl>
                                        <p:attrNameLst>
                                          <p:attrName>ppt_y</p:attrName>
                                        </p:attrNameLst>
                                      </p:cBhvr>
                                      <p:tavLst>
                                        <p:tav tm="0">
                                          <p:val>
                                            <p:strVal val="#ppt_y+.1"/>
                                          </p:val>
                                        </p:tav>
                                        <p:tav tm="100000">
                                          <p:val>
                                            <p:strVal val="#ppt_y"/>
                                          </p:val>
                                        </p:tav>
                                      </p:tavLst>
                                    </p:anim>
                                  </p:childTnLst>
                                </p:cTn>
                              </p:par>
                            </p:childTnLst>
                          </p:cTn>
                        </p:par>
                        <p:par>
                          <p:cTn id="170" fill="hold">
                            <p:stCondLst>
                              <p:cond delay="6100"/>
                            </p:stCondLst>
                            <p:childTnLst>
                              <p:par>
                                <p:cTn id="171" presetID="42" presetClass="entr" presetSubtype="0" fill="hold" grpId="0" nodeType="afterEffect">
                                  <p:stCondLst>
                                    <p:cond delay="0"/>
                                  </p:stCondLst>
                                  <p:childTnLst>
                                    <p:set>
                                      <p:cBhvr>
                                        <p:cTn id="172" dur="1" fill="hold">
                                          <p:stCondLst>
                                            <p:cond delay="0"/>
                                          </p:stCondLst>
                                        </p:cTn>
                                        <p:tgtEl>
                                          <p:spTgt spid="46"/>
                                        </p:tgtEl>
                                        <p:attrNameLst>
                                          <p:attrName>style.visibility</p:attrName>
                                        </p:attrNameLst>
                                      </p:cBhvr>
                                      <p:to>
                                        <p:strVal val="visible"/>
                                      </p:to>
                                    </p:set>
                                    <p:animEffect transition="in" filter="fade">
                                      <p:cBhvr>
                                        <p:cTn id="173" dur="100"/>
                                        <p:tgtEl>
                                          <p:spTgt spid="46"/>
                                        </p:tgtEl>
                                      </p:cBhvr>
                                    </p:animEffect>
                                    <p:anim calcmode="lin" valueType="num">
                                      <p:cBhvr>
                                        <p:cTn id="174" dur="100" fill="hold"/>
                                        <p:tgtEl>
                                          <p:spTgt spid="46"/>
                                        </p:tgtEl>
                                        <p:attrNameLst>
                                          <p:attrName>ppt_x</p:attrName>
                                        </p:attrNameLst>
                                      </p:cBhvr>
                                      <p:tavLst>
                                        <p:tav tm="0">
                                          <p:val>
                                            <p:strVal val="#ppt_x"/>
                                          </p:val>
                                        </p:tav>
                                        <p:tav tm="100000">
                                          <p:val>
                                            <p:strVal val="#ppt_x"/>
                                          </p:val>
                                        </p:tav>
                                      </p:tavLst>
                                    </p:anim>
                                    <p:anim calcmode="lin" valueType="num">
                                      <p:cBhvr>
                                        <p:cTn id="175" dur="100" fill="hold"/>
                                        <p:tgtEl>
                                          <p:spTgt spid="46"/>
                                        </p:tgtEl>
                                        <p:attrNameLst>
                                          <p:attrName>ppt_y</p:attrName>
                                        </p:attrNameLst>
                                      </p:cBhvr>
                                      <p:tavLst>
                                        <p:tav tm="0">
                                          <p:val>
                                            <p:strVal val="#ppt_y+.1"/>
                                          </p:val>
                                        </p:tav>
                                        <p:tav tm="100000">
                                          <p:val>
                                            <p:strVal val="#ppt_y"/>
                                          </p:val>
                                        </p:tav>
                                      </p:tavLst>
                                    </p:anim>
                                  </p:childTnLst>
                                </p:cTn>
                              </p:par>
                            </p:childTnLst>
                          </p:cTn>
                        </p:par>
                        <p:par>
                          <p:cTn id="176" fill="hold">
                            <p:stCondLst>
                              <p:cond delay="6200"/>
                            </p:stCondLst>
                            <p:childTnLst>
                              <p:par>
                                <p:cTn id="177" presetID="42" presetClass="entr" presetSubtype="0" fill="hold" grpId="0" nodeType="afterEffect">
                                  <p:stCondLst>
                                    <p:cond delay="0"/>
                                  </p:stCondLst>
                                  <p:childTnLst>
                                    <p:set>
                                      <p:cBhvr>
                                        <p:cTn id="178" dur="1" fill="hold">
                                          <p:stCondLst>
                                            <p:cond delay="0"/>
                                          </p:stCondLst>
                                        </p:cTn>
                                        <p:tgtEl>
                                          <p:spTgt spid="47"/>
                                        </p:tgtEl>
                                        <p:attrNameLst>
                                          <p:attrName>style.visibility</p:attrName>
                                        </p:attrNameLst>
                                      </p:cBhvr>
                                      <p:to>
                                        <p:strVal val="visible"/>
                                      </p:to>
                                    </p:set>
                                    <p:animEffect transition="in" filter="fade">
                                      <p:cBhvr>
                                        <p:cTn id="179" dur="100"/>
                                        <p:tgtEl>
                                          <p:spTgt spid="47"/>
                                        </p:tgtEl>
                                      </p:cBhvr>
                                    </p:animEffect>
                                    <p:anim calcmode="lin" valueType="num">
                                      <p:cBhvr>
                                        <p:cTn id="180" dur="100" fill="hold"/>
                                        <p:tgtEl>
                                          <p:spTgt spid="47"/>
                                        </p:tgtEl>
                                        <p:attrNameLst>
                                          <p:attrName>ppt_x</p:attrName>
                                        </p:attrNameLst>
                                      </p:cBhvr>
                                      <p:tavLst>
                                        <p:tav tm="0">
                                          <p:val>
                                            <p:strVal val="#ppt_x"/>
                                          </p:val>
                                        </p:tav>
                                        <p:tav tm="100000">
                                          <p:val>
                                            <p:strVal val="#ppt_x"/>
                                          </p:val>
                                        </p:tav>
                                      </p:tavLst>
                                    </p:anim>
                                    <p:anim calcmode="lin" valueType="num">
                                      <p:cBhvr>
                                        <p:cTn id="181" dur="100" fill="hold"/>
                                        <p:tgtEl>
                                          <p:spTgt spid="47"/>
                                        </p:tgtEl>
                                        <p:attrNameLst>
                                          <p:attrName>ppt_y</p:attrName>
                                        </p:attrNameLst>
                                      </p:cBhvr>
                                      <p:tavLst>
                                        <p:tav tm="0">
                                          <p:val>
                                            <p:strVal val="#ppt_y+.1"/>
                                          </p:val>
                                        </p:tav>
                                        <p:tav tm="100000">
                                          <p:val>
                                            <p:strVal val="#ppt_y"/>
                                          </p:val>
                                        </p:tav>
                                      </p:tavLst>
                                    </p:anim>
                                  </p:childTnLst>
                                </p:cTn>
                              </p:par>
                            </p:childTnLst>
                          </p:cTn>
                        </p:par>
                        <p:par>
                          <p:cTn id="182" fill="hold">
                            <p:stCondLst>
                              <p:cond delay="6300"/>
                            </p:stCondLst>
                            <p:childTnLst>
                              <p:par>
                                <p:cTn id="183" presetID="42" presetClass="entr" presetSubtype="0" fill="hold" grpId="0" nodeType="afterEffect">
                                  <p:stCondLst>
                                    <p:cond delay="0"/>
                                  </p:stCondLst>
                                  <p:childTnLst>
                                    <p:set>
                                      <p:cBhvr>
                                        <p:cTn id="184" dur="1" fill="hold">
                                          <p:stCondLst>
                                            <p:cond delay="0"/>
                                          </p:stCondLst>
                                        </p:cTn>
                                        <p:tgtEl>
                                          <p:spTgt spid="48"/>
                                        </p:tgtEl>
                                        <p:attrNameLst>
                                          <p:attrName>style.visibility</p:attrName>
                                        </p:attrNameLst>
                                      </p:cBhvr>
                                      <p:to>
                                        <p:strVal val="visible"/>
                                      </p:to>
                                    </p:set>
                                    <p:animEffect transition="in" filter="fade">
                                      <p:cBhvr>
                                        <p:cTn id="185" dur="100"/>
                                        <p:tgtEl>
                                          <p:spTgt spid="48"/>
                                        </p:tgtEl>
                                      </p:cBhvr>
                                    </p:animEffect>
                                    <p:anim calcmode="lin" valueType="num">
                                      <p:cBhvr>
                                        <p:cTn id="186" dur="100" fill="hold"/>
                                        <p:tgtEl>
                                          <p:spTgt spid="48"/>
                                        </p:tgtEl>
                                        <p:attrNameLst>
                                          <p:attrName>ppt_x</p:attrName>
                                        </p:attrNameLst>
                                      </p:cBhvr>
                                      <p:tavLst>
                                        <p:tav tm="0">
                                          <p:val>
                                            <p:strVal val="#ppt_x"/>
                                          </p:val>
                                        </p:tav>
                                        <p:tav tm="100000">
                                          <p:val>
                                            <p:strVal val="#ppt_x"/>
                                          </p:val>
                                        </p:tav>
                                      </p:tavLst>
                                    </p:anim>
                                    <p:anim calcmode="lin" valueType="num">
                                      <p:cBhvr>
                                        <p:cTn id="187" dur="100" fill="hold"/>
                                        <p:tgtEl>
                                          <p:spTgt spid="48"/>
                                        </p:tgtEl>
                                        <p:attrNameLst>
                                          <p:attrName>ppt_y</p:attrName>
                                        </p:attrNameLst>
                                      </p:cBhvr>
                                      <p:tavLst>
                                        <p:tav tm="0">
                                          <p:val>
                                            <p:strVal val="#ppt_y+.1"/>
                                          </p:val>
                                        </p:tav>
                                        <p:tav tm="100000">
                                          <p:val>
                                            <p:strVal val="#ppt_y"/>
                                          </p:val>
                                        </p:tav>
                                      </p:tavLst>
                                    </p:anim>
                                  </p:childTnLst>
                                </p:cTn>
                              </p:par>
                            </p:childTnLst>
                          </p:cTn>
                        </p:par>
                        <p:par>
                          <p:cTn id="188" fill="hold">
                            <p:stCondLst>
                              <p:cond delay="6400"/>
                            </p:stCondLst>
                            <p:childTnLst>
                              <p:par>
                                <p:cTn id="189" presetID="42" presetClass="entr" presetSubtype="0" fill="hold" grpId="0" nodeType="afterEffect">
                                  <p:stCondLst>
                                    <p:cond delay="0"/>
                                  </p:stCondLst>
                                  <p:childTnLst>
                                    <p:set>
                                      <p:cBhvr>
                                        <p:cTn id="190" dur="1" fill="hold">
                                          <p:stCondLst>
                                            <p:cond delay="0"/>
                                          </p:stCondLst>
                                        </p:cTn>
                                        <p:tgtEl>
                                          <p:spTgt spid="49"/>
                                        </p:tgtEl>
                                        <p:attrNameLst>
                                          <p:attrName>style.visibility</p:attrName>
                                        </p:attrNameLst>
                                      </p:cBhvr>
                                      <p:to>
                                        <p:strVal val="visible"/>
                                      </p:to>
                                    </p:set>
                                    <p:animEffect transition="in" filter="fade">
                                      <p:cBhvr>
                                        <p:cTn id="191" dur="100"/>
                                        <p:tgtEl>
                                          <p:spTgt spid="49"/>
                                        </p:tgtEl>
                                      </p:cBhvr>
                                    </p:animEffect>
                                    <p:anim calcmode="lin" valueType="num">
                                      <p:cBhvr>
                                        <p:cTn id="192" dur="100" fill="hold"/>
                                        <p:tgtEl>
                                          <p:spTgt spid="49"/>
                                        </p:tgtEl>
                                        <p:attrNameLst>
                                          <p:attrName>ppt_x</p:attrName>
                                        </p:attrNameLst>
                                      </p:cBhvr>
                                      <p:tavLst>
                                        <p:tav tm="0">
                                          <p:val>
                                            <p:strVal val="#ppt_x"/>
                                          </p:val>
                                        </p:tav>
                                        <p:tav tm="100000">
                                          <p:val>
                                            <p:strVal val="#ppt_x"/>
                                          </p:val>
                                        </p:tav>
                                      </p:tavLst>
                                    </p:anim>
                                    <p:anim calcmode="lin" valueType="num">
                                      <p:cBhvr>
                                        <p:cTn id="193" dur="100" fill="hold"/>
                                        <p:tgtEl>
                                          <p:spTgt spid="49"/>
                                        </p:tgtEl>
                                        <p:attrNameLst>
                                          <p:attrName>ppt_y</p:attrName>
                                        </p:attrNameLst>
                                      </p:cBhvr>
                                      <p:tavLst>
                                        <p:tav tm="0">
                                          <p:val>
                                            <p:strVal val="#ppt_y+.1"/>
                                          </p:val>
                                        </p:tav>
                                        <p:tav tm="100000">
                                          <p:val>
                                            <p:strVal val="#ppt_y"/>
                                          </p:val>
                                        </p:tav>
                                      </p:tavLst>
                                    </p:anim>
                                  </p:childTnLst>
                                </p:cTn>
                              </p:par>
                            </p:childTnLst>
                          </p:cTn>
                        </p:par>
                        <p:par>
                          <p:cTn id="194" fill="hold">
                            <p:stCondLst>
                              <p:cond delay="6500"/>
                            </p:stCondLst>
                            <p:childTnLst>
                              <p:par>
                                <p:cTn id="195" presetID="42"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
                                        <p:tgtEl>
                                          <p:spTgt spid="50"/>
                                        </p:tgtEl>
                                      </p:cBhvr>
                                    </p:animEffect>
                                    <p:anim calcmode="lin" valueType="num">
                                      <p:cBhvr>
                                        <p:cTn id="198" dur="100" fill="hold"/>
                                        <p:tgtEl>
                                          <p:spTgt spid="50"/>
                                        </p:tgtEl>
                                        <p:attrNameLst>
                                          <p:attrName>ppt_x</p:attrName>
                                        </p:attrNameLst>
                                      </p:cBhvr>
                                      <p:tavLst>
                                        <p:tav tm="0">
                                          <p:val>
                                            <p:strVal val="#ppt_x"/>
                                          </p:val>
                                        </p:tav>
                                        <p:tav tm="100000">
                                          <p:val>
                                            <p:strVal val="#ppt_x"/>
                                          </p:val>
                                        </p:tav>
                                      </p:tavLst>
                                    </p:anim>
                                    <p:anim calcmode="lin" valueType="num">
                                      <p:cBhvr>
                                        <p:cTn id="199" dur="100" fill="hold"/>
                                        <p:tgtEl>
                                          <p:spTgt spid="50"/>
                                        </p:tgtEl>
                                        <p:attrNameLst>
                                          <p:attrName>ppt_y</p:attrName>
                                        </p:attrNameLst>
                                      </p:cBhvr>
                                      <p:tavLst>
                                        <p:tav tm="0">
                                          <p:val>
                                            <p:strVal val="#ppt_y+.1"/>
                                          </p:val>
                                        </p:tav>
                                        <p:tav tm="100000">
                                          <p:val>
                                            <p:strVal val="#ppt_y"/>
                                          </p:val>
                                        </p:tav>
                                      </p:tavLst>
                                    </p:anim>
                                  </p:childTnLst>
                                </p:cTn>
                              </p:par>
                            </p:childTnLst>
                          </p:cTn>
                        </p:par>
                        <p:par>
                          <p:cTn id="200" fill="hold">
                            <p:stCondLst>
                              <p:cond delay="6600"/>
                            </p:stCondLst>
                            <p:childTnLst>
                              <p:par>
                                <p:cTn id="201" presetID="42" presetClass="entr" presetSubtype="0" fill="hold" grpId="0" nodeType="afterEffect">
                                  <p:stCondLst>
                                    <p:cond delay="0"/>
                                  </p:stCondLst>
                                  <p:childTnLst>
                                    <p:set>
                                      <p:cBhvr>
                                        <p:cTn id="202" dur="1" fill="hold">
                                          <p:stCondLst>
                                            <p:cond delay="0"/>
                                          </p:stCondLst>
                                        </p:cTn>
                                        <p:tgtEl>
                                          <p:spTgt spid="51"/>
                                        </p:tgtEl>
                                        <p:attrNameLst>
                                          <p:attrName>style.visibility</p:attrName>
                                        </p:attrNameLst>
                                      </p:cBhvr>
                                      <p:to>
                                        <p:strVal val="visible"/>
                                      </p:to>
                                    </p:set>
                                    <p:animEffect transition="in" filter="fade">
                                      <p:cBhvr>
                                        <p:cTn id="203" dur="100"/>
                                        <p:tgtEl>
                                          <p:spTgt spid="51"/>
                                        </p:tgtEl>
                                      </p:cBhvr>
                                    </p:animEffect>
                                    <p:anim calcmode="lin" valueType="num">
                                      <p:cBhvr>
                                        <p:cTn id="204" dur="100" fill="hold"/>
                                        <p:tgtEl>
                                          <p:spTgt spid="51"/>
                                        </p:tgtEl>
                                        <p:attrNameLst>
                                          <p:attrName>ppt_x</p:attrName>
                                        </p:attrNameLst>
                                      </p:cBhvr>
                                      <p:tavLst>
                                        <p:tav tm="0">
                                          <p:val>
                                            <p:strVal val="#ppt_x"/>
                                          </p:val>
                                        </p:tav>
                                        <p:tav tm="100000">
                                          <p:val>
                                            <p:strVal val="#ppt_x"/>
                                          </p:val>
                                        </p:tav>
                                      </p:tavLst>
                                    </p:anim>
                                    <p:anim calcmode="lin" valueType="num">
                                      <p:cBhvr>
                                        <p:cTn id="205" dur="100" fill="hold"/>
                                        <p:tgtEl>
                                          <p:spTgt spid="51"/>
                                        </p:tgtEl>
                                        <p:attrNameLst>
                                          <p:attrName>ppt_y</p:attrName>
                                        </p:attrNameLst>
                                      </p:cBhvr>
                                      <p:tavLst>
                                        <p:tav tm="0">
                                          <p:val>
                                            <p:strVal val="#ppt_y+.1"/>
                                          </p:val>
                                        </p:tav>
                                        <p:tav tm="100000">
                                          <p:val>
                                            <p:strVal val="#ppt_y"/>
                                          </p:val>
                                        </p:tav>
                                      </p:tavLst>
                                    </p:anim>
                                  </p:childTnLst>
                                </p:cTn>
                              </p:par>
                            </p:childTnLst>
                          </p:cTn>
                        </p:par>
                        <p:par>
                          <p:cTn id="206" fill="hold">
                            <p:stCondLst>
                              <p:cond delay="6700"/>
                            </p:stCondLst>
                            <p:childTnLst>
                              <p:par>
                                <p:cTn id="207" presetID="42" presetClass="entr" presetSubtype="0" fill="hold" grpId="0" nodeType="afterEffect">
                                  <p:stCondLst>
                                    <p:cond delay="0"/>
                                  </p:stCondLst>
                                  <p:childTnLst>
                                    <p:set>
                                      <p:cBhvr>
                                        <p:cTn id="208" dur="1" fill="hold">
                                          <p:stCondLst>
                                            <p:cond delay="0"/>
                                          </p:stCondLst>
                                        </p:cTn>
                                        <p:tgtEl>
                                          <p:spTgt spid="52"/>
                                        </p:tgtEl>
                                        <p:attrNameLst>
                                          <p:attrName>style.visibility</p:attrName>
                                        </p:attrNameLst>
                                      </p:cBhvr>
                                      <p:to>
                                        <p:strVal val="visible"/>
                                      </p:to>
                                    </p:set>
                                    <p:animEffect transition="in" filter="fade">
                                      <p:cBhvr>
                                        <p:cTn id="209" dur="100"/>
                                        <p:tgtEl>
                                          <p:spTgt spid="52"/>
                                        </p:tgtEl>
                                      </p:cBhvr>
                                    </p:animEffect>
                                    <p:anim calcmode="lin" valueType="num">
                                      <p:cBhvr>
                                        <p:cTn id="210" dur="100" fill="hold"/>
                                        <p:tgtEl>
                                          <p:spTgt spid="52"/>
                                        </p:tgtEl>
                                        <p:attrNameLst>
                                          <p:attrName>ppt_x</p:attrName>
                                        </p:attrNameLst>
                                      </p:cBhvr>
                                      <p:tavLst>
                                        <p:tav tm="0">
                                          <p:val>
                                            <p:strVal val="#ppt_x"/>
                                          </p:val>
                                        </p:tav>
                                        <p:tav tm="100000">
                                          <p:val>
                                            <p:strVal val="#ppt_x"/>
                                          </p:val>
                                        </p:tav>
                                      </p:tavLst>
                                    </p:anim>
                                    <p:anim calcmode="lin" valueType="num">
                                      <p:cBhvr>
                                        <p:cTn id="211" dur="100" fill="hold"/>
                                        <p:tgtEl>
                                          <p:spTgt spid="52"/>
                                        </p:tgtEl>
                                        <p:attrNameLst>
                                          <p:attrName>ppt_y</p:attrName>
                                        </p:attrNameLst>
                                      </p:cBhvr>
                                      <p:tavLst>
                                        <p:tav tm="0">
                                          <p:val>
                                            <p:strVal val="#ppt_y+.1"/>
                                          </p:val>
                                        </p:tav>
                                        <p:tav tm="100000">
                                          <p:val>
                                            <p:strVal val="#ppt_y"/>
                                          </p:val>
                                        </p:tav>
                                      </p:tavLst>
                                    </p:anim>
                                  </p:childTnLst>
                                </p:cTn>
                              </p:par>
                            </p:childTnLst>
                          </p:cTn>
                        </p:par>
                        <p:par>
                          <p:cTn id="212" fill="hold">
                            <p:stCondLst>
                              <p:cond delay="6800"/>
                            </p:stCondLst>
                            <p:childTnLst>
                              <p:par>
                                <p:cTn id="213" presetID="42" presetClass="entr" presetSubtype="0" fill="hold" grpId="0" nodeType="afterEffect">
                                  <p:stCondLst>
                                    <p:cond delay="0"/>
                                  </p:stCondLst>
                                  <p:childTnLst>
                                    <p:set>
                                      <p:cBhvr>
                                        <p:cTn id="214" dur="1" fill="hold">
                                          <p:stCondLst>
                                            <p:cond delay="0"/>
                                          </p:stCondLst>
                                        </p:cTn>
                                        <p:tgtEl>
                                          <p:spTgt spid="53"/>
                                        </p:tgtEl>
                                        <p:attrNameLst>
                                          <p:attrName>style.visibility</p:attrName>
                                        </p:attrNameLst>
                                      </p:cBhvr>
                                      <p:to>
                                        <p:strVal val="visible"/>
                                      </p:to>
                                    </p:set>
                                    <p:animEffect transition="in" filter="fade">
                                      <p:cBhvr>
                                        <p:cTn id="215" dur="100"/>
                                        <p:tgtEl>
                                          <p:spTgt spid="53"/>
                                        </p:tgtEl>
                                      </p:cBhvr>
                                    </p:animEffect>
                                    <p:anim calcmode="lin" valueType="num">
                                      <p:cBhvr>
                                        <p:cTn id="216" dur="100" fill="hold"/>
                                        <p:tgtEl>
                                          <p:spTgt spid="53"/>
                                        </p:tgtEl>
                                        <p:attrNameLst>
                                          <p:attrName>ppt_x</p:attrName>
                                        </p:attrNameLst>
                                      </p:cBhvr>
                                      <p:tavLst>
                                        <p:tav tm="0">
                                          <p:val>
                                            <p:strVal val="#ppt_x"/>
                                          </p:val>
                                        </p:tav>
                                        <p:tav tm="100000">
                                          <p:val>
                                            <p:strVal val="#ppt_x"/>
                                          </p:val>
                                        </p:tav>
                                      </p:tavLst>
                                    </p:anim>
                                    <p:anim calcmode="lin" valueType="num">
                                      <p:cBhvr>
                                        <p:cTn id="217" dur="100" fill="hold"/>
                                        <p:tgtEl>
                                          <p:spTgt spid="53"/>
                                        </p:tgtEl>
                                        <p:attrNameLst>
                                          <p:attrName>ppt_y</p:attrName>
                                        </p:attrNameLst>
                                      </p:cBhvr>
                                      <p:tavLst>
                                        <p:tav tm="0">
                                          <p:val>
                                            <p:strVal val="#ppt_y+.1"/>
                                          </p:val>
                                        </p:tav>
                                        <p:tav tm="100000">
                                          <p:val>
                                            <p:strVal val="#ppt_y"/>
                                          </p:val>
                                        </p:tav>
                                      </p:tavLst>
                                    </p:anim>
                                  </p:childTnLst>
                                </p:cTn>
                              </p:par>
                            </p:childTnLst>
                          </p:cTn>
                        </p:par>
                        <p:par>
                          <p:cTn id="218" fill="hold">
                            <p:stCondLst>
                              <p:cond delay="6900"/>
                            </p:stCondLst>
                            <p:childTnLst>
                              <p:par>
                                <p:cTn id="219" presetID="42" presetClass="entr" presetSubtype="0" fill="hold" grpId="0" nodeType="afterEffect">
                                  <p:stCondLst>
                                    <p:cond delay="0"/>
                                  </p:stCondLst>
                                  <p:childTnLst>
                                    <p:set>
                                      <p:cBhvr>
                                        <p:cTn id="220" dur="1" fill="hold">
                                          <p:stCondLst>
                                            <p:cond delay="0"/>
                                          </p:stCondLst>
                                        </p:cTn>
                                        <p:tgtEl>
                                          <p:spTgt spid="54"/>
                                        </p:tgtEl>
                                        <p:attrNameLst>
                                          <p:attrName>style.visibility</p:attrName>
                                        </p:attrNameLst>
                                      </p:cBhvr>
                                      <p:to>
                                        <p:strVal val="visible"/>
                                      </p:to>
                                    </p:set>
                                    <p:animEffect transition="in" filter="fade">
                                      <p:cBhvr>
                                        <p:cTn id="221" dur="100"/>
                                        <p:tgtEl>
                                          <p:spTgt spid="54"/>
                                        </p:tgtEl>
                                      </p:cBhvr>
                                    </p:animEffect>
                                    <p:anim calcmode="lin" valueType="num">
                                      <p:cBhvr>
                                        <p:cTn id="222" dur="100" fill="hold"/>
                                        <p:tgtEl>
                                          <p:spTgt spid="54"/>
                                        </p:tgtEl>
                                        <p:attrNameLst>
                                          <p:attrName>ppt_x</p:attrName>
                                        </p:attrNameLst>
                                      </p:cBhvr>
                                      <p:tavLst>
                                        <p:tav tm="0">
                                          <p:val>
                                            <p:strVal val="#ppt_x"/>
                                          </p:val>
                                        </p:tav>
                                        <p:tav tm="100000">
                                          <p:val>
                                            <p:strVal val="#ppt_x"/>
                                          </p:val>
                                        </p:tav>
                                      </p:tavLst>
                                    </p:anim>
                                    <p:anim calcmode="lin" valueType="num">
                                      <p:cBhvr>
                                        <p:cTn id="223" dur="100" fill="hold"/>
                                        <p:tgtEl>
                                          <p:spTgt spid="54"/>
                                        </p:tgtEl>
                                        <p:attrNameLst>
                                          <p:attrName>ppt_y</p:attrName>
                                        </p:attrNameLst>
                                      </p:cBhvr>
                                      <p:tavLst>
                                        <p:tav tm="0">
                                          <p:val>
                                            <p:strVal val="#ppt_y+.1"/>
                                          </p:val>
                                        </p:tav>
                                        <p:tav tm="100000">
                                          <p:val>
                                            <p:strVal val="#ppt_y"/>
                                          </p:val>
                                        </p:tav>
                                      </p:tavLst>
                                    </p:anim>
                                  </p:childTnLst>
                                </p:cTn>
                              </p:par>
                            </p:childTnLst>
                          </p:cTn>
                        </p:par>
                        <p:par>
                          <p:cTn id="224" fill="hold">
                            <p:stCondLst>
                              <p:cond delay="7000"/>
                            </p:stCondLst>
                            <p:childTnLst>
                              <p:par>
                                <p:cTn id="225" presetID="42" presetClass="entr" presetSubtype="0" fill="hold" grpId="0" nodeType="afterEffect">
                                  <p:stCondLst>
                                    <p:cond delay="0"/>
                                  </p:stCondLst>
                                  <p:childTnLst>
                                    <p:set>
                                      <p:cBhvr>
                                        <p:cTn id="226" dur="1" fill="hold">
                                          <p:stCondLst>
                                            <p:cond delay="0"/>
                                          </p:stCondLst>
                                        </p:cTn>
                                        <p:tgtEl>
                                          <p:spTgt spid="35"/>
                                        </p:tgtEl>
                                        <p:attrNameLst>
                                          <p:attrName>style.visibility</p:attrName>
                                        </p:attrNameLst>
                                      </p:cBhvr>
                                      <p:to>
                                        <p:strVal val="visible"/>
                                      </p:to>
                                    </p:set>
                                    <p:animEffect transition="in" filter="fade">
                                      <p:cBhvr>
                                        <p:cTn id="227" dur="100"/>
                                        <p:tgtEl>
                                          <p:spTgt spid="35"/>
                                        </p:tgtEl>
                                      </p:cBhvr>
                                    </p:animEffect>
                                    <p:anim calcmode="lin" valueType="num">
                                      <p:cBhvr>
                                        <p:cTn id="228" dur="100" fill="hold"/>
                                        <p:tgtEl>
                                          <p:spTgt spid="35"/>
                                        </p:tgtEl>
                                        <p:attrNameLst>
                                          <p:attrName>ppt_x</p:attrName>
                                        </p:attrNameLst>
                                      </p:cBhvr>
                                      <p:tavLst>
                                        <p:tav tm="0">
                                          <p:val>
                                            <p:strVal val="#ppt_x"/>
                                          </p:val>
                                        </p:tav>
                                        <p:tav tm="100000">
                                          <p:val>
                                            <p:strVal val="#ppt_x"/>
                                          </p:val>
                                        </p:tav>
                                      </p:tavLst>
                                    </p:anim>
                                    <p:anim calcmode="lin" valueType="num">
                                      <p:cBhvr>
                                        <p:cTn id="229" dur="100" fill="hold"/>
                                        <p:tgtEl>
                                          <p:spTgt spid="35"/>
                                        </p:tgtEl>
                                        <p:attrNameLst>
                                          <p:attrName>ppt_y</p:attrName>
                                        </p:attrNameLst>
                                      </p:cBhvr>
                                      <p:tavLst>
                                        <p:tav tm="0">
                                          <p:val>
                                            <p:strVal val="#ppt_y+.1"/>
                                          </p:val>
                                        </p:tav>
                                        <p:tav tm="100000">
                                          <p:val>
                                            <p:strVal val="#ppt_y"/>
                                          </p:val>
                                        </p:tav>
                                      </p:tavLst>
                                    </p:anim>
                                  </p:childTnLst>
                                </p:cTn>
                              </p:par>
                            </p:childTnLst>
                          </p:cTn>
                        </p:par>
                        <p:par>
                          <p:cTn id="230" fill="hold">
                            <p:stCondLst>
                              <p:cond delay="7100"/>
                            </p:stCondLst>
                            <p:childTnLst>
                              <p:par>
                                <p:cTn id="231" presetID="42" presetClass="entr" presetSubtype="0" fill="hold" grpId="0" nodeType="afterEffect">
                                  <p:stCondLst>
                                    <p:cond delay="0"/>
                                  </p:stCondLst>
                                  <p:childTnLst>
                                    <p:set>
                                      <p:cBhvr>
                                        <p:cTn id="232" dur="1" fill="hold">
                                          <p:stCondLst>
                                            <p:cond delay="0"/>
                                          </p:stCondLst>
                                        </p:cTn>
                                        <p:tgtEl>
                                          <p:spTgt spid="36"/>
                                        </p:tgtEl>
                                        <p:attrNameLst>
                                          <p:attrName>style.visibility</p:attrName>
                                        </p:attrNameLst>
                                      </p:cBhvr>
                                      <p:to>
                                        <p:strVal val="visible"/>
                                      </p:to>
                                    </p:set>
                                    <p:animEffect transition="in" filter="fade">
                                      <p:cBhvr>
                                        <p:cTn id="233" dur="100"/>
                                        <p:tgtEl>
                                          <p:spTgt spid="36"/>
                                        </p:tgtEl>
                                      </p:cBhvr>
                                    </p:animEffect>
                                    <p:anim calcmode="lin" valueType="num">
                                      <p:cBhvr>
                                        <p:cTn id="234" dur="100" fill="hold"/>
                                        <p:tgtEl>
                                          <p:spTgt spid="36"/>
                                        </p:tgtEl>
                                        <p:attrNameLst>
                                          <p:attrName>ppt_x</p:attrName>
                                        </p:attrNameLst>
                                      </p:cBhvr>
                                      <p:tavLst>
                                        <p:tav tm="0">
                                          <p:val>
                                            <p:strVal val="#ppt_x"/>
                                          </p:val>
                                        </p:tav>
                                        <p:tav tm="100000">
                                          <p:val>
                                            <p:strVal val="#ppt_x"/>
                                          </p:val>
                                        </p:tav>
                                      </p:tavLst>
                                    </p:anim>
                                    <p:anim calcmode="lin" valueType="num">
                                      <p:cBhvr>
                                        <p:cTn id="235" dur="100" fill="hold"/>
                                        <p:tgtEl>
                                          <p:spTgt spid="36"/>
                                        </p:tgtEl>
                                        <p:attrNameLst>
                                          <p:attrName>ppt_y</p:attrName>
                                        </p:attrNameLst>
                                      </p:cBhvr>
                                      <p:tavLst>
                                        <p:tav tm="0">
                                          <p:val>
                                            <p:strVal val="#ppt_y+.1"/>
                                          </p:val>
                                        </p:tav>
                                        <p:tav tm="100000">
                                          <p:val>
                                            <p:strVal val="#ppt_y"/>
                                          </p:val>
                                        </p:tav>
                                      </p:tavLst>
                                    </p:anim>
                                  </p:childTnLst>
                                </p:cTn>
                              </p:par>
                            </p:childTnLst>
                          </p:cTn>
                        </p:par>
                        <p:par>
                          <p:cTn id="236" fill="hold">
                            <p:stCondLst>
                              <p:cond delay="7200"/>
                            </p:stCondLst>
                            <p:childTnLst>
                              <p:par>
                                <p:cTn id="237" presetID="42" presetClass="entr" presetSubtype="0" fill="hold" grpId="0" nodeType="afterEffect">
                                  <p:stCondLst>
                                    <p:cond delay="0"/>
                                  </p:stCondLst>
                                  <p:childTnLst>
                                    <p:set>
                                      <p:cBhvr>
                                        <p:cTn id="238" dur="1" fill="hold">
                                          <p:stCondLst>
                                            <p:cond delay="0"/>
                                          </p:stCondLst>
                                        </p:cTn>
                                        <p:tgtEl>
                                          <p:spTgt spid="37"/>
                                        </p:tgtEl>
                                        <p:attrNameLst>
                                          <p:attrName>style.visibility</p:attrName>
                                        </p:attrNameLst>
                                      </p:cBhvr>
                                      <p:to>
                                        <p:strVal val="visible"/>
                                      </p:to>
                                    </p:set>
                                    <p:animEffect transition="in" filter="fade">
                                      <p:cBhvr>
                                        <p:cTn id="239" dur="100"/>
                                        <p:tgtEl>
                                          <p:spTgt spid="37"/>
                                        </p:tgtEl>
                                      </p:cBhvr>
                                    </p:animEffect>
                                    <p:anim calcmode="lin" valueType="num">
                                      <p:cBhvr>
                                        <p:cTn id="240" dur="100" fill="hold"/>
                                        <p:tgtEl>
                                          <p:spTgt spid="37"/>
                                        </p:tgtEl>
                                        <p:attrNameLst>
                                          <p:attrName>ppt_x</p:attrName>
                                        </p:attrNameLst>
                                      </p:cBhvr>
                                      <p:tavLst>
                                        <p:tav tm="0">
                                          <p:val>
                                            <p:strVal val="#ppt_x"/>
                                          </p:val>
                                        </p:tav>
                                        <p:tav tm="100000">
                                          <p:val>
                                            <p:strVal val="#ppt_x"/>
                                          </p:val>
                                        </p:tav>
                                      </p:tavLst>
                                    </p:anim>
                                    <p:anim calcmode="lin" valueType="num">
                                      <p:cBhvr>
                                        <p:cTn id="241" dur="100" fill="hold"/>
                                        <p:tgtEl>
                                          <p:spTgt spid="37"/>
                                        </p:tgtEl>
                                        <p:attrNameLst>
                                          <p:attrName>ppt_y</p:attrName>
                                        </p:attrNameLst>
                                      </p:cBhvr>
                                      <p:tavLst>
                                        <p:tav tm="0">
                                          <p:val>
                                            <p:strVal val="#ppt_y+.1"/>
                                          </p:val>
                                        </p:tav>
                                        <p:tav tm="100000">
                                          <p:val>
                                            <p:strVal val="#ppt_y"/>
                                          </p:val>
                                        </p:tav>
                                      </p:tavLst>
                                    </p:anim>
                                  </p:childTnLst>
                                </p:cTn>
                              </p:par>
                            </p:childTnLst>
                          </p:cTn>
                        </p:par>
                        <p:par>
                          <p:cTn id="242" fill="hold">
                            <p:stCondLst>
                              <p:cond delay="7300"/>
                            </p:stCondLst>
                            <p:childTnLst>
                              <p:par>
                                <p:cTn id="243" presetID="42" presetClass="entr" presetSubtype="0" fill="hold" grpId="0" nodeType="afterEffect">
                                  <p:stCondLst>
                                    <p:cond delay="0"/>
                                  </p:stCondLst>
                                  <p:childTnLst>
                                    <p:set>
                                      <p:cBhvr>
                                        <p:cTn id="244" dur="1" fill="hold">
                                          <p:stCondLst>
                                            <p:cond delay="0"/>
                                          </p:stCondLst>
                                        </p:cTn>
                                        <p:tgtEl>
                                          <p:spTgt spid="38"/>
                                        </p:tgtEl>
                                        <p:attrNameLst>
                                          <p:attrName>style.visibility</p:attrName>
                                        </p:attrNameLst>
                                      </p:cBhvr>
                                      <p:to>
                                        <p:strVal val="visible"/>
                                      </p:to>
                                    </p:set>
                                    <p:animEffect transition="in" filter="fade">
                                      <p:cBhvr>
                                        <p:cTn id="245" dur="100"/>
                                        <p:tgtEl>
                                          <p:spTgt spid="38"/>
                                        </p:tgtEl>
                                      </p:cBhvr>
                                    </p:animEffect>
                                    <p:anim calcmode="lin" valueType="num">
                                      <p:cBhvr>
                                        <p:cTn id="246" dur="100" fill="hold"/>
                                        <p:tgtEl>
                                          <p:spTgt spid="38"/>
                                        </p:tgtEl>
                                        <p:attrNameLst>
                                          <p:attrName>ppt_x</p:attrName>
                                        </p:attrNameLst>
                                      </p:cBhvr>
                                      <p:tavLst>
                                        <p:tav tm="0">
                                          <p:val>
                                            <p:strVal val="#ppt_x"/>
                                          </p:val>
                                        </p:tav>
                                        <p:tav tm="100000">
                                          <p:val>
                                            <p:strVal val="#ppt_x"/>
                                          </p:val>
                                        </p:tav>
                                      </p:tavLst>
                                    </p:anim>
                                    <p:anim calcmode="lin" valueType="num">
                                      <p:cBhvr>
                                        <p:cTn id="247" dur="100" fill="hold"/>
                                        <p:tgtEl>
                                          <p:spTgt spid="38"/>
                                        </p:tgtEl>
                                        <p:attrNameLst>
                                          <p:attrName>ppt_y</p:attrName>
                                        </p:attrNameLst>
                                      </p:cBhvr>
                                      <p:tavLst>
                                        <p:tav tm="0">
                                          <p:val>
                                            <p:strVal val="#ppt_y+.1"/>
                                          </p:val>
                                        </p:tav>
                                        <p:tav tm="100000">
                                          <p:val>
                                            <p:strVal val="#ppt_y"/>
                                          </p:val>
                                        </p:tav>
                                      </p:tavLst>
                                    </p:anim>
                                  </p:childTnLst>
                                </p:cTn>
                              </p:par>
                            </p:childTnLst>
                          </p:cTn>
                        </p:par>
                        <p:par>
                          <p:cTn id="248" fill="hold">
                            <p:stCondLst>
                              <p:cond delay="7400"/>
                            </p:stCondLst>
                            <p:childTnLst>
                              <p:par>
                                <p:cTn id="249" presetID="42" presetClass="entr" presetSubtype="0" fill="hold" grpId="0" nodeType="afterEffect">
                                  <p:stCondLst>
                                    <p:cond delay="0"/>
                                  </p:stCondLst>
                                  <p:childTnLst>
                                    <p:set>
                                      <p:cBhvr>
                                        <p:cTn id="250" dur="1" fill="hold">
                                          <p:stCondLst>
                                            <p:cond delay="0"/>
                                          </p:stCondLst>
                                        </p:cTn>
                                        <p:tgtEl>
                                          <p:spTgt spid="39"/>
                                        </p:tgtEl>
                                        <p:attrNameLst>
                                          <p:attrName>style.visibility</p:attrName>
                                        </p:attrNameLst>
                                      </p:cBhvr>
                                      <p:to>
                                        <p:strVal val="visible"/>
                                      </p:to>
                                    </p:set>
                                    <p:animEffect transition="in" filter="fade">
                                      <p:cBhvr>
                                        <p:cTn id="251" dur="100"/>
                                        <p:tgtEl>
                                          <p:spTgt spid="39"/>
                                        </p:tgtEl>
                                      </p:cBhvr>
                                    </p:animEffect>
                                    <p:anim calcmode="lin" valueType="num">
                                      <p:cBhvr>
                                        <p:cTn id="252" dur="100" fill="hold"/>
                                        <p:tgtEl>
                                          <p:spTgt spid="39"/>
                                        </p:tgtEl>
                                        <p:attrNameLst>
                                          <p:attrName>ppt_x</p:attrName>
                                        </p:attrNameLst>
                                      </p:cBhvr>
                                      <p:tavLst>
                                        <p:tav tm="0">
                                          <p:val>
                                            <p:strVal val="#ppt_x"/>
                                          </p:val>
                                        </p:tav>
                                        <p:tav tm="100000">
                                          <p:val>
                                            <p:strVal val="#ppt_x"/>
                                          </p:val>
                                        </p:tav>
                                      </p:tavLst>
                                    </p:anim>
                                    <p:anim calcmode="lin" valueType="num">
                                      <p:cBhvr>
                                        <p:cTn id="253" dur="100" fill="hold"/>
                                        <p:tgtEl>
                                          <p:spTgt spid="39"/>
                                        </p:tgtEl>
                                        <p:attrNameLst>
                                          <p:attrName>ppt_y</p:attrName>
                                        </p:attrNameLst>
                                      </p:cBhvr>
                                      <p:tavLst>
                                        <p:tav tm="0">
                                          <p:val>
                                            <p:strVal val="#ppt_y+.1"/>
                                          </p:val>
                                        </p:tav>
                                        <p:tav tm="100000">
                                          <p:val>
                                            <p:strVal val="#ppt_y"/>
                                          </p:val>
                                        </p:tav>
                                      </p:tavLst>
                                    </p:anim>
                                  </p:childTnLst>
                                </p:cTn>
                              </p:par>
                            </p:childTnLst>
                          </p:cTn>
                        </p:par>
                        <p:par>
                          <p:cTn id="254" fill="hold">
                            <p:stCondLst>
                              <p:cond delay="7500"/>
                            </p:stCondLst>
                            <p:childTnLst>
                              <p:par>
                                <p:cTn id="255" presetID="42" presetClass="entr" presetSubtype="0" fill="hold" grpId="0" nodeType="afterEffect">
                                  <p:stCondLst>
                                    <p:cond delay="0"/>
                                  </p:stCondLst>
                                  <p:childTnLst>
                                    <p:set>
                                      <p:cBhvr>
                                        <p:cTn id="256" dur="1" fill="hold">
                                          <p:stCondLst>
                                            <p:cond delay="0"/>
                                          </p:stCondLst>
                                        </p:cTn>
                                        <p:tgtEl>
                                          <p:spTgt spid="40"/>
                                        </p:tgtEl>
                                        <p:attrNameLst>
                                          <p:attrName>style.visibility</p:attrName>
                                        </p:attrNameLst>
                                      </p:cBhvr>
                                      <p:to>
                                        <p:strVal val="visible"/>
                                      </p:to>
                                    </p:set>
                                    <p:animEffect transition="in" filter="fade">
                                      <p:cBhvr>
                                        <p:cTn id="257" dur="100"/>
                                        <p:tgtEl>
                                          <p:spTgt spid="40"/>
                                        </p:tgtEl>
                                      </p:cBhvr>
                                    </p:animEffect>
                                    <p:anim calcmode="lin" valueType="num">
                                      <p:cBhvr>
                                        <p:cTn id="258" dur="100" fill="hold"/>
                                        <p:tgtEl>
                                          <p:spTgt spid="40"/>
                                        </p:tgtEl>
                                        <p:attrNameLst>
                                          <p:attrName>ppt_x</p:attrName>
                                        </p:attrNameLst>
                                      </p:cBhvr>
                                      <p:tavLst>
                                        <p:tav tm="0">
                                          <p:val>
                                            <p:strVal val="#ppt_x"/>
                                          </p:val>
                                        </p:tav>
                                        <p:tav tm="100000">
                                          <p:val>
                                            <p:strVal val="#ppt_x"/>
                                          </p:val>
                                        </p:tav>
                                      </p:tavLst>
                                    </p:anim>
                                    <p:anim calcmode="lin" valueType="num">
                                      <p:cBhvr>
                                        <p:cTn id="259" dur="100" fill="hold"/>
                                        <p:tgtEl>
                                          <p:spTgt spid="40"/>
                                        </p:tgtEl>
                                        <p:attrNameLst>
                                          <p:attrName>ppt_y</p:attrName>
                                        </p:attrNameLst>
                                      </p:cBhvr>
                                      <p:tavLst>
                                        <p:tav tm="0">
                                          <p:val>
                                            <p:strVal val="#ppt_y+.1"/>
                                          </p:val>
                                        </p:tav>
                                        <p:tav tm="100000">
                                          <p:val>
                                            <p:strVal val="#ppt_y"/>
                                          </p:val>
                                        </p:tav>
                                      </p:tavLst>
                                    </p:anim>
                                  </p:childTnLst>
                                </p:cTn>
                              </p:par>
                            </p:childTnLst>
                          </p:cTn>
                        </p:par>
                        <p:par>
                          <p:cTn id="260" fill="hold">
                            <p:stCondLst>
                              <p:cond delay="7600"/>
                            </p:stCondLst>
                            <p:childTnLst>
                              <p:par>
                                <p:cTn id="261" presetID="42" presetClass="entr" presetSubtype="0" fill="hold" grpId="0" nodeType="afterEffect">
                                  <p:stCondLst>
                                    <p:cond delay="0"/>
                                  </p:stCondLst>
                                  <p:childTnLst>
                                    <p:set>
                                      <p:cBhvr>
                                        <p:cTn id="262" dur="1" fill="hold">
                                          <p:stCondLst>
                                            <p:cond delay="0"/>
                                          </p:stCondLst>
                                        </p:cTn>
                                        <p:tgtEl>
                                          <p:spTgt spid="41"/>
                                        </p:tgtEl>
                                        <p:attrNameLst>
                                          <p:attrName>style.visibility</p:attrName>
                                        </p:attrNameLst>
                                      </p:cBhvr>
                                      <p:to>
                                        <p:strVal val="visible"/>
                                      </p:to>
                                    </p:set>
                                    <p:animEffect transition="in" filter="fade">
                                      <p:cBhvr>
                                        <p:cTn id="263" dur="100"/>
                                        <p:tgtEl>
                                          <p:spTgt spid="41"/>
                                        </p:tgtEl>
                                      </p:cBhvr>
                                    </p:animEffect>
                                    <p:anim calcmode="lin" valueType="num">
                                      <p:cBhvr>
                                        <p:cTn id="264" dur="100" fill="hold"/>
                                        <p:tgtEl>
                                          <p:spTgt spid="41"/>
                                        </p:tgtEl>
                                        <p:attrNameLst>
                                          <p:attrName>ppt_x</p:attrName>
                                        </p:attrNameLst>
                                      </p:cBhvr>
                                      <p:tavLst>
                                        <p:tav tm="0">
                                          <p:val>
                                            <p:strVal val="#ppt_x"/>
                                          </p:val>
                                        </p:tav>
                                        <p:tav tm="100000">
                                          <p:val>
                                            <p:strVal val="#ppt_x"/>
                                          </p:val>
                                        </p:tav>
                                      </p:tavLst>
                                    </p:anim>
                                    <p:anim calcmode="lin" valueType="num">
                                      <p:cBhvr>
                                        <p:cTn id="265" dur="100" fill="hold"/>
                                        <p:tgtEl>
                                          <p:spTgt spid="41"/>
                                        </p:tgtEl>
                                        <p:attrNameLst>
                                          <p:attrName>ppt_y</p:attrName>
                                        </p:attrNameLst>
                                      </p:cBhvr>
                                      <p:tavLst>
                                        <p:tav tm="0">
                                          <p:val>
                                            <p:strVal val="#ppt_y+.1"/>
                                          </p:val>
                                        </p:tav>
                                        <p:tav tm="100000">
                                          <p:val>
                                            <p:strVal val="#ppt_y"/>
                                          </p:val>
                                        </p:tav>
                                      </p:tavLst>
                                    </p:anim>
                                  </p:childTnLst>
                                </p:cTn>
                              </p:par>
                            </p:childTnLst>
                          </p:cTn>
                        </p:par>
                        <p:par>
                          <p:cTn id="266" fill="hold">
                            <p:stCondLst>
                              <p:cond delay="7700"/>
                            </p:stCondLst>
                            <p:childTnLst>
                              <p:par>
                                <p:cTn id="267" presetID="42" presetClass="entr" presetSubtype="0" fill="hold" grpId="0" nodeType="afterEffect">
                                  <p:stCondLst>
                                    <p:cond delay="0"/>
                                  </p:stCondLst>
                                  <p:childTnLst>
                                    <p:set>
                                      <p:cBhvr>
                                        <p:cTn id="268" dur="1" fill="hold">
                                          <p:stCondLst>
                                            <p:cond delay="0"/>
                                          </p:stCondLst>
                                        </p:cTn>
                                        <p:tgtEl>
                                          <p:spTgt spid="42"/>
                                        </p:tgtEl>
                                        <p:attrNameLst>
                                          <p:attrName>style.visibility</p:attrName>
                                        </p:attrNameLst>
                                      </p:cBhvr>
                                      <p:to>
                                        <p:strVal val="visible"/>
                                      </p:to>
                                    </p:set>
                                    <p:animEffect transition="in" filter="fade">
                                      <p:cBhvr>
                                        <p:cTn id="269" dur="100"/>
                                        <p:tgtEl>
                                          <p:spTgt spid="42"/>
                                        </p:tgtEl>
                                      </p:cBhvr>
                                    </p:animEffect>
                                    <p:anim calcmode="lin" valueType="num">
                                      <p:cBhvr>
                                        <p:cTn id="270" dur="100" fill="hold"/>
                                        <p:tgtEl>
                                          <p:spTgt spid="42"/>
                                        </p:tgtEl>
                                        <p:attrNameLst>
                                          <p:attrName>ppt_x</p:attrName>
                                        </p:attrNameLst>
                                      </p:cBhvr>
                                      <p:tavLst>
                                        <p:tav tm="0">
                                          <p:val>
                                            <p:strVal val="#ppt_x"/>
                                          </p:val>
                                        </p:tav>
                                        <p:tav tm="100000">
                                          <p:val>
                                            <p:strVal val="#ppt_x"/>
                                          </p:val>
                                        </p:tav>
                                      </p:tavLst>
                                    </p:anim>
                                    <p:anim calcmode="lin" valueType="num">
                                      <p:cBhvr>
                                        <p:cTn id="271" dur="100" fill="hold"/>
                                        <p:tgtEl>
                                          <p:spTgt spid="42"/>
                                        </p:tgtEl>
                                        <p:attrNameLst>
                                          <p:attrName>ppt_y</p:attrName>
                                        </p:attrNameLst>
                                      </p:cBhvr>
                                      <p:tavLst>
                                        <p:tav tm="0">
                                          <p:val>
                                            <p:strVal val="#ppt_y+.1"/>
                                          </p:val>
                                        </p:tav>
                                        <p:tav tm="100000">
                                          <p:val>
                                            <p:strVal val="#ppt_y"/>
                                          </p:val>
                                        </p:tav>
                                      </p:tavLst>
                                    </p:anim>
                                  </p:childTnLst>
                                </p:cTn>
                              </p:par>
                            </p:childTnLst>
                          </p:cTn>
                        </p:par>
                        <p:par>
                          <p:cTn id="272" fill="hold">
                            <p:stCondLst>
                              <p:cond delay="7800"/>
                            </p:stCondLst>
                            <p:childTnLst>
                              <p:par>
                                <p:cTn id="273" presetID="42" presetClass="entr" presetSubtype="0" fill="hold" grpId="0" nodeType="afterEffect">
                                  <p:stCondLst>
                                    <p:cond delay="0"/>
                                  </p:stCondLst>
                                  <p:childTnLst>
                                    <p:set>
                                      <p:cBhvr>
                                        <p:cTn id="274" dur="1" fill="hold">
                                          <p:stCondLst>
                                            <p:cond delay="0"/>
                                          </p:stCondLst>
                                        </p:cTn>
                                        <p:tgtEl>
                                          <p:spTgt spid="43"/>
                                        </p:tgtEl>
                                        <p:attrNameLst>
                                          <p:attrName>style.visibility</p:attrName>
                                        </p:attrNameLst>
                                      </p:cBhvr>
                                      <p:to>
                                        <p:strVal val="visible"/>
                                      </p:to>
                                    </p:set>
                                    <p:animEffect transition="in" filter="fade">
                                      <p:cBhvr>
                                        <p:cTn id="275" dur="100"/>
                                        <p:tgtEl>
                                          <p:spTgt spid="43"/>
                                        </p:tgtEl>
                                      </p:cBhvr>
                                    </p:animEffect>
                                    <p:anim calcmode="lin" valueType="num">
                                      <p:cBhvr>
                                        <p:cTn id="276" dur="100" fill="hold"/>
                                        <p:tgtEl>
                                          <p:spTgt spid="43"/>
                                        </p:tgtEl>
                                        <p:attrNameLst>
                                          <p:attrName>ppt_x</p:attrName>
                                        </p:attrNameLst>
                                      </p:cBhvr>
                                      <p:tavLst>
                                        <p:tav tm="0">
                                          <p:val>
                                            <p:strVal val="#ppt_x"/>
                                          </p:val>
                                        </p:tav>
                                        <p:tav tm="100000">
                                          <p:val>
                                            <p:strVal val="#ppt_x"/>
                                          </p:val>
                                        </p:tav>
                                      </p:tavLst>
                                    </p:anim>
                                    <p:anim calcmode="lin" valueType="num">
                                      <p:cBhvr>
                                        <p:cTn id="277" dur="100" fill="hold"/>
                                        <p:tgtEl>
                                          <p:spTgt spid="43"/>
                                        </p:tgtEl>
                                        <p:attrNameLst>
                                          <p:attrName>ppt_y</p:attrName>
                                        </p:attrNameLst>
                                      </p:cBhvr>
                                      <p:tavLst>
                                        <p:tav tm="0">
                                          <p:val>
                                            <p:strVal val="#ppt_y+.1"/>
                                          </p:val>
                                        </p:tav>
                                        <p:tav tm="100000">
                                          <p:val>
                                            <p:strVal val="#ppt_y"/>
                                          </p:val>
                                        </p:tav>
                                      </p:tavLst>
                                    </p:anim>
                                  </p:childTnLst>
                                </p:cTn>
                              </p:par>
                            </p:childTnLst>
                          </p:cTn>
                        </p:par>
                        <p:par>
                          <p:cTn id="278" fill="hold">
                            <p:stCondLst>
                              <p:cond delay="7900"/>
                            </p:stCondLst>
                            <p:childTnLst>
                              <p:par>
                                <p:cTn id="279" presetID="42" presetClass="entr" presetSubtype="0" fill="hold" grpId="0" nodeType="afterEffect">
                                  <p:stCondLst>
                                    <p:cond delay="0"/>
                                  </p:stCondLst>
                                  <p:childTnLst>
                                    <p:set>
                                      <p:cBhvr>
                                        <p:cTn id="280" dur="1" fill="hold">
                                          <p:stCondLst>
                                            <p:cond delay="0"/>
                                          </p:stCondLst>
                                        </p:cTn>
                                        <p:tgtEl>
                                          <p:spTgt spid="44"/>
                                        </p:tgtEl>
                                        <p:attrNameLst>
                                          <p:attrName>style.visibility</p:attrName>
                                        </p:attrNameLst>
                                      </p:cBhvr>
                                      <p:to>
                                        <p:strVal val="visible"/>
                                      </p:to>
                                    </p:set>
                                    <p:animEffect transition="in" filter="fade">
                                      <p:cBhvr>
                                        <p:cTn id="281" dur="100"/>
                                        <p:tgtEl>
                                          <p:spTgt spid="44"/>
                                        </p:tgtEl>
                                      </p:cBhvr>
                                    </p:animEffect>
                                    <p:anim calcmode="lin" valueType="num">
                                      <p:cBhvr>
                                        <p:cTn id="282" dur="100" fill="hold"/>
                                        <p:tgtEl>
                                          <p:spTgt spid="44"/>
                                        </p:tgtEl>
                                        <p:attrNameLst>
                                          <p:attrName>ppt_x</p:attrName>
                                        </p:attrNameLst>
                                      </p:cBhvr>
                                      <p:tavLst>
                                        <p:tav tm="0">
                                          <p:val>
                                            <p:strVal val="#ppt_x"/>
                                          </p:val>
                                        </p:tav>
                                        <p:tav tm="100000">
                                          <p:val>
                                            <p:strVal val="#ppt_x"/>
                                          </p:val>
                                        </p:tav>
                                      </p:tavLst>
                                    </p:anim>
                                    <p:anim calcmode="lin" valueType="num">
                                      <p:cBhvr>
                                        <p:cTn id="283" dur="100" fill="hold"/>
                                        <p:tgtEl>
                                          <p:spTgt spid="44"/>
                                        </p:tgtEl>
                                        <p:attrNameLst>
                                          <p:attrName>ppt_y</p:attrName>
                                        </p:attrNameLst>
                                      </p:cBhvr>
                                      <p:tavLst>
                                        <p:tav tm="0">
                                          <p:val>
                                            <p:strVal val="#ppt_y+.1"/>
                                          </p:val>
                                        </p:tav>
                                        <p:tav tm="100000">
                                          <p:val>
                                            <p:strVal val="#ppt_y"/>
                                          </p:val>
                                        </p:tav>
                                      </p:tavLst>
                                    </p:anim>
                                  </p:childTnLst>
                                </p:cTn>
                              </p:par>
                            </p:childTnLst>
                          </p:cTn>
                        </p:par>
                        <p:par>
                          <p:cTn id="284" fill="hold">
                            <p:stCondLst>
                              <p:cond delay="8000"/>
                            </p:stCondLst>
                            <p:childTnLst>
                              <p:par>
                                <p:cTn id="285" presetID="2" presetClass="entr" presetSubtype="2" fill="hold" grpId="0" nodeType="afterEffect">
                                  <p:stCondLst>
                                    <p:cond delay="0"/>
                                  </p:stCondLst>
                                  <p:childTnLst>
                                    <p:set>
                                      <p:cBhvr>
                                        <p:cTn id="286" dur="1" fill="hold">
                                          <p:stCondLst>
                                            <p:cond delay="0"/>
                                          </p:stCondLst>
                                        </p:cTn>
                                        <p:tgtEl>
                                          <p:spTgt spid="125"/>
                                        </p:tgtEl>
                                        <p:attrNameLst>
                                          <p:attrName>style.visibility</p:attrName>
                                        </p:attrNameLst>
                                      </p:cBhvr>
                                      <p:to>
                                        <p:strVal val="visible"/>
                                      </p:to>
                                    </p:set>
                                    <p:anim calcmode="lin" valueType="num">
                                      <p:cBhvr additive="base">
                                        <p:cTn id="287" dur="500" fill="hold"/>
                                        <p:tgtEl>
                                          <p:spTgt spid="125"/>
                                        </p:tgtEl>
                                        <p:attrNameLst>
                                          <p:attrName>ppt_x</p:attrName>
                                        </p:attrNameLst>
                                      </p:cBhvr>
                                      <p:tavLst>
                                        <p:tav tm="0">
                                          <p:val>
                                            <p:strVal val="1+#ppt_w/2"/>
                                          </p:val>
                                        </p:tav>
                                        <p:tav tm="100000">
                                          <p:val>
                                            <p:strVal val="#ppt_x"/>
                                          </p:val>
                                        </p:tav>
                                      </p:tavLst>
                                    </p:anim>
                                    <p:anim calcmode="lin" valueType="num">
                                      <p:cBhvr additive="base">
                                        <p:cTn id="288" dur="500" fill="hold"/>
                                        <p:tgtEl>
                                          <p:spTgt spid="125"/>
                                        </p:tgtEl>
                                        <p:attrNameLst>
                                          <p:attrName>ppt_y</p:attrName>
                                        </p:attrNameLst>
                                      </p:cBhvr>
                                      <p:tavLst>
                                        <p:tav tm="0">
                                          <p:val>
                                            <p:strVal val="#ppt_y"/>
                                          </p:val>
                                        </p:tav>
                                        <p:tav tm="100000">
                                          <p:val>
                                            <p:strVal val="#ppt_y"/>
                                          </p:val>
                                        </p:tav>
                                      </p:tavLst>
                                    </p:anim>
                                  </p:childTnLst>
                                </p:cTn>
                              </p:par>
                            </p:childTnLst>
                          </p:cTn>
                        </p:par>
                        <p:par>
                          <p:cTn id="289" fill="hold">
                            <p:stCondLst>
                              <p:cond delay="8500"/>
                            </p:stCondLst>
                            <p:childTnLst>
                              <p:par>
                                <p:cTn id="290" presetID="2" presetClass="entr" presetSubtype="2" fill="hold" grpId="0" nodeType="afterEffect">
                                  <p:stCondLst>
                                    <p:cond delay="0"/>
                                  </p:stCondLst>
                                  <p:childTnLst>
                                    <p:set>
                                      <p:cBhvr>
                                        <p:cTn id="291" dur="1" fill="hold">
                                          <p:stCondLst>
                                            <p:cond delay="0"/>
                                          </p:stCondLst>
                                        </p:cTn>
                                        <p:tgtEl>
                                          <p:spTgt spid="130"/>
                                        </p:tgtEl>
                                        <p:attrNameLst>
                                          <p:attrName>style.visibility</p:attrName>
                                        </p:attrNameLst>
                                      </p:cBhvr>
                                      <p:to>
                                        <p:strVal val="visible"/>
                                      </p:to>
                                    </p:set>
                                    <p:anim calcmode="lin" valueType="num">
                                      <p:cBhvr additive="base">
                                        <p:cTn id="292" dur="500" fill="hold"/>
                                        <p:tgtEl>
                                          <p:spTgt spid="130"/>
                                        </p:tgtEl>
                                        <p:attrNameLst>
                                          <p:attrName>ppt_x</p:attrName>
                                        </p:attrNameLst>
                                      </p:cBhvr>
                                      <p:tavLst>
                                        <p:tav tm="0">
                                          <p:val>
                                            <p:strVal val="1+#ppt_w/2"/>
                                          </p:val>
                                        </p:tav>
                                        <p:tav tm="100000">
                                          <p:val>
                                            <p:strVal val="#ppt_x"/>
                                          </p:val>
                                        </p:tav>
                                      </p:tavLst>
                                    </p:anim>
                                    <p:anim calcmode="lin" valueType="num">
                                      <p:cBhvr additive="base">
                                        <p:cTn id="293" dur="500" fill="hold"/>
                                        <p:tgtEl>
                                          <p:spTgt spid="130"/>
                                        </p:tgtEl>
                                        <p:attrNameLst>
                                          <p:attrName>ppt_y</p:attrName>
                                        </p:attrNameLst>
                                      </p:cBhvr>
                                      <p:tavLst>
                                        <p:tav tm="0">
                                          <p:val>
                                            <p:strVal val="#ppt_y"/>
                                          </p:val>
                                        </p:tav>
                                        <p:tav tm="100000">
                                          <p:val>
                                            <p:strVal val="#ppt_y"/>
                                          </p:val>
                                        </p:tav>
                                      </p:tavLst>
                                    </p:anim>
                                  </p:childTnLst>
                                </p:cTn>
                              </p:par>
                            </p:childTnLst>
                          </p:cTn>
                        </p:par>
                        <p:par>
                          <p:cTn id="294" fill="hold">
                            <p:stCondLst>
                              <p:cond delay="9000"/>
                            </p:stCondLst>
                            <p:childTnLst>
                              <p:par>
                                <p:cTn id="295" presetID="53" presetClass="entr" presetSubtype="16" fill="hold" grpId="0" nodeType="afterEffect">
                                  <p:stCondLst>
                                    <p:cond delay="0"/>
                                  </p:stCondLst>
                                  <p:childTnLst>
                                    <p:set>
                                      <p:cBhvr>
                                        <p:cTn id="296" dur="1" fill="hold">
                                          <p:stCondLst>
                                            <p:cond delay="0"/>
                                          </p:stCondLst>
                                        </p:cTn>
                                        <p:tgtEl>
                                          <p:spTgt spid="135"/>
                                        </p:tgtEl>
                                        <p:attrNameLst>
                                          <p:attrName>style.visibility</p:attrName>
                                        </p:attrNameLst>
                                      </p:cBhvr>
                                      <p:to>
                                        <p:strVal val="visible"/>
                                      </p:to>
                                    </p:set>
                                    <p:anim calcmode="lin" valueType="num">
                                      <p:cBhvr>
                                        <p:cTn id="297" dur="500" fill="hold"/>
                                        <p:tgtEl>
                                          <p:spTgt spid="135"/>
                                        </p:tgtEl>
                                        <p:attrNameLst>
                                          <p:attrName>ppt_w</p:attrName>
                                        </p:attrNameLst>
                                      </p:cBhvr>
                                      <p:tavLst>
                                        <p:tav tm="0">
                                          <p:val>
                                            <p:fltVal val="0"/>
                                          </p:val>
                                        </p:tav>
                                        <p:tav tm="100000">
                                          <p:val>
                                            <p:strVal val="#ppt_w"/>
                                          </p:val>
                                        </p:tav>
                                      </p:tavLst>
                                    </p:anim>
                                    <p:anim calcmode="lin" valueType="num">
                                      <p:cBhvr>
                                        <p:cTn id="298" dur="500" fill="hold"/>
                                        <p:tgtEl>
                                          <p:spTgt spid="135"/>
                                        </p:tgtEl>
                                        <p:attrNameLst>
                                          <p:attrName>ppt_h</p:attrName>
                                        </p:attrNameLst>
                                      </p:cBhvr>
                                      <p:tavLst>
                                        <p:tav tm="0">
                                          <p:val>
                                            <p:fltVal val="0"/>
                                          </p:val>
                                        </p:tav>
                                        <p:tav tm="100000">
                                          <p:val>
                                            <p:strVal val="#ppt_h"/>
                                          </p:val>
                                        </p:tav>
                                      </p:tavLst>
                                    </p:anim>
                                    <p:animEffect transition="in" filter="fade">
                                      <p:cBhvr>
                                        <p:cTn id="299" dur="500"/>
                                        <p:tgtEl>
                                          <p:spTgt spid="135"/>
                                        </p:tgtEl>
                                      </p:cBhvr>
                                    </p:animEffect>
                                  </p:childTnLst>
                                </p:cTn>
                              </p:par>
                            </p:childTnLst>
                          </p:cTn>
                        </p:par>
                        <p:par>
                          <p:cTn id="300" fill="hold">
                            <p:stCondLst>
                              <p:cond delay="9500"/>
                            </p:stCondLst>
                            <p:childTnLst>
                              <p:par>
                                <p:cTn id="301" presetID="42" presetClass="entr" presetSubtype="0" fill="hold" grpId="0" nodeType="afterEffect">
                                  <p:stCondLst>
                                    <p:cond delay="0"/>
                                  </p:stCondLst>
                                  <p:childTnLst>
                                    <p:set>
                                      <p:cBhvr>
                                        <p:cTn id="302" dur="1" fill="hold">
                                          <p:stCondLst>
                                            <p:cond delay="0"/>
                                          </p:stCondLst>
                                        </p:cTn>
                                        <p:tgtEl>
                                          <p:spTgt spid="66"/>
                                        </p:tgtEl>
                                        <p:attrNameLst>
                                          <p:attrName>style.visibility</p:attrName>
                                        </p:attrNameLst>
                                      </p:cBhvr>
                                      <p:to>
                                        <p:strVal val="visible"/>
                                      </p:to>
                                    </p:set>
                                    <p:animEffect transition="in" filter="fade">
                                      <p:cBhvr>
                                        <p:cTn id="303" dur="100"/>
                                        <p:tgtEl>
                                          <p:spTgt spid="66"/>
                                        </p:tgtEl>
                                      </p:cBhvr>
                                    </p:animEffect>
                                    <p:anim calcmode="lin" valueType="num">
                                      <p:cBhvr>
                                        <p:cTn id="304" dur="100" fill="hold"/>
                                        <p:tgtEl>
                                          <p:spTgt spid="66"/>
                                        </p:tgtEl>
                                        <p:attrNameLst>
                                          <p:attrName>ppt_x</p:attrName>
                                        </p:attrNameLst>
                                      </p:cBhvr>
                                      <p:tavLst>
                                        <p:tav tm="0">
                                          <p:val>
                                            <p:strVal val="#ppt_x"/>
                                          </p:val>
                                        </p:tav>
                                        <p:tav tm="100000">
                                          <p:val>
                                            <p:strVal val="#ppt_x"/>
                                          </p:val>
                                        </p:tav>
                                      </p:tavLst>
                                    </p:anim>
                                    <p:anim calcmode="lin" valueType="num">
                                      <p:cBhvr>
                                        <p:cTn id="305" dur="100" fill="hold"/>
                                        <p:tgtEl>
                                          <p:spTgt spid="66"/>
                                        </p:tgtEl>
                                        <p:attrNameLst>
                                          <p:attrName>ppt_y</p:attrName>
                                        </p:attrNameLst>
                                      </p:cBhvr>
                                      <p:tavLst>
                                        <p:tav tm="0">
                                          <p:val>
                                            <p:strVal val="#ppt_y+.1"/>
                                          </p:val>
                                        </p:tav>
                                        <p:tav tm="100000">
                                          <p:val>
                                            <p:strVal val="#ppt_y"/>
                                          </p:val>
                                        </p:tav>
                                      </p:tavLst>
                                    </p:anim>
                                  </p:childTnLst>
                                </p:cTn>
                              </p:par>
                            </p:childTnLst>
                          </p:cTn>
                        </p:par>
                        <p:par>
                          <p:cTn id="306" fill="hold">
                            <p:stCondLst>
                              <p:cond delay="9600"/>
                            </p:stCondLst>
                            <p:childTnLst>
                              <p:par>
                                <p:cTn id="307" presetID="42" presetClass="entr" presetSubtype="0" fill="hold" grpId="0" nodeType="afterEffect">
                                  <p:stCondLst>
                                    <p:cond delay="0"/>
                                  </p:stCondLst>
                                  <p:childTnLst>
                                    <p:set>
                                      <p:cBhvr>
                                        <p:cTn id="308" dur="1" fill="hold">
                                          <p:stCondLst>
                                            <p:cond delay="0"/>
                                          </p:stCondLst>
                                        </p:cTn>
                                        <p:tgtEl>
                                          <p:spTgt spid="67"/>
                                        </p:tgtEl>
                                        <p:attrNameLst>
                                          <p:attrName>style.visibility</p:attrName>
                                        </p:attrNameLst>
                                      </p:cBhvr>
                                      <p:to>
                                        <p:strVal val="visible"/>
                                      </p:to>
                                    </p:set>
                                    <p:animEffect transition="in" filter="fade">
                                      <p:cBhvr>
                                        <p:cTn id="309" dur="100"/>
                                        <p:tgtEl>
                                          <p:spTgt spid="67"/>
                                        </p:tgtEl>
                                      </p:cBhvr>
                                    </p:animEffect>
                                    <p:anim calcmode="lin" valueType="num">
                                      <p:cBhvr>
                                        <p:cTn id="310" dur="100" fill="hold"/>
                                        <p:tgtEl>
                                          <p:spTgt spid="67"/>
                                        </p:tgtEl>
                                        <p:attrNameLst>
                                          <p:attrName>ppt_x</p:attrName>
                                        </p:attrNameLst>
                                      </p:cBhvr>
                                      <p:tavLst>
                                        <p:tav tm="0">
                                          <p:val>
                                            <p:strVal val="#ppt_x"/>
                                          </p:val>
                                        </p:tav>
                                        <p:tav tm="100000">
                                          <p:val>
                                            <p:strVal val="#ppt_x"/>
                                          </p:val>
                                        </p:tav>
                                      </p:tavLst>
                                    </p:anim>
                                    <p:anim calcmode="lin" valueType="num">
                                      <p:cBhvr>
                                        <p:cTn id="311" dur="100" fill="hold"/>
                                        <p:tgtEl>
                                          <p:spTgt spid="67"/>
                                        </p:tgtEl>
                                        <p:attrNameLst>
                                          <p:attrName>ppt_y</p:attrName>
                                        </p:attrNameLst>
                                      </p:cBhvr>
                                      <p:tavLst>
                                        <p:tav tm="0">
                                          <p:val>
                                            <p:strVal val="#ppt_y+.1"/>
                                          </p:val>
                                        </p:tav>
                                        <p:tav tm="100000">
                                          <p:val>
                                            <p:strVal val="#ppt_y"/>
                                          </p:val>
                                        </p:tav>
                                      </p:tavLst>
                                    </p:anim>
                                  </p:childTnLst>
                                </p:cTn>
                              </p:par>
                            </p:childTnLst>
                          </p:cTn>
                        </p:par>
                        <p:par>
                          <p:cTn id="312" fill="hold">
                            <p:stCondLst>
                              <p:cond delay="9700"/>
                            </p:stCondLst>
                            <p:childTnLst>
                              <p:par>
                                <p:cTn id="313" presetID="42" presetClass="entr" presetSubtype="0" fill="hold" grpId="0" nodeType="afterEffect">
                                  <p:stCondLst>
                                    <p:cond delay="0"/>
                                  </p:stCondLst>
                                  <p:childTnLst>
                                    <p:set>
                                      <p:cBhvr>
                                        <p:cTn id="314" dur="1" fill="hold">
                                          <p:stCondLst>
                                            <p:cond delay="0"/>
                                          </p:stCondLst>
                                        </p:cTn>
                                        <p:tgtEl>
                                          <p:spTgt spid="68"/>
                                        </p:tgtEl>
                                        <p:attrNameLst>
                                          <p:attrName>style.visibility</p:attrName>
                                        </p:attrNameLst>
                                      </p:cBhvr>
                                      <p:to>
                                        <p:strVal val="visible"/>
                                      </p:to>
                                    </p:set>
                                    <p:animEffect transition="in" filter="fade">
                                      <p:cBhvr>
                                        <p:cTn id="315" dur="100"/>
                                        <p:tgtEl>
                                          <p:spTgt spid="68"/>
                                        </p:tgtEl>
                                      </p:cBhvr>
                                    </p:animEffect>
                                    <p:anim calcmode="lin" valueType="num">
                                      <p:cBhvr>
                                        <p:cTn id="316" dur="100" fill="hold"/>
                                        <p:tgtEl>
                                          <p:spTgt spid="68"/>
                                        </p:tgtEl>
                                        <p:attrNameLst>
                                          <p:attrName>ppt_x</p:attrName>
                                        </p:attrNameLst>
                                      </p:cBhvr>
                                      <p:tavLst>
                                        <p:tav tm="0">
                                          <p:val>
                                            <p:strVal val="#ppt_x"/>
                                          </p:val>
                                        </p:tav>
                                        <p:tav tm="100000">
                                          <p:val>
                                            <p:strVal val="#ppt_x"/>
                                          </p:val>
                                        </p:tav>
                                      </p:tavLst>
                                    </p:anim>
                                    <p:anim calcmode="lin" valueType="num">
                                      <p:cBhvr>
                                        <p:cTn id="317" dur="100" fill="hold"/>
                                        <p:tgtEl>
                                          <p:spTgt spid="68"/>
                                        </p:tgtEl>
                                        <p:attrNameLst>
                                          <p:attrName>ppt_y</p:attrName>
                                        </p:attrNameLst>
                                      </p:cBhvr>
                                      <p:tavLst>
                                        <p:tav tm="0">
                                          <p:val>
                                            <p:strVal val="#ppt_y+.1"/>
                                          </p:val>
                                        </p:tav>
                                        <p:tav tm="100000">
                                          <p:val>
                                            <p:strVal val="#ppt_y"/>
                                          </p:val>
                                        </p:tav>
                                      </p:tavLst>
                                    </p:anim>
                                  </p:childTnLst>
                                </p:cTn>
                              </p:par>
                            </p:childTnLst>
                          </p:cTn>
                        </p:par>
                        <p:par>
                          <p:cTn id="318" fill="hold">
                            <p:stCondLst>
                              <p:cond delay="9800"/>
                            </p:stCondLst>
                            <p:childTnLst>
                              <p:par>
                                <p:cTn id="319" presetID="42" presetClass="entr" presetSubtype="0" fill="hold" grpId="0" nodeType="afterEffect">
                                  <p:stCondLst>
                                    <p:cond delay="0"/>
                                  </p:stCondLst>
                                  <p:childTnLst>
                                    <p:set>
                                      <p:cBhvr>
                                        <p:cTn id="320" dur="1" fill="hold">
                                          <p:stCondLst>
                                            <p:cond delay="0"/>
                                          </p:stCondLst>
                                        </p:cTn>
                                        <p:tgtEl>
                                          <p:spTgt spid="69"/>
                                        </p:tgtEl>
                                        <p:attrNameLst>
                                          <p:attrName>style.visibility</p:attrName>
                                        </p:attrNameLst>
                                      </p:cBhvr>
                                      <p:to>
                                        <p:strVal val="visible"/>
                                      </p:to>
                                    </p:set>
                                    <p:animEffect transition="in" filter="fade">
                                      <p:cBhvr>
                                        <p:cTn id="321" dur="100"/>
                                        <p:tgtEl>
                                          <p:spTgt spid="69"/>
                                        </p:tgtEl>
                                      </p:cBhvr>
                                    </p:animEffect>
                                    <p:anim calcmode="lin" valueType="num">
                                      <p:cBhvr>
                                        <p:cTn id="322" dur="100" fill="hold"/>
                                        <p:tgtEl>
                                          <p:spTgt spid="69"/>
                                        </p:tgtEl>
                                        <p:attrNameLst>
                                          <p:attrName>ppt_x</p:attrName>
                                        </p:attrNameLst>
                                      </p:cBhvr>
                                      <p:tavLst>
                                        <p:tav tm="0">
                                          <p:val>
                                            <p:strVal val="#ppt_x"/>
                                          </p:val>
                                        </p:tav>
                                        <p:tav tm="100000">
                                          <p:val>
                                            <p:strVal val="#ppt_x"/>
                                          </p:val>
                                        </p:tav>
                                      </p:tavLst>
                                    </p:anim>
                                    <p:anim calcmode="lin" valueType="num">
                                      <p:cBhvr>
                                        <p:cTn id="323" dur="100" fill="hold"/>
                                        <p:tgtEl>
                                          <p:spTgt spid="69"/>
                                        </p:tgtEl>
                                        <p:attrNameLst>
                                          <p:attrName>ppt_y</p:attrName>
                                        </p:attrNameLst>
                                      </p:cBhvr>
                                      <p:tavLst>
                                        <p:tav tm="0">
                                          <p:val>
                                            <p:strVal val="#ppt_y+.1"/>
                                          </p:val>
                                        </p:tav>
                                        <p:tav tm="100000">
                                          <p:val>
                                            <p:strVal val="#ppt_y"/>
                                          </p:val>
                                        </p:tav>
                                      </p:tavLst>
                                    </p:anim>
                                  </p:childTnLst>
                                </p:cTn>
                              </p:par>
                            </p:childTnLst>
                          </p:cTn>
                        </p:par>
                        <p:par>
                          <p:cTn id="324" fill="hold">
                            <p:stCondLst>
                              <p:cond delay="9900"/>
                            </p:stCondLst>
                            <p:childTnLst>
                              <p:par>
                                <p:cTn id="325" presetID="42" presetClass="entr" presetSubtype="0" fill="hold" grpId="0" nodeType="afterEffect">
                                  <p:stCondLst>
                                    <p:cond delay="0"/>
                                  </p:stCondLst>
                                  <p:childTnLst>
                                    <p:set>
                                      <p:cBhvr>
                                        <p:cTn id="326" dur="1" fill="hold">
                                          <p:stCondLst>
                                            <p:cond delay="0"/>
                                          </p:stCondLst>
                                        </p:cTn>
                                        <p:tgtEl>
                                          <p:spTgt spid="70"/>
                                        </p:tgtEl>
                                        <p:attrNameLst>
                                          <p:attrName>style.visibility</p:attrName>
                                        </p:attrNameLst>
                                      </p:cBhvr>
                                      <p:to>
                                        <p:strVal val="visible"/>
                                      </p:to>
                                    </p:set>
                                    <p:animEffect transition="in" filter="fade">
                                      <p:cBhvr>
                                        <p:cTn id="327" dur="100"/>
                                        <p:tgtEl>
                                          <p:spTgt spid="70"/>
                                        </p:tgtEl>
                                      </p:cBhvr>
                                    </p:animEffect>
                                    <p:anim calcmode="lin" valueType="num">
                                      <p:cBhvr>
                                        <p:cTn id="328" dur="100" fill="hold"/>
                                        <p:tgtEl>
                                          <p:spTgt spid="70"/>
                                        </p:tgtEl>
                                        <p:attrNameLst>
                                          <p:attrName>ppt_x</p:attrName>
                                        </p:attrNameLst>
                                      </p:cBhvr>
                                      <p:tavLst>
                                        <p:tav tm="0">
                                          <p:val>
                                            <p:strVal val="#ppt_x"/>
                                          </p:val>
                                        </p:tav>
                                        <p:tav tm="100000">
                                          <p:val>
                                            <p:strVal val="#ppt_x"/>
                                          </p:val>
                                        </p:tav>
                                      </p:tavLst>
                                    </p:anim>
                                    <p:anim calcmode="lin" valueType="num">
                                      <p:cBhvr>
                                        <p:cTn id="329" dur="100" fill="hold"/>
                                        <p:tgtEl>
                                          <p:spTgt spid="70"/>
                                        </p:tgtEl>
                                        <p:attrNameLst>
                                          <p:attrName>ppt_y</p:attrName>
                                        </p:attrNameLst>
                                      </p:cBhvr>
                                      <p:tavLst>
                                        <p:tav tm="0">
                                          <p:val>
                                            <p:strVal val="#ppt_y+.1"/>
                                          </p:val>
                                        </p:tav>
                                        <p:tav tm="100000">
                                          <p:val>
                                            <p:strVal val="#ppt_y"/>
                                          </p:val>
                                        </p:tav>
                                      </p:tavLst>
                                    </p:anim>
                                  </p:childTnLst>
                                </p:cTn>
                              </p:par>
                            </p:childTnLst>
                          </p:cTn>
                        </p:par>
                        <p:par>
                          <p:cTn id="330" fill="hold">
                            <p:stCondLst>
                              <p:cond delay="10000"/>
                            </p:stCondLst>
                            <p:childTnLst>
                              <p:par>
                                <p:cTn id="331" presetID="42" presetClass="entr" presetSubtype="0" fill="hold" grpId="0" nodeType="afterEffect">
                                  <p:stCondLst>
                                    <p:cond delay="0"/>
                                  </p:stCondLst>
                                  <p:childTnLst>
                                    <p:set>
                                      <p:cBhvr>
                                        <p:cTn id="332" dur="1" fill="hold">
                                          <p:stCondLst>
                                            <p:cond delay="0"/>
                                          </p:stCondLst>
                                        </p:cTn>
                                        <p:tgtEl>
                                          <p:spTgt spid="71"/>
                                        </p:tgtEl>
                                        <p:attrNameLst>
                                          <p:attrName>style.visibility</p:attrName>
                                        </p:attrNameLst>
                                      </p:cBhvr>
                                      <p:to>
                                        <p:strVal val="visible"/>
                                      </p:to>
                                    </p:set>
                                    <p:animEffect transition="in" filter="fade">
                                      <p:cBhvr>
                                        <p:cTn id="333" dur="100"/>
                                        <p:tgtEl>
                                          <p:spTgt spid="71"/>
                                        </p:tgtEl>
                                      </p:cBhvr>
                                    </p:animEffect>
                                    <p:anim calcmode="lin" valueType="num">
                                      <p:cBhvr>
                                        <p:cTn id="334" dur="100" fill="hold"/>
                                        <p:tgtEl>
                                          <p:spTgt spid="71"/>
                                        </p:tgtEl>
                                        <p:attrNameLst>
                                          <p:attrName>ppt_x</p:attrName>
                                        </p:attrNameLst>
                                      </p:cBhvr>
                                      <p:tavLst>
                                        <p:tav tm="0">
                                          <p:val>
                                            <p:strVal val="#ppt_x"/>
                                          </p:val>
                                        </p:tav>
                                        <p:tav tm="100000">
                                          <p:val>
                                            <p:strVal val="#ppt_x"/>
                                          </p:val>
                                        </p:tav>
                                      </p:tavLst>
                                    </p:anim>
                                    <p:anim calcmode="lin" valueType="num">
                                      <p:cBhvr>
                                        <p:cTn id="335" dur="100" fill="hold"/>
                                        <p:tgtEl>
                                          <p:spTgt spid="71"/>
                                        </p:tgtEl>
                                        <p:attrNameLst>
                                          <p:attrName>ppt_y</p:attrName>
                                        </p:attrNameLst>
                                      </p:cBhvr>
                                      <p:tavLst>
                                        <p:tav tm="0">
                                          <p:val>
                                            <p:strVal val="#ppt_y+.1"/>
                                          </p:val>
                                        </p:tav>
                                        <p:tav tm="100000">
                                          <p:val>
                                            <p:strVal val="#ppt_y"/>
                                          </p:val>
                                        </p:tav>
                                      </p:tavLst>
                                    </p:anim>
                                  </p:childTnLst>
                                </p:cTn>
                              </p:par>
                            </p:childTnLst>
                          </p:cTn>
                        </p:par>
                        <p:par>
                          <p:cTn id="336" fill="hold">
                            <p:stCondLst>
                              <p:cond delay="10100"/>
                            </p:stCondLst>
                            <p:childTnLst>
                              <p:par>
                                <p:cTn id="337" presetID="42" presetClass="entr" presetSubtype="0" fill="hold" grpId="0" nodeType="afterEffect">
                                  <p:stCondLst>
                                    <p:cond delay="0"/>
                                  </p:stCondLst>
                                  <p:childTnLst>
                                    <p:set>
                                      <p:cBhvr>
                                        <p:cTn id="338" dur="1" fill="hold">
                                          <p:stCondLst>
                                            <p:cond delay="0"/>
                                          </p:stCondLst>
                                        </p:cTn>
                                        <p:tgtEl>
                                          <p:spTgt spid="72"/>
                                        </p:tgtEl>
                                        <p:attrNameLst>
                                          <p:attrName>style.visibility</p:attrName>
                                        </p:attrNameLst>
                                      </p:cBhvr>
                                      <p:to>
                                        <p:strVal val="visible"/>
                                      </p:to>
                                    </p:set>
                                    <p:animEffect transition="in" filter="fade">
                                      <p:cBhvr>
                                        <p:cTn id="339" dur="100"/>
                                        <p:tgtEl>
                                          <p:spTgt spid="72"/>
                                        </p:tgtEl>
                                      </p:cBhvr>
                                    </p:animEffect>
                                    <p:anim calcmode="lin" valueType="num">
                                      <p:cBhvr>
                                        <p:cTn id="340" dur="100" fill="hold"/>
                                        <p:tgtEl>
                                          <p:spTgt spid="72"/>
                                        </p:tgtEl>
                                        <p:attrNameLst>
                                          <p:attrName>ppt_x</p:attrName>
                                        </p:attrNameLst>
                                      </p:cBhvr>
                                      <p:tavLst>
                                        <p:tav tm="0">
                                          <p:val>
                                            <p:strVal val="#ppt_x"/>
                                          </p:val>
                                        </p:tav>
                                        <p:tav tm="100000">
                                          <p:val>
                                            <p:strVal val="#ppt_x"/>
                                          </p:val>
                                        </p:tav>
                                      </p:tavLst>
                                    </p:anim>
                                    <p:anim calcmode="lin" valueType="num">
                                      <p:cBhvr>
                                        <p:cTn id="341" dur="100" fill="hold"/>
                                        <p:tgtEl>
                                          <p:spTgt spid="72"/>
                                        </p:tgtEl>
                                        <p:attrNameLst>
                                          <p:attrName>ppt_y</p:attrName>
                                        </p:attrNameLst>
                                      </p:cBhvr>
                                      <p:tavLst>
                                        <p:tav tm="0">
                                          <p:val>
                                            <p:strVal val="#ppt_y+.1"/>
                                          </p:val>
                                        </p:tav>
                                        <p:tav tm="100000">
                                          <p:val>
                                            <p:strVal val="#ppt_y"/>
                                          </p:val>
                                        </p:tav>
                                      </p:tavLst>
                                    </p:anim>
                                  </p:childTnLst>
                                </p:cTn>
                              </p:par>
                            </p:childTnLst>
                          </p:cTn>
                        </p:par>
                        <p:par>
                          <p:cTn id="342" fill="hold">
                            <p:stCondLst>
                              <p:cond delay="10200"/>
                            </p:stCondLst>
                            <p:childTnLst>
                              <p:par>
                                <p:cTn id="343" presetID="42" presetClass="entr" presetSubtype="0" fill="hold" grpId="0" nodeType="afterEffect">
                                  <p:stCondLst>
                                    <p:cond delay="0"/>
                                  </p:stCondLst>
                                  <p:childTnLst>
                                    <p:set>
                                      <p:cBhvr>
                                        <p:cTn id="344" dur="1" fill="hold">
                                          <p:stCondLst>
                                            <p:cond delay="0"/>
                                          </p:stCondLst>
                                        </p:cTn>
                                        <p:tgtEl>
                                          <p:spTgt spid="73"/>
                                        </p:tgtEl>
                                        <p:attrNameLst>
                                          <p:attrName>style.visibility</p:attrName>
                                        </p:attrNameLst>
                                      </p:cBhvr>
                                      <p:to>
                                        <p:strVal val="visible"/>
                                      </p:to>
                                    </p:set>
                                    <p:animEffect transition="in" filter="fade">
                                      <p:cBhvr>
                                        <p:cTn id="345" dur="100"/>
                                        <p:tgtEl>
                                          <p:spTgt spid="73"/>
                                        </p:tgtEl>
                                      </p:cBhvr>
                                    </p:animEffect>
                                    <p:anim calcmode="lin" valueType="num">
                                      <p:cBhvr>
                                        <p:cTn id="346" dur="100" fill="hold"/>
                                        <p:tgtEl>
                                          <p:spTgt spid="73"/>
                                        </p:tgtEl>
                                        <p:attrNameLst>
                                          <p:attrName>ppt_x</p:attrName>
                                        </p:attrNameLst>
                                      </p:cBhvr>
                                      <p:tavLst>
                                        <p:tav tm="0">
                                          <p:val>
                                            <p:strVal val="#ppt_x"/>
                                          </p:val>
                                        </p:tav>
                                        <p:tav tm="100000">
                                          <p:val>
                                            <p:strVal val="#ppt_x"/>
                                          </p:val>
                                        </p:tav>
                                      </p:tavLst>
                                    </p:anim>
                                    <p:anim calcmode="lin" valueType="num">
                                      <p:cBhvr>
                                        <p:cTn id="347" dur="100" fill="hold"/>
                                        <p:tgtEl>
                                          <p:spTgt spid="73"/>
                                        </p:tgtEl>
                                        <p:attrNameLst>
                                          <p:attrName>ppt_y</p:attrName>
                                        </p:attrNameLst>
                                      </p:cBhvr>
                                      <p:tavLst>
                                        <p:tav tm="0">
                                          <p:val>
                                            <p:strVal val="#ppt_y+.1"/>
                                          </p:val>
                                        </p:tav>
                                        <p:tav tm="100000">
                                          <p:val>
                                            <p:strVal val="#ppt_y"/>
                                          </p:val>
                                        </p:tav>
                                      </p:tavLst>
                                    </p:anim>
                                  </p:childTnLst>
                                </p:cTn>
                              </p:par>
                            </p:childTnLst>
                          </p:cTn>
                        </p:par>
                        <p:par>
                          <p:cTn id="348" fill="hold">
                            <p:stCondLst>
                              <p:cond delay="10300"/>
                            </p:stCondLst>
                            <p:childTnLst>
                              <p:par>
                                <p:cTn id="349" presetID="42" presetClass="entr" presetSubtype="0" fill="hold" grpId="0" nodeType="afterEffect">
                                  <p:stCondLst>
                                    <p:cond delay="0"/>
                                  </p:stCondLst>
                                  <p:childTnLst>
                                    <p:set>
                                      <p:cBhvr>
                                        <p:cTn id="350" dur="1" fill="hold">
                                          <p:stCondLst>
                                            <p:cond delay="0"/>
                                          </p:stCondLst>
                                        </p:cTn>
                                        <p:tgtEl>
                                          <p:spTgt spid="74"/>
                                        </p:tgtEl>
                                        <p:attrNameLst>
                                          <p:attrName>style.visibility</p:attrName>
                                        </p:attrNameLst>
                                      </p:cBhvr>
                                      <p:to>
                                        <p:strVal val="visible"/>
                                      </p:to>
                                    </p:set>
                                    <p:animEffect transition="in" filter="fade">
                                      <p:cBhvr>
                                        <p:cTn id="351" dur="100"/>
                                        <p:tgtEl>
                                          <p:spTgt spid="74"/>
                                        </p:tgtEl>
                                      </p:cBhvr>
                                    </p:animEffect>
                                    <p:anim calcmode="lin" valueType="num">
                                      <p:cBhvr>
                                        <p:cTn id="352" dur="100" fill="hold"/>
                                        <p:tgtEl>
                                          <p:spTgt spid="74"/>
                                        </p:tgtEl>
                                        <p:attrNameLst>
                                          <p:attrName>ppt_x</p:attrName>
                                        </p:attrNameLst>
                                      </p:cBhvr>
                                      <p:tavLst>
                                        <p:tav tm="0">
                                          <p:val>
                                            <p:strVal val="#ppt_x"/>
                                          </p:val>
                                        </p:tav>
                                        <p:tav tm="100000">
                                          <p:val>
                                            <p:strVal val="#ppt_x"/>
                                          </p:val>
                                        </p:tav>
                                      </p:tavLst>
                                    </p:anim>
                                    <p:anim calcmode="lin" valueType="num">
                                      <p:cBhvr>
                                        <p:cTn id="353" dur="100" fill="hold"/>
                                        <p:tgtEl>
                                          <p:spTgt spid="74"/>
                                        </p:tgtEl>
                                        <p:attrNameLst>
                                          <p:attrName>ppt_y</p:attrName>
                                        </p:attrNameLst>
                                      </p:cBhvr>
                                      <p:tavLst>
                                        <p:tav tm="0">
                                          <p:val>
                                            <p:strVal val="#ppt_y+.1"/>
                                          </p:val>
                                        </p:tav>
                                        <p:tav tm="100000">
                                          <p:val>
                                            <p:strVal val="#ppt_y"/>
                                          </p:val>
                                        </p:tav>
                                      </p:tavLst>
                                    </p:anim>
                                  </p:childTnLst>
                                </p:cTn>
                              </p:par>
                            </p:childTnLst>
                          </p:cTn>
                        </p:par>
                        <p:par>
                          <p:cTn id="354" fill="hold">
                            <p:stCondLst>
                              <p:cond delay="10400"/>
                            </p:stCondLst>
                            <p:childTnLst>
                              <p:par>
                                <p:cTn id="355" presetID="42" presetClass="entr" presetSubtype="0" fill="hold" grpId="0" nodeType="afterEffect">
                                  <p:stCondLst>
                                    <p:cond delay="0"/>
                                  </p:stCondLst>
                                  <p:childTnLst>
                                    <p:set>
                                      <p:cBhvr>
                                        <p:cTn id="356" dur="1" fill="hold">
                                          <p:stCondLst>
                                            <p:cond delay="0"/>
                                          </p:stCondLst>
                                        </p:cTn>
                                        <p:tgtEl>
                                          <p:spTgt spid="75"/>
                                        </p:tgtEl>
                                        <p:attrNameLst>
                                          <p:attrName>style.visibility</p:attrName>
                                        </p:attrNameLst>
                                      </p:cBhvr>
                                      <p:to>
                                        <p:strVal val="visible"/>
                                      </p:to>
                                    </p:set>
                                    <p:animEffect transition="in" filter="fade">
                                      <p:cBhvr>
                                        <p:cTn id="357" dur="100"/>
                                        <p:tgtEl>
                                          <p:spTgt spid="75"/>
                                        </p:tgtEl>
                                      </p:cBhvr>
                                    </p:animEffect>
                                    <p:anim calcmode="lin" valueType="num">
                                      <p:cBhvr>
                                        <p:cTn id="358" dur="100" fill="hold"/>
                                        <p:tgtEl>
                                          <p:spTgt spid="75"/>
                                        </p:tgtEl>
                                        <p:attrNameLst>
                                          <p:attrName>ppt_x</p:attrName>
                                        </p:attrNameLst>
                                      </p:cBhvr>
                                      <p:tavLst>
                                        <p:tav tm="0">
                                          <p:val>
                                            <p:strVal val="#ppt_x"/>
                                          </p:val>
                                        </p:tav>
                                        <p:tav tm="100000">
                                          <p:val>
                                            <p:strVal val="#ppt_x"/>
                                          </p:val>
                                        </p:tav>
                                      </p:tavLst>
                                    </p:anim>
                                    <p:anim calcmode="lin" valueType="num">
                                      <p:cBhvr>
                                        <p:cTn id="359" dur="100" fill="hold"/>
                                        <p:tgtEl>
                                          <p:spTgt spid="75"/>
                                        </p:tgtEl>
                                        <p:attrNameLst>
                                          <p:attrName>ppt_y</p:attrName>
                                        </p:attrNameLst>
                                      </p:cBhvr>
                                      <p:tavLst>
                                        <p:tav tm="0">
                                          <p:val>
                                            <p:strVal val="#ppt_y+.1"/>
                                          </p:val>
                                        </p:tav>
                                        <p:tav tm="100000">
                                          <p:val>
                                            <p:strVal val="#ppt_y"/>
                                          </p:val>
                                        </p:tav>
                                      </p:tavLst>
                                    </p:anim>
                                  </p:childTnLst>
                                </p:cTn>
                              </p:par>
                            </p:childTnLst>
                          </p:cTn>
                        </p:par>
                        <p:par>
                          <p:cTn id="360" fill="hold">
                            <p:stCondLst>
                              <p:cond delay="10500"/>
                            </p:stCondLst>
                            <p:childTnLst>
                              <p:par>
                                <p:cTn id="361" presetID="42" presetClass="entr" presetSubtype="0" fill="hold" grpId="0" nodeType="afterEffect">
                                  <p:stCondLst>
                                    <p:cond delay="0"/>
                                  </p:stCondLst>
                                  <p:childTnLst>
                                    <p:set>
                                      <p:cBhvr>
                                        <p:cTn id="362" dur="1" fill="hold">
                                          <p:stCondLst>
                                            <p:cond delay="0"/>
                                          </p:stCondLst>
                                        </p:cTn>
                                        <p:tgtEl>
                                          <p:spTgt spid="56"/>
                                        </p:tgtEl>
                                        <p:attrNameLst>
                                          <p:attrName>style.visibility</p:attrName>
                                        </p:attrNameLst>
                                      </p:cBhvr>
                                      <p:to>
                                        <p:strVal val="visible"/>
                                      </p:to>
                                    </p:set>
                                    <p:animEffect transition="in" filter="fade">
                                      <p:cBhvr>
                                        <p:cTn id="363" dur="100"/>
                                        <p:tgtEl>
                                          <p:spTgt spid="56"/>
                                        </p:tgtEl>
                                      </p:cBhvr>
                                    </p:animEffect>
                                    <p:anim calcmode="lin" valueType="num">
                                      <p:cBhvr>
                                        <p:cTn id="364" dur="100" fill="hold"/>
                                        <p:tgtEl>
                                          <p:spTgt spid="56"/>
                                        </p:tgtEl>
                                        <p:attrNameLst>
                                          <p:attrName>ppt_x</p:attrName>
                                        </p:attrNameLst>
                                      </p:cBhvr>
                                      <p:tavLst>
                                        <p:tav tm="0">
                                          <p:val>
                                            <p:strVal val="#ppt_x"/>
                                          </p:val>
                                        </p:tav>
                                        <p:tav tm="100000">
                                          <p:val>
                                            <p:strVal val="#ppt_x"/>
                                          </p:val>
                                        </p:tav>
                                      </p:tavLst>
                                    </p:anim>
                                    <p:anim calcmode="lin" valueType="num">
                                      <p:cBhvr>
                                        <p:cTn id="365" dur="100" fill="hold"/>
                                        <p:tgtEl>
                                          <p:spTgt spid="56"/>
                                        </p:tgtEl>
                                        <p:attrNameLst>
                                          <p:attrName>ppt_y</p:attrName>
                                        </p:attrNameLst>
                                      </p:cBhvr>
                                      <p:tavLst>
                                        <p:tav tm="0">
                                          <p:val>
                                            <p:strVal val="#ppt_y+.1"/>
                                          </p:val>
                                        </p:tav>
                                        <p:tav tm="100000">
                                          <p:val>
                                            <p:strVal val="#ppt_y"/>
                                          </p:val>
                                        </p:tav>
                                      </p:tavLst>
                                    </p:anim>
                                  </p:childTnLst>
                                </p:cTn>
                              </p:par>
                            </p:childTnLst>
                          </p:cTn>
                        </p:par>
                        <p:par>
                          <p:cTn id="366" fill="hold">
                            <p:stCondLst>
                              <p:cond delay="10600"/>
                            </p:stCondLst>
                            <p:childTnLst>
                              <p:par>
                                <p:cTn id="367" presetID="42" presetClass="entr" presetSubtype="0" fill="hold" grpId="0" nodeType="afterEffect">
                                  <p:stCondLst>
                                    <p:cond delay="0"/>
                                  </p:stCondLst>
                                  <p:childTnLst>
                                    <p:set>
                                      <p:cBhvr>
                                        <p:cTn id="368" dur="1" fill="hold">
                                          <p:stCondLst>
                                            <p:cond delay="0"/>
                                          </p:stCondLst>
                                        </p:cTn>
                                        <p:tgtEl>
                                          <p:spTgt spid="57"/>
                                        </p:tgtEl>
                                        <p:attrNameLst>
                                          <p:attrName>style.visibility</p:attrName>
                                        </p:attrNameLst>
                                      </p:cBhvr>
                                      <p:to>
                                        <p:strVal val="visible"/>
                                      </p:to>
                                    </p:set>
                                    <p:animEffect transition="in" filter="fade">
                                      <p:cBhvr>
                                        <p:cTn id="369" dur="100"/>
                                        <p:tgtEl>
                                          <p:spTgt spid="57"/>
                                        </p:tgtEl>
                                      </p:cBhvr>
                                    </p:animEffect>
                                    <p:anim calcmode="lin" valueType="num">
                                      <p:cBhvr>
                                        <p:cTn id="370" dur="100" fill="hold"/>
                                        <p:tgtEl>
                                          <p:spTgt spid="57"/>
                                        </p:tgtEl>
                                        <p:attrNameLst>
                                          <p:attrName>ppt_x</p:attrName>
                                        </p:attrNameLst>
                                      </p:cBhvr>
                                      <p:tavLst>
                                        <p:tav tm="0">
                                          <p:val>
                                            <p:strVal val="#ppt_x"/>
                                          </p:val>
                                        </p:tav>
                                        <p:tav tm="100000">
                                          <p:val>
                                            <p:strVal val="#ppt_x"/>
                                          </p:val>
                                        </p:tav>
                                      </p:tavLst>
                                    </p:anim>
                                    <p:anim calcmode="lin" valueType="num">
                                      <p:cBhvr>
                                        <p:cTn id="371" dur="100" fill="hold"/>
                                        <p:tgtEl>
                                          <p:spTgt spid="57"/>
                                        </p:tgtEl>
                                        <p:attrNameLst>
                                          <p:attrName>ppt_y</p:attrName>
                                        </p:attrNameLst>
                                      </p:cBhvr>
                                      <p:tavLst>
                                        <p:tav tm="0">
                                          <p:val>
                                            <p:strVal val="#ppt_y+.1"/>
                                          </p:val>
                                        </p:tav>
                                        <p:tav tm="100000">
                                          <p:val>
                                            <p:strVal val="#ppt_y"/>
                                          </p:val>
                                        </p:tav>
                                      </p:tavLst>
                                    </p:anim>
                                  </p:childTnLst>
                                </p:cTn>
                              </p:par>
                            </p:childTnLst>
                          </p:cTn>
                        </p:par>
                        <p:par>
                          <p:cTn id="372" fill="hold">
                            <p:stCondLst>
                              <p:cond delay="10700"/>
                            </p:stCondLst>
                            <p:childTnLst>
                              <p:par>
                                <p:cTn id="373" presetID="42" presetClass="entr" presetSubtype="0" fill="hold" grpId="0" nodeType="afterEffect">
                                  <p:stCondLst>
                                    <p:cond delay="0"/>
                                  </p:stCondLst>
                                  <p:childTnLst>
                                    <p:set>
                                      <p:cBhvr>
                                        <p:cTn id="374" dur="1" fill="hold">
                                          <p:stCondLst>
                                            <p:cond delay="0"/>
                                          </p:stCondLst>
                                        </p:cTn>
                                        <p:tgtEl>
                                          <p:spTgt spid="58"/>
                                        </p:tgtEl>
                                        <p:attrNameLst>
                                          <p:attrName>style.visibility</p:attrName>
                                        </p:attrNameLst>
                                      </p:cBhvr>
                                      <p:to>
                                        <p:strVal val="visible"/>
                                      </p:to>
                                    </p:set>
                                    <p:animEffect transition="in" filter="fade">
                                      <p:cBhvr>
                                        <p:cTn id="375" dur="100"/>
                                        <p:tgtEl>
                                          <p:spTgt spid="58"/>
                                        </p:tgtEl>
                                      </p:cBhvr>
                                    </p:animEffect>
                                    <p:anim calcmode="lin" valueType="num">
                                      <p:cBhvr>
                                        <p:cTn id="376" dur="100" fill="hold"/>
                                        <p:tgtEl>
                                          <p:spTgt spid="58"/>
                                        </p:tgtEl>
                                        <p:attrNameLst>
                                          <p:attrName>ppt_x</p:attrName>
                                        </p:attrNameLst>
                                      </p:cBhvr>
                                      <p:tavLst>
                                        <p:tav tm="0">
                                          <p:val>
                                            <p:strVal val="#ppt_x"/>
                                          </p:val>
                                        </p:tav>
                                        <p:tav tm="100000">
                                          <p:val>
                                            <p:strVal val="#ppt_x"/>
                                          </p:val>
                                        </p:tav>
                                      </p:tavLst>
                                    </p:anim>
                                    <p:anim calcmode="lin" valueType="num">
                                      <p:cBhvr>
                                        <p:cTn id="377" dur="100" fill="hold"/>
                                        <p:tgtEl>
                                          <p:spTgt spid="58"/>
                                        </p:tgtEl>
                                        <p:attrNameLst>
                                          <p:attrName>ppt_y</p:attrName>
                                        </p:attrNameLst>
                                      </p:cBhvr>
                                      <p:tavLst>
                                        <p:tav tm="0">
                                          <p:val>
                                            <p:strVal val="#ppt_y+.1"/>
                                          </p:val>
                                        </p:tav>
                                        <p:tav tm="100000">
                                          <p:val>
                                            <p:strVal val="#ppt_y"/>
                                          </p:val>
                                        </p:tav>
                                      </p:tavLst>
                                    </p:anim>
                                  </p:childTnLst>
                                </p:cTn>
                              </p:par>
                            </p:childTnLst>
                          </p:cTn>
                        </p:par>
                        <p:par>
                          <p:cTn id="378" fill="hold">
                            <p:stCondLst>
                              <p:cond delay="10800"/>
                            </p:stCondLst>
                            <p:childTnLst>
                              <p:par>
                                <p:cTn id="379" presetID="42" presetClass="entr" presetSubtype="0" fill="hold" grpId="0" nodeType="afterEffect">
                                  <p:stCondLst>
                                    <p:cond delay="0"/>
                                  </p:stCondLst>
                                  <p:childTnLst>
                                    <p:set>
                                      <p:cBhvr>
                                        <p:cTn id="380" dur="1" fill="hold">
                                          <p:stCondLst>
                                            <p:cond delay="0"/>
                                          </p:stCondLst>
                                        </p:cTn>
                                        <p:tgtEl>
                                          <p:spTgt spid="59"/>
                                        </p:tgtEl>
                                        <p:attrNameLst>
                                          <p:attrName>style.visibility</p:attrName>
                                        </p:attrNameLst>
                                      </p:cBhvr>
                                      <p:to>
                                        <p:strVal val="visible"/>
                                      </p:to>
                                    </p:set>
                                    <p:animEffect transition="in" filter="fade">
                                      <p:cBhvr>
                                        <p:cTn id="381" dur="100"/>
                                        <p:tgtEl>
                                          <p:spTgt spid="59"/>
                                        </p:tgtEl>
                                      </p:cBhvr>
                                    </p:animEffect>
                                    <p:anim calcmode="lin" valueType="num">
                                      <p:cBhvr>
                                        <p:cTn id="382" dur="100" fill="hold"/>
                                        <p:tgtEl>
                                          <p:spTgt spid="59"/>
                                        </p:tgtEl>
                                        <p:attrNameLst>
                                          <p:attrName>ppt_x</p:attrName>
                                        </p:attrNameLst>
                                      </p:cBhvr>
                                      <p:tavLst>
                                        <p:tav tm="0">
                                          <p:val>
                                            <p:strVal val="#ppt_x"/>
                                          </p:val>
                                        </p:tav>
                                        <p:tav tm="100000">
                                          <p:val>
                                            <p:strVal val="#ppt_x"/>
                                          </p:val>
                                        </p:tav>
                                      </p:tavLst>
                                    </p:anim>
                                    <p:anim calcmode="lin" valueType="num">
                                      <p:cBhvr>
                                        <p:cTn id="383" dur="100" fill="hold"/>
                                        <p:tgtEl>
                                          <p:spTgt spid="59"/>
                                        </p:tgtEl>
                                        <p:attrNameLst>
                                          <p:attrName>ppt_y</p:attrName>
                                        </p:attrNameLst>
                                      </p:cBhvr>
                                      <p:tavLst>
                                        <p:tav tm="0">
                                          <p:val>
                                            <p:strVal val="#ppt_y+.1"/>
                                          </p:val>
                                        </p:tav>
                                        <p:tav tm="100000">
                                          <p:val>
                                            <p:strVal val="#ppt_y"/>
                                          </p:val>
                                        </p:tav>
                                      </p:tavLst>
                                    </p:anim>
                                  </p:childTnLst>
                                </p:cTn>
                              </p:par>
                            </p:childTnLst>
                          </p:cTn>
                        </p:par>
                        <p:par>
                          <p:cTn id="384" fill="hold">
                            <p:stCondLst>
                              <p:cond delay="10900"/>
                            </p:stCondLst>
                            <p:childTnLst>
                              <p:par>
                                <p:cTn id="385" presetID="42" presetClass="entr" presetSubtype="0" fill="hold" grpId="0" nodeType="afterEffect">
                                  <p:stCondLst>
                                    <p:cond delay="0"/>
                                  </p:stCondLst>
                                  <p:childTnLst>
                                    <p:set>
                                      <p:cBhvr>
                                        <p:cTn id="386" dur="1" fill="hold">
                                          <p:stCondLst>
                                            <p:cond delay="0"/>
                                          </p:stCondLst>
                                        </p:cTn>
                                        <p:tgtEl>
                                          <p:spTgt spid="60"/>
                                        </p:tgtEl>
                                        <p:attrNameLst>
                                          <p:attrName>style.visibility</p:attrName>
                                        </p:attrNameLst>
                                      </p:cBhvr>
                                      <p:to>
                                        <p:strVal val="visible"/>
                                      </p:to>
                                    </p:set>
                                    <p:animEffect transition="in" filter="fade">
                                      <p:cBhvr>
                                        <p:cTn id="387" dur="100"/>
                                        <p:tgtEl>
                                          <p:spTgt spid="60"/>
                                        </p:tgtEl>
                                      </p:cBhvr>
                                    </p:animEffect>
                                    <p:anim calcmode="lin" valueType="num">
                                      <p:cBhvr>
                                        <p:cTn id="388" dur="100" fill="hold"/>
                                        <p:tgtEl>
                                          <p:spTgt spid="60"/>
                                        </p:tgtEl>
                                        <p:attrNameLst>
                                          <p:attrName>ppt_x</p:attrName>
                                        </p:attrNameLst>
                                      </p:cBhvr>
                                      <p:tavLst>
                                        <p:tav tm="0">
                                          <p:val>
                                            <p:strVal val="#ppt_x"/>
                                          </p:val>
                                        </p:tav>
                                        <p:tav tm="100000">
                                          <p:val>
                                            <p:strVal val="#ppt_x"/>
                                          </p:val>
                                        </p:tav>
                                      </p:tavLst>
                                    </p:anim>
                                    <p:anim calcmode="lin" valueType="num">
                                      <p:cBhvr>
                                        <p:cTn id="389" dur="100" fill="hold"/>
                                        <p:tgtEl>
                                          <p:spTgt spid="60"/>
                                        </p:tgtEl>
                                        <p:attrNameLst>
                                          <p:attrName>ppt_y</p:attrName>
                                        </p:attrNameLst>
                                      </p:cBhvr>
                                      <p:tavLst>
                                        <p:tav tm="0">
                                          <p:val>
                                            <p:strVal val="#ppt_y+.1"/>
                                          </p:val>
                                        </p:tav>
                                        <p:tav tm="100000">
                                          <p:val>
                                            <p:strVal val="#ppt_y"/>
                                          </p:val>
                                        </p:tav>
                                      </p:tavLst>
                                    </p:anim>
                                  </p:childTnLst>
                                </p:cTn>
                              </p:par>
                            </p:childTnLst>
                          </p:cTn>
                        </p:par>
                        <p:par>
                          <p:cTn id="390" fill="hold">
                            <p:stCondLst>
                              <p:cond delay="11000"/>
                            </p:stCondLst>
                            <p:childTnLst>
                              <p:par>
                                <p:cTn id="391" presetID="42" presetClass="entr" presetSubtype="0" fill="hold" grpId="0" nodeType="afterEffect">
                                  <p:stCondLst>
                                    <p:cond delay="0"/>
                                  </p:stCondLst>
                                  <p:childTnLst>
                                    <p:set>
                                      <p:cBhvr>
                                        <p:cTn id="392" dur="1" fill="hold">
                                          <p:stCondLst>
                                            <p:cond delay="0"/>
                                          </p:stCondLst>
                                        </p:cTn>
                                        <p:tgtEl>
                                          <p:spTgt spid="61"/>
                                        </p:tgtEl>
                                        <p:attrNameLst>
                                          <p:attrName>style.visibility</p:attrName>
                                        </p:attrNameLst>
                                      </p:cBhvr>
                                      <p:to>
                                        <p:strVal val="visible"/>
                                      </p:to>
                                    </p:set>
                                    <p:animEffect transition="in" filter="fade">
                                      <p:cBhvr>
                                        <p:cTn id="393" dur="100"/>
                                        <p:tgtEl>
                                          <p:spTgt spid="61"/>
                                        </p:tgtEl>
                                      </p:cBhvr>
                                    </p:animEffect>
                                    <p:anim calcmode="lin" valueType="num">
                                      <p:cBhvr>
                                        <p:cTn id="394" dur="100" fill="hold"/>
                                        <p:tgtEl>
                                          <p:spTgt spid="61"/>
                                        </p:tgtEl>
                                        <p:attrNameLst>
                                          <p:attrName>ppt_x</p:attrName>
                                        </p:attrNameLst>
                                      </p:cBhvr>
                                      <p:tavLst>
                                        <p:tav tm="0">
                                          <p:val>
                                            <p:strVal val="#ppt_x"/>
                                          </p:val>
                                        </p:tav>
                                        <p:tav tm="100000">
                                          <p:val>
                                            <p:strVal val="#ppt_x"/>
                                          </p:val>
                                        </p:tav>
                                      </p:tavLst>
                                    </p:anim>
                                    <p:anim calcmode="lin" valueType="num">
                                      <p:cBhvr>
                                        <p:cTn id="395" dur="100" fill="hold"/>
                                        <p:tgtEl>
                                          <p:spTgt spid="61"/>
                                        </p:tgtEl>
                                        <p:attrNameLst>
                                          <p:attrName>ppt_y</p:attrName>
                                        </p:attrNameLst>
                                      </p:cBhvr>
                                      <p:tavLst>
                                        <p:tav tm="0">
                                          <p:val>
                                            <p:strVal val="#ppt_y+.1"/>
                                          </p:val>
                                        </p:tav>
                                        <p:tav tm="100000">
                                          <p:val>
                                            <p:strVal val="#ppt_y"/>
                                          </p:val>
                                        </p:tav>
                                      </p:tavLst>
                                    </p:anim>
                                  </p:childTnLst>
                                </p:cTn>
                              </p:par>
                            </p:childTnLst>
                          </p:cTn>
                        </p:par>
                        <p:par>
                          <p:cTn id="396" fill="hold">
                            <p:stCondLst>
                              <p:cond delay="11100"/>
                            </p:stCondLst>
                            <p:childTnLst>
                              <p:par>
                                <p:cTn id="397" presetID="42" presetClass="entr" presetSubtype="0" fill="hold" grpId="0" nodeType="afterEffect">
                                  <p:stCondLst>
                                    <p:cond delay="0"/>
                                  </p:stCondLst>
                                  <p:childTnLst>
                                    <p:set>
                                      <p:cBhvr>
                                        <p:cTn id="398" dur="1" fill="hold">
                                          <p:stCondLst>
                                            <p:cond delay="0"/>
                                          </p:stCondLst>
                                        </p:cTn>
                                        <p:tgtEl>
                                          <p:spTgt spid="62"/>
                                        </p:tgtEl>
                                        <p:attrNameLst>
                                          <p:attrName>style.visibility</p:attrName>
                                        </p:attrNameLst>
                                      </p:cBhvr>
                                      <p:to>
                                        <p:strVal val="visible"/>
                                      </p:to>
                                    </p:set>
                                    <p:animEffect transition="in" filter="fade">
                                      <p:cBhvr>
                                        <p:cTn id="399" dur="100"/>
                                        <p:tgtEl>
                                          <p:spTgt spid="62"/>
                                        </p:tgtEl>
                                      </p:cBhvr>
                                    </p:animEffect>
                                    <p:anim calcmode="lin" valueType="num">
                                      <p:cBhvr>
                                        <p:cTn id="400" dur="100" fill="hold"/>
                                        <p:tgtEl>
                                          <p:spTgt spid="62"/>
                                        </p:tgtEl>
                                        <p:attrNameLst>
                                          <p:attrName>ppt_x</p:attrName>
                                        </p:attrNameLst>
                                      </p:cBhvr>
                                      <p:tavLst>
                                        <p:tav tm="0">
                                          <p:val>
                                            <p:strVal val="#ppt_x"/>
                                          </p:val>
                                        </p:tav>
                                        <p:tav tm="100000">
                                          <p:val>
                                            <p:strVal val="#ppt_x"/>
                                          </p:val>
                                        </p:tav>
                                      </p:tavLst>
                                    </p:anim>
                                    <p:anim calcmode="lin" valueType="num">
                                      <p:cBhvr>
                                        <p:cTn id="401" dur="100" fill="hold"/>
                                        <p:tgtEl>
                                          <p:spTgt spid="62"/>
                                        </p:tgtEl>
                                        <p:attrNameLst>
                                          <p:attrName>ppt_y</p:attrName>
                                        </p:attrNameLst>
                                      </p:cBhvr>
                                      <p:tavLst>
                                        <p:tav tm="0">
                                          <p:val>
                                            <p:strVal val="#ppt_y+.1"/>
                                          </p:val>
                                        </p:tav>
                                        <p:tav tm="100000">
                                          <p:val>
                                            <p:strVal val="#ppt_y"/>
                                          </p:val>
                                        </p:tav>
                                      </p:tavLst>
                                    </p:anim>
                                  </p:childTnLst>
                                </p:cTn>
                              </p:par>
                            </p:childTnLst>
                          </p:cTn>
                        </p:par>
                        <p:par>
                          <p:cTn id="402" fill="hold">
                            <p:stCondLst>
                              <p:cond delay="11200"/>
                            </p:stCondLst>
                            <p:childTnLst>
                              <p:par>
                                <p:cTn id="403" presetID="42" presetClass="entr" presetSubtype="0" fill="hold" grpId="0" nodeType="afterEffect">
                                  <p:stCondLst>
                                    <p:cond delay="0"/>
                                  </p:stCondLst>
                                  <p:childTnLst>
                                    <p:set>
                                      <p:cBhvr>
                                        <p:cTn id="404" dur="1" fill="hold">
                                          <p:stCondLst>
                                            <p:cond delay="0"/>
                                          </p:stCondLst>
                                        </p:cTn>
                                        <p:tgtEl>
                                          <p:spTgt spid="63"/>
                                        </p:tgtEl>
                                        <p:attrNameLst>
                                          <p:attrName>style.visibility</p:attrName>
                                        </p:attrNameLst>
                                      </p:cBhvr>
                                      <p:to>
                                        <p:strVal val="visible"/>
                                      </p:to>
                                    </p:set>
                                    <p:animEffect transition="in" filter="fade">
                                      <p:cBhvr>
                                        <p:cTn id="405" dur="100"/>
                                        <p:tgtEl>
                                          <p:spTgt spid="63"/>
                                        </p:tgtEl>
                                      </p:cBhvr>
                                    </p:animEffect>
                                    <p:anim calcmode="lin" valueType="num">
                                      <p:cBhvr>
                                        <p:cTn id="406" dur="100" fill="hold"/>
                                        <p:tgtEl>
                                          <p:spTgt spid="63"/>
                                        </p:tgtEl>
                                        <p:attrNameLst>
                                          <p:attrName>ppt_x</p:attrName>
                                        </p:attrNameLst>
                                      </p:cBhvr>
                                      <p:tavLst>
                                        <p:tav tm="0">
                                          <p:val>
                                            <p:strVal val="#ppt_x"/>
                                          </p:val>
                                        </p:tav>
                                        <p:tav tm="100000">
                                          <p:val>
                                            <p:strVal val="#ppt_x"/>
                                          </p:val>
                                        </p:tav>
                                      </p:tavLst>
                                    </p:anim>
                                    <p:anim calcmode="lin" valueType="num">
                                      <p:cBhvr>
                                        <p:cTn id="407" dur="100" fill="hold"/>
                                        <p:tgtEl>
                                          <p:spTgt spid="63"/>
                                        </p:tgtEl>
                                        <p:attrNameLst>
                                          <p:attrName>ppt_y</p:attrName>
                                        </p:attrNameLst>
                                      </p:cBhvr>
                                      <p:tavLst>
                                        <p:tav tm="0">
                                          <p:val>
                                            <p:strVal val="#ppt_y+.1"/>
                                          </p:val>
                                        </p:tav>
                                        <p:tav tm="100000">
                                          <p:val>
                                            <p:strVal val="#ppt_y"/>
                                          </p:val>
                                        </p:tav>
                                      </p:tavLst>
                                    </p:anim>
                                  </p:childTnLst>
                                </p:cTn>
                              </p:par>
                            </p:childTnLst>
                          </p:cTn>
                        </p:par>
                        <p:par>
                          <p:cTn id="408" fill="hold">
                            <p:stCondLst>
                              <p:cond delay="11300"/>
                            </p:stCondLst>
                            <p:childTnLst>
                              <p:par>
                                <p:cTn id="409" presetID="42" presetClass="entr" presetSubtype="0" fill="hold" grpId="0" nodeType="afterEffect">
                                  <p:stCondLst>
                                    <p:cond delay="0"/>
                                  </p:stCondLst>
                                  <p:childTnLst>
                                    <p:set>
                                      <p:cBhvr>
                                        <p:cTn id="410" dur="1" fill="hold">
                                          <p:stCondLst>
                                            <p:cond delay="0"/>
                                          </p:stCondLst>
                                        </p:cTn>
                                        <p:tgtEl>
                                          <p:spTgt spid="64"/>
                                        </p:tgtEl>
                                        <p:attrNameLst>
                                          <p:attrName>style.visibility</p:attrName>
                                        </p:attrNameLst>
                                      </p:cBhvr>
                                      <p:to>
                                        <p:strVal val="visible"/>
                                      </p:to>
                                    </p:set>
                                    <p:animEffect transition="in" filter="fade">
                                      <p:cBhvr>
                                        <p:cTn id="411" dur="100"/>
                                        <p:tgtEl>
                                          <p:spTgt spid="64"/>
                                        </p:tgtEl>
                                      </p:cBhvr>
                                    </p:animEffect>
                                    <p:anim calcmode="lin" valueType="num">
                                      <p:cBhvr>
                                        <p:cTn id="412" dur="100" fill="hold"/>
                                        <p:tgtEl>
                                          <p:spTgt spid="64"/>
                                        </p:tgtEl>
                                        <p:attrNameLst>
                                          <p:attrName>ppt_x</p:attrName>
                                        </p:attrNameLst>
                                      </p:cBhvr>
                                      <p:tavLst>
                                        <p:tav tm="0">
                                          <p:val>
                                            <p:strVal val="#ppt_x"/>
                                          </p:val>
                                        </p:tav>
                                        <p:tav tm="100000">
                                          <p:val>
                                            <p:strVal val="#ppt_x"/>
                                          </p:val>
                                        </p:tav>
                                      </p:tavLst>
                                    </p:anim>
                                    <p:anim calcmode="lin" valueType="num">
                                      <p:cBhvr>
                                        <p:cTn id="413" dur="100" fill="hold"/>
                                        <p:tgtEl>
                                          <p:spTgt spid="64"/>
                                        </p:tgtEl>
                                        <p:attrNameLst>
                                          <p:attrName>ppt_y</p:attrName>
                                        </p:attrNameLst>
                                      </p:cBhvr>
                                      <p:tavLst>
                                        <p:tav tm="0">
                                          <p:val>
                                            <p:strVal val="#ppt_y+.1"/>
                                          </p:val>
                                        </p:tav>
                                        <p:tav tm="100000">
                                          <p:val>
                                            <p:strVal val="#ppt_y"/>
                                          </p:val>
                                        </p:tav>
                                      </p:tavLst>
                                    </p:anim>
                                  </p:childTnLst>
                                </p:cTn>
                              </p:par>
                            </p:childTnLst>
                          </p:cTn>
                        </p:par>
                        <p:par>
                          <p:cTn id="414" fill="hold">
                            <p:stCondLst>
                              <p:cond delay="11400"/>
                            </p:stCondLst>
                            <p:childTnLst>
                              <p:par>
                                <p:cTn id="415" presetID="42" presetClass="entr" presetSubtype="0" fill="hold" grpId="0" nodeType="afterEffect">
                                  <p:stCondLst>
                                    <p:cond delay="0"/>
                                  </p:stCondLst>
                                  <p:childTnLst>
                                    <p:set>
                                      <p:cBhvr>
                                        <p:cTn id="416" dur="1" fill="hold">
                                          <p:stCondLst>
                                            <p:cond delay="0"/>
                                          </p:stCondLst>
                                        </p:cTn>
                                        <p:tgtEl>
                                          <p:spTgt spid="65"/>
                                        </p:tgtEl>
                                        <p:attrNameLst>
                                          <p:attrName>style.visibility</p:attrName>
                                        </p:attrNameLst>
                                      </p:cBhvr>
                                      <p:to>
                                        <p:strVal val="visible"/>
                                      </p:to>
                                    </p:set>
                                    <p:animEffect transition="in" filter="fade">
                                      <p:cBhvr>
                                        <p:cTn id="417" dur="100"/>
                                        <p:tgtEl>
                                          <p:spTgt spid="65"/>
                                        </p:tgtEl>
                                      </p:cBhvr>
                                    </p:animEffect>
                                    <p:anim calcmode="lin" valueType="num">
                                      <p:cBhvr>
                                        <p:cTn id="418" dur="100" fill="hold"/>
                                        <p:tgtEl>
                                          <p:spTgt spid="65"/>
                                        </p:tgtEl>
                                        <p:attrNameLst>
                                          <p:attrName>ppt_x</p:attrName>
                                        </p:attrNameLst>
                                      </p:cBhvr>
                                      <p:tavLst>
                                        <p:tav tm="0">
                                          <p:val>
                                            <p:strVal val="#ppt_x"/>
                                          </p:val>
                                        </p:tav>
                                        <p:tav tm="100000">
                                          <p:val>
                                            <p:strVal val="#ppt_x"/>
                                          </p:val>
                                        </p:tav>
                                      </p:tavLst>
                                    </p:anim>
                                    <p:anim calcmode="lin" valueType="num">
                                      <p:cBhvr>
                                        <p:cTn id="419" dur="100" fill="hold"/>
                                        <p:tgtEl>
                                          <p:spTgt spid="65"/>
                                        </p:tgtEl>
                                        <p:attrNameLst>
                                          <p:attrName>ppt_y</p:attrName>
                                        </p:attrNameLst>
                                      </p:cBhvr>
                                      <p:tavLst>
                                        <p:tav tm="0">
                                          <p:val>
                                            <p:strVal val="#ppt_y+.1"/>
                                          </p:val>
                                        </p:tav>
                                        <p:tav tm="100000">
                                          <p:val>
                                            <p:strVal val="#ppt_y"/>
                                          </p:val>
                                        </p:tav>
                                      </p:tavLst>
                                    </p:anim>
                                  </p:childTnLst>
                                </p:cTn>
                              </p:par>
                            </p:childTnLst>
                          </p:cTn>
                        </p:par>
                        <p:par>
                          <p:cTn id="420" fill="hold">
                            <p:stCondLst>
                              <p:cond delay="11500"/>
                            </p:stCondLst>
                            <p:childTnLst>
                              <p:par>
                                <p:cTn id="421" presetID="2" presetClass="entr" presetSubtype="2" fill="hold" grpId="0" nodeType="afterEffect">
                                  <p:stCondLst>
                                    <p:cond delay="0"/>
                                  </p:stCondLst>
                                  <p:childTnLst>
                                    <p:set>
                                      <p:cBhvr>
                                        <p:cTn id="422" dur="1" fill="hold">
                                          <p:stCondLst>
                                            <p:cond delay="0"/>
                                          </p:stCondLst>
                                        </p:cTn>
                                        <p:tgtEl>
                                          <p:spTgt spid="126"/>
                                        </p:tgtEl>
                                        <p:attrNameLst>
                                          <p:attrName>style.visibility</p:attrName>
                                        </p:attrNameLst>
                                      </p:cBhvr>
                                      <p:to>
                                        <p:strVal val="visible"/>
                                      </p:to>
                                    </p:set>
                                    <p:anim calcmode="lin" valueType="num">
                                      <p:cBhvr additive="base">
                                        <p:cTn id="423" dur="500" fill="hold"/>
                                        <p:tgtEl>
                                          <p:spTgt spid="126"/>
                                        </p:tgtEl>
                                        <p:attrNameLst>
                                          <p:attrName>ppt_x</p:attrName>
                                        </p:attrNameLst>
                                      </p:cBhvr>
                                      <p:tavLst>
                                        <p:tav tm="0">
                                          <p:val>
                                            <p:strVal val="1+#ppt_w/2"/>
                                          </p:val>
                                        </p:tav>
                                        <p:tav tm="100000">
                                          <p:val>
                                            <p:strVal val="#ppt_x"/>
                                          </p:val>
                                        </p:tav>
                                      </p:tavLst>
                                    </p:anim>
                                    <p:anim calcmode="lin" valueType="num">
                                      <p:cBhvr additive="base">
                                        <p:cTn id="424" dur="500" fill="hold"/>
                                        <p:tgtEl>
                                          <p:spTgt spid="126"/>
                                        </p:tgtEl>
                                        <p:attrNameLst>
                                          <p:attrName>ppt_y</p:attrName>
                                        </p:attrNameLst>
                                      </p:cBhvr>
                                      <p:tavLst>
                                        <p:tav tm="0">
                                          <p:val>
                                            <p:strVal val="#ppt_y"/>
                                          </p:val>
                                        </p:tav>
                                        <p:tav tm="100000">
                                          <p:val>
                                            <p:strVal val="#ppt_y"/>
                                          </p:val>
                                        </p:tav>
                                      </p:tavLst>
                                    </p:anim>
                                  </p:childTnLst>
                                </p:cTn>
                              </p:par>
                            </p:childTnLst>
                          </p:cTn>
                        </p:par>
                        <p:par>
                          <p:cTn id="425" fill="hold">
                            <p:stCondLst>
                              <p:cond delay="12000"/>
                            </p:stCondLst>
                            <p:childTnLst>
                              <p:par>
                                <p:cTn id="426" presetID="2" presetClass="entr" presetSubtype="2" fill="hold" grpId="0" nodeType="afterEffect">
                                  <p:stCondLst>
                                    <p:cond delay="0"/>
                                  </p:stCondLst>
                                  <p:childTnLst>
                                    <p:set>
                                      <p:cBhvr>
                                        <p:cTn id="427" dur="1" fill="hold">
                                          <p:stCondLst>
                                            <p:cond delay="0"/>
                                          </p:stCondLst>
                                        </p:cTn>
                                        <p:tgtEl>
                                          <p:spTgt spid="131"/>
                                        </p:tgtEl>
                                        <p:attrNameLst>
                                          <p:attrName>style.visibility</p:attrName>
                                        </p:attrNameLst>
                                      </p:cBhvr>
                                      <p:to>
                                        <p:strVal val="visible"/>
                                      </p:to>
                                    </p:set>
                                    <p:anim calcmode="lin" valueType="num">
                                      <p:cBhvr additive="base">
                                        <p:cTn id="428" dur="500" fill="hold"/>
                                        <p:tgtEl>
                                          <p:spTgt spid="131"/>
                                        </p:tgtEl>
                                        <p:attrNameLst>
                                          <p:attrName>ppt_x</p:attrName>
                                        </p:attrNameLst>
                                      </p:cBhvr>
                                      <p:tavLst>
                                        <p:tav tm="0">
                                          <p:val>
                                            <p:strVal val="1+#ppt_w/2"/>
                                          </p:val>
                                        </p:tav>
                                        <p:tav tm="100000">
                                          <p:val>
                                            <p:strVal val="#ppt_x"/>
                                          </p:val>
                                        </p:tav>
                                      </p:tavLst>
                                    </p:anim>
                                    <p:anim calcmode="lin" valueType="num">
                                      <p:cBhvr additive="base">
                                        <p:cTn id="429" dur="500" fill="hold"/>
                                        <p:tgtEl>
                                          <p:spTgt spid="131"/>
                                        </p:tgtEl>
                                        <p:attrNameLst>
                                          <p:attrName>ppt_y</p:attrName>
                                        </p:attrNameLst>
                                      </p:cBhvr>
                                      <p:tavLst>
                                        <p:tav tm="0">
                                          <p:val>
                                            <p:strVal val="#ppt_y"/>
                                          </p:val>
                                        </p:tav>
                                        <p:tav tm="100000">
                                          <p:val>
                                            <p:strVal val="#ppt_y"/>
                                          </p:val>
                                        </p:tav>
                                      </p:tavLst>
                                    </p:anim>
                                  </p:childTnLst>
                                </p:cTn>
                              </p:par>
                            </p:childTnLst>
                          </p:cTn>
                        </p:par>
                        <p:par>
                          <p:cTn id="430" fill="hold">
                            <p:stCondLst>
                              <p:cond delay="12500"/>
                            </p:stCondLst>
                            <p:childTnLst>
                              <p:par>
                                <p:cTn id="431" presetID="53" presetClass="entr" presetSubtype="16" fill="hold" grpId="0" nodeType="afterEffect">
                                  <p:stCondLst>
                                    <p:cond delay="0"/>
                                  </p:stCondLst>
                                  <p:childTnLst>
                                    <p:set>
                                      <p:cBhvr>
                                        <p:cTn id="432" dur="1" fill="hold">
                                          <p:stCondLst>
                                            <p:cond delay="0"/>
                                          </p:stCondLst>
                                        </p:cTn>
                                        <p:tgtEl>
                                          <p:spTgt spid="136"/>
                                        </p:tgtEl>
                                        <p:attrNameLst>
                                          <p:attrName>style.visibility</p:attrName>
                                        </p:attrNameLst>
                                      </p:cBhvr>
                                      <p:to>
                                        <p:strVal val="visible"/>
                                      </p:to>
                                    </p:set>
                                    <p:anim calcmode="lin" valueType="num">
                                      <p:cBhvr>
                                        <p:cTn id="433" dur="500" fill="hold"/>
                                        <p:tgtEl>
                                          <p:spTgt spid="136"/>
                                        </p:tgtEl>
                                        <p:attrNameLst>
                                          <p:attrName>ppt_w</p:attrName>
                                        </p:attrNameLst>
                                      </p:cBhvr>
                                      <p:tavLst>
                                        <p:tav tm="0">
                                          <p:val>
                                            <p:fltVal val="0"/>
                                          </p:val>
                                        </p:tav>
                                        <p:tav tm="100000">
                                          <p:val>
                                            <p:strVal val="#ppt_w"/>
                                          </p:val>
                                        </p:tav>
                                      </p:tavLst>
                                    </p:anim>
                                    <p:anim calcmode="lin" valueType="num">
                                      <p:cBhvr>
                                        <p:cTn id="434" dur="500" fill="hold"/>
                                        <p:tgtEl>
                                          <p:spTgt spid="136"/>
                                        </p:tgtEl>
                                        <p:attrNameLst>
                                          <p:attrName>ppt_h</p:attrName>
                                        </p:attrNameLst>
                                      </p:cBhvr>
                                      <p:tavLst>
                                        <p:tav tm="0">
                                          <p:val>
                                            <p:fltVal val="0"/>
                                          </p:val>
                                        </p:tav>
                                        <p:tav tm="100000">
                                          <p:val>
                                            <p:strVal val="#ppt_h"/>
                                          </p:val>
                                        </p:tav>
                                      </p:tavLst>
                                    </p:anim>
                                    <p:animEffect transition="in" filter="fade">
                                      <p:cBhvr>
                                        <p:cTn id="435" dur="500"/>
                                        <p:tgtEl>
                                          <p:spTgt spid="136"/>
                                        </p:tgtEl>
                                      </p:cBhvr>
                                    </p:animEffect>
                                  </p:childTnLst>
                                </p:cTn>
                              </p:par>
                            </p:childTnLst>
                          </p:cTn>
                        </p:par>
                        <p:par>
                          <p:cTn id="436" fill="hold">
                            <p:stCondLst>
                              <p:cond delay="13000"/>
                            </p:stCondLst>
                            <p:childTnLst>
                              <p:par>
                                <p:cTn id="437" presetID="42" presetClass="entr" presetSubtype="0" fill="hold" grpId="0" nodeType="afterEffect">
                                  <p:stCondLst>
                                    <p:cond delay="0"/>
                                  </p:stCondLst>
                                  <p:childTnLst>
                                    <p:set>
                                      <p:cBhvr>
                                        <p:cTn id="438" dur="1" fill="hold">
                                          <p:stCondLst>
                                            <p:cond delay="0"/>
                                          </p:stCondLst>
                                        </p:cTn>
                                        <p:tgtEl>
                                          <p:spTgt spid="87"/>
                                        </p:tgtEl>
                                        <p:attrNameLst>
                                          <p:attrName>style.visibility</p:attrName>
                                        </p:attrNameLst>
                                      </p:cBhvr>
                                      <p:to>
                                        <p:strVal val="visible"/>
                                      </p:to>
                                    </p:set>
                                    <p:animEffect transition="in" filter="fade">
                                      <p:cBhvr>
                                        <p:cTn id="439" dur="100"/>
                                        <p:tgtEl>
                                          <p:spTgt spid="87"/>
                                        </p:tgtEl>
                                      </p:cBhvr>
                                    </p:animEffect>
                                    <p:anim calcmode="lin" valueType="num">
                                      <p:cBhvr>
                                        <p:cTn id="440" dur="100" fill="hold"/>
                                        <p:tgtEl>
                                          <p:spTgt spid="87"/>
                                        </p:tgtEl>
                                        <p:attrNameLst>
                                          <p:attrName>ppt_x</p:attrName>
                                        </p:attrNameLst>
                                      </p:cBhvr>
                                      <p:tavLst>
                                        <p:tav tm="0">
                                          <p:val>
                                            <p:strVal val="#ppt_x"/>
                                          </p:val>
                                        </p:tav>
                                        <p:tav tm="100000">
                                          <p:val>
                                            <p:strVal val="#ppt_x"/>
                                          </p:val>
                                        </p:tav>
                                      </p:tavLst>
                                    </p:anim>
                                    <p:anim calcmode="lin" valueType="num">
                                      <p:cBhvr>
                                        <p:cTn id="441" dur="100" fill="hold"/>
                                        <p:tgtEl>
                                          <p:spTgt spid="87"/>
                                        </p:tgtEl>
                                        <p:attrNameLst>
                                          <p:attrName>ppt_y</p:attrName>
                                        </p:attrNameLst>
                                      </p:cBhvr>
                                      <p:tavLst>
                                        <p:tav tm="0">
                                          <p:val>
                                            <p:strVal val="#ppt_y+.1"/>
                                          </p:val>
                                        </p:tav>
                                        <p:tav tm="100000">
                                          <p:val>
                                            <p:strVal val="#ppt_y"/>
                                          </p:val>
                                        </p:tav>
                                      </p:tavLst>
                                    </p:anim>
                                  </p:childTnLst>
                                </p:cTn>
                              </p:par>
                            </p:childTnLst>
                          </p:cTn>
                        </p:par>
                        <p:par>
                          <p:cTn id="442" fill="hold">
                            <p:stCondLst>
                              <p:cond delay="13100"/>
                            </p:stCondLst>
                            <p:childTnLst>
                              <p:par>
                                <p:cTn id="443" presetID="42" presetClass="entr" presetSubtype="0" fill="hold" grpId="0" nodeType="afterEffect">
                                  <p:stCondLst>
                                    <p:cond delay="0"/>
                                  </p:stCondLst>
                                  <p:childTnLst>
                                    <p:set>
                                      <p:cBhvr>
                                        <p:cTn id="444" dur="1" fill="hold">
                                          <p:stCondLst>
                                            <p:cond delay="0"/>
                                          </p:stCondLst>
                                        </p:cTn>
                                        <p:tgtEl>
                                          <p:spTgt spid="88"/>
                                        </p:tgtEl>
                                        <p:attrNameLst>
                                          <p:attrName>style.visibility</p:attrName>
                                        </p:attrNameLst>
                                      </p:cBhvr>
                                      <p:to>
                                        <p:strVal val="visible"/>
                                      </p:to>
                                    </p:set>
                                    <p:animEffect transition="in" filter="fade">
                                      <p:cBhvr>
                                        <p:cTn id="445" dur="100"/>
                                        <p:tgtEl>
                                          <p:spTgt spid="88"/>
                                        </p:tgtEl>
                                      </p:cBhvr>
                                    </p:animEffect>
                                    <p:anim calcmode="lin" valueType="num">
                                      <p:cBhvr>
                                        <p:cTn id="446" dur="100" fill="hold"/>
                                        <p:tgtEl>
                                          <p:spTgt spid="88"/>
                                        </p:tgtEl>
                                        <p:attrNameLst>
                                          <p:attrName>ppt_x</p:attrName>
                                        </p:attrNameLst>
                                      </p:cBhvr>
                                      <p:tavLst>
                                        <p:tav tm="0">
                                          <p:val>
                                            <p:strVal val="#ppt_x"/>
                                          </p:val>
                                        </p:tav>
                                        <p:tav tm="100000">
                                          <p:val>
                                            <p:strVal val="#ppt_x"/>
                                          </p:val>
                                        </p:tav>
                                      </p:tavLst>
                                    </p:anim>
                                    <p:anim calcmode="lin" valueType="num">
                                      <p:cBhvr>
                                        <p:cTn id="447" dur="100" fill="hold"/>
                                        <p:tgtEl>
                                          <p:spTgt spid="88"/>
                                        </p:tgtEl>
                                        <p:attrNameLst>
                                          <p:attrName>ppt_y</p:attrName>
                                        </p:attrNameLst>
                                      </p:cBhvr>
                                      <p:tavLst>
                                        <p:tav tm="0">
                                          <p:val>
                                            <p:strVal val="#ppt_y+.1"/>
                                          </p:val>
                                        </p:tav>
                                        <p:tav tm="100000">
                                          <p:val>
                                            <p:strVal val="#ppt_y"/>
                                          </p:val>
                                        </p:tav>
                                      </p:tavLst>
                                    </p:anim>
                                  </p:childTnLst>
                                </p:cTn>
                              </p:par>
                            </p:childTnLst>
                          </p:cTn>
                        </p:par>
                        <p:par>
                          <p:cTn id="448" fill="hold">
                            <p:stCondLst>
                              <p:cond delay="13200"/>
                            </p:stCondLst>
                            <p:childTnLst>
                              <p:par>
                                <p:cTn id="449" presetID="42" presetClass="entr" presetSubtype="0" fill="hold" grpId="0" nodeType="afterEffect">
                                  <p:stCondLst>
                                    <p:cond delay="0"/>
                                  </p:stCondLst>
                                  <p:childTnLst>
                                    <p:set>
                                      <p:cBhvr>
                                        <p:cTn id="450" dur="1" fill="hold">
                                          <p:stCondLst>
                                            <p:cond delay="0"/>
                                          </p:stCondLst>
                                        </p:cTn>
                                        <p:tgtEl>
                                          <p:spTgt spid="89"/>
                                        </p:tgtEl>
                                        <p:attrNameLst>
                                          <p:attrName>style.visibility</p:attrName>
                                        </p:attrNameLst>
                                      </p:cBhvr>
                                      <p:to>
                                        <p:strVal val="visible"/>
                                      </p:to>
                                    </p:set>
                                    <p:animEffect transition="in" filter="fade">
                                      <p:cBhvr>
                                        <p:cTn id="451" dur="100"/>
                                        <p:tgtEl>
                                          <p:spTgt spid="89"/>
                                        </p:tgtEl>
                                      </p:cBhvr>
                                    </p:animEffect>
                                    <p:anim calcmode="lin" valueType="num">
                                      <p:cBhvr>
                                        <p:cTn id="452" dur="100" fill="hold"/>
                                        <p:tgtEl>
                                          <p:spTgt spid="89"/>
                                        </p:tgtEl>
                                        <p:attrNameLst>
                                          <p:attrName>ppt_x</p:attrName>
                                        </p:attrNameLst>
                                      </p:cBhvr>
                                      <p:tavLst>
                                        <p:tav tm="0">
                                          <p:val>
                                            <p:strVal val="#ppt_x"/>
                                          </p:val>
                                        </p:tav>
                                        <p:tav tm="100000">
                                          <p:val>
                                            <p:strVal val="#ppt_x"/>
                                          </p:val>
                                        </p:tav>
                                      </p:tavLst>
                                    </p:anim>
                                    <p:anim calcmode="lin" valueType="num">
                                      <p:cBhvr>
                                        <p:cTn id="453" dur="100" fill="hold"/>
                                        <p:tgtEl>
                                          <p:spTgt spid="89"/>
                                        </p:tgtEl>
                                        <p:attrNameLst>
                                          <p:attrName>ppt_y</p:attrName>
                                        </p:attrNameLst>
                                      </p:cBhvr>
                                      <p:tavLst>
                                        <p:tav tm="0">
                                          <p:val>
                                            <p:strVal val="#ppt_y+.1"/>
                                          </p:val>
                                        </p:tav>
                                        <p:tav tm="100000">
                                          <p:val>
                                            <p:strVal val="#ppt_y"/>
                                          </p:val>
                                        </p:tav>
                                      </p:tavLst>
                                    </p:anim>
                                  </p:childTnLst>
                                </p:cTn>
                              </p:par>
                            </p:childTnLst>
                          </p:cTn>
                        </p:par>
                        <p:par>
                          <p:cTn id="454" fill="hold">
                            <p:stCondLst>
                              <p:cond delay="13300"/>
                            </p:stCondLst>
                            <p:childTnLst>
                              <p:par>
                                <p:cTn id="455" presetID="42" presetClass="entr" presetSubtype="0" fill="hold" grpId="0" nodeType="afterEffect">
                                  <p:stCondLst>
                                    <p:cond delay="0"/>
                                  </p:stCondLst>
                                  <p:childTnLst>
                                    <p:set>
                                      <p:cBhvr>
                                        <p:cTn id="456" dur="1" fill="hold">
                                          <p:stCondLst>
                                            <p:cond delay="0"/>
                                          </p:stCondLst>
                                        </p:cTn>
                                        <p:tgtEl>
                                          <p:spTgt spid="90"/>
                                        </p:tgtEl>
                                        <p:attrNameLst>
                                          <p:attrName>style.visibility</p:attrName>
                                        </p:attrNameLst>
                                      </p:cBhvr>
                                      <p:to>
                                        <p:strVal val="visible"/>
                                      </p:to>
                                    </p:set>
                                    <p:animEffect transition="in" filter="fade">
                                      <p:cBhvr>
                                        <p:cTn id="457" dur="100"/>
                                        <p:tgtEl>
                                          <p:spTgt spid="90"/>
                                        </p:tgtEl>
                                      </p:cBhvr>
                                    </p:animEffect>
                                    <p:anim calcmode="lin" valueType="num">
                                      <p:cBhvr>
                                        <p:cTn id="458" dur="100" fill="hold"/>
                                        <p:tgtEl>
                                          <p:spTgt spid="90"/>
                                        </p:tgtEl>
                                        <p:attrNameLst>
                                          <p:attrName>ppt_x</p:attrName>
                                        </p:attrNameLst>
                                      </p:cBhvr>
                                      <p:tavLst>
                                        <p:tav tm="0">
                                          <p:val>
                                            <p:strVal val="#ppt_x"/>
                                          </p:val>
                                        </p:tav>
                                        <p:tav tm="100000">
                                          <p:val>
                                            <p:strVal val="#ppt_x"/>
                                          </p:val>
                                        </p:tav>
                                      </p:tavLst>
                                    </p:anim>
                                    <p:anim calcmode="lin" valueType="num">
                                      <p:cBhvr>
                                        <p:cTn id="459" dur="100" fill="hold"/>
                                        <p:tgtEl>
                                          <p:spTgt spid="90"/>
                                        </p:tgtEl>
                                        <p:attrNameLst>
                                          <p:attrName>ppt_y</p:attrName>
                                        </p:attrNameLst>
                                      </p:cBhvr>
                                      <p:tavLst>
                                        <p:tav tm="0">
                                          <p:val>
                                            <p:strVal val="#ppt_y+.1"/>
                                          </p:val>
                                        </p:tav>
                                        <p:tav tm="100000">
                                          <p:val>
                                            <p:strVal val="#ppt_y"/>
                                          </p:val>
                                        </p:tav>
                                      </p:tavLst>
                                    </p:anim>
                                  </p:childTnLst>
                                </p:cTn>
                              </p:par>
                            </p:childTnLst>
                          </p:cTn>
                        </p:par>
                        <p:par>
                          <p:cTn id="460" fill="hold">
                            <p:stCondLst>
                              <p:cond delay="13400"/>
                            </p:stCondLst>
                            <p:childTnLst>
                              <p:par>
                                <p:cTn id="461" presetID="42" presetClass="entr" presetSubtype="0" fill="hold" grpId="0" nodeType="afterEffect">
                                  <p:stCondLst>
                                    <p:cond delay="0"/>
                                  </p:stCondLst>
                                  <p:childTnLst>
                                    <p:set>
                                      <p:cBhvr>
                                        <p:cTn id="462" dur="1" fill="hold">
                                          <p:stCondLst>
                                            <p:cond delay="0"/>
                                          </p:stCondLst>
                                        </p:cTn>
                                        <p:tgtEl>
                                          <p:spTgt spid="91"/>
                                        </p:tgtEl>
                                        <p:attrNameLst>
                                          <p:attrName>style.visibility</p:attrName>
                                        </p:attrNameLst>
                                      </p:cBhvr>
                                      <p:to>
                                        <p:strVal val="visible"/>
                                      </p:to>
                                    </p:set>
                                    <p:animEffect transition="in" filter="fade">
                                      <p:cBhvr>
                                        <p:cTn id="463" dur="100"/>
                                        <p:tgtEl>
                                          <p:spTgt spid="91"/>
                                        </p:tgtEl>
                                      </p:cBhvr>
                                    </p:animEffect>
                                    <p:anim calcmode="lin" valueType="num">
                                      <p:cBhvr>
                                        <p:cTn id="464" dur="100" fill="hold"/>
                                        <p:tgtEl>
                                          <p:spTgt spid="91"/>
                                        </p:tgtEl>
                                        <p:attrNameLst>
                                          <p:attrName>ppt_x</p:attrName>
                                        </p:attrNameLst>
                                      </p:cBhvr>
                                      <p:tavLst>
                                        <p:tav tm="0">
                                          <p:val>
                                            <p:strVal val="#ppt_x"/>
                                          </p:val>
                                        </p:tav>
                                        <p:tav tm="100000">
                                          <p:val>
                                            <p:strVal val="#ppt_x"/>
                                          </p:val>
                                        </p:tav>
                                      </p:tavLst>
                                    </p:anim>
                                    <p:anim calcmode="lin" valueType="num">
                                      <p:cBhvr>
                                        <p:cTn id="465" dur="100" fill="hold"/>
                                        <p:tgtEl>
                                          <p:spTgt spid="91"/>
                                        </p:tgtEl>
                                        <p:attrNameLst>
                                          <p:attrName>ppt_y</p:attrName>
                                        </p:attrNameLst>
                                      </p:cBhvr>
                                      <p:tavLst>
                                        <p:tav tm="0">
                                          <p:val>
                                            <p:strVal val="#ppt_y+.1"/>
                                          </p:val>
                                        </p:tav>
                                        <p:tav tm="100000">
                                          <p:val>
                                            <p:strVal val="#ppt_y"/>
                                          </p:val>
                                        </p:tav>
                                      </p:tavLst>
                                    </p:anim>
                                  </p:childTnLst>
                                </p:cTn>
                              </p:par>
                            </p:childTnLst>
                          </p:cTn>
                        </p:par>
                        <p:par>
                          <p:cTn id="466" fill="hold">
                            <p:stCondLst>
                              <p:cond delay="13500"/>
                            </p:stCondLst>
                            <p:childTnLst>
                              <p:par>
                                <p:cTn id="467" presetID="42" presetClass="entr" presetSubtype="0" fill="hold" grpId="0" nodeType="afterEffect">
                                  <p:stCondLst>
                                    <p:cond delay="0"/>
                                  </p:stCondLst>
                                  <p:childTnLst>
                                    <p:set>
                                      <p:cBhvr>
                                        <p:cTn id="468" dur="1" fill="hold">
                                          <p:stCondLst>
                                            <p:cond delay="0"/>
                                          </p:stCondLst>
                                        </p:cTn>
                                        <p:tgtEl>
                                          <p:spTgt spid="92"/>
                                        </p:tgtEl>
                                        <p:attrNameLst>
                                          <p:attrName>style.visibility</p:attrName>
                                        </p:attrNameLst>
                                      </p:cBhvr>
                                      <p:to>
                                        <p:strVal val="visible"/>
                                      </p:to>
                                    </p:set>
                                    <p:animEffect transition="in" filter="fade">
                                      <p:cBhvr>
                                        <p:cTn id="469" dur="100"/>
                                        <p:tgtEl>
                                          <p:spTgt spid="92"/>
                                        </p:tgtEl>
                                      </p:cBhvr>
                                    </p:animEffect>
                                    <p:anim calcmode="lin" valueType="num">
                                      <p:cBhvr>
                                        <p:cTn id="470" dur="100" fill="hold"/>
                                        <p:tgtEl>
                                          <p:spTgt spid="92"/>
                                        </p:tgtEl>
                                        <p:attrNameLst>
                                          <p:attrName>ppt_x</p:attrName>
                                        </p:attrNameLst>
                                      </p:cBhvr>
                                      <p:tavLst>
                                        <p:tav tm="0">
                                          <p:val>
                                            <p:strVal val="#ppt_x"/>
                                          </p:val>
                                        </p:tav>
                                        <p:tav tm="100000">
                                          <p:val>
                                            <p:strVal val="#ppt_x"/>
                                          </p:val>
                                        </p:tav>
                                      </p:tavLst>
                                    </p:anim>
                                    <p:anim calcmode="lin" valueType="num">
                                      <p:cBhvr>
                                        <p:cTn id="471" dur="100" fill="hold"/>
                                        <p:tgtEl>
                                          <p:spTgt spid="92"/>
                                        </p:tgtEl>
                                        <p:attrNameLst>
                                          <p:attrName>ppt_y</p:attrName>
                                        </p:attrNameLst>
                                      </p:cBhvr>
                                      <p:tavLst>
                                        <p:tav tm="0">
                                          <p:val>
                                            <p:strVal val="#ppt_y+.1"/>
                                          </p:val>
                                        </p:tav>
                                        <p:tav tm="100000">
                                          <p:val>
                                            <p:strVal val="#ppt_y"/>
                                          </p:val>
                                        </p:tav>
                                      </p:tavLst>
                                    </p:anim>
                                  </p:childTnLst>
                                </p:cTn>
                              </p:par>
                            </p:childTnLst>
                          </p:cTn>
                        </p:par>
                        <p:par>
                          <p:cTn id="472" fill="hold">
                            <p:stCondLst>
                              <p:cond delay="13600"/>
                            </p:stCondLst>
                            <p:childTnLst>
                              <p:par>
                                <p:cTn id="473" presetID="42" presetClass="entr" presetSubtype="0" fill="hold" grpId="0" nodeType="afterEffect">
                                  <p:stCondLst>
                                    <p:cond delay="0"/>
                                  </p:stCondLst>
                                  <p:childTnLst>
                                    <p:set>
                                      <p:cBhvr>
                                        <p:cTn id="474" dur="1" fill="hold">
                                          <p:stCondLst>
                                            <p:cond delay="0"/>
                                          </p:stCondLst>
                                        </p:cTn>
                                        <p:tgtEl>
                                          <p:spTgt spid="93"/>
                                        </p:tgtEl>
                                        <p:attrNameLst>
                                          <p:attrName>style.visibility</p:attrName>
                                        </p:attrNameLst>
                                      </p:cBhvr>
                                      <p:to>
                                        <p:strVal val="visible"/>
                                      </p:to>
                                    </p:set>
                                    <p:animEffect transition="in" filter="fade">
                                      <p:cBhvr>
                                        <p:cTn id="475" dur="100"/>
                                        <p:tgtEl>
                                          <p:spTgt spid="93"/>
                                        </p:tgtEl>
                                      </p:cBhvr>
                                    </p:animEffect>
                                    <p:anim calcmode="lin" valueType="num">
                                      <p:cBhvr>
                                        <p:cTn id="476" dur="100" fill="hold"/>
                                        <p:tgtEl>
                                          <p:spTgt spid="93"/>
                                        </p:tgtEl>
                                        <p:attrNameLst>
                                          <p:attrName>ppt_x</p:attrName>
                                        </p:attrNameLst>
                                      </p:cBhvr>
                                      <p:tavLst>
                                        <p:tav tm="0">
                                          <p:val>
                                            <p:strVal val="#ppt_x"/>
                                          </p:val>
                                        </p:tav>
                                        <p:tav tm="100000">
                                          <p:val>
                                            <p:strVal val="#ppt_x"/>
                                          </p:val>
                                        </p:tav>
                                      </p:tavLst>
                                    </p:anim>
                                    <p:anim calcmode="lin" valueType="num">
                                      <p:cBhvr>
                                        <p:cTn id="477" dur="100" fill="hold"/>
                                        <p:tgtEl>
                                          <p:spTgt spid="93"/>
                                        </p:tgtEl>
                                        <p:attrNameLst>
                                          <p:attrName>ppt_y</p:attrName>
                                        </p:attrNameLst>
                                      </p:cBhvr>
                                      <p:tavLst>
                                        <p:tav tm="0">
                                          <p:val>
                                            <p:strVal val="#ppt_y+.1"/>
                                          </p:val>
                                        </p:tav>
                                        <p:tav tm="100000">
                                          <p:val>
                                            <p:strVal val="#ppt_y"/>
                                          </p:val>
                                        </p:tav>
                                      </p:tavLst>
                                    </p:anim>
                                  </p:childTnLst>
                                </p:cTn>
                              </p:par>
                            </p:childTnLst>
                          </p:cTn>
                        </p:par>
                        <p:par>
                          <p:cTn id="478" fill="hold">
                            <p:stCondLst>
                              <p:cond delay="13700"/>
                            </p:stCondLst>
                            <p:childTnLst>
                              <p:par>
                                <p:cTn id="479" presetID="42" presetClass="entr" presetSubtype="0" fill="hold" grpId="0" nodeType="afterEffect">
                                  <p:stCondLst>
                                    <p:cond delay="0"/>
                                  </p:stCondLst>
                                  <p:childTnLst>
                                    <p:set>
                                      <p:cBhvr>
                                        <p:cTn id="480" dur="1" fill="hold">
                                          <p:stCondLst>
                                            <p:cond delay="0"/>
                                          </p:stCondLst>
                                        </p:cTn>
                                        <p:tgtEl>
                                          <p:spTgt spid="94"/>
                                        </p:tgtEl>
                                        <p:attrNameLst>
                                          <p:attrName>style.visibility</p:attrName>
                                        </p:attrNameLst>
                                      </p:cBhvr>
                                      <p:to>
                                        <p:strVal val="visible"/>
                                      </p:to>
                                    </p:set>
                                    <p:animEffect transition="in" filter="fade">
                                      <p:cBhvr>
                                        <p:cTn id="481" dur="100"/>
                                        <p:tgtEl>
                                          <p:spTgt spid="94"/>
                                        </p:tgtEl>
                                      </p:cBhvr>
                                    </p:animEffect>
                                    <p:anim calcmode="lin" valueType="num">
                                      <p:cBhvr>
                                        <p:cTn id="482" dur="100" fill="hold"/>
                                        <p:tgtEl>
                                          <p:spTgt spid="94"/>
                                        </p:tgtEl>
                                        <p:attrNameLst>
                                          <p:attrName>ppt_x</p:attrName>
                                        </p:attrNameLst>
                                      </p:cBhvr>
                                      <p:tavLst>
                                        <p:tav tm="0">
                                          <p:val>
                                            <p:strVal val="#ppt_x"/>
                                          </p:val>
                                        </p:tav>
                                        <p:tav tm="100000">
                                          <p:val>
                                            <p:strVal val="#ppt_x"/>
                                          </p:val>
                                        </p:tav>
                                      </p:tavLst>
                                    </p:anim>
                                    <p:anim calcmode="lin" valueType="num">
                                      <p:cBhvr>
                                        <p:cTn id="483" dur="100" fill="hold"/>
                                        <p:tgtEl>
                                          <p:spTgt spid="94"/>
                                        </p:tgtEl>
                                        <p:attrNameLst>
                                          <p:attrName>ppt_y</p:attrName>
                                        </p:attrNameLst>
                                      </p:cBhvr>
                                      <p:tavLst>
                                        <p:tav tm="0">
                                          <p:val>
                                            <p:strVal val="#ppt_y+.1"/>
                                          </p:val>
                                        </p:tav>
                                        <p:tav tm="100000">
                                          <p:val>
                                            <p:strVal val="#ppt_y"/>
                                          </p:val>
                                        </p:tav>
                                      </p:tavLst>
                                    </p:anim>
                                  </p:childTnLst>
                                </p:cTn>
                              </p:par>
                            </p:childTnLst>
                          </p:cTn>
                        </p:par>
                        <p:par>
                          <p:cTn id="484" fill="hold">
                            <p:stCondLst>
                              <p:cond delay="13800"/>
                            </p:stCondLst>
                            <p:childTnLst>
                              <p:par>
                                <p:cTn id="485" presetID="42" presetClass="entr" presetSubtype="0" fill="hold" grpId="0" nodeType="afterEffect">
                                  <p:stCondLst>
                                    <p:cond delay="0"/>
                                  </p:stCondLst>
                                  <p:childTnLst>
                                    <p:set>
                                      <p:cBhvr>
                                        <p:cTn id="486" dur="1" fill="hold">
                                          <p:stCondLst>
                                            <p:cond delay="0"/>
                                          </p:stCondLst>
                                        </p:cTn>
                                        <p:tgtEl>
                                          <p:spTgt spid="95"/>
                                        </p:tgtEl>
                                        <p:attrNameLst>
                                          <p:attrName>style.visibility</p:attrName>
                                        </p:attrNameLst>
                                      </p:cBhvr>
                                      <p:to>
                                        <p:strVal val="visible"/>
                                      </p:to>
                                    </p:set>
                                    <p:animEffect transition="in" filter="fade">
                                      <p:cBhvr>
                                        <p:cTn id="487" dur="100"/>
                                        <p:tgtEl>
                                          <p:spTgt spid="95"/>
                                        </p:tgtEl>
                                      </p:cBhvr>
                                    </p:animEffect>
                                    <p:anim calcmode="lin" valueType="num">
                                      <p:cBhvr>
                                        <p:cTn id="488" dur="100" fill="hold"/>
                                        <p:tgtEl>
                                          <p:spTgt spid="95"/>
                                        </p:tgtEl>
                                        <p:attrNameLst>
                                          <p:attrName>ppt_x</p:attrName>
                                        </p:attrNameLst>
                                      </p:cBhvr>
                                      <p:tavLst>
                                        <p:tav tm="0">
                                          <p:val>
                                            <p:strVal val="#ppt_x"/>
                                          </p:val>
                                        </p:tav>
                                        <p:tav tm="100000">
                                          <p:val>
                                            <p:strVal val="#ppt_x"/>
                                          </p:val>
                                        </p:tav>
                                      </p:tavLst>
                                    </p:anim>
                                    <p:anim calcmode="lin" valueType="num">
                                      <p:cBhvr>
                                        <p:cTn id="489" dur="100" fill="hold"/>
                                        <p:tgtEl>
                                          <p:spTgt spid="95"/>
                                        </p:tgtEl>
                                        <p:attrNameLst>
                                          <p:attrName>ppt_y</p:attrName>
                                        </p:attrNameLst>
                                      </p:cBhvr>
                                      <p:tavLst>
                                        <p:tav tm="0">
                                          <p:val>
                                            <p:strVal val="#ppt_y+.1"/>
                                          </p:val>
                                        </p:tav>
                                        <p:tav tm="100000">
                                          <p:val>
                                            <p:strVal val="#ppt_y"/>
                                          </p:val>
                                        </p:tav>
                                      </p:tavLst>
                                    </p:anim>
                                  </p:childTnLst>
                                </p:cTn>
                              </p:par>
                            </p:childTnLst>
                          </p:cTn>
                        </p:par>
                        <p:par>
                          <p:cTn id="490" fill="hold">
                            <p:stCondLst>
                              <p:cond delay="13900"/>
                            </p:stCondLst>
                            <p:childTnLst>
                              <p:par>
                                <p:cTn id="491" presetID="42" presetClass="entr" presetSubtype="0" fill="hold" grpId="0" nodeType="afterEffect">
                                  <p:stCondLst>
                                    <p:cond delay="0"/>
                                  </p:stCondLst>
                                  <p:childTnLst>
                                    <p:set>
                                      <p:cBhvr>
                                        <p:cTn id="492" dur="1" fill="hold">
                                          <p:stCondLst>
                                            <p:cond delay="0"/>
                                          </p:stCondLst>
                                        </p:cTn>
                                        <p:tgtEl>
                                          <p:spTgt spid="96"/>
                                        </p:tgtEl>
                                        <p:attrNameLst>
                                          <p:attrName>style.visibility</p:attrName>
                                        </p:attrNameLst>
                                      </p:cBhvr>
                                      <p:to>
                                        <p:strVal val="visible"/>
                                      </p:to>
                                    </p:set>
                                    <p:animEffect transition="in" filter="fade">
                                      <p:cBhvr>
                                        <p:cTn id="493" dur="100"/>
                                        <p:tgtEl>
                                          <p:spTgt spid="96"/>
                                        </p:tgtEl>
                                      </p:cBhvr>
                                    </p:animEffect>
                                    <p:anim calcmode="lin" valueType="num">
                                      <p:cBhvr>
                                        <p:cTn id="494" dur="100" fill="hold"/>
                                        <p:tgtEl>
                                          <p:spTgt spid="96"/>
                                        </p:tgtEl>
                                        <p:attrNameLst>
                                          <p:attrName>ppt_x</p:attrName>
                                        </p:attrNameLst>
                                      </p:cBhvr>
                                      <p:tavLst>
                                        <p:tav tm="0">
                                          <p:val>
                                            <p:strVal val="#ppt_x"/>
                                          </p:val>
                                        </p:tav>
                                        <p:tav tm="100000">
                                          <p:val>
                                            <p:strVal val="#ppt_x"/>
                                          </p:val>
                                        </p:tav>
                                      </p:tavLst>
                                    </p:anim>
                                    <p:anim calcmode="lin" valueType="num">
                                      <p:cBhvr>
                                        <p:cTn id="495" dur="100" fill="hold"/>
                                        <p:tgtEl>
                                          <p:spTgt spid="96"/>
                                        </p:tgtEl>
                                        <p:attrNameLst>
                                          <p:attrName>ppt_y</p:attrName>
                                        </p:attrNameLst>
                                      </p:cBhvr>
                                      <p:tavLst>
                                        <p:tav tm="0">
                                          <p:val>
                                            <p:strVal val="#ppt_y+.1"/>
                                          </p:val>
                                        </p:tav>
                                        <p:tav tm="100000">
                                          <p:val>
                                            <p:strVal val="#ppt_y"/>
                                          </p:val>
                                        </p:tav>
                                      </p:tavLst>
                                    </p:anim>
                                  </p:childTnLst>
                                </p:cTn>
                              </p:par>
                            </p:childTnLst>
                          </p:cTn>
                        </p:par>
                        <p:par>
                          <p:cTn id="496" fill="hold">
                            <p:stCondLst>
                              <p:cond delay="14000"/>
                            </p:stCondLst>
                            <p:childTnLst>
                              <p:par>
                                <p:cTn id="497" presetID="42" presetClass="entr" presetSubtype="0" fill="hold" grpId="0" nodeType="afterEffect">
                                  <p:stCondLst>
                                    <p:cond delay="0"/>
                                  </p:stCondLst>
                                  <p:childTnLst>
                                    <p:set>
                                      <p:cBhvr>
                                        <p:cTn id="498" dur="1" fill="hold">
                                          <p:stCondLst>
                                            <p:cond delay="0"/>
                                          </p:stCondLst>
                                        </p:cTn>
                                        <p:tgtEl>
                                          <p:spTgt spid="77"/>
                                        </p:tgtEl>
                                        <p:attrNameLst>
                                          <p:attrName>style.visibility</p:attrName>
                                        </p:attrNameLst>
                                      </p:cBhvr>
                                      <p:to>
                                        <p:strVal val="visible"/>
                                      </p:to>
                                    </p:set>
                                    <p:animEffect transition="in" filter="fade">
                                      <p:cBhvr>
                                        <p:cTn id="499" dur="100"/>
                                        <p:tgtEl>
                                          <p:spTgt spid="77"/>
                                        </p:tgtEl>
                                      </p:cBhvr>
                                    </p:animEffect>
                                    <p:anim calcmode="lin" valueType="num">
                                      <p:cBhvr>
                                        <p:cTn id="500" dur="100" fill="hold"/>
                                        <p:tgtEl>
                                          <p:spTgt spid="77"/>
                                        </p:tgtEl>
                                        <p:attrNameLst>
                                          <p:attrName>ppt_x</p:attrName>
                                        </p:attrNameLst>
                                      </p:cBhvr>
                                      <p:tavLst>
                                        <p:tav tm="0">
                                          <p:val>
                                            <p:strVal val="#ppt_x"/>
                                          </p:val>
                                        </p:tav>
                                        <p:tav tm="100000">
                                          <p:val>
                                            <p:strVal val="#ppt_x"/>
                                          </p:val>
                                        </p:tav>
                                      </p:tavLst>
                                    </p:anim>
                                    <p:anim calcmode="lin" valueType="num">
                                      <p:cBhvr>
                                        <p:cTn id="501" dur="100" fill="hold"/>
                                        <p:tgtEl>
                                          <p:spTgt spid="77"/>
                                        </p:tgtEl>
                                        <p:attrNameLst>
                                          <p:attrName>ppt_y</p:attrName>
                                        </p:attrNameLst>
                                      </p:cBhvr>
                                      <p:tavLst>
                                        <p:tav tm="0">
                                          <p:val>
                                            <p:strVal val="#ppt_y+.1"/>
                                          </p:val>
                                        </p:tav>
                                        <p:tav tm="100000">
                                          <p:val>
                                            <p:strVal val="#ppt_y"/>
                                          </p:val>
                                        </p:tav>
                                      </p:tavLst>
                                    </p:anim>
                                  </p:childTnLst>
                                </p:cTn>
                              </p:par>
                            </p:childTnLst>
                          </p:cTn>
                        </p:par>
                        <p:par>
                          <p:cTn id="502" fill="hold">
                            <p:stCondLst>
                              <p:cond delay="14100"/>
                            </p:stCondLst>
                            <p:childTnLst>
                              <p:par>
                                <p:cTn id="503" presetID="42" presetClass="entr" presetSubtype="0" fill="hold" grpId="0" nodeType="afterEffect">
                                  <p:stCondLst>
                                    <p:cond delay="0"/>
                                  </p:stCondLst>
                                  <p:childTnLst>
                                    <p:set>
                                      <p:cBhvr>
                                        <p:cTn id="504" dur="1" fill="hold">
                                          <p:stCondLst>
                                            <p:cond delay="0"/>
                                          </p:stCondLst>
                                        </p:cTn>
                                        <p:tgtEl>
                                          <p:spTgt spid="78"/>
                                        </p:tgtEl>
                                        <p:attrNameLst>
                                          <p:attrName>style.visibility</p:attrName>
                                        </p:attrNameLst>
                                      </p:cBhvr>
                                      <p:to>
                                        <p:strVal val="visible"/>
                                      </p:to>
                                    </p:set>
                                    <p:animEffect transition="in" filter="fade">
                                      <p:cBhvr>
                                        <p:cTn id="505" dur="100"/>
                                        <p:tgtEl>
                                          <p:spTgt spid="78"/>
                                        </p:tgtEl>
                                      </p:cBhvr>
                                    </p:animEffect>
                                    <p:anim calcmode="lin" valueType="num">
                                      <p:cBhvr>
                                        <p:cTn id="506" dur="100" fill="hold"/>
                                        <p:tgtEl>
                                          <p:spTgt spid="78"/>
                                        </p:tgtEl>
                                        <p:attrNameLst>
                                          <p:attrName>ppt_x</p:attrName>
                                        </p:attrNameLst>
                                      </p:cBhvr>
                                      <p:tavLst>
                                        <p:tav tm="0">
                                          <p:val>
                                            <p:strVal val="#ppt_x"/>
                                          </p:val>
                                        </p:tav>
                                        <p:tav tm="100000">
                                          <p:val>
                                            <p:strVal val="#ppt_x"/>
                                          </p:val>
                                        </p:tav>
                                      </p:tavLst>
                                    </p:anim>
                                    <p:anim calcmode="lin" valueType="num">
                                      <p:cBhvr>
                                        <p:cTn id="507" dur="100" fill="hold"/>
                                        <p:tgtEl>
                                          <p:spTgt spid="78"/>
                                        </p:tgtEl>
                                        <p:attrNameLst>
                                          <p:attrName>ppt_y</p:attrName>
                                        </p:attrNameLst>
                                      </p:cBhvr>
                                      <p:tavLst>
                                        <p:tav tm="0">
                                          <p:val>
                                            <p:strVal val="#ppt_y+.1"/>
                                          </p:val>
                                        </p:tav>
                                        <p:tav tm="100000">
                                          <p:val>
                                            <p:strVal val="#ppt_y"/>
                                          </p:val>
                                        </p:tav>
                                      </p:tavLst>
                                    </p:anim>
                                  </p:childTnLst>
                                </p:cTn>
                              </p:par>
                            </p:childTnLst>
                          </p:cTn>
                        </p:par>
                        <p:par>
                          <p:cTn id="508" fill="hold">
                            <p:stCondLst>
                              <p:cond delay="14200"/>
                            </p:stCondLst>
                            <p:childTnLst>
                              <p:par>
                                <p:cTn id="509" presetID="42" presetClass="entr" presetSubtype="0" fill="hold" grpId="0" nodeType="afterEffect">
                                  <p:stCondLst>
                                    <p:cond delay="0"/>
                                  </p:stCondLst>
                                  <p:childTnLst>
                                    <p:set>
                                      <p:cBhvr>
                                        <p:cTn id="510" dur="1" fill="hold">
                                          <p:stCondLst>
                                            <p:cond delay="0"/>
                                          </p:stCondLst>
                                        </p:cTn>
                                        <p:tgtEl>
                                          <p:spTgt spid="79"/>
                                        </p:tgtEl>
                                        <p:attrNameLst>
                                          <p:attrName>style.visibility</p:attrName>
                                        </p:attrNameLst>
                                      </p:cBhvr>
                                      <p:to>
                                        <p:strVal val="visible"/>
                                      </p:to>
                                    </p:set>
                                    <p:animEffect transition="in" filter="fade">
                                      <p:cBhvr>
                                        <p:cTn id="511" dur="100"/>
                                        <p:tgtEl>
                                          <p:spTgt spid="79"/>
                                        </p:tgtEl>
                                      </p:cBhvr>
                                    </p:animEffect>
                                    <p:anim calcmode="lin" valueType="num">
                                      <p:cBhvr>
                                        <p:cTn id="512" dur="100" fill="hold"/>
                                        <p:tgtEl>
                                          <p:spTgt spid="79"/>
                                        </p:tgtEl>
                                        <p:attrNameLst>
                                          <p:attrName>ppt_x</p:attrName>
                                        </p:attrNameLst>
                                      </p:cBhvr>
                                      <p:tavLst>
                                        <p:tav tm="0">
                                          <p:val>
                                            <p:strVal val="#ppt_x"/>
                                          </p:val>
                                        </p:tav>
                                        <p:tav tm="100000">
                                          <p:val>
                                            <p:strVal val="#ppt_x"/>
                                          </p:val>
                                        </p:tav>
                                      </p:tavLst>
                                    </p:anim>
                                    <p:anim calcmode="lin" valueType="num">
                                      <p:cBhvr>
                                        <p:cTn id="513" dur="100" fill="hold"/>
                                        <p:tgtEl>
                                          <p:spTgt spid="79"/>
                                        </p:tgtEl>
                                        <p:attrNameLst>
                                          <p:attrName>ppt_y</p:attrName>
                                        </p:attrNameLst>
                                      </p:cBhvr>
                                      <p:tavLst>
                                        <p:tav tm="0">
                                          <p:val>
                                            <p:strVal val="#ppt_y+.1"/>
                                          </p:val>
                                        </p:tav>
                                        <p:tav tm="100000">
                                          <p:val>
                                            <p:strVal val="#ppt_y"/>
                                          </p:val>
                                        </p:tav>
                                      </p:tavLst>
                                    </p:anim>
                                  </p:childTnLst>
                                </p:cTn>
                              </p:par>
                            </p:childTnLst>
                          </p:cTn>
                        </p:par>
                        <p:par>
                          <p:cTn id="514" fill="hold">
                            <p:stCondLst>
                              <p:cond delay="14300"/>
                            </p:stCondLst>
                            <p:childTnLst>
                              <p:par>
                                <p:cTn id="515" presetID="42" presetClass="entr" presetSubtype="0" fill="hold" grpId="0" nodeType="afterEffect">
                                  <p:stCondLst>
                                    <p:cond delay="0"/>
                                  </p:stCondLst>
                                  <p:childTnLst>
                                    <p:set>
                                      <p:cBhvr>
                                        <p:cTn id="516" dur="1" fill="hold">
                                          <p:stCondLst>
                                            <p:cond delay="0"/>
                                          </p:stCondLst>
                                        </p:cTn>
                                        <p:tgtEl>
                                          <p:spTgt spid="80"/>
                                        </p:tgtEl>
                                        <p:attrNameLst>
                                          <p:attrName>style.visibility</p:attrName>
                                        </p:attrNameLst>
                                      </p:cBhvr>
                                      <p:to>
                                        <p:strVal val="visible"/>
                                      </p:to>
                                    </p:set>
                                    <p:animEffect transition="in" filter="fade">
                                      <p:cBhvr>
                                        <p:cTn id="517" dur="100"/>
                                        <p:tgtEl>
                                          <p:spTgt spid="80"/>
                                        </p:tgtEl>
                                      </p:cBhvr>
                                    </p:animEffect>
                                    <p:anim calcmode="lin" valueType="num">
                                      <p:cBhvr>
                                        <p:cTn id="518" dur="100" fill="hold"/>
                                        <p:tgtEl>
                                          <p:spTgt spid="80"/>
                                        </p:tgtEl>
                                        <p:attrNameLst>
                                          <p:attrName>ppt_x</p:attrName>
                                        </p:attrNameLst>
                                      </p:cBhvr>
                                      <p:tavLst>
                                        <p:tav tm="0">
                                          <p:val>
                                            <p:strVal val="#ppt_x"/>
                                          </p:val>
                                        </p:tav>
                                        <p:tav tm="100000">
                                          <p:val>
                                            <p:strVal val="#ppt_x"/>
                                          </p:val>
                                        </p:tav>
                                      </p:tavLst>
                                    </p:anim>
                                    <p:anim calcmode="lin" valueType="num">
                                      <p:cBhvr>
                                        <p:cTn id="519" dur="100" fill="hold"/>
                                        <p:tgtEl>
                                          <p:spTgt spid="80"/>
                                        </p:tgtEl>
                                        <p:attrNameLst>
                                          <p:attrName>ppt_y</p:attrName>
                                        </p:attrNameLst>
                                      </p:cBhvr>
                                      <p:tavLst>
                                        <p:tav tm="0">
                                          <p:val>
                                            <p:strVal val="#ppt_y+.1"/>
                                          </p:val>
                                        </p:tav>
                                        <p:tav tm="100000">
                                          <p:val>
                                            <p:strVal val="#ppt_y"/>
                                          </p:val>
                                        </p:tav>
                                      </p:tavLst>
                                    </p:anim>
                                  </p:childTnLst>
                                </p:cTn>
                              </p:par>
                            </p:childTnLst>
                          </p:cTn>
                        </p:par>
                        <p:par>
                          <p:cTn id="520" fill="hold">
                            <p:stCondLst>
                              <p:cond delay="14400"/>
                            </p:stCondLst>
                            <p:childTnLst>
                              <p:par>
                                <p:cTn id="521" presetID="42" presetClass="entr" presetSubtype="0" fill="hold" grpId="0" nodeType="afterEffect">
                                  <p:stCondLst>
                                    <p:cond delay="0"/>
                                  </p:stCondLst>
                                  <p:childTnLst>
                                    <p:set>
                                      <p:cBhvr>
                                        <p:cTn id="522" dur="1" fill="hold">
                                          <p:stCondLst>
                                            <p:cond delay="0"/>
                                          </p:stCondLst>
                                        </p:cTn>
                                        <p:tgtEl>
                                          <p:spTgt spid="81"/>
                                        </p:tgtEl>
                                        <p:attrNameLst>
                                          <p:attrName>style.visibility</p:attrName>
                                        </p:attrNameLst>
                                      </p:cBhvr>
                                      <p:to>
                                        <p:strVal val="visible"/>
                                      </p:to>
                                    </p:set>
                                    <p:animEffect transition="in" filter="fade">
                                      <p:cBhvr>
                                        <p:cTn id="523" dur="100"/>
                                        <p:tgtEl>
                                          <p:spTgt spid="81"/>
                                        </p:tgtEl>
                                      </p:cBhvr>
                                    </p:animEffect>
                                    <p:anim calcmode="lin" valueType="num">
                                      <p:cBhvr>
                                        <p:cTn id="524" dur="100" fill="hold"/>
                                        <p:tgtEl>
                                          <p:spTgt spid="81"/>
                                        </p:tgtEl>
                                        <p:attrNameLst>
                                          <p:attrName>ppt_x</p:attrName>
                                        </p:attrNameLst>
                                      </p:cBhvr>
                                      <p:tavLst>
                                        <p:tav tm="0">
                                          <p:val>
                                            <p:strVal val="#ppt_x"/>
                                          </p:val>
                                        </p:tav>
                                        <p:tav tm="100000">
                                          <p:val>
                                            <p:strVal val="#ppt_x"/>
                                          </p:val>
                                        </p:tav>
                                      </p:tavLst>
                                    </p:anim>
                                    <p:anim calcmode="lin" valueType="num">
                                      <p:cBhvr>
                                        <p:cTn id="525" dur="100" fill="hold"/>
                                        <p:tgtEl>
                                          <p:spTgt spid="81"/>
                                        </p:tgtEl>
                                        <p:attrNameLst>
                                          <p:attrName>ppt_y</p:attrName>
                                        </p:attrNameLst>
                                      </p:cBhvr>
                                      <p:tavLst>
                                        <p:tav tm="0">
                                          <p:val>
                                            <p:strVal val="#ppt_y+.1"/>
                                          </p:val>
                                        </p:tav>
                                        <p:tav tm="100000">
                                          <p:val>
                                            <p:strVal val="#ppt_y"/>
                                          </p:val>
                                        </p:tav>
                                      </p:tavLst>
                                    </p:anim>
                                  </p:childTnLst>
                                </p:cTn>
                              </p:par>
                            </p:childTnLst>
                          </p:cTn>
                        </p:par>
                        <p:par>
                          <p:cTn id="526" fill="hold">
                            <p:stCondLst>
                              <p:cond delay="14500"/>
                            </p:stCondLst>
                            <p:childTnLst>
                              <p:par>
                                <p:cTn id="527" presetID="42" presetClass="entr" presetSubtype="0" fill="hold" grpId="0" nodeType="afterEffect">
                                  <p:stCondLst>
                                    <p:cond delay="0"/>
                                  </p:stCondLst>
                                  <p:childTnLst>
                                    <p:set>
                                      <p:cBhvr>
                                        <p:cTn id="528" dur="1" fill="hold">
                                          <p:stCondLst>
                                            <p:cond delay="0"/>
                                          </p:stCondLst>
                                        </p:cTn>
                                        <p:tgtEl>
                                          <p:spTgt spid="82"/>
                                        </p:tgtEl>
                                        <p:attrNameLst>
                                          <p:attrName>style.visibility</p:attrName>
                                        </p:attrNameLst>
                                      </p:cBhvr>
                                      <p:to>
                                        <p:strVal val="visible"/>
                                      </p:to>
                                    </p:set>
                                    <p:animEffect transition="in" filter="fade">
                                      <p:cBhvr>
                                        <p:cTn id="529" dur="100"/>
                                        <p:tgtEl>
                                          <p:spTgt spid="82"/>
                                        </p:tgtEl>
                                      </p:cBhvr>
                                    </p:animEffect>
                                    <p:anim calcmode="lin" valueType="num">
                                      <p:cBhvr>
                                        <p:cTn id="530" dur="100" fill="hold"/>
                                        <p:tgtEl>
                                          <p:spTgt spid="82"/>
                                        </p:tgtEl>
                                        <p:attrNameLst>
                                          <p:attrName>ppt_x</p:attrName>
                                        </p:attrNameLst>
                                      </p:cBhvr>
                                      <p:tavLst>
                                        <p:tav tm="0">
                                          <p:val>
                                            <p:strVal val="#ppt_x"/>
                                          </p:val>
                                        </p:tav>
                                        <p:tav tm="100000">
                                          <p:val>
                                            <p:strVal val="#ppt_x"/>
                                          </p:val>
                                        </p:tav>
                                      </p:tavLst>
                                    </p:anim>
                                    <p:anim calcmode="lin" valueType="num">
                                      <p:cBhvr>
                                        <p:cTn id="531" dur="100" fill="hold"/>
                                        <p:tgtEl>
                                          <p:spTgt spid="82"/>
                                        </p:tgtEl>
                                        <p:attrNameLst>
                                          <p:attrName>ppt_y</p:attrName>
                                        </p:attrNameLst>
                                      </p:cBhvr>
                                      <p:tavLst>
                                        <p:tav tm="0">
                                          <p:val>
                                            <p:strVal val="#ppt_y+.1"/>
                                          </p:val>
                                        </p:tav>
                                        <p:tav tm="100000">
                                          <p:val>
                                            <p:strVal val="#ppt_y"/>
                                          </p:val>
                                        </p:tav>
                                      </p:tavLst>
                                    </p:anim>
                                  </p:childTnLst>
                                </p:cTn>
                              </p:par>
                            </p:childTnLst>
                          </p:cTn>
                        </p:par>
                        <p:par>
                          <p:cTn id="532" fill="hold">
                            <p:stCondLst>
                              <p:cond delay="14600"/>
                            </p:stCondLst>
                            <p:childTnLst>
                              <p:par>
                                <p:cTn id="533" presetID="42" presetClass="entr" presetSubtype="0" fill="hold" grpId="0" nodeType="afterEffect">
                                  <p:stCondLst>
                                    <p:cond delay="0"/>
                                  </p:stCondLst>
                                  <p:childTnLst>
                                    <p:set>
                                      <p:cBhvr>
                                        <p:cTn id="534" dur="1" fill="hold">
                                          <p:stCondLst>
                                            <p:cond delay="0"/>
                                          </p:stCondLst>
                                        </p:cTn>
                                        <p:tgtEl>
                                          <p:spTgt spid="83"/>
                                        </p:tgtEl>
                                        <p:attrNameLst>
                                          <p:attrName>style.visibility</p:attrName>
                                        </p:attrNameLst>
                                      </p:cBhvr>
                                      <p:to>
                                        <p:strVal val="visible"/>
                                      </p:to>
                                    </p:set>
                                    <p:animEffect transition="in" filter="fade">
                                      <p:cBhvr>
                                        <p:cTn id="535" dur="100"/>
                                        <p:tgtEl>
                                          <p:spTgt spid="83"/>
                                        </p:tgtEl>
                                      </p:cBhvr>
                                    </p:animEffect>
                                    <p:anim calcmode="lin" valueType="num">
                                      <p:cBhvr>
                                        <p:cTn id="536" dur="100" fill="hold"/>
                                        <p:tgtEl>
                                          <p:spTgt spid="83"/>
                                        </p:tgtEl>
                                        <p:attrNameLst>
                                          <p:attrName>ppt_x</p:attrName>
                                        </p:attrNameLst>
                                      </p:cBhvr>
                                      <p:tavLst>
                                        <p:tav tm="0">
                                          <p:val>
                                            <p:strVal val="#ppt_x"/>
                                          </p:val>
                                        </p:tav>
                                        <p:tav tm="100000">
                                          <p:val>
                                            <p:strVal val="#ppt_x"/>
                                          </p:val>
                                        </p:tav>
                                      </p:tavLst>
                                    </p:anim>
                                    <p:anim calcmode="lin" valueType="num">
                                      <p:cBhvr>
                                        <p:cTn id="537" dur="100" fill="hold"/>
                                        <p:tgtEl>
                                          <p:spTgt spid="83"/>
                                        </p:tgtEl>
                                        <p:attrNameLst>
                                          <p:attrName>ppt_y</p:attrName>
                                        </p:attrNameLst>
                                      </p:cBhvr>
                                      <p:tavLst>
                                        <p:tav tm="0">
                                          <p:val>
                                            <p:strVal val="#ppt_y+.1"/>
                                          </p:val>
                                        </p:tav>
                                        <p:tav tm="100000">
                                          <p:val>
                                            <p:strVal val="#ppt_y"/>
                                          </p:val>
                                        </p:tav>
                                      </p:tavLst>
                                    </p:anim>
                                  </p:childTnLst>
                                </p:cTn>
                              </p:par>
                            </p:childTnLst>
                          </p:cTn>
                        </p:par>
                        <p:par>
                          <p:cTn id="538" fill="hold">
                            <p:stCondLst>
                              <p:cond delay="14700"/>
                            </p:stCondLst>
                            <p:childTnLst>
                              <p:par>
                                <p:cTn id="539" presetID="42" presetClass="entr" presetSubtype="0" fill="hold" grpId="0" nodeType="afterEffect">
                                  <p:stCondLst>
                                    <p:cond delay="0"/>
                                  </p:stCondLst>
                                  <p:childTnLst>
                                    <p:set>
                                      <p:cBhvr>
                                        <p:cTn id="540" dur="1" fill="hold">
                                          <p:stCondLst>
                                            <p:cond delay="0"/>
                                          </p:stCondLst>
                                        </p:cTn>
                                        <p:tgtEl>
                                          <p:spTgt spid="84"/>
                                        </p:tgtEl>
                                        <p:attrNameLst>
                                          <p:attrName>style.visibility</p:attrName>
                                        </p:attrNameLst>
                                      </p:cBhvr>
                                      <p:to>
                                        <p:strVal val="visible"/>
                                      </p:to>
                                    </p:set>
                                    <p:animEffect transition="in" filter="fade">
                                      <p:cBhvr>
                                        <p:cTn id="541" dur="100"/>
                                        <p:tgtEl>
                                          <p:spTgt spid="84"/>
                                        </p:tgtEl>
                                      </p:cBhvr>
                                    </p:animEffect>
                                    <p:anim calcmode="lin" valueType="num">
                                      <p:cBhvr>
                                        <p:cTn id="542" dur="100" fill="hold"/>
                                        <p:tgtEl>
                                          <p:spTgt spid="84"/>
                                        </p:tgtEl>
                                        <p:attrNameLst>
                                          <p:attrName>ppt_x</p:attrName>
                                        </p:attrNameLst>
                                      </p:cBhvr>
                                      <p:tavLst>
                                        <p:tav tm="0">
                                          <p:val>
                                            <p:strVal val="#ppt_x"/>
                                          </p:val>
                                        </p:tav>
                                        <p:tav tm="100000">
                                          <p:val>
                                            <p:strVal val="#ppt_x"/>
                                          </p:val>
                                        </p:tav>
                                      </p:tavLst>
                                    </p:anim>
                                    <p:anim calcmode="lin" valueType="num">
                                      <p:cBhvr>
                                        <p:cTn id="543" dur="100" fill="hold"/>
                                        <p:tgtEl>
                                          <p:spTgt spid="84"/>
                                        </p:tgtEl>
                                        <p:attrNameLst>
                                          <p:attrName>ppt_y</p:attrName>
                                        </p:attrNameLst>
                                      </p:cBhvr>
                                      <p:tavLst>
                                        <p:tav tm="0">
                                          <p:val>
                                            <p:strVal val="#ppt_y+.1"/>
                                          </p:val>
                                        </p:tav>
                                        <p:tav tm="100000">
                                          <p:val>
                                            <p:strVal val="#ppt_y"/>
                                          </p:val>
                                        </p:tav>
                                      </p:tavLst>
                                    </p:anim>
                                  </p:childTnLst>
                                </p:cTn>
                              </p:par>
                            </p:childTnLst>
                          </p:cTn>
                        </p:par>
                        <p:par>
                          <p:cTn id="544" fill="hold">
                            <p:stCondLst>
                              <p:cond delay="14800"/>
                            </p:stCondLst>
                            <p:childTnLst>
                              <p:par>
                                <p:cTn id="545" presetID="42" presetClass="entr" presetSubtype="0" fill="hold" grpId="0" nodeType="afterEffect">
                                  <p:stCondLst>
                                    <p:cond delay="0"/>
                                  </p:stCondLst>
                                  <p:childTnLst>
                                    <p:set>
                                      <p:cBhvr>
                                        <p:cTn id="546" dur="1" fill="hold">
                                          <p:stCondLst>
                                            <p:cond delay="0"/>
                                          </p:stCondLst>
                                        </p:cTn>
                                        <p:tgtEl>
                                          <p:spTgt spid="85"/>
                                        </p:tgtEl>
                                        <p:attrNameLst>
                                          <p:attrName>style.visibility</p:attrName>
                                        </p:attrNameLst>
                                      </p:cBhvr>
                                      <p:to>
                                        <p:strVal val="visible"/>
                                      </p:to>
                                    </p:set>
                                    <p:animEffect transition="in" filter="fade">
                                      <p:cBhvr>
                                        <p:cTn id="547" dur="100"/>
                                        <p:tgtEl>
                                          <p:spTgt spid="85"/>
                                        </p:tgtEl>
                                      </p:cBhvr>
                                    </p:animEffect>
                                    <p:anim calcmode="lin" valueType="num">
                                      <p:cBhvr>
                                        <p:cTn id="548" dur="100" fill="hold"/>
                                        <p:tgtEl>
                                          <p:spTgt spid="85"/>
                                        </p:tgtEl>
                                        <p:attrNameLst>
                                          <p:attrName>ppt_x</p:attrName>
                                        </p:attrNameLst>
                                      </p:cBhvr>
                                      <p:tavLst>
                                        <p:tav tm="0">
                                          <p:val>
                                            <p:strVal val="#ppt_x"/>
                                          </p:val>
                                        </p:tav>
                                        <p:tav tm="100000">
                                          <p:val>
                                            <p:strVal val="#ppt_x"/>
                                          </p:val>
                                        </p:tav>
                                      </p:tavLst>
                                    </p:anim>
                                    <p:anim calcmode="lin" valueType="num">
                                      <p:cBhvr>
                                        <p:cTn id="549" dur="100" fill="hold"/>
                                        <p:tgtEl>
                                          <p:spTgt spid="85"/>
                                        </p:tgtEl>
                                        <p:attrNameLst>
                                          <p:attrName>ppt_y</p:attrName>
                                        </p:attrNameLst>
                                      </p:cBhvr>
                                      <p:tavLst>
                                        <p:tav tm="0">
                                          <p:val>
                                            <p:strVal val="#ppt_y+.1"/>
                                          </p:val>
                                        </p:tav>
                                        <p:tav tm="100000">
                                          <p:val>
                                            <p:strVal val="#ppt_y"/>
                                          </p:val>
                                        </p:tav>
                                      </p:tavLst>
                                    </p:anim>
                                  </p:childTnLst>
                                </p:cTn>
                              </p:par>
                            </p:childTnLst>
                          </p:cTn>
                        </p:par>
                        <p:par>
                          <p:cTn id="550" fill="hold">
                            <p:stCondLst>
                              <p:cond delay="14900"/>
                            </p:stCondLst>
                            <p:childTnLst>
                              <p:par>
                                <p:cTn id="551" presetID="42" presetClass="entr" presetSubtype="0" fill="hold" grpId="0" nodeType="afterEffect">
                                  <p:stCondLst>
                                    <p:cond delay="0"/>
                                  </p:stCondLst>
                                  <p:childTnLst>
                                    <p:set>
                                      <p:cBhvr>
                                        <p:cTn id="552" dur="1" fill="hold">
                                          <p:stCondLst>
                                            <p:cond delay="0"/>
                                          </p:stCondLst>
                                        </p:cTn>
                                        <p:tgtEl>
                                          <p:spTgt spid="86"/>
                                        </p:tgtEl>
                                        <p:attrNameLst>
                                          <p:attrName>style.visibility</p:attrName>
                                        </p:attrNameLst>
                                      </p:cBhvr>
                                      <p:to>
                                        <p:strVal val="visible"/>
                                      </p:to>
                                    </p:set>
                                    <p:animEffect transition="in" filter="fade">
                                      <p:cBhvr>
                                        <p:cTn id="553" dur="100"/>
                                        <p:tgtEl>
                                          <p:spTgt spid="86"/>
                                        </p:tgtEl>
                                      </p:cBhvr>
                                    </p:animEffect>
                                    <p:anim calcmode="lin" valueType="num">
                                      <p:cBhvr>
                                        <p:cTn id="554" dur="100" fill="hold"/>
                                        <p:tgtEl>
                                          <p:spTgt spid="86"/>
                                        </p:tgtEl>
                                        <p:attrNameLst>
                                          <p:attrName>ppt_x</p:attrName>
                                        </p:attrNameLst>
                                      </p:cBhvr>
                                      <p:tavLst>
                                        <p:tav tm="0">
                                          <p:val>
                                            <p:strVal val="#ppt_x"/>
                                          </p:val>
                                        </p:tav>
                                        <p:tav tm="100000">
                                          <p:val>
                                            <p:strVal val="#ppt_x"/>
                                          </p:val>
                                        </p:tav>
                                      </p:tavLst>
                                    </p:anim>
                                    <p:anim calcmode="lin" valueType="num">
                                      <p:cBhvr>
                                        <p:cTn id="555" dur="100" fill="hold"/>
                                        <p:tgtEl>
                                          <p:spTgt spid="86"/>
                                        </p:tgtEl>
                                        <p:attrNameLst>
                                          <p:attrName>ppt_y</p:attrName>
                                        </p:attrNameLst>
                                      </p:cBhvr>
                                      <p:tavLst>
                                        <p:tav tm="0">
                                          <p:val>
                                            <p:strVal val="#ppt_y+.1"/>
                                          </p:val>
                                        </p:tav>
                                        <p:tav tm="100000">
                                          <p:val>
                                            <p:strVal val="#ppt_y"/>
                                          </p:val>
                                        </p:tav>
                                      </p:tavLst>
                                    </p:anim>
                                  </p:childTnLst>
                                </p:cTn>
                              </p:par>
                            </p:childTnLst>
                          </p:cTn>
                        </p:par>
                        <p:par>
                          <p:cTn id="556" fill="hold">
                            <p:stCondLst>
                              <p:cond delay="15000"/>
                            </p:stCondLst>
                            <p:childTnLst>
                              <p:par>
                                <p:cTn id="557" presetID="2" presetClass="entr" presetSubtype="2" fill="hold" grpId="0" nodeType="afterEffect">
                                  <p:stCondLst>
                                    <p:cond delay="0"/>
                                  </p:stCondLst>
                                  <p:childTnLst>
                                    <p:set>
                                      <p:cBhvr>
                                        <p:cTn id="558" dur="1" fill="hold">
                                          <p:stCondLst>
                                            <p:cond delay="0"/>
                                          </p:stCondLst>
                                        </p:cTn>
                                        <p:tgtEl>
                                          <p:spTgt spid="127"/>
                                        </p:tgtEl>
                                        <p:attrNameLst>
                                          <p:attrName>style.visibility</p:attrName>
                                        </p:attrNameLst>
                                      </p:cBhvr>
                                      <p:to>
                                        <p:strVal val="visible"/>
                                      </p:to>
                                    </p:set>
                                    <p:anim calcmode="lin" valueType="num">
                                      <p:cBhvr additive="base">
                                        <p:cTn id="559" dur="500" fill="hold"/>
                                        <p:tgtEl>
                                          <p:spTgt spid="127"/>
                                        </p:tgtEl>
                                        <p:attrNameLst>
                                          <p:attrName>ppt_x</p:attrName>
                                        </p:attrNameLst>
                                      </p:cBhvr>
                                      <p:tavLst>
                                        <p:tav tm="0">
                                          <p:val>
                                            <p:strVal val="1+#ppt_w/2"/>
                                          </p:val>
                                        </p:tav>
                                        <p:tav tm="100000">
                                          <p:val>
                                            <p:strVal val="#ppt_x"/>
                                          </p:val>
                                        </p:tav>
                                      </p:tavLst>
                                    </p:anim>
                                    <p:anim calcmode="lin" valueType="num">
                                      <p:cBhvr additive="base">
                                        <p:cTn id="560" dur="500" fill="hold"/>
                                        <p:tgtEl>
                                          <p:spTgt spid="127"/>
                                        </p:tgtEl>
                                        <p:attrNameLst>
                                          <p:attrName>ppt_y</p:attrName>
                                        </p:attrNameLst>
                                      </p:cBhvr>
                                      <p:tavLst>
                                        <p:tav tm="0">
                                          <p:val>
                                            <p:strVal val="#ppt_y"/>
                                          </p:val>
                                        </p:tav>
                                        <p:tav tm="100000">
                                          <p:val>
                                            <p:strVal val="#ppt_y"/>
                                          </p:val>
                                        </p:tav>
                                      </p:tavLst>
                                    </p:anim>
                                  </p:childTnLst>
                                </p:cTn>
                              </p:par>
                            </p:childTnLst>
                          </p:cTn>
                        </p:par>
                        <p:par>
                          <p:cTn id="561" fill="hold">
                            <p:stCondLst>
                              <p:cond delay="15500"/>
                            </p:stCondLst>
                            <p:childTnLst>
                              <p:par>
                                <p:cTn id="562" presetID="2" presetClass="entr" presetSubtype="2" fill="hold" grpId="0" nodeType="afterEffect">
                                  <p:stCondLst>
                                    <p:cond delay="0"/>
                                  </p:stCondLst>
                                  <p:childTnLst>
                                    <p:set>
                                      <p:cBhvr>
                                        <p:cTn id="563" dur="1" fill="hold">
                                          <p:stCondLst>
                                            <p:cond delay="0"/>
                                          </p:stCondLst>
                                        </p:cTn>
                                        <p:tgtEl>
                                          <p:spTgt spid="132"/>
                                        </p:tgtEl>
                                        <p:attrNameLst>
                                          <p:attrName>style.visibility</p:attrName>
                                        </p:attrNameLst>
                                      </p:cBhvr>
                                      <p:to>
                                        <p:strVal val="visible"/>
                                      </p:to>
                                    </p:set>
                                    <p:anim calcmode="lin" valueType="num">
                                      <p:cBhvr additive="base">
                                        <p:cTn id="564" dur="500" fill="hold"/>
                                        <p:tgtEl>
                                          <p:spTgt spid="132"/>
                                        </p:tgtEl>
                                        <p:attrNameLst>
                                          <p:attrName>ppt_x</p:attrName>
                                        </p:attrNameLst>
                                      </p:cBhvr>
                                      <p:tavLst>
                                        <p:tav tm="0">
                                          <p:val>
                                            <p:strVal val="1+#ppt_w/2"/>
                                          </p:val>
                                        </p:tav>
                                        <p:tav tm="100000">
                                          <p:val>
                                            <p:strVal val="#ppt_x"/>
                                          </p:val>
                                        </p:tav>
                                      </p:tavLst>
                                    </p:anim>
                                    <p:anim calcmode="lin" valueType="num">
                                      <p:cBhvr additive="base">
                                        <p:cTn id="565" dur="500" fill="hold"/>
                                        <p:tgtEl>
                                          <p:spTgt spid="132"/>
                                        </p:tgtEl>
                                        <p:attrNameLst>
                                          <p:attrName>ppt_y</p:attrName>
                                        </p:attrNameLst>
                                      </p:cBhvr>
                                      <p:tavLst>
                                        <p:tav tm="0">
                                          <p:val>
                                            <p:strVal val="#ppt_y"/>
                                          </p:val>
                                        </p:tav>
                                        <p:tav tm="100000">
                                          <p:val>
                                            <p:strVal val="#ppt_y"/>
                                          </p:val>
                                        </p:tav>
                                      </p:tavLst>
                                    </p:anim>
                                  </p:childTnLst>
                                </p:cTn>
                              </p:par>
                            </p:childTnLst>
                          </p:cTn>
                        </p:par>
                        <p:par>
                          <p:cTn id="566" fill="hold">
                            <p:stCondLst>
                              <p:cond delay="16000"/>
                            </p:stCondLst>
                            <p:childTnLst>
                              <p:par>
                                <p:cTn id="567" presetID="53" presetClass="entr" presetSubtype="16" fill="hold" grpId="0" nodeType="afterEffect">
                                  <p:stCondLst>
                                    <p:cond delay="0"/>
                                  </p:stCondLst>
                                  <p:childTnLst>
                                    <p:set>
                                      <p:cBhvr>
                                        <p:cTn id="568" dur="1" fill="hold">
                                          <p:stCondLst>
                                            <p:cond delay="0"/>
                                          </p:stCondLst>
                                        </p:cTn>
                                        <p:tgtEl>
                                          <p:spTgt spid="137"/>
                                        </p:tgtEl>
                                        <p:attrNameLst>
                                          <p:attrName>style.visibility</p:attrName>
                                        </p:attrNameLst>
                                      </p:cBhvr>
                                      <p:to>
                                        <p:strVal val="visible"/>
                                      </p:to>
                                    </p:set>
                                    <p:anim calcmode="lin" valueType="num">
                                      <p:cBhvr>
                                        <p:cTn id="569" dur="500" fill="hold"/>
                                        <p:tgtEl>
                                          <p:spTgt spid="137"/>
                                        </p:tgtEl>
                                        <p:attrNameLst>
                                          <p:attrName>ppt_w</p:attrName>
                                        </p:attrNameLst>
                                      </p:cBhvr>
                                      <p:tavLst>
                                        <p:tav tm="0">
                                          <p:val>
                                            <p:fltVal val="0"/>
                                          </p:val>
                                        </p:tav>
                                        <p:tav tm="100000">
                                          <p:val>
                                            <p:strVal val="#ppt_w"/>
                                          </p:val>
                                        </p:tav>
                                      </p:tavLst>
                                    </p:anim>
                                    <p:anim calcmode="lin" valueType="num">
                                      <p:cBhvr>
                                        <p:cTn id="570" dur="500" fill="hold"/>
                                        <p:tgtEl>
                                          <p:spTgt spid="137"/>
                                        </p:tgtEl>
                                        <p:attrNameLst>
                                          <p:attrName>ppt_h</p:attrName>
                                        </p:attrNameLst>
                                      </p:cBhvr>
                                      <p:tavLst>
                                        <p:tav tm="0">
                                          <p:val>
                                            <p:fltVal val="0"/>
                                          </p:val>
                                        </p:tav>
                                        <p:tav tm="100000">
                                          <p:val>
                                            <p:strVal val="#ppt_h"/>
                                          </p:val>
                                        </p:tav>
                                      </p:tavLst>
                                    </p:anim>
                                    <p:animEffect transition="in" filter="fade">
                                      <p:cBhvr>
                                        <p:cTn id="571" dur="500"/>
                                        <p:tgtEl>
                                          <p:spTgt spid="137"/>
                                        </p:tgtEl>
                                      </p:cBhvr>
                                    </p:animEffect>
                                  </p:childTnLst>
                                </p:cTn>
                              </p:par>
                            </p:childTnLst>
                          </p:cTn>
                        </p:par>
                        <p:par>
                          <p:cTn id="572" fill="hold">
                            <p:stCondLst>
                              <p:cond delay="16500"/>
                            </p:stCondLst>
                            <p:childTnLst>
                              <p:par>
                                <p:cTn id="573" presetID="42" presetClass="entr" presetSubtype="0" fill="hold" grpId="0" nodeType="afterEffect">
                                  <p:stCondLst>
                                    <p:cond delay="0"/>
                                  </p:stCondLst>
                                  <p:childTnLst>
                                    <p:set>
                                      <p:cBhvr>
                                        <p:cTn id="574" dur="1" fill="hold">
                                          <p:stCondLst>
                                            <p:cond delay="0"/>
                                          </p:stCondLst>
                                        </p:cTn>
                                        <p:tgtEl>
                                          <p:spTgt spid="108"/>
                                        </p:tgtEl>
                                        <p:attrNameLst>
                                          <p:attrName>style.visibility</p:attrName>
                                        </p:attrNameLst>
                                      </p:cBhvr>
                                      <p:to>
                                        <p:strVal val="visible"/>
                                      </p:to>
                                    </p:set>
                                    <p:animEffect transition="in" filter="fade">
                                      <p:cBhvr>
                                        <p:cTn id="575" dur="100"/>
                                        <p:tgtEl>
                                          <p:spTgt spid="108"/>
                                        </p:tgtEl>
                                      </p:cBhvr>
                                    </p:animEffect>
                                    <p:anim calcmode="lin" valueType="num">
                                      <p:cBhvr>
                                        <p:cTn id="576" dur="100" fill="hold"/>
                                        <p:tgtEl>
                                          <p:spTgt spid="108"/>
                                        </p:tgtEl>
                                        <p:attrNameLst>
                                          <p:attrName>ppt_x</p:attrName>
                                        </p:attrNameLst>
                                      </p:cBhvr>
                                      <p:tavLst>
                                        <p:tav tm="0">
                                          <p:val>
                                            <p:strVal val="#ppt_x"/>
                                          </p:val>
                                        </p:tav>
                                        <p:tav tm="100000">
                                          <p:val>
                                            <p:strVal val="#ppt_x"/>
                                          </p:val>
                                        </p:tav>
                                      </p:tavLst>
                                    </p:anim>
                                    <p:anim calcmode="lin" valueType="num">
                                      <p:cBhvr>
                                        <p:cTn id="577" dur="100" fill="hold"/>
                                        <p:tgtEl>
                                          <p:spTgt spid="108"/>
                                        </p:tgtEl>
                                        <p:attrNameLst>
                                          <p:attrName>ppt_y</p:attrName>
                                        </p:attrNameLst>
                                      </p:cBhvr>
                                      <p:tavLst>
                                        <p:tav tm="0">
                                          <p:val>
                                            <p:strVal val="#ppt_y+.1"/>
                                          </p:val>
                                        </p:tav>
                                        <p:tav tm="100000">
                                          <p:val>
                                            <p:strVal val="#ppt_y"/>
                                          </p:val>
                                        </p:tav>
                                      </p:tavLst>
                                    </p:anim>
                                  </p:childTnLst>
                                </p:cTn>
                              </p:par>
                            </p:childTnLst>
                          </p:cTn>
                        </p:par>
                        <p:par>
                          <p:cTn id="578" fill="hold">
                            <p:stCondLst>
                              <p:cond delay="16600"/>
                            </p:stCondLst>
                            <p:childTnLst>
                              <p:par>
                                <p:cTn id="579" presetID="42" presetClass="entr" presetSubtype="0" fill="hold" grpId="0" nodeType="afterEffect">
                                  <p:stCondLst>
                                    <p:cond delay="0"/>
                                  </p:stCondLst>
                                  <p:childTnLst>
                                    <p:set>
                                      <p:cBhvr>
                                        <p:cTn id="580" dur="1" fill="hold">
                                          <p:stCondLst>
                                            <p:cond delay="0"/>
                                          </p:stCondLst>
                                        </p:cTn>
                                        <p:tgtEl>
                                          <p:spTgt spid="109"/>
                                        </p:tgtEl>
                                        <p:attrNameLst>
                                          <p:attrName>style.visibility</p:attrName>
                                        </p:attrNameLst>
                                      </p:cBhvr>
                                      <p:to>
                                        <p:strVal val="visible"/>
                                      </p:to>
                                    </p:set>
                                    <p:animEffect transition="in" filter="fade">
                                      <p:cBhvr>
                                        <p:cTn id="581" dur="100"/>
                                        <p:tgtEl>
                                          <p:spTgt spid="109"/>
                                        </p:tgtEl>
                                      </p:cBhvr>
                                    </p:animEffect>
                                    <p:anim calcmode="lin" valueType="num">
                                      <p:cBhvr>
                                        <p:cTn id="582" dur="100" fill="hold"/>
                                        <p:tgtEl>
                                          <p:spTgt spid="109"/>
                                        </p:tgtEl>
                                        <p:attrNameLst>
                                          <p:attrName>ppt_x</p:attrName>
                                        </p:attrNameLst>
                                      </p:cBhvr>
                                      <p:tavLst>
                                        <p:tav tm="0">
                                          <p:val>
                                            <p:strVal val="#ppt_x"/>
                                          </p:val>
                                        </p:tav>
                                        <p:tav tm="100000">
                                          <p:val>
                                            <p:strVal val="#ppt_x"/>
                                          </p:val>
                                        </p:tav>
                                      </p:tavLst>
                                    </p:anim>
                                    <p:anim calcmode="lin" valueType="num">
                                      <p:cBhvr>
                                        <p:cTn id="583" dur="100" fill="hold"/>
                                        <p:tgtEl>
                                          <p:spTgt spid="109"/>
                                        </p:tgtEl>
                                        <p:attrNameLst>
                                          <p:attrName>ppt_y</p:attrName>
                                        </p:attrNameLst>
                                      </p:cBhvr>
                                      <p:tavLst>
                                        <p:tav tm="0">
                                          <p:val>
                                            <p:strVal val="#ppt_y+.1"/>
                                          </p:val>
                                        </p:tav>
                                        <p:tav tm="100000">
                                          <p:val>
                                            <p:strVal val="#ppt_y"/>
                                          </p:val>
                                        </p:tav>
                                      </p:tavLst>
                                    </p:anim>
                                  </p:childTnLst>
                                </p:cTn>
                              </p:par>
                            </p:childTnLst>
                          </p:cTn>
                        </p:par>
                        <p:par>
                          <p:cTn id="584" fill="hold">
                            <p:stCondLst>
                              <p:cond delay="16700"/>
                            </p:stCondLst>
                            <p:childTnLst>
                              <p:par>
                                <p:cTn id="585" presetID="42" presetClass="entr" presetSubtype="0" fill="hold" grpId="0" nodeType="afterEffect">
                                  <p:stCondLst>
                                    <p:cond delay="0"/>
                                  </p:stCondLst>
                                  <p:childTnLst>
                                    <p:set>
                                      <p:cBhvr>
                                        <p:cTn id="586" dur="1" fill="hold">
                                          <p:stCondLst>
                                            <p:cond delay="0"/>
                                          </p:stCondLst>
                                        </p:cTn>
                                        <p:tgtEl>
                                          <p:spTgt spid="110"/>
                                        </p:tgtEl>
                                        <p:attrNameLst>
                                          <p:attrName>style.visibility</p:attrName>
                                        </p:attrNameLst>
                                      </p:cBhvr>
                                      <p:to>
                                        <p:strVal val="visible"/>
                                      </p:to>
                                    </p:set>
                                    <p:animEffect transition="in" filter="fade">
                                      <p:cBhvr>
                                        <p:cTn id="587" dur="100"/>
                                        <p:tgtEl>
                                          <p:spTgt spid="110"/>
                                        </p:tgtEl>
                                      </p:cBhvr>
                                    </p:animEffect>
                                    <p:anim calcmode="lin" valueType="num">
                                      <p:cBhvr>
                                        <p:cTn id="588" dur="100" fill="hold"/>
                                        <p:tgtEl>
                                          <p:spTgt spid="110"/>
                                        </p:tgtEl>
                                        <p:attrNameLst>
                                          <p:attrName>ppt_x</p:attrName>
                                        </p:attrNameLst>
                                      </p:cBhvr>
                                      <p:tavLst>
                                        <p:tav tm="0">
                                          <p:val>
                                            <p:strVal val="#ppt_x"/>
                                          </p:val>
                                        </p:tav>
                                        <p:tav tm="100000">
                                          <p:val>
                                            <p:strVal val="#ppt_x"/>
                                          </p:val>
                                        </p:tav>
                                      </p:tavLst>
                                    </p:anim>
                                    <p:anim calcmode="lin" valueType="num">
                                      <p:cBhvr>
                                        <p:cTn id="589" dur="100" fill="hold"/>
                                        <p:tgtEl>
                                          <p:spTgt spid="110"/>
                                        </p:tgtEl>
                                        <p:attrNameLst>
                                          <p:attrName>ppt_y</p:attrName>
                                        </p:attrNameLst>
                                      </p:cBhvr>
                                      <p:tavLst>
                                        <p:tav tm="0">
                                          <p:val>
                                            <p:strVal val="#ppt_y+.1"/>
                                          </p:val>
                                        </p:tav>
                                        <p:tav tm="100000">
                                          <p:val>
                                            <p:strVal val="#ppt_y"/>
                                          </p:val>
                                        </p:tav>
                                      </p:tavLst>
                                    </p:anim>
                                  </p:childTnLst>
                                </p:cTn>
                              </p:par>
                            </p:childTnLst>
                          </p:cTn>
                        </p:par>
                        <p:par>
                          <p:cTn id="590" fill="hold">
                            <p:stCondLst>
                              <p:cond delay="16800"/>
                            </p:stCondLst>
                            <p:childTnLst>
                              <p:par>
                                <p:cTn id="591" presetID="42" presetClass="entr" presetSubtype="0" fill="hold" grpId="0" nodeType="afterEffect">
                                  <p:stCondLst>
                                    <p:cond delay="0"/>
                                  </p:stCondLst>
                                  <p:childTnLst>
                                    <p:set>
                                      <p:cBhvr>
                                        <p:cTn id="592" dur="1" fill="hold">
                                          <p:stCondLst>
                                            <p:cond delay="0"/>
                                          </p:stCondLst>
                                        </p:cTn>
                                        <p:tgtEl>
                                          <p:spTgt spid="111"/>
                                        </p:tgtEl>
                                        <p:attrNameLst>
                                          <p:attrName>style.visibility</p:attrName>
                                        </p:attrNameLst>
                                      </p:cBhvr>
                                      <p:to>
                                        <p:strVal val="visible"/>
                                      </p:to>
                                    </p:set>
                                    <p:animEffect transition="in" filter="fade">
                                      <p:cBhvr>
                                        <p:cTn id="593" dur="100"/>
                                        <p:tgtEl>
                                          <p:spTgt spid="111"/>
                                        </p:tgtEl>
                                      </p:cBhvr>
                                    </p:animEffect>
                                    <p:anim calcmode="lin" valueType="num">
                                      <p:cBhvr>
                                        <p:cTn id="594" dur="100" fill="hold"/>
                                        <p:tgtEl>
                                          <p:spTgt spid="111"/>
                                        </p:tgtEl>
                                        <p:attrNameLst>
                                          <p:attrName>ppt_x</p:attrName>
                                        </p:attrNameLst>
                                      </p:cBhvr>
                                      <p:tavLst>
                                        <p:tav tm="0">
                                          <p:val>
                                            <p:strVal val="#ppt_x"/>
                                          </p:val>
                                        </p:tav>
                                        <p:tav tm="100000">
                                          <p:val>
                                            <p:strVal val="#ppt_x"/>
                                          </p:val>
                                        </p:tav>
                                      </p:tavLst>
                                    </p:anim>
                                    <p:anim calcmode="lin" valueType="num">
                                      <p:cBhvr>
                                        <p:cTn id="595" dur="100" fill="hold"/>
                                        <p:tgtEl>
                                          <p:spTgt spid="111"/>
                                        </p:tgtEl>
                                        <p:attrNameLst>
                                          <p:attrName>ppt_y</p:attrName>
                                        </p:attrNameLst>
                                      </p:cBhvr>
                                      <p:tavLst>
                                        <p:tav tm="0">
                                          <p:val>
                                            <p:strVal val="#ppt_y+.1"/>
                                          </p:val>
                                        </p:tav>
                                        <p:tav tm="100000">
                                          <p:val>
                                            <p:strVal val="#ppt_y"/>
                                          </p:val>
                                        </p:tav>
                                      </p:tavLst>
                                    </p:anim>
                                  </p:childTnLst>
                                </p:cTn>
                              </p:par>
                            </p:childTnLst>
                          </p:cTn>
                        </p:par>
                        <p:par>
                          <p:cTn id="596" fill="hold">
                            <p:stCondLst>
                              <p:cond delay="16900"/>
                            </p:stCondLst>
                            <p:childTnLst>
                              <p:par>
                                <p:cTn id="597" presetID="42" presetClass="entr" presetSubtype="0" fill="hold" grpId="0" nodeType="afterEffect">
                                  <p:stCondLst>
                                    <p:cond delay="0"/>
                                  </p:stCondLst>
                                  <p:childTnLst>
                                    <p:set>
                                      <p:cBhvr>
                                        <p:cTn id="598" dur="1" fill="hold">
                                          <p:stCondLst>
                                            <p:cond delay="0"/>
                                          </p:stCondLst>
                                        </p:cTn>
                                        <p:tgtEl>
                                          <p:spTgt spid="112"/>
                                        </p:tgtEl>
                                        <p:attrNameLst>
                                          <p:attrName>style.visibility</p:attrName>
                                        </p:attrNameLst>
                                      </p:cBhvr>
                                      <p:to>
                                        <p:strVal val="visible"/>
                                      </p:to>
                                    </p:set>
                                    <p:animEffect transition="in" filter="fade">
                                      <p:cBhvr>
                                        <p:cTn id="599" dur="100"/>
                                        <p:tgtEl>
                                          <p:spTgt spid="112"/>
                                        </p:tgtEl>
                                      </p:cBhvr>
                                    </p:animEffect>
                                    <p:anim calcmode="lin" valueType="num">
                                      <p:cBhvr>
                                        <p:cTn id="600" dur="100" fill="hold"/>
                                        <p:tgtEl>
                                          <p:spTgt spid="112"/>
                                        </p:tgtEl>
                                        <p:attrNameLst>
                                          <p:attrName>ppt_x</p:attrName>
                                        </p:attrNameLst>
                                      </p:cBhvr>
                                      <p:tavLst>
                                        <p:tav tm="0">
                                          <p:val>
                                            <p:strVal val="#ppt_x"/>
                                          </p:val>
                                        </p:tav>
                                        <p:tav tm="100000">
                                          <p:val>
                                            <p:strVal val="#ppt_x"/>
                                          </p:val>
                                        </p:tav>
                                      </p:tavLst>
                                    </p:anim>
                                    <p:anim calcmode="lin" valueType="num">
                                      <p:cBhvr>
                                        <p:cTn id="601" dur="100" fill="hold"/>
                                        <p:tgtEl>
                                          <p:spTgt spid="112"/>
                                        </p:tgtEl>
                                        <p:attrNameLst>
                                          <p:attrName>ppt_y</p:attrName>
                                        </p:attrNameLst>
                                      </p:cBhvr>
                                      <p:tavLst>
                                        <p:tav tm="0">
                                          <p:val>
                                            <p:strVal val="#ppt_y+.1"/>
                                          </p:val>
                                        </p:tav>
                                        <p:tav tm="100000">
                                          <p:val>
                                            <p:strVal val="#ppt_y"/>
                                          </p:val>
                                        </p:tav>
                                      </p:tavLst>
                                    </p:anim>
                                  </p:childTnLst>
                                </p:cTn>
                              </p:par>
                            </p:childTnLst>
                          </p:cTn>
                        </p:par>
                        <p:par>
                          <p:cTn id="602" fill="hold">
                            <p:stCondLst>
                              <p:cond delay="17000"/>
                            </p:stCondLst>
                            <p:childTnLst>
                              <p:par>
                                <p:cTn id="603" presetID="42" presetClass="entr" presetSubtype="0" fill="hold" grpId="0" nodeType="afterEffect">
                                  <p:stCondLst>
                                    <p:cond delay="0"/>
                                  </p:stCondLst>
                                  <p:childTnLst>
                                    <p:set>
                                      <p:cBhvr>
                                        <p:cTn id="604" dur="1" fill="hold">
                                          <p:stCondLst>
                                            <p:cond delay="0"/>
                                          </p:stCondLst>
                                        </p:cTn>
                                        <p:tgtEl>
                                          <p:spTgt spid="113"/>
                                        </p:tgtEl>
                                        <p:attrNameLst>
                                          <p:attrName>style.visibility</p:attrName>
                                        </p:attrNameLst>
                                      </p:cBhvr>
                                      <p:to>
                                        <p:strVal val="visible"/>
                                      </p:to>
                                    </p:set>
                                    <p:animEffect transition="in" filter="fade">
                                      <p:cBhvr>
                                        <p:cTn id="605" dur="100"/>
                                        <p:tgtEl>
                                          <p:spTgt spid="113"/>
                                        </p:tgtEl>
                                      </p:cBhvr>
                                    </p:animEffect>
                                    <p:anim calcmode="lin" valueType="num">
                                      <p:cBhvr>
                                        <p:cTn id="606" dur="100" fill="hold"/>
                                        <p:tgtEl>
                                          <p:spTgt spid="113"/>
                                        </p:tgtEl>
                                        <p:attrNameLst>
                                          <p:attrName>ppt_x</p:attrName>
                                        </p:attrNameLst>
                                      </p:cBhvr>
                                      <p:tavLst>
                                        <p:tav tm="0">
                                          <p:val>
                                            <p:strVal val="#ppt_x"/>
                                          </p:val>
                                        </p:tav>
                                        <p:tav tm="100000">
                                          <p:val>
                                            <p:strVal val="#ppt_x"/>
                                          </p:val>
                                        </p:tav>
                                      </p:tavLst>
                                    </p:anim>
                                    <p:anim calcmode="lin" valueType="num">
                                      <p:cBhvr>
                                        <p:cTn id="607" dur="100" fill="hold"/>
                                        <p:tgtEl>
                                          <p:spTgt spid="113"/>
                                        </p:tgtEl>
                                        <p:attrNameLst>
                                          <p:attrName>ppt_y</p:attrName>
                                        </p:attrNameLst>
                                      </p:cBhvr>
                                      <p:tavLst>
                                        <p:tav tm="0">
                                          <p:val>
                                            <p:strVal val="#ppt_y+.1"/>
                                          </p:val>
                                        </p:tav>
                                        <p:tav tm="100000">
                                          <p:val>
                                            <p:strVal val="#ppt_y"/>
                                          </p:val>
                                        </p:tav>
                                      </p:tavLst>
                                    </p:anim>
                                  </p:childTnLst>
                                </p:cTn>
                              </p:par>
                            </p:childTnLst>
                          </p:cTn>
                        </p:par>
                        <p:par>
                          <p:cTn id="608" fill="hold">
                            <p:stCondLst>
                              <p:cond delay="17100"/>
                            </p:stCondLst>
                            <p:childTnLst>
                              <p:par>
                                <p:cTn id="609" presetID="42" presetClass="entr" presetSubtype="0" fill="hold" grpId="0" nodeType="afterEffect">
                                  <p:stCondLst>
                                    <p:cond delay="0"/>
                                  </p:stCondLst>
                                  <p:childTnLst>
                                    <p:set>
                                      <p:cBhvr>
                                        <p:cTn id="610" dur="1" fill="hold">
                                          <p:stCondLst>
                                            <p:cond delay="0"/>
                                          </p:stCondLst>
                                        </p:cTn>
                                        <p:tgtEl>
                                          <p:spTgt spid="114"/>
                                        </p:tgtEl>
                                        <p:attrNameLst>
                                          <p:attrName>style.visibility</p:attrName>
                                        </p:attrNameLst>
                                      </p:cBhvr>
                                      <p:to>
                                        <p:strVal val="visible"/>
                                      </p:to>
                                    </p:set>
                                    <p:animEffect transition="in" filter="fade">
                                      <p:cBhvr>
                                        <p:cTn id="611" dur="100"/>
                                        <p:tgtEl>
                                          <p:spTgt spid="114"/>
                                        </p:tgtEl>
                                      </p:cBhvr>
                                    </p:animEffect>
                                    <p:anim calcmode="lin" valueType="num">
                                      <p:cBhvr>
                                        <p:cTn id="612" dur="100" fill="hold"/>
                                        <p:tgtEl>
                                          <p:spTgt spid="114"/>
                                        </p:tgtEl>
                                        <p:attrNameLst>
                                          <p:attrName>ppt_x</p:attrName>
                                        </p:attrNameLst>
                                      </p:cBhvr>
                                      <p:tavLst>
                                        <p:tav tm="0">
                                          <p:val>
                                            <p:strVal val="#ppt_x"/>
                                          </p:val>
                                        </p:tav>
                                        <p:tav tm="100000">
                                          <p:val>
                                            <p:strVal val="#ppt_x"/>
                                          </p:val>
                                        </p:tav>
                                      </p:tavLst>
                                    </p:anim>
                                    <p:anim calcmode="lin" valueType="num">
                                      <p:cBhvr>
                                        <p:cTn id="613" dur="100" fill="hold"/>
                                        <p:tgtEl>
                                          <p:spTgt spid="114"/>
                                        </p:tgtEl>
                                        <p:attrNameLst>
                                          <p:attrName>ppt_y</p:attrName>
                                        </p:attrNameLst>
                                      </p:cBhvr>
                                      <p:tavLst>
                                        <p:tav tm="0">
                                          <p:val>
                                            <p:strVal val="#ppt_y+.1"/>
                                          </p:val>
                                        </p:tav>
                                        <p:tav tm="100000">
                                          <p:val>
                                            <p:strVal val="#ppt_y"/>
                                          </p:val>
                                        </p:tav>
                                      </p:tavLst>
                                    </p:anim>
                                  </p:childTnLst>
                                </p:cTn>
                              </p:par>
                            </p:childTnLst>
                          </p:cTn>
                        </p:par>
                        <p:par>
                          <p:cTn id="614" fill="hold">
                            <p:stCondLst>
                              <p:cond delay="17200"/>
                            </p:stCondLst>
                            <p:childTnLst>
                              <p:par>
                                <p:cTn id="615" presetID="42" presetClass="entr" presetSubtype="0" fill="hold" grpId="0" nodeType="afterEffect">
                                  <p:stCondLst>
                                    <p:cond delay="0"/>
                                  </p:stCondLst>
                                  <p:childTnLst>
                                    <p:set>
                                      <p:cBhvr>
                                        <p:cTn id="616" dur="1" fill="hold">
                                          <p:stCondLst>
                                            <p:cond delay="0"/>
                                          </p:stCondLst>
                                        </p:cTn>
                                        <p:tgtEl>
                                          <p:spTgt spid="115"/>
                                        </p:tgtEl>
                                        <p:attrNameLst>
                                          <p:attrName>style.visibility</p:attrName>
                                        </p:attrNameLst>
                                      </p:cBhvr>
                                      <p:to>
                                        <p:strVal val="visible"/>
                                      </p:to>
                                    </p:set>
                                    <p:animEffect transition="in" filter="fade">
                                      <p:cBhvr>
                                        <p:cTn id="617" dur="100"/>
                                        <p:tgtEl>
                                          <p:spTgt spid="115"/>
                                        </p:tgtEl>
                                      </p:cBhvr>
                                    </p:animEffect>
                                    <p:anim calcmode="lin" valueType="num">
                                      <p:cBhvr>
                                        <p:cTn id="618" dur="100" fill="hold"/>
                                        <p:tgtEl>
                                          <p:spTgt spid="115"/>
                                        </p:tgtEl>
                                        <p:attrNameLst>
                                          <p:attrName>ppt_x</p:attrName>
                                        </p:attrNameLst>
                                      </p:cBhvr>
                                      <p:tavLst>
                                        <p:tav tm="0">
                                          <p:val>
                                            <p:strVal val="#ppt_x"/>
                                          </p:val>
                                        </p:tav>
                                        <p:tav tm="100000">
                                          <p:val>
                                            <p:strVal val="#ppt_x"/>
                                          </p:val>
                                        </p:tav>
                                      </p:tavLst>
                                    </p:anim>
                                    <p:anim calcmode="lin" valueType="num">
                                      <p:cBhvr>
                                        <p:cTn id="619" dur="100" fill="hold"/>
                                        <p:tgtEl>
                                          <p:spTgt spid="115"/>
                                        </p:tgtEl>
                                        <p:attrNameLst>
                                          <p:attrName>ppt_y</p:attrName>
                                        </p:attrNameLst>
                                      </p:cBhvr>
                                      <p:tavLst>
                                        <p:tav tm="0">
                                          <p:val>
                                            <p:strVal val="#ppt_y+.1"/>
                                          </p:val>
                                        </p:tav>
                                        <p:tav tm="100000">
                                          <p:val>
                                            <p:strVal val="#ppt_y"/>
                                          </p:val>
                                        </p:tav>
                                      </p:tavLst>
                                    </p:anim>
                                  </p:childTnLst>
                                </p:cTn>
                              </p:par>
                            </p:childTnLst>
                          </p:cTn>
                        </p:par>
                        <p:par>
                          <p:cTn id="620" fill="hold">
                            <p:stCondLst>
                              <p:cond delay="17300"/>
                            </p:stCondLst>
                            <p:childTnLst>
                              <p:par>
                                <p:cTn id="621" presetID="42" presetClass="entr" presetSubtype="0" fill="hold" grpId="0" nodeType="afterEffect">
                                  <p:stCondLst>
                                    <p:cond delay="0"/>
                                  </p:stCondLst>
                                  <p:childTnLst>
                                    <p:set>
                                      <p:cBhvr>
                                        <p:cTn id="622" dur="1" fill="hold">
                                          <p:stCondLst>
                                            <p:cond delay="0"/>
                                          </p:stCondLst>
                                        </p:cTn>
                                        <p:tgtEl>
                                          <p:spTgt spid="116"/>
                                        </p:tgtEl>
                                        <p:attrNameLst>
                                          <p:attrName>style.visibility</p:attrName>
                                        </p:attrNameLst>
                                      </p:cBhvr>
                                      <p:to>
                                        <p:strVal val="visible"/>
                                      </p:to>
                                    </p:set>
                                    <p:animEffect transition="in" filter="fade">
                                      <p:cBhvr>
                                        <p:cTn id="623" dur="100"/>
                                        <p:tgtEl>
                                          <p:spTgt spid="116"/>
                                        </p:tgtEl>
                                      </p:cBhvr>
                                    </p:animEffect>
                                    <p:anim calcmode="lin" valueType="num">
                                      <p:cBhvr>
                                        <p:cTn id="624" dur="100" fill="hold"/>
                                        <p:tgtEl>
                                          <p:spTgt spid="116"/>
                                        </p:tgtEl>
                                        <p:attrNameLst>
                                          <p:attrName>ppt_x</p:attrName>
                                        </p:attrNameLst>
                                      </p:cBhvr>
                                      <p:tavLst>
                                        <p:tav tm="0">
                                          <p:val>
                                            <p:strVal val="#ppt_x"/>
                                          </p:val>
                                        </p:tav>
                                        <p:tav tm="100000">
                                          <p:val>
                                            <p:strVal val="#ppt_x"/>
                                          </p:val>
                                        </p:tav>
                                      </p:tavLst>
                                    </p:anim>
                                    <p:anim calcmode="lin" valueType="num">
                                      <p:cBhvr>
                                        <p:cTn id="625" dur="100" fill="hold"/>
                                        <p:tgtEl>
                                          <p:spTgt spid="116"/>
                                        </p:tgtEl>
                                        <p:attrNameLst>
                                          <p:attrName>ppt_y</p:attrName>
                                        </p:attrNameLst>
                                      </p:cBhvr>
                                      <p:tavLst>
                                        <p:tav tm="0">
                                          <p:val>
                                            <p:strVal val="#ppt_y+.1"/>
                                          </p:val>
                                        </p:tav>
                                        <p:tav tm="100000">
                                          <p:val>
                                            <p:strVal val="#ppt_y"/>
                                          </p:val>
                                        </p:tav>
                                      </p:tavLst>
                                    </p:anim>
                                  </p:childTnLst>
                                </p:cTn>
                              </p:par>
                            </p:childTnLst>
                          </p:cTn>
                        </p:par>
                        <p:par>
                          <p:cTn id="626" fill="hold">
                            <p:stCondLst>
                              <p:cond delay="17400"/>
                            </p:stCondLst>
                            <p:childTnLst>
                              <p:par>
                                <p:cTn id="627" presetID="42" presetClass="entr" presetSubtype="0" fill="hold" grpId="0" nodeType="afterEffect">
                                  <p:stCondLst>
                                    <p:cond delay="0"/>
                                  </p:stCondLst>
                                  <p:childTnLst>
                                    <p:set>
                                      <p:cBhvr>
                                        <p:cTn id="628" dur="1" fill="hold">
                                          <p:stCondLst>
                                            <p:cond delay="0"/>
                                          </p:stCondLst>
                                        </p:cTn>
                                        <p:tgtEl>
                                          <p:spTgt spid="117"/>
                                        </p:tgtEl>
                                        <p:attrNameLst>
                                          <p:attrName>style.visibility</p:attrName>
                                        </p:attrNameLst>
                                      </p:cBhvr>
                                      <p:to>
                                        <p:strVal val="visible"/>
                                      </p:to>
                                    </p:set>
                                    <p:animEffect transition="in" filter="fade">
                                      <p:cBhvr>
                                        <p:cTn id="629" dur="100"/>
                                        <p:tgtEl>
                                          <p:spTgt spid="117"/>
                                        </p:tgtEl>
                                      </p:cBhvr>
                                    </p:animEffect>
                                    <p:anim calcmode="lin" valueType="num">
                                      <p:cBhvr>
                                        <p:cTn id="630" dur="100" fill="hold"/>
                                        <p:tgtEl>
                                          <p:spTgt spid="117"/>
                                        </p:tgtEl>
                                        <p:attrNameLst>
                                          <p:attrName>ppt_x</p:attrName>
                                        </p:attrNameLst>
                                      </p:cBhvr>
                                      <p:tavLst>
                                        <p:tav tm="0">
                                          <p:val>
                                            <p:strVal val="#ppt_x"/>
                                          </p:val>
                                        </p:tav>
                                        <p:tav tm="100000">
                                          <p:val>
                                            <p:strVal val="#ppt_x"/>
                                          </p:val>
                                        </p:tav>
                                      </p:tavLst>
                                    </p:anim>
                                    <p:anim calcmode="lin" valueType="num">
                                      <p:cBhvr>
                                        <p:cTn id="631" dur="100" fill="hold"/>
                                        <p:tgtEl>
                                          <p:spTgt spid="117"/>
                                        </p:tgtEl>
                                        <p:attrNameLst>
                                          <p:attrName>ppt_y</p:attrName>
                                        </p:attrNameLst>
                                      </p:cBhvr>
                                      <p:tavLst>
                                        <p:tav tm="0">
                                          <p:val>
                                            <p:strVal val="#ppt_y+.1"/>
                                          </p:val>
                                        </p:tav>
                                        <p:tav tm="100000">
                                          <p:val>
                                            <p:strVal val="#ppt_y"/>
                                          </p:val>
                                        </p:tav>
                                      </p:tavLst>
                                    </p:anim>
                                  </p:childTnLst>
                                </p:cTn>
                              </p:par>
                            </p:childTnLst>
                          </p:cTn>
                        </p:par>
                        <p:par>
                          <p:cTn id="632" fill="hold">
                            <p:stCondLst>
                              <p:cond delay="17500"/>
                            </p:stCondLst>
                            <p:childTnLst>
                              <p:par>
                                <p:cTn id="633" presetID="42" presetClass="entr" presetSubtype="0" fill="hold" grpId="0" nodeType="afterEffect">
                                  <p:stCondLst>
                                    <p:cond delay="0"/>
                                  </p:stCondLst>
                                  <p:childTnLst>
                                    <p:set>
                                      <p:cBhvr>
                                        <p:cTn id="634" dur="1" fill="hold">
                                          <p:stCondLst>
                                            <p:cond delay="0"/>
                                          </p:stCondLst>
                                        </p:cTn>
                                        <p:tgtEl>
                                          <p:spTgt spid="98"/>
                                        </p:tgtEl>
                                        <p:attrNameLst>
                                          <p:attrName>style.visibility</p:attrName>
                                        </p:attrNameLst>
                                      </p:cBhvr>
                                      <p:to>
                                        <p:strVal val="visible"/>
                                      </p:to>
                                    </p:set>
                                    <p:animEffect transition="in" filter="fade">
                                      <p:cBhvr>
                                        <p:cTn id="635" dur="100"/>
                                        <p:tgtEl>
                                          <p:spTgt spid="98"/>
                                        </p:tgtEl>
                                      </p:cBhvr>
                                    </p:animEffect>
                                    <p:anim calcmode="lin" valueType="num">
                                      <p:cBhvr>
                                        <p:cTn id="636" dur="100" fill="hold"/>
                                        <p:tgtEl>
                                          <p:spTgt spid="98"/>
                                        </p:tgtEl>
                                        <p:attrNameLst>
                                          <p:attrName>ppt_x</p:attrName>
                                        </p:attrNameLst>
                                      </p:cBhvr>
                                      <p:tavLst>
                                        <p:tav tm="0">
                                          <p:val>
                                            <p:strVal val="#ppt_x"/>
                                          </p:val>
                                        </p:tav>
                                        <p:tav tm="100000">
                                          <p:val>
                                            <p:strVal val="#ppt_x"/>
                                          </p:val>
                                        </p:tav>
                                      </p:tavLst>
                                    </p:anim>
                                    <p:anim calcmode="lin" valueType="num">
                                      <p:cBhvr>
                                        <p:cTn id="637" dur="100" fill="hold"/>
                                        <p:tgtEl>
                                          <p:spTgt spid="98"/>
                                        </p:tgtEl>
                                        <p:attrNameLst>
                                          <p:attrName>ppt_y</p:attrName>
                                        </p:attrNameLst>
                                      </p:cBhvr>
                                      <p:tavLst>
                                        <p:tav tm="0">
                                          <p:val>
                                            <p:strVal val="#ppt_y+.1"/>
                                          </p:val>
                                        </p:tav>
                                        <p:tav tm="100000">
                                          <p:val>
                                            <p:strVal val="#ppt_y"/>
                                          </p:val>
                                        </p:tav>
                                      </p:tavLst>
                                    </p:anim>
                                  </p:childTnLst>
                                </p:cTn>
                              </p:par>
                            </p:childTnLst>
                          </p:cTn>
                        </p:par>
                        <p:par>
                          <p:cTn id="638" fill="hold">
                            <p:stCondLst>
                              <p:cond delay="17600"/>
                            </p:stCondLst>
                            <p:childTnLst>
                              <p:par>
                                <p:cTn id="639" presetID="42" presetClass="entr" presetSubtype="0" fill="hold" grpId="0" nodeType="afterEffect">
                                  <p:stCondLst>
                                    <p:cond delay="0"/>
                                  </p:stCondLst>
                                  <p:childTnLst>
                                    <p:set>
                                      <p:cBhvr>
                                        <p:cTn id="640" dur="1" fill="hold">
                                          <p:stCondLst>
                                            <p:cond delay="0"/>
                                          </p:stCondLst>
                                        </p:cTn>
                                        <p:tgtEl>
                                          <p:spTgt spid="99"/>
                                        </p:tgtEl>
                                        <p:attrNameLst>
                                          <p:attrName>style.visibility</p:attrName>
                                        </p:attrNameLst>
                                      </p:cBhvr>
                                      <p:to>
                                        <p:strVal val="visible"/>
                                      </p:to>
                                    </p:set>
                                    <p:animEffect transition="in" filter="fade">
                                      <p:cBhvr>
                                        <p:cTn id="641" dur="100"/>
                                        <p:tgtEl>
                                          <p:spTgt spid="99"/>
                                        </p:tgtEl>
                                      </p:cBhvr>
                                    </p:animEffect>
                                    <p:anim calcmode="lin" valueType="num">
                                      <p:cBhvr>
                                        <p:cTn id="642" dur="100" fill="hold"/>
                                        <p:tgtEl>
                                          <p:spTgt spid="99"/>
                                        </p:tgtEl>
                                        <p:attrNameLst>
                                          <p:attrName>ppt_x</p:attrName>
                                        </p:attrNameLst>
                                      </p:cBhvr>
                                      <p:tavLst>
                                        <p:tav tm="0">
                                          <p:val>
                                            <p:strVal val="#ppt_x"/>
                                          </p:val>
                                        </p:tav>
                                        <p:tav tm="100000">
                                          <p:val>
                                            <p:strVal val="#ppt_x"/>
                                          </p:val>
                                        </p:tav>
                                      </p:tavLst>
                                    </p:anim>
                                    <p:anim calcmode="lin" valueType="num">
                                      <p:cBhvr>
                                        <p:cTn id="643" dur="100" fill="hold"/>
                                        <p:tgtEl>
                                          <p:spTgt spid="99"/>
                                        </p:tgtEl>
                                        <p:attrNameLst>
                                          <p:attrName>ppt_y</p:attrName>
                                        </p:attrNameLst>
                                      </p:cBhvr>
                                      <p:tavLst>
                                        <p:tav tm="0">
                                          <p:val>
                                            <p:strVal val="#ppt_y+.1"/>
                                          </p:val>
                                        </p:tav>
                                        <p:tav tm="100000">
                                          <p:val>
                                            <p:strVal val="#ppt_y"/>
                                          </p:val>
                                        </p:tav>
                                      </p:tavLst>
                                    </p:anim>
                                  </p:childTnLst>
                                </p:cTn>
                              </p:par>
                            </p:childTnLst>
                          </p:cTn>
                        </p:par>
                        <p:par>
                          <p:cTn id="644" fill="hold">
                            <p:stCondLst>
                              <p:cond delay="17700"/>
                            </p:stCondLst>
                            <p:childTnLst>
                              <p:par>
                                <p:cTn id="645" presetID="42" presetClass="entr" presetSubtype="0" fill="hold" grpId="0" nodeType="afterEffect">
                                  <p:stCondLst>
                                    <p:cond delay="0"/>
                                  </p:stCondLst>
                                  <p:childTnLst>
                                    <p:set>
                                      <p:cBhvr>
                                        <p:cTn id="646" dur="1" fill="hold">
                                          <p:stCondLst>
                                            <p:cond delay="0"/>
                                          </p:stCondLst>
                                        </p:cTn>
                                        <p:tgtEl>
                                          <p:spTgt spid="100"/>
                                        </p:tgtEl>
                                        <p:attrNameLst>
                                          <p:attrName>style.visibility</p:attrName>
                                        </p:attrNameLst>
                                      </p:cBhvr>
                                      <p:to>
                                        <p:strVal val="visible"/>
                                      </p:to>
                                    </p:set>
                                    <p:animEffect transition="in" filter="fade">
                                      <p:cBhvr>
                                        <p:cTn id="647" dur="100"/>
                                        <p:tgtEl>
                                          <p:spTgt spid="100"/>
                                        </p:tgtEl>
                                      </p:cBhvr>
                                    </p:animEffect>
                                    <p:anim calcmode="lin" valueType="num">
                                      <p:cBhvr>
                                        <p:cTn id="648" dur="100" fill="hold"/>
                                        <p:tgtEl>
                                          <p:spTgt spid="100"/>
                                        </p:tgtEl>
                                        <p:attrNameLst>
                                          <p:attrName>ppt_x</p:attrName>
                                        </p:attrNameLst>
                                      </p:cBhvr>
                                      <p:tavLst>
                                        <p:tav tm="0">
                                          <p:val>
                                            <p:strVal val="#ppt_x"/>
                                          </p:val>
                                        </p:tav>
                                        <p:tav tm="100000">
                                          <p:val>
                                            <p:strVal val="#ppt_x"/>
                                          </p:val>
                                        </p:tav>
                                      </p:tavLst>
                                    </p:anim>
                                    <p:anim calcmode="lin" valueType="num">
                                      <p:cBhvr>
                                        <p:cTn id="649" dur="100" fill="hold"/>
                                        <p:tgtEl>
                                          <p:spTgt spid="100"/>
                                        </p:tgtEl>
                                        <p:attrNameLst>
                                          <p:attrName>ppt_y</p:attrName>
                                        </p:attrNameLst>
                                      </p:cBhvr>
                                      <p:tavLst>
                                        <p:tav tm="0">
                                          <p:val>
                                            <p:strVal val="#ppt_y+.1"/>
                                          </p:val>
                                        </p:tav>
                                        <p:tav tm="100000">
                                          <p:val>
                                            <p:strVal val="#ppt_y"/>
                                          </p:val>
                                        </p:tav>
                                      </p:tavLst>
                                    </p:anim>
                                  </p:childTnLst>
                                </p:cTn>
                              </p:par>
                            </p:childTnLst>
                          </p:cTn>
                        </p:par>
                        <p:par>
                          <p:cTn id="650" fill="hold">
                            <p:stCondLst>
                              <p:cond delay="17800"/>
                            </p:stCondLst>
                            <p:childTnLst>
                              <p:par>
                                <p:cTn id="651" presetID="42" presetClass="entr" presetSubtype="0" fill="hold" grpId="0" nodeType="afterEffect">
                                  <p:stCondLst>
                                    <p:cond delay="0"/>
                                  </p:stCondLst>
                                  <p:childTnLst>
                                    <p:set>
                                      <p:cBhvr>
                                        <p:cTn id="652" dur="1" fill="hold">
                                          <p:stCondLst>
                                            <p:cond delay="0"/>
                                          </p:stCondLst>
                                        </p:cTn>
                                        <p:tgtEl>
                                          <p:spTgt spid="101"/>
                                        </p:tgtEl>
                                        <p:attrNameLst>
                                          <p:attrName>style.visibility</p:attrName>
                                        </p:attrNameLst>
                                      </p:cBhvr>
                                      <p:to>
                                        <p:strVal val="visible"/>
                                      </p:to>
                                    </p:set>
                                    <p:animEffect transition="in" filter="fade">
                                      <p:cBhvr>
                                        <p:cTn id="653" dur="100"/>
                                        <p:tgtEl>
                                          <p:spTgt spid="101"/>
                                        </p:tgtEl>
                                      </p:cBhvr>
                                    </p:animEffect>
                                    <p:anim calcmode="lin" valueType="num">
                                      <p:cBhvr>
                                        <p:cTn id="654" dur="100" fill="hold"/>
                                        <p:tgtEl>
                                          <p:spTgt spid="101"/>
                                        </p:tgtEl>
                                        <p:attrNameLst>
                                          <p:attrName>ppt_x</p:attrName>
                                        </p:attrNameLst>
                                      </p:cBhvr>
                                      <p:tavLst>
                                        <p:tav tm="0">
                                          <p:val>
                                            <p:strVal val="#ppt_x"/>
                                          </p:val>
                                        </p:tav>
                                        <p:tav tm="100000">
                                          <p:val>
                                            <p:strVal val="#ppt_x"/>
                                          </p:val>
                                        </p:tav>
                                      </p:tavLst>
                                    </p:anim>
                                    <p:anim calcmode="lin" valueType="num">
                                      <p:cBhvr>
                                        <p:cTn id="655" dur="100" fill="hold"/>
                                        <p:tgtEl>
                                          <p:spTgt spid="101"/>
                                        </p:tgtEl>
                                        <p:attrNameLst>
                                          <p:attrName>ppt_y</p:attrName>
                                        </p:attrNameLst>
                                      </p:cBhvr>
                                      <p:tavLst>
                                        <p:tav tm="0">
                                          <p:val>
                                            <p:strVal val="#ppt_y+.1"/>
                                          </p:val>
                                        </p:tav>
                                        <p:tav tm="100000">
                                          <p:val>
                                            <p:strVal val="#ppt_y"/>
                                          </p:val>
                                        </p:tav>
                                      </p:tavLst>
                                    </p:anim>
                                  </p:childTnLst>
                                </p:cTn>
                              </p:par>
                            </p:childTnLst>
                          </p:cTn>
                        </p:par>
                        <p:par>
                          <p:cTn id="656" fill="hold">
                            <p:stCondLst>
                              <p:cond delay="17900"/>
                            </p:stCondLst>
                            <p:childTnLst>
                              <p:par>
                                <p:cTn id="657" presetID="42" presetClass="entr" presetSubtype="0" fill="hold" grpId="0" nodeType="afterEffect">
                                  <p:stCondLst>
                                    <p:cond delay="0"/>
                                  </p:stCondLst>
                                  <p:childTnLst>
                                    <p:set>
                                      <p:cBhvr>
                                        <p:cTn id="658" dur="1" fill="hold">
                                          <p:stCondLst>
                                            <p:cond delay="0"/>
                                          </p:stCondLst>
                                        </p:cTn>
                                        <p:tgtEl>
                                          <p:spTgt spid="102"/>
                                        </p:tgtEl>
                                        <p:attrNameLst>
                                          <p:attrName>style.visibility</p:attrName>
                                        </p:attrNameLst>
                                      </p:cBhvr>
                                      <p:to>
                                        <p:strVal val="visible"/>
                                      </p:to>
                                    </p:set>
                                    <p:animEffect transition="in" filter="fade">
                                      <p:cBhvr>
                                        <p:cTn id="659" dur="100"/>
                                        <p:tgtEl>
                                          <p:spTgt spid="102"/>
                                        </p:tgtEl>
                                      </p:cBhvr>
                                    </p:animEffect>
                                    <p:anim calcmode="lin" valueType="num">
                                      <p:cBhvr>
                                        <p:cTn id="660" dur="100" fill="hold"/>
                                        <p:tgtEl>
                                          <p:spTgt spid="102"/>
                                        </p:tgtEl>
                                        <p:attrNameLst>
                                          <p:attrName>ppt_x</p:attrName>
                                        </p:attrNameLst>
                                      </p:cBhvr>
                                      <p:tavLst>
                                        <p:tav tm="0">
                                          <p:val>
                                            <p:strVal val="#ppt_x"/>
                                          </p:val>
                                        </p:tav>
                                        <p:tav tm="100000">
                                          <p:val>
                                            <p:strVal val="#ppt_x"/>
                                          </p:val>
                                        </p:tav>
                                      </p:tavLst>
                                    </p:anim>
                                    <p:anim calcmode="lin" valueType="num">
                                      <p:cBhvr>
                                        <p:cTn id="661" dur="100" fill="hold"/>
                                        <p:tgtEl>
                                          <p:spTgt spid="102"/>
                                        </p:tgtEl>
                                        <p:attrNameLst>
                                          <p:attrName>ppt_y</p:attrName>
                                        </p:attrNameLst>
                                      </p:cBhvr>
                                      <p:tavLst>
                                        <p:tav tm="0">
                                          <p:val>
                                            <p:strVal val="#ppt_y+.1"/>
                                          </p:val>
                                        </p:tav>
                                        <p:tav tm="100000">
                                          <p:val>
                                            <p:strVal val="#ppt_y"/>
                                          </p:val>
                                        </p:tav>
                                      </p:tavLst>
                                    </p:anim>
                                  </p:childTnLst>
                                </p:cTn>
                              </p:par>
                            </p:childTnLst>
                          </p:cTn>
                        </p:par>
                        <p:par>
                          <p:cTn id="662" fill="hold">
                            <p:stCondLst>
                              <p:cond delay="18000"/>
                            </p:stCondLst>
                            <p:childTnLst>
                              <p:par>
                                <p:cTn id="663" presetID="42" presetClass="entr" presetSubtype="0" fill="hold" grpId="0" nodeType="afterEffect">
                                  <p:stCondLst>
                                    <p:cond delay="0"/>
                                  </p:stCondLst>
                                  <p:childTnLst>
                                    <p:set>
                                      <p:cBhvr>
                                        <p:cTn id="664" dur="1" fill="hold">
                                          <p:stCondLst>
                                            <p:cond delay="0"/>
                                          </p:stCondLst>
                                        </p:cTn>
                                        <p:tgtEl>
                                          <p:spTgt spid="103"/>
                                        </p:tgtEl>
                                        <p:attrNameLst>
                                          <p:attrName>style.visibility</p:attrName>
                                        </p:attrNameLst>
                                      </p:cBhvr>
                                      <p:to>
                                        <p:strVal val="visible"/>
                                      </p:to>
                                    </p:set>
                                    <p:animEffect transition="in" filter="fade">
                                      <p:cBhvr>
                                        <p:cTn id="665" dur="100"/>
                                        <p:tgtEl>
                                          <p:spTgt spid="103"/>
                                        </p:tgtEl>
                                      </p:cBhvr>
                                    </p:animEffect>
                                    <p:anim calcmode="lin" valueType="num">
                                      <p:cBhvr>
                                        <p:cTn id="666" dur="100" fill="hold"/>
                                        <p:tgtEl>
                                          <p:spTgt spid="103"/>
                                        </p:tgtEl>
                                        <p:attrNameLst>
                                          <p:attrName>ppt_x</p:attrName>
                                        </p:attrNameLst>
                                      </p:cBhvr>
                                      <p:tavLst>
                                        <p:tav tm="0">
                                          <p:val>
                                            <p:strVal val="#ppt_x"/>
                                          </p:val>
                                        </p:tav>
                                        <p:tav tm="100000">
                                          <p:val>
                                            <p:strVal val="#ppt_x"/>
                                          </p:val>
                                        </p:tav>
                                      </p:tavLst>
                                    </p:anim>
                                    <p:anim calcmode="lin" valueType="num">
                                      <p:cBhvr>
                                        <p:cTn id="667" dur="100" fill="hold"/>
                                        <p:tgtEl>
                                          <p:spTgt spid="103"/>
                                        </p:tgtEl>
                                        <p:attrNameLst>
                                          <p:attrName>ppt_y</p:attrName>
                                        </p:attrNameLst>
                                      </p:cBhvr>
                                      <p:tavLst>
                                        <p:tav tm="0">
                                          <p:val>
                                            <p:strVal val="#ppt_y+.1"/>
                                          </p:val>
                                        </p:tav>
                                        <p:tav tm="100000">
                                          <p:val>
                                            <p:strVal val="#ppt_y"/>
                                          </p:val>
                                        </p:tav>
                                      </p:tavLst>
                                    </p:anim>
                                  </p:childTnLst>
                                </p:cTn>
                              </p:par>
                            </p:childTnLst>
                          </p:cTn>
                        </p:par>
                        <p:par>
                          <p:cTn id="668" fill="hold">
                            <p:stCondLst>
                              <p:cond delay="18100"/>
                            </p:stCondLst>
                            <p:childTnLst>
                              <p:par>
                                <p:cTn id="669" presetID="42" presetClass="entr" presetSubtype="0" fill="hold" grpId="0" nodeType="afterEffect">
                                  <p:stCondLst>
                                    <p:cond delay="0"/>
                                  </p:stCondLst>
                                  <p:childTnLst>
                                    <p:set>
                                      <p:cBhvr>
                                        <p:cTn id="670" dur="1" fill="hold">
                                          <p:stCondLst>
                                            <p:cond delay="0"/>
                                          </p:stCondLst>
                                        </p:cTn>
                                        <p:tgtEl>
                                          <p:spTgt spid="104"/>
                                        </p:tgtEl>
                                        <p:attrNameLst>
                                          <p:attrName>style.visibility</p:attrName>
                                        </p:attrNameLst>
                                      </p:cBhvr>
                                      <p:to>
                                        <p:strVal val="visible"/>
                                      </p:to>
                                    </p:set>
                                    <p:animEffect transition="in" filter="fade">
                                      <p:cBhvr>
                                        <p:cTn id="671" dur="100"/>
                                        <p:tgtEl>
                                          <p:spTgt spid="104"/>
                                        </p:tgtEl>
                                      </p:cBhvr>
                                    </p:animEffect>
                                    <p:anim calcmode="lin" valueType="num">
                                      <p:cBhvr>
                                        <p:cTn id="672" dur="100" fill="hold"/>
                                        <p:tgtEl>
                                          <p:spTgt spid="104"/>
                                        </p:tgtEl>
                                        <p:attrNameLst>
                                          <p:attrName>ppt_x</p:attrName>
                                        </p:attrNameLst>
                                      </p:cBhvr>
                                      <p:tavLst>
                                        <p:tav tm="0">
                                          <p:val>
                                            <p:strVal val="#ppt_x"/>
                                          </p:val>
                                        </p:tav>
                                        <p:tav tm="100000">
                                          <p:val>
                                            <p:strVal val="#ppt_x"/>
                                          </p:val>
                                        </p:tav>
                                      </p:tavLst>
                                    </p:anim>
                                    <p:anim calcmode="lin" valueType="num">
                                      <p:cBhvr>
                                        <p:cTn id="673" dur="100" fill="hold"/>
                                        <p:tgtEl>
                                          <p:spTgt spid="104"/>
                                        </p:tgtEl>
                                        <p:attrNameLst>
                                          <p:attrName>ppt_y</p:attrName>
                                        </p:attrNameLst>
                                      </p:cBhvr>
                                      <p:tavLst>
                                        <p:tav tm="0">
                                          <p:val>
                                            <p:strVal val="#ppt_y+.1"/>
                                          </p:val>
                                        </p:tav>
                                        <p:tav tm="100000">
                                          <p:val>
                                            <p:strVal val="#ppt_y"/>
                                          </p:val>
                                        </p:tav>
                                      </p:tavLst>
                                    </p:anim>
                                  </p:childTnLst>
                                </p:cTn>
                              </p:par>
                            </p:childTnLst>
                          </p:cTn>
                        </p:par>
                        <p:par>
                          <p:cTn id="674" fill="hold">
                            <p:stCondLst>
                              <p:cond delay="18200"/>
                            </p:stCondLst>
                            <p:childTnLst>
                              <p:par>
                                <p:cTn id="675" presetID="42" presetClass="entr" presetSubtype="0" fill="hold" grpId="0" nodeType="afterEffect">
                                  <p:stCondLst>
                                    <p:cond delay="0"/>
                                  </p:stCondLst>
                                  <p:childTnLst>
                                    <p:set>
                                      <p:cBhvr>
                                        <p:cTn id="676" dur="1" fill="hold">
                                          <p:stCondLst>
                                            <p:cond delay="0"/>
                                          </p:stCondLst>
                                        </p:cTn>
                                        <p:tgtEl>
                                          <p:spTgt spid="105"/>
                                        </p:tgtEl>
                                        <p:attrNameLst>
                                          <p:attrName>style.visibility</p:attrName>
                                        </p:attrNameLst>
                                      </p:cBhvr>
                                      <p:to>
                                        <p:strVal val="visible"/>
                                      </p:to>
                                    </p:set>
                                    <p:animEffect transition="in" filter="fade">
                                      <p:cBhvr>
                                        <p:cTn id="677" dur="100"/>
                                        <p:tgtEl>
                                          <p:spTgt spid="105"/>
                                        </p:tgtEl>
                                      </p:cBhvr>
                                    </p:animEffect>
                                    <p:anim calcmode="lin" valueType="num">
                                      <p:cBhvr>
                                        <p:cTn id="678" dur="100" fill="hold"/>
                                        <p:tgtEl>
                                          <p:spTgt spid="105"/>
                                        </p:tgtEl>
                                        <p:attrNameLst>
                                          <p:attrName>ppt_x</p:attrName>
                                        </p:attrNameLst>
                                      </p:cBhvr>
                                      <p:tavLst>
                                        <p:tav tm="0">
                                          <p:val>
                                            <p:strVal val="#ppt_x"/>
                                          </p:val>
                                        </p:tav>
                                        <p:tav tm="100000">
                                          <p:val>
                                            <p:strVal val="#ppt_x"/>
                                          </p:val>
                                        </p:tav>
                                      </p:tavLst>
                                    </p:anim>
                                    <p:anim calcmode="lin" valueType="num">
                                      <p:cBhvr>
                                        <p:cTn id="679" dur="100" fill="hold"/>
                                        <p:tgtEl>
                                          <p:spTgt spid="105"/>
                                        </p:tgtEl>
                                        <p:attrNameLst>
                                          <p:attrName>ppt_y</p:attrName>
                                        </p:attrNameLst>
                                      </p:cBhvr>
                                      <p:tavLst>
                                        <p:tav tm="0">
                                          <p:val>
                                            <p:strVal val="#ppt_y+.1"/>
                                          </p:val>
                                        </p:tav>
                                        <p:tav tm="100000">
                                          <p:val>
                                            <p:strVal val="#ppt_y"/>
                                          </p:val>
                                        </p:tav>
                                      </p:tavLst>
                                    </p:anim>
                                  </p:childTnLst>
                                </p:cTn>
                              </p:par>
                            </p:childTnLst>
                          </p:cTn>
                        </p:par>
                        <p:par>
                          <p:cTn id="680" fill="hold">
                            <p:stCondLst>
                              <p:cond delay="18300"/>
                            </p:stCondLst>
                            <p:childTnLst>
                              <p:par>
                                <p:cTn id="681" presetID="42" presetClass="entr" presetSubtype="0" fill="hold" grpId="0" nodeType="afterEffect">
                                  <p:stCondLst>
                                    <p:cond delay="0"/>
                                  </p:stCondLst>
                                  <p:childTnLst>
                                    <p:set>
                                      <p:cBhvr>
                                        <p:cTn id="682" dur="1" fill="hold">
                                          <p:stCondLst>
                                            <p:cond delay="0"/>
                                          </p:stCondLst>
                                        </p:cTn>
                                        <p:tgtEl>
                                          <p:spTgt spid="106"/>
                                        </p:tgtEl>
                                        <p:attrNameLst>
                                          <p:attrName>style.visibility</p:attrName>
                                        </p:attrNameLst>
                                      </p:cBhvr>
                                      <p:to>
                                        <p:strVal val="visible"/>
                                      </p:to>
                                    </p:set>
                                    <p:animEffect transition="in" filter="fade">
                                      <p:cBhvr>
                                        <p:cTn id="683" dur="100"/>
                                        <p:tgtEl>
                                          <p:spTgt spid="106"/>
                                        </p:tgtEl>
                                      </p:cBhvr>
                                    </p:animEffect>
                                    <p:anim calcmode="lin" valueType="num">
                                      <p:cBhvr>
                                        <p:cTn id="684" dur="100" fill="hold"/>
                                        <p:tgtEl>
                                          <p:spTgt spid="106"/>
                                        </p:tgtEl>
                                        <p:attrNameLst>
                                          <p:attrName>ppt_x</p:attrName>
                                        </p:attrNameLst>
                                      </p:cBhvr>
                                      <p:tavLst>
                                        <p:tav tm="0">
                                          <p:val>
                                            <p:strVal val="#ppt_x"/>
                                          </p:val>
                                        </p:tav>
                                        <p:tav tm="100000">
                                          <p:val>
                                            <p:strVal val="#ppt_x"/>
                                          </p:val>
                                        </p:tav>
                                      </p:tavLst>
                                    </p:anim>
                                    <p:anim calcmode="lin" valueType="num">
                                      <p:cBhvr>
                                        <p:cTn id="685" dur="100" fill="hold"/>
                                        <p:tgtEl>
                                          <p:spTgt spid="106"/>
                                        </p:tgtEl>
                                        <p:attrNameLst>
                                          <p:attrName>ppt_y</p:attrName>
                                        </p:attrNameLst>
                                      </p:cBhvr>
                                      <p:tavLst>
                                        <p:tav tm="0">
                                          <p:val>
                                            <p:strVal val="#ppt_y+.1"/>
                                          </p:val>
                                        </p:tav>
                                        <p:tav tm="100000">
                                          <p:val>
                                            <p:strVal val="#ppt_y"/>
                                          </p:val>
                                        </p:tav>
                                      </p:tavLst>
                                    </p:anim>
                                  </p:childTnLst>
                                </p:cTn>
                              </p:par>
                            </p:childTnLst>
                          </p:cTn>
                        </p:par>
                        <p:par>
                          <p:cTn id="686" fill="hold">
                            <p:stCondLst>
                              <p:cond delay="18400"/>
                            </p:stCondLst>
                            <p:childTnLst>
                              <p:par>
                                <p:cTn id="687" presetID="42" presetClass="entr" presetSubtype="0" fill="hold" grpId="0" nodeType="afterEffect">
                                  <p:stCondLst>
                                    <p:cond delay="0"/>
                                  </p:stCondLst>
                                  <p:childTnLst>
                                    <p:set>
                                      <p:cBhvr>
                                        <p:cTn id="688" dur="1" fill="hold">
                                          <p:stCondLst>
                                            <p:cond delay="0"/>
                                          </p:stCondLst>
                                        </p:cTn>
                                        <p:tgtEl>
                                          <p:spTgt spid="107"/>
                                        </p:tgtEl>
                                        <p:attrNameLst>
                                          <p:attrName>style.visibility</p:attrName>
                                        </p:attrNameLst>
                                      </p:cBhvr>
                                      <p:to>
                                        <p:strVal val="visible"/>
                                      </p:to>
                                    </p:set>
                                    <p:animEffect transition="in" filter="fade">
                                      <p:cBhvr>
                                        <p:cTn id="689" dur="100"/>
                                        <p:tgtEl>
                                          <p:spTgt spid="107"/>
                                        </p:tgtEl>
                                      </p:cBhvr>
                                    </p:animEffect>
                                    <p:anim calcmode="lin" valueType="num">
                                      <p:cBhvr>
                                        <p:cTn id="690" dur="100" fill="hold"/>
                                        <p:tgtEl>
                                          <p:spTgt spid="107"/>
                                        </p:tgtEl>
                                        <p:attrNameLst>
                                          <p:attrName>ppt_x</p:attrName>
                                        </p:attrNameLst>
                                      </p:cBhvr>
                                      <p:tavLst>
                                        <p:tav tm="0">
                                          <p:val>
                                            <p:strVal val="#ppt_x"/>
                                          </p:val>
                                        </p:tav>
                                        <p:tav tm="100000">
                                          <p:val>
                                            <p:strVal val="#ppt_x"/>
                                          </p:val>
                                        </p:tav>
                                      </p:tavLst>
                                    </p:anim>
                                    <p:anim calcmode="lin" valueType="num">
                                      <p:cBhvr>
                                        <p:cTn id="691" dur="1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p:bldP spid="119" grpId="0"/>
      <p:bldP spid="123" grpId="0" animBg="1"/>
      <p:bldP spid="124" grpId="0" animBg="1"/>
      <p:bldP spid="125" grpId="0" animBg="1"/>
      <p:bldP spid="126" grpId="0" animBg="1"/>
      <p:bldP spid="127" grpId="0" animBg="1"/>
      <p:bldP spid="128" grpId="0"/>
      <p:bldP spid="129" grpId="0"/>
      <p:bldP spid="130" grpId="0"/>
      <p:bldP spid="131" grpId="0"/>
      <p:bldP spid="132" grpId="0"/>
      <p:bldP spid="133" grpId="0"/>
      <p:bldP spid="134" grpId="0"/>
      <p:bldP spid="135" grpId="0"/>
      <p:bldP spid="136" grpId="0"/>
      <p:bldP spid="13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FE4A1E"/>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FE4A1E"/>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FE4A1E"/>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5C9AD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5C9AD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5C9AD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5C9AD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chemeClr val="bg1"/>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chemeClr val="bg1"/>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44546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44546B"/>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44546B"/>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7A7A7A"/>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7A7A7A"/>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7A7A7A"/>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7A7A7A"/>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chemeClr val="bg1"/>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chemeClr val="bg1"/>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93939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93939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93939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93939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BFBFBF"/>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BFBFBF"/>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BFBFBF"/>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BFBFB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chemeClr val="bg1"/>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chemeClr val="bg1"/>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6585960A-E0C5-4B09-AC20-DA58C08090BF}"/>
              </a:ext>
            </a:extLst>
          </p:cNvPr>
          <p:cNvSpPr>
            <a:spLocks noChangeAspect="1"/>
          </p:cNvSpPr>
          <p:nvPr/>
        </p:nvSpPr>
        <p:spPr>
          <a:xfrm rot="10800000">
            <a:off x="9873347" y="836832"/>
            <a:ext cx="1420955" cy="1651183"/>
          </a:xfrm>
          <a:custGeom>
            <a:avLst/>
            <a:gdLst>
              <a:gd name="connsiteX0" fmla="*/ 1420955 w 1420955"/>
              <a:gd name="connsiteY0" fmla="*/ 1651183 h 1651183"/>
              <a:gd name="connsiteX1" fmla="*/ 1354641 w 1420955"/>
              <a:gd name="connsiteY1" fmla="*/ 1651183 h 1651183"/>
              <a:gd name="connsiteX2" fmla="*/ 1284575 w 1420955"/>
              <a:gd name="connsiteY2" fmla="*/ 1645003 h 1651183"/>
              <a:gd name="connsiteX3" fmla="*/ 1214505 w 1420955"/>
              <a:gd name="connsiteY3" fmla="*/ 1635732 h 1651183"/>
              <a:gd name="connsiteX4" fmla="*/ 1138600 w 1420955"/>
              <a:gd name="connsiteY4" fmla="*/ 1620280 h 1651183"/>
              <a:gd name="connsiteX5" fmla="*/ 1068533 w 1420955"/>
              <a:gd name="connsiteY5" fmla="*/ 1598646 h 1651183"/>
              <a:gd name="connsiteX6" fmla="*/ 1007222 w 1420955"/>
              <a:gd name="connsiteY6" fmla="*/ 1586285 h 1651183"/>
              <a:gd name="connsiteX7" fmla="*/ 872926 w 1420955"/>
              <a:gd name="connsiteY7" fmla="*/ 1533746 h 1651183"/>
              <a:gd name="connsiteX8" fmla="*/ 750308 w 1420955"/>
              <a:gd name="connsiteY8" fmla="*/ 1468847 h 1651183"/>
              <a:gd name="connsiteX9" fmla="*/ 630608 w 1420955"/>
              <a:gd name="connsiteY9" fmla="*/ 1394677 h 1651183"/>
              <a:gd name="connsiteX10" fmla="*/ 519667 w 1420955"/>
              <a:gd name="connsiteY10" fmla="*/ 1305052 h 1651183"/>
              <a:gd name="connsiteX11" fmla="*/ 414568 w 1420955"/>
              <a:gd name="connsiteY11" fmla="*/ 1209250 h 1651183"/>
              <a:gd name="connsiteX12" fmla="*/ 324060 w 1420955"/>
              <a:gd name="connsiteY12" fmla="*/ 1107265 h 1651183"/>
              <a:gd name="connsiteX13" fmla="*/ 242317 w 1420955"/>
              <a:gd name="connsiteY13" fmla="*/ 989828 h 1651183"/>
              <a:gd name="connsiteX14" fmla="*/ 172249 w 1420955"/>
              <a:gd name="connsiteY14" fmla="*/ 866210 h 1651183"/>
              <a:gd name="connsiteX15" fmla="*/ 110941 w 1420955"/>
              <a:gd name="connsiteY15" fmla="*/ 733324 h 1651183"/>
              <a:gd name="connsiteX16" fmla="*/ 67145 w 1420955"/>
              <a:gd name="connsiteY16" fmla="*/ 594251 h 1651183"/>
              <a:gd name="connsiteX17" fmla="*/ 46710 w 1420955"/>
              <a:gd name="connsiteY17" fmla="*/ 520079 h 1651183"/>
              <a:gd name="connsiteX18" fmla="*/ 26275 w 1420955"/>
              <a:gd name="connsiteY18" fmla="*/ 455178 h 1651183"/>
              <a:gd name="connsiteX19" fmla="*/ 11676 w 1420955"/>
              <a:gd name="connsiteY19" fmla="*/ 374828 h 1651183"/>
              <a:gd name="connsiteX20" fmla="*/ 5836 w 1420955"/>
              <a:gd name="connsiteY20" fmla="*/ 300657 h 1651183"/>
              <a:gd name="connsiteX21" fmla="*/ 0 w 1420955"/>
              <a:gd name="connsiteY21" fmla="*/ 226487 h 1651183"/>
              <a:gd name="connsiteX22" fmla="*/ 0 w 1420955"/>
              <a:gd name="connsiteY22" fmla="*/ 152315 h 1651183"/>
              <a:gd name="connsiteX23" fmla="*/ 5836 w 1420955"/>
              <a:gd name="connsiteY23" fmla="*/ 19425 h 1651183"/>
              <a:gd name="connsiteX24" fmla="*/ 8020 w 1420955"/>
              <a:gd name="connsiteY24" fmla="*/ 0 h 1651183"/>
              <a:gd name="connsiteX25" fmla="*/ 1420955 w 1420955"/>
              <a:gd name="connsiteY25" fmla="*/ 0 h 1651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20955" h="1651183">
                <a:moveTo>
                  <a:pt x="1420955" y="1651183"/>
                </a:moveTo>
                <a:lnTo>
                  <a:pt x="1354641" y="1651183"/>
                </a:lnTo>
                <a:lnTo>
                  <a:pt x="1284575" y="1645003"/>
                </a:lnTo>
                <a:lnTo>
                  <a:pt x="1214505" y="1635732"/>
                </a:lnTo>
                <a:lnTo>
                  <a:pt x="1138600" y="1620280"/>
                </a:lnTo>
                <a:lnTo>
                  <a:pt x="1068533" y="1598646"/>
                </a:lnTo>
                <a:lnTo>
                  <a:pt x="1007222" y="1586285"/>
                </a:lnTo>
                <a:lnTo>
                  <a:pt x="872926" y="1533746"/>
                </a:lnTo>
                <a:lnTo>
                  <a:pt x="750308" y="1468847"/>
                </a:lnTo>
                <a:lnTo>
                  <a:pt x="630608" y="1394677"/>
                </a:lnTo>
                <a:lnTo>
                  <a:pt x="519667" y="1305052"/>
                </a:lnTo>
                <a:lnTo>
                  <a:pt x="414568" y="1209250"/>
                </a:lnTo>
                <a:lnTo>
                  <a:pt x="324060" y="1107265"/>
                </a:lnTo>
                <a:lnTo>
                  <a:pt x="242317" y="989828"/>
                </a:lnTo>
                <a:lnTo>
                  <a:pt x="172249" y="866210"/>
                </a:lnTo>
                <a:lnTo>
                  <a:pt x="110941" y="733324"/>
                </a:lnTo>
                <a:lnTo>
                  <a:pt x="67145" y="594251"/>
                </a:lnTo>
                <a:lnTo>
                  <a:pt x="46710" y="520079"/>
                </a:lnTo>
                <a:lnTo>
                  <a:pt x="26275" y="455178"/>
                </a:lnTo>
                <a:lnTo>
                  <a:pt x="11676" y="374828"/>
                </a:lnTo>
                <a:lnTo>
                  <a:pt x="5836" y="300657"/>
                </a:lnTo>
                <a:lnTo>
                  <a:pt x="0" y="226487"/>
                </a:lnTo>
                <a:lnTo>
                  <a:pt x="0" y="152315"/>
                </a:lnTo>
                <a:lnTo>
                  <a:pt x="5836" y="19425"/>
                </a:lnTo>
                <a:lnTo>
                  <a:pt x="8020" y="0"/>
                </a:lnTo>
                <a:lnTo>
                  <a:pt x="1420955" y="0"/>
                </a:lnTo>
                <a:close/>
              </a:path>
            </a:pathLst>
          </a:custGeom>
          <a:blipFill dpi="0" rotWithShape="0">
            <a:blip r:embed="rId3"/>
            <a:srcRect/>
            <a:stretch>
              <a:fillRect/>
            </a:stretch>
          </a:blipFill>
          <a:ln w="38100">
            <a:solidFill>
              <a:srgbClr val="5C9A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5" name="Freeform: Shape 24">
            <a:extLst>
              <a:ext uri="{FF2B5EF4-FFF2-40B4-BE49-F238E27FC236}">
                <a16:creationId xmlns:a16="http://schemas.microsoft.com/office/drawing/2014/main" id="{623C7791-41F8-45A5-BCA5-6ABC5416882C}"/>
              </a:ext>
            </a:extLst>
          </p:cNvPr>
          <p:cNvSpPr>
            <a:spLocks noChangeAspect="1"/>
          </p:cNvSpPr>
          <p:nvPr/>
        </p:nvSpPr>
        <p:spPr>
          <a:xfrm rot="10800000">
            <a:off x="8358890" y="841094"/>
            <a:ext cx="1419852" cy="1651182"/>
          </a:xfrm>
          <a:custGeom>
            <a:avLst/>
            <a:gdLst>
              <a:gd name="connsiteX0" fmla="*/ 65209 w 1419852"/>
              <a:gd name="connsiteY0" fmla="*/ 1651182 h 1651182"/>
              <a:gd name="connsiteX1" fmla="*/ 0 w 1419852"/>
              <a:gd name="connsiteY1" fmla="*/ 1651182 h 1651182"/>
              <a:gd name="connsiteX2" fmla="*/ 0 w 1419852"/>
              <a:gd name="connsiteY2" fmla="*/ 0 h 1651182"/>
              <a:gd name="connsiteX3" fmla="*/ 1408239 w 1419852"/>
              <a:gd name="connsiteY3" fmla="*/ 0 h 1651182"/>
              <a:gd name="connsiteX4" fmla="*/ 1411093 w 1419852"/>
              <a:gd name="connsiteY4" fmla="*/ 28697 h 1651182"/>
              <a:gd name="connsiteX5" fmla="*/ 1419852 w 1419852"/>
              <a:gd name="connsiteY5" fmla="*/ 152314 h 1651182"/>
              <a:gd name="connsiteX6" fmla="*/ 1411093 w 1419852"/>
              <a:gd name="connsiteY6" fmla="*/ 226486 h 1651182"/>
              <a:gd name="connsiteX7" fmla="*/ 1405256 w 1419852"/>
              <a:gd name="connsiteY7" fmla="*/ 300656 h 1651182"/>
              <a:gd name="connsiteX8" fmla="*/ 1399415 w 1419852"/>
              <a:gd name="connsiteY8" fmla="*/ 374827 h 1651182"/>
              <a:gd name="connsiteX9" fmla="*/ 1384819 w 1419852"/>
              <a:gd name="connsiteY9" fmla="*/ 455177 h 1651182"/>
              <a:gd name="connsiteX10" fmla="*/ 1370220 w 1419852"/>
              <a:gd name="connsiteY10" fmla="*/ 520078 h 1651182"/>
              <a:gd name="connsiteX11" fmla="*/ 1349784 w 1419852"/>
              <a:gd name="connsiteY11" fmla="*/ 594250 h 1651182"/>
              <a:gd name="connsiteX12" fmla="*/ 1300154 w 1419852"/>
              <a:gd name="connsiteY12" fmla="*/ 733323 h 1651182"/>
              <a:gd name="connsiteX13" fmla="*/ 1244681 w 1419852"/>
              <a:gd name="connsiteY13" fmla="*/ 866209 h 1651182"/>
              <a:gd name="connsiteX14" fmla="*/ 1168777 w 1419852"/>
              <a:gd name="connsiteY14" fmla="*/ 989827 h 1651182"/>
              <a:gd name="connsiteX15" fmla="*/ 1092869 w 1419852"/>
              <a:gd name="connsiteY15" fmla="*/ 1107264 h 1651182"/>
              <a:gd name="connsiteX16" fmla="*/ 996527 w 1419852"/>
              <a:gd name="connsiteY16" fmla="*/ 1209249 h 1651182"/>
              <a:gd name="connsiteX17" fmla="*/ 897265 w 1419852"/>
              <a:gd name="connsiteY17" fmla="*/ 1305051 h 1651182"/>
              <a:gd name="connsiteX18" fmla="*/ 786324 w 1419852"/>
              <a:gd name="connsiteY18" fmla="*/ 1394676 h 1651182"/>
              <a:gd name="connsiteX19" fmla="*/ 669545 w 1419852"/>
              <a:gd name="connsiteY19" fmla="*/ 1468846 h 1651182"/>
              <a:gd name="connsiteX20" fmla="*/ 544006 w 1419852"/>
              <a:gd name="connsiteY20" fmla="*/ 1533746 h 1651182"/>
              <a:gd name="connsiteX21" fmla="*/ 418467 w 1419852"/>
              <a:gd name="connsiteY21" fmla="*/ 1586284 h 1651182"/>
              <a:gd name="connsiteX22" fmla="*/ 348401 w 1419852"/>
              <a:gd name="connsiteY22" fmla="*/ 1598645 h 1651182"/>
              <a:gd name="connsiteX23" fmla="*/ 278333 w 1419852"/>
              <a:gd name="connsiteY23" fmla="*/ 1620279 h 1651182"/>
              <a:gd name="connsiteX24" fmla="*/ 202427 w 1419852"/>
              <a:gd name="connsiteY24" fmla="*/ 1635731 h 1651182"/>
              <a:gd name="connsiteX25" fmla="*/ 132359 w 1419852"/>
              <a:gd name="connsiteY25" fmla="*/ 1645002 h 165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19852" h="1651182">
                <a:moveTo>
                  <a:pt x="65209" y="1651182"/>
                </a:moveTo>
                <a:lnTo>
                  <a:pt x="0" y="1651182"/>
                </a:lnTo>
                <a:lnTo>
                  <a:pt x="0" y="0"/>
                </a:lnTo>
                <a:lnTo>
                  <a:pt x="1408239" y="0"/>
                </a:lnTo>
                <a:lnTo>
                  <a:pt x="1411093" y="28697"/>
                </a:lnTo>
                <a:lnTo>
                  <a:pt x="1419852" y="152314"/>
                </a:lnTo>
                <a:lnTo>
                  <a:pt x="1411093" y="226486"/>
                </a:lnTo>
                <a:lnTo>
                  <a:pt x="1405256" y="300656"/>
                </a:lnTo>
                <a:lnTo>
                  <a:pt x="1399415" y="374827"/>
                </a:lnTo>
                <a:lnTo>
                  <a:pt x="1384819" y="455177"/>
                </a:lnTo>
                <a:lnTo>
                  <a:pt x="1370220" y="520078"/>
                </a:lnTo>
                <a:lnTo>
                  <a:pt x="1349784" y="594250"/>
                </a:lnTo>
                <a:lnTo>
                  <a:pt x="1300154" y="733323"/>
                </a:lnTo>
                <a:lnTo>
                  <a:pt x="1244681" y="866209"/>
                </a:lnTo>
                <a:lnTo>
                  <a:pt x="1168777" y="989827"/>
                </a:lnTo>
                <a:lnTo>
                  <a:pt x="1092869" y="1107264"/>
                </a:lnTo>
                <a:lnTo>
                  <a:pt x="996527" y="1209249"/>
                </a:lnTo>
                <a:lnTo>
                  <a:pt x="897265" y="1305051"/>
                </a:lnTo>
                <a:lnTo>
                  <a:pt x="786324" y="1394676"/>
                </a:lnTo>
                <a:lnTo>
                  <a:pt x="669545" y="1468846"/>
                </a:lnTo>
                <a:lnTo>
                  <a:pt x="544006" y="1533746"/>
                </a:lnTo>
                <a:lnTo>
                  <a:pt x="418467" y="1586284"/>
                </a:lnTo>
                <a:lnTo>
                  <a:pt x="348401" y="1598645"/>
                </a:lnTo>
                <a:lnTo>
                  <a:pt x="278333" y="1620279"/>
                </a:lnTo>
                <a:lnTo>
                  <a:pt x="202427" y="1635731"/>
                </a:lnTo>
                <a:lnTo>
                  <a:pt x="132359" y="1645002"/>
                </a:lnTo>
                <a:close/>
              </a:path>
            </a:pathLst>
          </a:custGeom>
          <a:blipFill dpi="0" rotWithShape="0">
            <a:blip r:embed="rId4"/>
            <a:srcRect/>
            <a:stretch>
              <a:fillRect/>
            </a:stretch>
          </a:blipFill>
          <a:ln w="38100">
            <a:solidFill>
              <a:srgbClr val="FE4A1E"/>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26">
            <a:extLst>
              <a:ext uri="{FF2B5EF4-FFF2-40B4-BE49-F238E27FC236}">
                <a16:creationId xmlns:a16="http://schemas.microsoft.com/office/drawing/2014/main" id="{0E4D5B4F-4959-4625-88DB-D7707F9554ED}"/>
              </a:ext>
            </a:extLst>
          </p:cNvPr>
          <p:cNvSpPr>
            <a:spLocks noChangeAspect="1"/>
          </p:cNvSpPr>
          <p:nvPr/>
        </p:nvSpPr>
        <p:spPr>
          <a:xfrm>
            <a:off x="9167454" y="4693762"/>
            <a:ext cx="1336483" cy="903056"/>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87B62A99-FCF2-4A10-ACE1-F5C31D6E6BA8}"/>
              </a:ext>
            </a:extLst>
          </p:cNvPr>
          <p:cNvSpPr>
            <a:spLocks noChangeAspect="1"/>
          </p:cNvSpPr>
          <p:nvPr/>
        </p:nvSpPr>
        <p:spPr>
          <a:xfrm rot="10800000">
            <a:off x="9873348" y="2573080"/>
            <a:ext cx="1412935" cy="1918288"/>
          </a:xfrm>
          <a:custGeom>
            <a:avLst/>
            <a:gdLst>
              <a:gd name="connsiteX0" fmla="*/ 1412935 w 1412935"/>
              <a:gd name="connsiteY0" fmla="*/ 1918288 h 1918288"/>
              <a:gd name="connsiteX1" fmla="*/ 0 w 1412935"/>
              <a:gd name="connsiteY1" fmla="*/ 1918288 h 1918288"/>
              <a:gd name="connsiteX2" fmla="*/ 12413 w 1412935"/>
              <a:gd name="connsiteY2" fmla="*/ 1807917 h 1918288"/>
              <a:gd name="connsiteX3" fmla="*/ 38690 w 1412935"/>
              <a:gd name="connsiteY3" fmla="*/ 1681206 h 1918288"/>
              <a:gd name="connsiteX4" fmla="*/ 73726 w 1412935"/>
              <a:gd name="connsiteY4" fmla="*/ 1563771 h 1918288"/>
              <a:gd name="connsiteX5" fmla="*/ 114597 w 1412935"/>
              <a:gd name="connsiteY5" fmla="*/ 1446335 h 1918288"/>
              <a:gd name="connsiteX6" fmla="*/ 170066 w 1412935"/>
              <a:gd name="connsiteY6" fmla="*/ 1338166 h 1918288"/>
              <a:gd name="connsiteX7" fmla="*/ 234297 w 1412935"/>
              <a:gd name="connsiteY7" fmla="*/ 1233095 h 1918288"/>
              <a:gd name="connsiteX8" fmla="*/ 304364 w 1412935"/>
              <a:gd name="connsiteY8" fmla="*/ 1131108 h 1918288"/>
              <a:gd name="connsiteX9" fmla="*/ 324800 w 1412935"/>
              <a:gd name="connsiteY9" fmla="*/ 1094022 h 1918288"/>
              <a:gd name="connsiteX10" fmla="*/ 359837 w 1412935"/>
              <a:gd name="connsiteY10" fmla="*/ 1044575 h 1918288"/>
              <a:gd name="connsiteX11" fmla="*/ 394871 w 1412935"/>
              <a:gd name="connsiteY11" fmla="*/ 985856 h 1918288"/>
              <a:gd name="connsiteX12" fmla="*/ 429901 w 1412935"/>
              <a:gd name="connsiteY12" fmla="*/ 917868 h 1918288"/>
              <a:gd name="connsiteX13" fmla="*/ 462019 w 1412935"/>
              <a:gd name="connsiteY13" fmla="*/ 843696 h 1918288"/>
              <a:gd name="connsiteX14" fmla="*/ 497050 w 1412935"/>
              <a:gd name="connsiteY14" fmla="*/ 772616 h 1918288"/>
              <a:gd name="connsiteX15" fmla="*/ 532084 w 1412935"/>
              <a:gd name="connsiteY15" fmla="*/ 698444 h 1918288"/>
              <a:gd name="connsiteX16" fmla="*/ 561281 w 1412935"/>
              <a:gd name="connsiteY16" fmla="*/ 624276 h 1918288"/>
              <a:gd name="connsiteX17" fmla="*/ 596313 w 1412935"/>
              <a:gd name="connsiteY17" fmla="*/ 522289 h 1918288"/>
              <a:gd name="connsiteX18" fmla="*/ 616750 w 1412935"/>
              <a:gd name="connsiteY18" fmla="*/ 420302 h 1918288"/>
              <a:gd name="connsiteX19" fmla="*/ 637185 w 1412935"/>
              <a:gd name="connsiteY19" fmla="*/ 309047 h 1918288"/>
              <a:gd name="connsiteX20" fmla="*/ 663460 w 1412935"/>
              <a:gd name="connsiteY20" fmla="*/ 213242 h 1918288"/>
              <a:gd name="connsiteX21" fmla="*/ 678058 w 1412935"/>
              <a:gd name="connsiteY21" fmla="*/ 169976 h 1918288"/>
              <a:gd name="connsiteX22" fmla="*/ 692657 w 1412935"/>
              <a:gd name="connsiteY22" fmla="*/ 132890 h 1918288"/>
              <a:gd name="connsiteX23" fmla="*/ 713094 w 1412935"/>
              <a:gd name="connsiteY23" fmla="*/ 95805 h 1918288"/>
              <a:gd name="connsiteX24" fmla="*/ 733530 w 1412935"/>
              <a:gd name="connsiteY24" fmla="*/ 64901 h 1918288"/>
              <a:gd name="connsiteX25" fmla="*/ 753965 w 1412935"/>
              <a:gd name="connsiteY25" fmla="*/ 37086 h 1918288"/>
              <a:gd name="connsiteX26" fmla="*/ 788999 w 1412935"/>
              <a:gd name="connsiteY26" fmla="*/ 15453 h 1918288"/>
              <a:gd name="connsiteX27" fmla="*/ 818193 w 1412935"/>
              <a:gd name="connsiteY27" fmla="*/ 6182 h 1918288"/>
              <a:gd name="connsiteX28" fmla="*/ 859067 w 1412935"/>
              <a:gd name="connsiteY28" fmla="*/ 0 h 1918288"/>
              <a:gd name="connsiteX29" fmla="*/ 864906 w 1412935"/>
              <a:gd name="connsiteY29" fmla="*/ 0 h 1918288"/>
              <a:gd name="connsiteX30" fmla="*/ 873665 w 1412935"/>
              <a:gd name="connsiteY30" fmla="*/ 0 h 1918288"/>
              <a:gd name="connsiteX31" fmla="*/ 888264 w 1412935"/>
              <a:gd name="connsiteY31" fmla="*/ 0 h 1918288"/>
              <a:gd name="connsiteX32" fmla="*/ 908699 w 1412935"/>
              <a:gd name="connsiteY32" fmla="*/ 0 h 1918288"/>
              <a:gd name="connsiteX33" fmla="*/ 929134 w 1412935"/>
              <a:gd name="connsiteY33" fmla="*/ 0 h 1918288"/>
              <a:gd name="connsiteX34" fmla="*/ 955410 w 1412935"/>
              <a:gd name="connsiteY34" fmla="*/ 0 h 1918288"/>
              <a:gd name="connsiteX35" fmla="*/ 999202 w 1412935"/>
              <a:gd name="connsiteY35" fmla="*/ 0 h 1918288"/>
              <a:gd name="connsiteX36" fmla="*/ 1040075 w 1412935"/>
              <a:gd name="connsiteY36" fmla="*/ 0 h 1918288"/>
              <a:gd name="connsiteX37" fmla="*/ 1095544 w 1412935"/>
              <a:gd name="connsiteY37" fmla="*/ 0 h 1918288"/>
              <a:gd name="connsiteX38" fmla="*/ 1156854 w 1412935"/>
              <a:gd name="connsiteY38" fmla="*/ 0 h 1918288"/>
              <a:gd name="connsiteX39" fmla="*/ 1235679 w 1412935"/>
              <a:gd name="connsiteY39" fmla="*/ 0 h 1918288"/>
              <a:gd name="connsiteX40" fmla="*/ 1326184 w 1412935"/>
              <a:gd name="connsiteY40" fmla="*/ 0 h 1918288"/>
              <a:gd name="connsiteX41" fmla="*/ 1412935 w 1412935"/>
              <a:gd name="connsiteY41" fmla="*/ 0 h 19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412935" h="1918288">
                <a:moveTo>
                  <a:pt x="1412935" y="1918288"/>
                </a:moveTo>
                <a:lnTo>
                  <a:pt x="0" y="1918288"/>
                </a:lnTo>
                <a:lnTo>
                  <a:pt x="12413" y="1807917"/>
                </a:lnTo>
                <a:lnTo>
                  <a:pt x="38690" y="1681206"/>
                </a:lnTo>
                <a:lnTo>
                  <a:pt x="73726" y="1563771"/>
                </a:lnTo>
                <a:lnTo>
                  <a:pt x="114597" y="1446335"/>
                </a:lnTo>
                <a:lnTo>
                  <a:pt x="170066" y="1338166"/>
                </a:lnTo>
                <a:lnTo>
                  <a:pt x="234297" y="1233095"/>
                </a:lnTo>
                <a:lnTo>
                  <a:pt x="304364" y="1131108"/>
                </a:lnTo>
                <a:lnTo>
                  <a:pt x="324800" y="1094022"/>
                </a:lnTo>
                <a:lnTo>
                  <a:pt x="359837" y="1044575"/>
                </a:lnTo>
                <a:lnTo>
                  <a:pt x="394871" y="985856"/>
                </a:lnTo>
                <a:lnTo>
                  <a:pt x="429901" y="917868"/>
                </a:lnTo>
                <a:lnTo>
                  <a:pt x="462019" y="843696"/>
                </a:lnTo>
                <a:lnTo>
                  <a:pt x="497050" y="772616"/>
                </a:lnTo>
                <a:lnTo>
                  <a:pt x="532084" y="698444"/>
                </a:lnTo>
                <a:lnTo>
                  <a:pt x="561281" y="624276"/>
                </a:lnTo>
                <a:lnTo>
                  <a:pt x="596313" y="522289"/>
                </a:lnTo>
                <a:lnTo>
                  <a:pt x="616750" y="420302"/>
                </a:lnTo>
                <a:lnTo>
                  <a:pt x="637185" y="309047"/>
                </a:lnTo>
                <a:lnTo>
                  <a:pt x="663460" y="213242"/>
                </a:lnTo>
                <a:lnTo>
                  <a:pt x="678058" y="169976"/>
                </a:lnTo>
                <a:lnTo>
                  <a:pt x="692657" y="132890"/>
                </a:lnTo>
                <a:lnTo>
                  <a:pt x="713094" y="95805"/>
                </a:lnTo>
                <a:lnTo>
                  <a:pt x="733530" y="64901"/>
                </a:lnTo>
                <a:lnTo>
                  <a:pt x="753965" y="37086"/>
                </a:lnTo>
                <a:lnTo>
                  <a:pt x="788999" y="15453"/>
                </a:lnTo>
                <a:lnTo>
                  <a:pt x="818193" y="6182"/>
                </a:lnTo>
                <a:lnTo>
                  <a:pt x="859067" y="0"/>
                </a:lnTo>
                <a:lnTo>
                  <a:pt x="864906" y="0"/>
                </a:lnTo>
                <a:lnTo>
                  <a:pt x="873665" y="0"/>
                </a:lnTo>
                <a:lnTo>
                  <a:pt x="888264" y="0"/>
                </a:lnTo>
                <a:lnTo>
                  <a:pt x="908699" y="0"/>
                </a:lnTo>
                <a:lnTo>
                  <a:pt x="929134" y="0"/>
                </a:lnTo>
                <a:lnTo>
                  <a:pt x="955410" y="0"/>
                </a:lnTo>
                <a:lnTo>
                  <a:pt x="999202" y="0"/>
                </a:lnTo>
                <a:lnTo>
                  <a:pt x="1040075" y="0"/>
                </a:lnTo>
                <a:lnTo>
                  <a:pt x="1095544" y="0"/>
                </a:lnTo>
                <a:lnTo>
                  <a:pt x="1156854" y="0"/>
                </a:lnTo>
                <a:lnTo>
                  <a:pt x="1235679" y="0"/>
                </a:lnTo>
                <a:lnTo>
                  <a:pt x="1326184" y="0"/>
                </a:lnTo>
                <a:lnTo>
                  <a:pt x="1412935" y="0"/>
                </a:lnTo>
                <a:close/>
              </a:path>
            </a:pathLst>
          </a:custGeom>
          <a:blipFill dpi="0" rotWithShape="0">
            <a:blip r:embed="rId5"/>
            <a:srcRect/>
            <a:stretch>
              <a:fillRect/>
            </a:stretch>
          </a:blipFill>
          <a:ln w="38100">
            <a:solidFill>
              <a:srgbClr val="7A7A7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1" name="Freeform: Shape 20">
            <a:extLst>
              <a:ext uri="{FF2B5EF4-FFF2-40B4-BE49-F238E27FC236}">
                <a16:creationId xmlns:a16="http://schemas.microsoft.com/office/drawing/2014/main" id="{14A2F453-9103-49FD-8886-0AE21ABF5EC4}"/>
              </a:ext>
            </a:extLst>
          </p:cNvPr>
          <p:cNvSpPr>
            <a:spLocks noChangeAspect="1"/>
          </p:cNvSpPr>
          <p:nvPr/>
        </p:nvSpPr>
        <p:spPr>
          <a:xfrm rot="10800000">
            <a:off x="8370503" y="2573081"/>
            <a:ext cx="1408239" cy="1918289"/>
          </a:xfrm>
          <a:custGeom>
            <a:avLst/>
            <a:gdLst>
              <a:gd name="connsiteX0" fmla="*/ 1408239 w 1408239"/>
              <a:gd name="connsiteY0" fmla="*/ 1918289 h 1918289"/>
              <a:gd name="connsiteX1" fmla="*/ 0 w 1408239"/>
              <a:gd name="connsiteY1" fmla="*/ 1918289 h 1918289"/>
              <a:gd name="connsiteX2" fmla="*/ 0 w 1408239"/>
              <a:gd name="connsiteY2" fmla="*/ 0 h 1918289"/>
              <a:gd name="connsiteX3" fmla="*/ 558605 w 1408239"/>
              <a:gd name="connsiteY3" fmla="*/ 0 h 1918289"/>
              <a:gd name="connsiteX4" fmla="*/ 599477 w 1408239"/>
              <a:gd name="connsiteY4" fmla="*/ 6182 h 1918289"/>
              <a:gd name="connsiteX5" fmla="*/ 625752 w 1408239"/>
              <a:gd name="connsiteY5" fmla="*/ 15453 h 1918289"/>
              <a:gd name="connsiteX6" fmla="*/ 660785 w 1408239"/>
              <a:gd name="connsiteY6" fmla="*/ 37086 h 1918289"/>
              <a:gd name="connsiteX7" fmla="*/ 681223 w 1408239"/>
              <a:gd name="connsiteY7" fmla="*/ 64901 h 1918289"/>
              <a:gd name="connsiteX8" fmla="*/ 704577 w 1408239"/>
              <a:gd name="connsiteY8" fmla="*/ 95805 h 1918289"/>
              <a:gd name="connsiteX9" fmla="*/ 725016 w 1408239"/>
              <a:gd name="connsiteY9" fmla="*/ 132890 h 1918289"/>
              <a:gd name="connsiteX10" fmla="*/ 736694 w 1408239"/>
              <a:gd name="connsiteY10" fmla="*/ 169976 h 1918289"/>
              <a:gd name="connsiteX11" fmla="*/ 751290 w 1408239"/>
              <a:gd name="connsiteY11" fmla="*/ 213242 h 1918289"/>
              <a:gd name="connsiteX12" fmla="*/ 780485 w 1408239"/>
              <a:gd name="connsiteY12" fmla="*/ 309047 h 1918289"/>
              <a:gd name="connsiteX13" fmla="*/ 800921 w 1408239"/>
              <a:gd name="connsiteY13" fmla="*/ 420302 h 1918289"/>
              <a:gd name="connsiteX14" fmla="*/ 827197 w 1408239"/>
              <a:gd name="connsiteY14" fmla="*/ 522289 h 1918289"/>
              <a:gd name="connsiteX15" fmla="*/ 850553 w 1408239"/>
              <a:gd name="connsiteY15" fmla="*/ 624276 h 1918289"/>
              <a:gd name="connsiteX16" fmla="*/ 891426 w 1408239"/>
              <a:gd name="connsiteY16" fmla="*/ 713899 h 1918289"/>
              <a:gd name="connsiteX17" fmla="*/ 932296 w 1408239"/>
              <a:gd name="connsiteY17" fmla="*/ 806610 h 1918289"/>
              <a:gd name="connsiteX18" fmla="*/ 981929 w 1408239"/>
              <a:gd name="connsiteY18" fmla="*/ 902415 h 1918289"/>
              <a:gd name="connsiteX19" fmla="*/ 1028641 w 1408239"/>
              <a:gd name="connsiteY19" fmla="*/ 985856 h 1918289"/>
              <a:gd name="connsiteX20" fmla="*/ 1043239 w 1408239"/>
              <a:gd name="connsiteY20" fmla="*/ 1029121 h 1918289"/>
              <a:gd name="connsiteX21" fmla="*/ 1072435 w 1408239"/>
              <a:gd name="connsiteY21" fmla="*/ 1066207 h 1918289"/>
              <a:gd name="connsiteX22" fmla="*/ 1084110 w 1408239"/>
              <a:gd name="connsiteY22" fmla="*/ 1087840 h 1918289"/>
              <a:gd name="connsiteX23" fmla="*/ 1107466 w 1408239"/>
              <a:gd name="connsiteY23" fmla="*/ 1115658 h 1918289"/>
              <a:gd name="connsiteX24" fmla="*/ 1119146 w 1408239"/>
              <a:gd name="connsiteY24" fmla="*/ 1137288 h 1918289"/>
              <a:gd name="connsiteX25" fmla="*/ 1127903 w 1408239"/>
              <a:gd name="connsiteY25" fmla="*/ 1152741 h 1918289"/>
              <a:gd name="connsiteX26" fmla="*/ 1133743 w 1408239"/>
              <a:gd name="connsiteY26" fmla="*/ 1168192 h 1918289"/>
              <a:gd name="connsiteX27" fmla="*/ 1139582 w 1408239"/>
              <a:gd name="connsiteY27" fmla="*/ 1183645 h 1918289"/>
              <a:gd name="connsiteX28" fmla="*/ 1148338 w 1408239"/>
              <a:gd name="connsiteY28" fmla="*/ 1196009 h 1918289"/>
              <a:gd name="connsiteX29" fmla="*/ 1209649 w 1408239"/>
              <a:gd name="connsiteY29" fmla="*/ 1291812 h 1918289"/>
              <a:gd name="connsiteX30" fmla="*/ 1259281 w 1408239"/>
              <a:gd name="connsiteY30" fmla="*/ 1387616 h 1918289"/>
              <a:gd name="connsiteX31" fmla="*/ 1308912 w 1408239"/>
              <a:gd name="connsiteY31" fmla="*/ 1489599 h 1918289"/>
              <a:gd name="connsiteX32" fmla="*/ 1349784 w 1408239"/>
              <a:gd name="connsiteY32" fmla="*/ 1600857 h 1918289"/>
              <a:gd name="connsiteX33" fmla="*/ 1376059 w 1408239"/>
              <a:gd name="connsiteY33" fmla="*/ 1712115 h 1918289"/>
              <a:gd name="connsiteX34" fmla="*/ 1399415 w 1408239"/>
              <a:gd name="connsiteY34" fmla="*/ 1829552 h 1918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408239" h="1918289">
                <a:moveTo>
                  <a:pt x="1408239" y="1918289"/>
                </a:moveTo>
                <a:lnTo>
                  <a:pt x="0" y="1918289"/>
                </a:lnTo>
                <a:lnTo>
                  <a:pt x="0" y="0"/>
                </a:lnTo>
                <a:lnTo>
                  <a:pt x="558605" y="0"/>
                </a:lnTo>
                <a:lnTo>
                  <a:pt x="599477" y="6182"/>
                </a:lnTo>
                <a:lnTo>
                  <a:pt x="625752" y="15453"/>
                </a:lnTo>
                <a:lnTo>
                  <a:pt x="660785" y="37086"/>
                </a:lnTo>
                <a:lnTo>
                  <a:pt x="681223" y="64901"/>
                </a:lnTo>
                <a:lnTo>
                  <a:pt x="704577" y="95805"/>
                </a:lnTo>
                <a:lnTo>
                  <a:pt x="725016" y="132890"/>
                </a:lnTo>
                <a:lnTo>
                  <a:pt x="736694" y="169976"/>
                </a:lnTo>
                <a:lnTo>
                  <a:pt x="751290" y="213242"/>
                </a:lnTo>
                <a:lnTo>
                  <a:pt x="780485" y="309047"/>
                </a:lnTo>
                <a:lnTo>
                  <a:pt x="800921" y="420302"/>
                </a:lnTo>
                <a:lnTo>
                  <a:pt x="827197" y="522289"/>
                </a:lnTo>
                <a:lnTo>
                  <a:pt x="850553" y="624276"/>
                </a:lnTo>
                <a:lnTo>
                  <a:pt x="891426" y="713899"/>
                </a:lnTo>
                <a:lnTo>
                  <a:pt x="932296" y="806610"/>
                </a:lnTo>
                <a:lnTo>
                  <a:pt x="981929" y="902415"/>
                </a:lnTo>
                <a:lnTo>
                  <a:pt x="1028641" y="985856"/>
                </a:lnTo>
                <a:lnTo>
                  <a:pt x="1043239" y="1029121"/>
                </a:lnTo>
                <a:lnTo>
                  <a:pt x="1072435" y="1066207"/>
                </a:lnTo>
                <a:lnTo>
                  <a:pt x="1084110" y="1087840"/>
                </a:lnTo>
                <a:lnTo>
                  <a:pt x="1107466" y="1115658"/>
                </a:lnTo>
                <a:lnTo>
                  <a:pt x="1119146" y="1137288"/>
                </a:lnTo>
                <a:lnTo>
                  <a:pt x="1127903" y="1152741"/>
                </a:lnTo>
                <a:lnTo>
                  <a:pt x="1133743" y="1168192"/>
                </a:lnTo>
                <a:lnTo>
                  <a:pt x="1139582" y="1183645"/>
                </a:lnTo>
                <a:lnTo>
                  <a:pt x="1148338" y="1196009"/>
                </a:lnTo>
                <a:lnTo>
                  <a:pt x="1209649" y="1291812"/>
                </a:lnTo>
                <a:lnTo>
                  <a:pt x="1259281" y="1387616"/>
                </a:lnTo>
                <a:lnTo>
                  <a:pt x="1308912" y="1489599"/>
                </a:lnTo>
                <a:lnTo>
                  <a:pt x="1349784" y="1600857"/>
                </a:lnTo>
                <a:lnTo>
                  <a:pt x="1376059" y="1712115"/>
                </a:lnTo>
                <a:lnTo>
                  <a:pt x="1399415" y="1829552"/>
                </a:lnTo>
                <a:close/>
              </a:path>
            </a:pathLst>
          </a:custGeom>
          <a:blipFill dpi="0" rotWithShape="0">
            <a:blip r:embed="rId6"/>
            <a:srcRect/>
            <a:stretch>
              <a:fillRect/>
            </a:stretch>
          </a:blipFill>
          <a:ln w="381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8" name="TextBox 27">
            <a:extLst>
              <a:ext uri="{FF2B5EF4-FFF2-40B4-BE49-F238E27FC236}">
                <a16:creationId xmlns:a16="http://schemas.microsoft.com/office/drawing/2014/main" id="{A391AD3E-BD85-438D-93B3-BFA0A2DEC6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3" name="Group 42">
            <a:extLst>
              <a:ext uri="{FF2B5EF4-FFF2-40B4-BE49-F238E27FC236}">
                <a16:creationId xmlns:a16="http://schemas.microsoft.com/office/drawing/2014/main" id="{791E0348-545C-428A-96E3-8B94EE399F62}"/>
              </a:ext>
            </a:extLst>
          </p:cNvPr>
          <p:cNvGrpSpPr/>
          <p:nvPr/>
        </p:nvGrpSpPr>
        <p:grpSpPr>
          <a:xfrm>
            <a:off x="563525" y="2498654"/>
            <a:ext cx="3530009" cy="1701210"/>
            <a:chOff x="563525" y="2498654"/>
            <a:chExt cx="3530009" cy="1701210"/>
          </a:xfrm>
        </p:grpSpPr>
        <p:sp>
          <p:nvSpPr>
            <p:cNvPr id="4" name="Rectangle 3">
              <a:extLst>
                <a:ext uri="{FF2B5EF4-FFF2-40B4-BE49-F238E27FC236}">
                  <a16:creationId xmlns:a16="http://schemas.microsoft.com/office/drawing/2014/main" id="{2F8271E2-2DBB-4A22-8A16-0C63E1906AB1}"/>
                </a:ext>
              </a:extLst>
            </p:cNvPr>
            <p:cNvSpPr/>
            <p:nvPr/>
          </p:nvSpPr>
          <p:spPr>
            <a:xfrm>
              <a:off x="563525"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29" name="TextBox 28">
              <a:extLst>
                <a:ext uri="{FF2B5EF4-FFF2-40B4-BE49-F238E27FC236}">
                  <a16:creationId xmlns:a16="http://schemas.microsoft.com/office/drawing/2014/main" id="{06D607A1-08D1-4743-ACBA-EF1259FFA4F1}"/>
                </a:ext>
              </a:extLst>
            </p:cNvPr>
            <p:cNvSpPr txBox="1"/>
            <p:nvPr/>
          </p:nvSpPr>
          <p:spPr>
            <a:xfrm>
              <a:off x="1095152" y="260290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2" name="Freeform: Shape 31">
            <a:extLst>
              <a:ext uri="{FF2B5EF4-FFF2-40B4-BE49-F238E27FC236}">
                <a16:creationId xmlns:a16="http://schemas.microsoft.com/office/drawing/2014/main" id="{1E0DBCE3-4737-49D8-B411-BBA6AF8410DC}"/>
              </a:ext>
            </a:extLst>
          </p:cNvPr>
          <p:cNvSpPr/>
          <p:nvPr/>
        </p:nvSpPr>
        <p:spPr>
          <a:xfrm>
            <a:off x="563525"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5" name="Group 44">
            <a:extLst>
              <a:ext uri="{FF2B5EF4-FFF2-40B4-BE49-F238E27FC236}">
                <a16:creationId xmlns:a16="http://schemas.microsoft.com/office/drawing/2014/main" id="{478A9EC9-7F54-4036-A8AF-DBB4C1804483}"/>
              </a:ext>
            </a:extLst>
          </p:cNvPr>
          <p:cNvGrpSpPr/>
          <p:nvPr/>
        </p:nvGrpSpPr>
        <p:grpSpPr>
          <a:xfrm>
            <a:off x="563525" y="4651370"/>
            <a:ext cx="3530009" cy="1701210"/>
            <a:chOff x="563525" y="4651370"/>
            <a:chExt cx="3530009" cy="1701210"/>
          </a:xfrm>
        </p:grpSpPr>
        <p:sp>
          <p:nvSpPr>
            <p:cNvPr id="33" name="Rectangle 32">
              <a:extLst>
                <a:ext uri="{FF2B5EF4-FFF2-40B4-BE49-F238E27FC236}">
                  <a16:creationId xmlns:a16="http://schemas.microsoft.com/office/drawing/2014/main" id="{31E0F2B5-EDE6-4FF7-A92F-93C7E23337C9}"/>
                </a:ext>
              </a:extLst>
            </p:cNvPr>
            <p:cNvSpPr/>
            <p:nvPr/>
          </p:nvSpPr>
          <p:spPr>
            <a:xfrm>
              <a:off x="563525"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2759855E-C0BE-4876-967A-4DD5C5B592DE}"/>
                </a:ext>
              </a:extLst>
            </p:cNvPr>
            <p:cNvSpPr txBox="1"/>
            <p:nvPr/>
          </p:nvSpPr>
          <p:spPr>
            <a:xfrm>
              <a:off x="1095152" y="4755617"/>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64B78BBE-AC9D-46D2-873E-9CD6CAAB5867}"/>
              </a:ext>
            </a:extLst>
          </p:cNvPr>
          <p:cNvSpPr/>
          <p:nvPr/>
        </p:nvSpPr>
        <p:spPr>
          <a:xfrm>
            <a:off x="563525"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4" name="Group 43">
            <a:extLst>
              <a:ext uri="{FF2B5EF4-FFF2-40B4-BE49-F238E27FC236}">
                <a16:creationId xmlns:a16="http://schemas.microsoft.com/office/drawing/2014/main" id="{AD85FB29-EB64-4157-9349-E23451A64AA9}"/>
              </a:ext>
            </a:extLst>
          </p:cNvPr>
          <p:cNvGrpSpPr/>
          <p:nvPr/>
        </p:nvGrpSpPr>
        <p:grpSpPr>
          <a:xfrm>
            <a:off x="4253023" y="2498654"/>
            <a:ext cx="3530009" cy="1701210"/>
            <a:chOff x="4253023" y="2498654"/>
            <a:chExt cx="3530009" cy="1701210"/>
          </a:xfrm>
        </p:grpSpPr>
        <p:sp>
          <p:nvSpPr>
            <p:cNvPr id="36" name="Rectangle 35">
              <a:extLst>
                <a:ext uri="{FF2B5EF4-FFF2-40B4-BE49-F238E27FC236}">
                  <a16:creationId xmlns:a16="http://schemas.microsoft.com/office/drawing/2014/main" id="{546727C5-7E66-4026-AC7E-76D5A1E21F61}"/>
                </a:ext>
              </a:extLst>
            </p:cNvPr>
            <p:cNvSpPr/>
            <p:nvPr/>
          </p:nvSpPr>
          <p:spPr>
            <a:xfrm>
              <a:off x="4253023"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19B137C3-54F9-4D9B-81F8-2196EE3153B0}"/>
                </a:ext>
              </a:extLst>
            </p:cNvPr>
            <p:cNvSpPr txBox="1"/>
            <p:nvPr/>
          </p:nvSpPr>
          <p:spPr>
            <a:xfrm>
              <a:off x="4863645" y="2645895"/>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Freeform: Shape 37">
            <a:extLst>
              <a:ext uri="{FF2B5EF4-FFF2-40B4-BE49-F238E27FC236}">
                <a16:creationId xmlns:a16="http://schemas.microsoft.com/office/drawing/2014/main" id="{8BE32628-B7A5-4A75-9EB2-039FEC2D7113}"/>
              </a:ext>
            </a:extLst>
          </p:cNvPr>
          <p:cNvSpPr/>
          <p:nvPr/>
        </p:nvSpPr>
        <p:spPr>
          <a:xfrm>
            <a:off x="4253023"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  </a:t>
            </a:r>
          </a:p>
        </p:txBody>
      </p:sp>
      <p:grpSp>
        <p:nvGrpSpPr>
          <p:cNvPr id="46" name="Group 45">
            <a:extLst>
              <a:ext uri="{FF2B5EF4-FFF2-40B4-BE49-F238E27FC236}">
                <a16:creationId xmlns:a16="http://schemas.microsoft.com/office/drawing/2014/main" id="{64F27D30-2A11-4D76-9413-AD2AB202CF0F}"/>
              </a:ext>
            </a:extLst>
          </p:cNvPr>
          <p:cNvGrpSpPr/>
          <p:nvPr/>
        </p:nvGrpSpPr>
        <p:grpSpPr>
          <a:xfrm>
            <a:off x="4242561" y="4651370"/>
            <a:ext cx="3530009" cy="1701210"/>
            <a:chOff x="4242561" y="4651370"/>
            <a:chExt cx="3530009" cy="1701210"/>
          </a:xfrm>
        </p:grpSpPr>
        <p:sp>
          <p:nvSpPr>
            <p:cNvPr id="39" name="Rectangle 38">
              <a:extLst>
                <a:ext uri="{FF2B5EF4-FFF2-40B4-BE49-F238E27FC236}">
                  <a16:creationId xmlns:a16="http://schemas.microsoft.com/office/drawing/2014/main" id="{A3EF0E2F-B7E9-4900-9175-E3B9C8F4DECC}"/>
                </a:ext>
              </a:extLst>
            </p:cNvPr>
            <p:cNvSpPr/>
            <p:nvPr/>
          </p:nvSpPr>
          <p:spPr>
            <a:xfrm>
              <a:off x="4242561"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3B74C6A9-2F41-4E47-889C-FB4D40366C1F}"/>
                </a:ext>
              </a:extLst>
            </p:cNvPr>
            <p:cNvSpPr txBox="1"/>
            <p:nvPr/>
          </p:nvSpPr>
          <p:spPr>
            <a:xfrm>
              <a:off x="4784650" y="479075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1" name="Freeform: Shape 40">
            <a:extLst>
              <a:ext uri="{FF2B5EF4-FFF2-40B4-BE49-F238E27FC236}">
                <a16:creationId xmlns:a16="http://schemas.microsoft.com/office/drawing/2014/main" id="{E6DC5B7E-95D6-4C2C-B97A-F5ECD0D63BA7}"/>
              </a:ext>
            </a:extLst>
          </p:cNvPr>
          <p:cNvSpPr/>
          <p:nvPr/>
        </p:nvSpPr>
        <p:spPr>
          <a:xfrm>
            <a:off x="4242561"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a:t>
            </a:r>
          </a:p>
        </p:txBody>
      </p:sp>
    </p:spTree>
    <p:extLst>
      <p:ext uri="{BB962C8B-B14F-4D97-AF65-F5344CB8AC3E}">
        <p14:creationId xmlns:p14="http://schemas.microsoft.com/office/powerpoint/2010/main" val="225616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ssolve">
                                      <p:cBhvr>
                                        <p:cTn id="10" dur="500"/>
                                        <p:tgtEl>
                                          <p:spTgt spid="12"/>
                                        </p:tgtEl>
                                      </p:cBhvr>
                                    </p:animEffect>
                                  </p:childTnLst>
                                </p:cTn>
                              </p:par>
                            </p:childTnLst>
                          </p:cTn>
                        </p:par>
                        <p:par>
                          <p:cTn id="11" fill="hold">
                            <p:stCondLst>
                              <p:cond delay="500"/>
                            </p:stCondLst>
                            <p:childTnLst>
                              <p:par>
                                <p:cTn id="12" presetID="47" presetClass="entr" presetSubtype="0" fill="hold" grpId="0" nodeType="after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fade">
                                      <p:cBhvr>
                                        <p:cTn id="14" dur="1000"/>
                                        <p:tgtEl>
                                          <p:spTgt spid="32"/>
                                        </p:tgtEl>
                                      </p:cBhvr>
                                    </p:animEffect>
                                    <p:anim calcmode="lin" valueType="num">
                                      <p:cBhvr>
                                        <p:cTn id="15" dur="1000" fill="hold"/>
                                        <p:tgtEl>
                                          <p:spTgt spid="32"/>
                                        </p:tgtEl>
                                        <p:attrNameLst>
                                          <p:attrName>ppt_x</p:attrName>
                                        </p:attrNameLst>
                                      </p:cBhvr>
                                      <p:tavLst>
                                        <p:tav tm="0">
                                          <p:val>
                                            <p:strVal val="#ppt_x"/>
                                          </p:val>
                                        </p:tav>
                                        <p:tav tm="100000">
                                          <p:val>
                                            <p:strVal val="#ppt_x"/>
                                          </p:val>
                                        </p:tav>
                                      </p:tavLst>
                                    </p:anim>
                                    <p:anim calcmode="lin" valueType="num">
                                      <p:cBhvr>
                                        <p:cTn id="16" dur="1000" fill="hold"/>
                                        <p:tgtEl>
                                          <p:spTgt spid="32"/>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fade">
                                      <p:cBhvr>
                                        <p:cTn id="19" dur="1000"/>
                                        <p:tgtEl>
                                          <p:spTgt spid="43"/>
                                        </p:tgtEl>
                                      </p:cBhvr>
                                    </p:animEffect>
                                    <p:anim calcmode="lin" valueType="num">
                                      <p:cBhvr>
                                        <p:cTn id="20" dur="1000" fill="hold"/>
                                        <p:tgtEl>
                                          <p:spTgt spid="43"/>
                                        </p:tgtEl>
                                        <p:attrNameLst>
                                          <p:attrName>ppt_x</p:attrName>
                                        </p:attrNameLst>
                                      </p:cBhvr>
                                      <p:tavLst>
                                        <p:tav tm="0">
                                          <p:val>
                                            <p:strVal val="#ppt_x"/>
                                          </p:val>
                                        </p:tav>
                                        <p:tav tm="100000">
                                          <p:val>
                                            <p:strVal val="#ppt_x"/>
                                          </p:val>
                                        </p:tav>
                                      </p:tavLst>
                                    </p:anim>
                                    <p:anim calcmode="lin" valueType="num">
                                      <p:cBhvr>
                                        <p:cTn id="21" dur="1000" fill="hold"/>
                                        <p:tgtEl>
                                          <p:spTgt spid="43"/>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childTnLst>
                                </p:cTn>
                              </p:par>
                            </p:childTnLst>
                          </p:cTn>
                        </p:par>
                        <p:par>
                          <p:cTn id="28" fill="hold">
                            <p:stCondLst>
                              <p:cond delay="2000"/>
                            </p:stCondLst>
                            <p:childTnLst>
                              <p:par>
                                <p:cTn id="29" presetID="47" presetClass="entr" presetSubtype="0"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fade">
                                      <p:cBhvr>
                                        <p:cTn id="31" dur="1000"/>
                                        <p:tgtEl>
                                          <p:spTgt spid="38"/>
                                        </p:tgtEl>
                                      </p:cBhvr>
                                    </p:animEffect>
                                    <p:anim calcmode="lin" valueType="num">
                                      <p:cBhvr>
                                        <p:cTn id="32" dur="1000" fill="hold"/>
                                        <p:tgtEl>
                                          <p:spTgt spid="38"/>
                                        </p:tgtEl>
                                        <p:attrNameLst>
                                          <p:attrName>ppt_x</p:attrName>
                                        </p:attrNameLst>
                                      </p:cBhvr>
                                      <p:tavLst>
                                        <p:tav tm="0">
                                          <p:val>
                                            <p:strVal val="#ppt_x"/>
                                          </p:val>
                                        </p:tav>
                                        <p:tav tm="100000">
                                          <p:val>
                                            <p:strVal val="#ppt_x"/>
                                          </p:val>
                                        </p:tav>
                                      </p:tavLst>
                                    </p:anim>
                                    <p:anim calcmode="lin" valueType="num">
                                      <p:cBhvr>
                                        <p:cTn id="33" dur="1000" fill="hold"/>
                                        <p:tgtEl>
                                          <p:spTgt spid="38"/>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1000" fill="hold"/>
                                        <p:tgtEl>
                                          <p:spTgt spid="44"/>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 calcmode="lin" valueType="num">
                                      <p:cBhvr>
                                        <p:cTn id="42" dur="500" fill="hold"/>
                                        <p:tgtEl>
                                          <p:spTgt spid="27"/>
                                        </p:tgtEl>
                                        <p:attrNameLst>
                                          <p:attrName>ppt_w</p:attrName>
                                        </p:attrNameLst>
                                      </p:cBhvr>
                                      <p:tavLst>
                                        <p:tav tm="0">
                                          <p:val>
                                            <p:fltVal val="0"/>
                                          </p:val>
                                        </p:tav>
                                        <p:tav tm="100000">
                                          <p:val>
                                            <p:strVal val="#ppt_w"/>
                                          </p:val>
                                        </p:tav>
                                      </p:tavLst>
                                    </p:anim>
                                    <p:anim calcmode="lin" valueType="num">
                                      <p:cBhvr>
                                        <p:cTn id="43" dur="500" fill="hold"/>
                                        <p:tgtEl>
                                          <p:spTgt spid="27"/>
                                        </p:tgtEl>
                                        <p:attrNameLst>
                                          <p:attrName>ppt_h</p:attrName>
                                        </p:attrNameLst>
                                      </p:cBhvr>
                                      <p:tavLst>
                                        <p:tav tm="0">
                                          <p:val>
                                            <p:fltVal val="0"/>
                                          </p:val>
                                        </p:tav>
                                        <p:tav tm="100000">
                                          <p:val>
                                            <p:strVal val="#ppt_h"/>
                                          </p:val>
                                        </p:tav>
                                      </p:tavLst>
                                    </p:anim>
                                    <p:animEffect transition="in" filter="fade">
                                      <p:cBhvr>
                                        <p:cTn id="44" dur="500"/>
                                        <p:tgtEl>
                                          <p:spTgt spid="27"/>
                                        </p:tgtEl>
                                      </p:cBhvr>
                                    </p:animEffect>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1000" fill="hold"/>
                                        <p:tgtEl>
                                          <p:spTgt spid="35"/>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fade">
                                      <p:cBhvr>
                                        <p:cTn id="53" dur="1000"/>
                                        <p:tgtEl>
                                          <p:spTgt spid="45"/>
                                        </p:tgtEl>
                                      </p:cBhvr>
                                    </p:animEffect>
                                    <p:anim calcmode="lin" valueType="num">
                                      <p:cBhvr>
                                        <p:cTn id="54" dur="1000" fill="hold"/>
                                        <p:tgtEl>
                                          <p:spTgt spid="45"/>
                                        </p:tgtEl>
                                        <p:attrNameLst>
                                          <p:attrName>ppt_x</p:attrName>
                                        </p:attrNameLst>
                                      </p:cBhvr>
                                      <p:tavLst>
                                        <p:tav tm="0">
                                          <p:val>
                                            <p:strVal val="#ppt_x"/>
                                          </p:val>
                                        </p:tav>
                                        <p:tav tm="100000">
                                          <p:val>
                                            <p:strVal val="#ppt_x"/>
                                          </p:val>
                                        </p:tav>
                                      </p:tavLst>
                                    </p:anim>
                                    <p:anim calcmode="lin" valueType="num">
                                      <p:cBhvr>
                                        <p:cTn id="55" dur="1000" fill="hold"/>
                                        <p:tgtEl>
                                          <p:spTgt spid="45"/>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5000"/>
                            </p:stCondLst>
                            <p:childTnLst>
                              <p:par>
                                <p:cTn id="63" presetID="47"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0"/>
                                  </p:stCondLst>
                                  <p:childTnLst>
                                    <p:set>
                                      <p:cBhvr>
                                        <p:cTn id="69" dur="1" fill="hold">
                                          <p:stCondLst>
                                            <p:cond delay="0"/>
                                          </p:stCondLst>
                                        </p:cTn>
                                        <p:tgtEl>
                                          <p:spTgt spid="46"/>
                                        </p:tgtEl>
                                        <p:attrNameLst>
                                          <p:attrName>style.visibility</p:attrName>
                                        </p:attrNameLst>
                                      </p:cBhvr>
                                      <p:to>
                                        <p:strVal val="visible"/>
                                      </p:to>
                                    </p:set>
                                    <p:animEffect transition="in" filter="fade">
                                      <p:cBhvr>
                                        <p:cTn id="70" dur="1000"/>
                                        <p:tgtEl>
                                          <p:spTgt spid="46"/>
                                        </p:tgtEl>
                                      </p:cBhvr>
                                    </p:animEffect>
                                    <p:anim calcmode="lin" valueType="num">
                                      <p:cBhvr>
                                        <p:cTn id="71" dur="1000" fill="hold"/>
                                        <p:tgtEl>
                                          <p:spTgt spid="46"/>
                                        </p:tgtEl>
                                        <p:attrNameLst>
                                          <p:attrName>ppt_x</p:attrName>
                                        </p:attrNameLst>
                                      </p:cBhvr>
                                      <p:tavLst>
                                        <p:tav tm="0">
                                          <p:val>
                                            <p:strVal val="#ppt_x"/>
                                          </p:val>
                                        </p:tav>
                                        <p:tav tm="100000">
                                          <p:val>
                                            <p:strVal val="#ppt_x"/>
                                          </p:val>
                                        </p:tav>
                                      </p:tavLst>
                                    </p:anim>
                                    <p:anim calcmode="lin" valueType="num">
                                      <p:cBhvr>
                                        <p:cTn id="72" dur="1000" fill="hold"/>
                                        <p:tgtEl>
                                          <p:spTgt spid="46"/>
                                        </p:tgtEl>
                                        <p:attrNameLst>
                                          <p:attrName>ppt_y</p:attrName>
                                        </p:attrNameLst>
                                      </p:cBhvr>
                                      <p:tavLst>
                                        <p:tav tm="0">
                                          <p:val>
                                            <p:strVal val="#ppt_y+.1"/>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 calcmode="lin" valueType="num">
                                      <p:cBhvr>
                                        <p:cTn id="76" dur="500" fill="hold"/>
                                        <p:tgtEl>
                                          <p:spTgt spid="23"/>
                                        </p:tgtEl>
                                        <p:attrNameLst>
                                          <p:attrName>ppt_w</p:attrName>
                                        </p:attrNameLst>
                                      </p:cBhvr>
                                      <p:tavLst>
                                        <p:tav tm="0">
                                          <p:val>
                                            <p:fltVal val="0"/>
                                          </p:val>
                                        </p:tav>
                                        <p:tav tm="100000">
                                          <p:val>
                                            <p:strVal val="#ppt_w"/>
                                          </p:val>
                                        </p:tav>
                                      </p:tavLst>
                                    </p:anim>
                                    <p:anim calcmode="lin" valueType="num">
                                      <p:cBhvr>
                                        <p:cTn id="77" dur="500" fill="hold"/>
                                        <p:tgtEl>
                                          <p:spTgt spid="23"/>
                                        </p:tgtEl>
                                        <p:attrNameLst>
                                          <p:attrName>ppt_h</p:attrName>
                                        </p:attrNameLst>
                                      </p:cBhvr>
                                      <p:tavLst>
                                        <p:tav tm="0">
                                          <p:val>
                                            <p:fltVal val="0"/>
                                          </p:val>
                                        </p:tav>
                                        <p:tav tm="100000">
                                          <p:val>
                                            <p:strVal val="#ppt_h"/>
                                          </p:val>
                                        </p:tav>
                                      </p:tavLst>
                                    </p:anim>
                                    <p:animEffect transition="in" filter="fade">
                                      <p:cBhvr>
                                        <p:cTn id="7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5" grpId="0" animBg="1"/>
      <p:bldP spid="12" grpId="0" animBg="1"/>
      <p:bldP spid="23" grpId="0" animBg="1"/>
      <p:bldP spid="21" grpId="0" animBg="1"/>
      <p:bldP spid="28" grpId="0"/>
      <p:bldP spid="32" grpId="0" animBg="1"/>
      <p:bldP spid="35" grpId="0" animBg="1"/>
      <p:bldP spid="38" grpId="0" animBg="1"/>
      <p:bldP spid="4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F119C5DB-245D-4F3C-A231-DA3A884C9086}"/>
              </a:ext>
            </a:extLst>
          </p:cNvPr>
          <p:cNvGrpSpPr/>
          <p:nvPr/>
        </p:nvGrpSpPr>
        <p:grpSpPr>
          <a:xfrm>
            <a:off x="1796901" y="2099936"/>
            <a:ext cx="1414134" cy="2057402"/>
            <a:chOff x="1796901" y="1610834"/>
            <a:chExt cx="1414134" cy="2057402"/>
          </a:xfrm>
        </p:grpSpPr>
        <p:sp>
          <p:nvSpPr>
            <p:cNvPr id="13" name="Oval 12">
              <a:extLst>
                <a:ext uri="{FF2B5EF4-FFF2-40B4-BE49-F238E27FC236}">
                  <a16:creationId xmlns:a16="http://schemas.microsoft.com/office/drawing/2014/main" id="{D25A3202-5BAF-4158-AA19-437EDE5CBA88}"/>
                </a:ext>
              </a:extLst>
            </p:cNvPr>
            <p:cNvSpPr>
              <a:spLocks noChangeAspect="1"/>
            </p:cNvSpPr>
            <p:nvPr/>
          </p:nvSpPr>
          <p:spPr>
            <a:xfrm>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S</a:t>
              </a:r>
            </a:p>
          </p:txBody>
        </p:sp>
        <p:sp>
          <p:nvSpPr>
            <p:cNvPr id="17" name="Freeform: Shape 16">
              <a:extLst>
                <a:ext uri="{FF2B5EF4-FFF2-40B4-BE49-F238E27FC236}">
                  <a16:creationId xmlns:a16="http://schemas.microsoft.com/office/drawing/2014/main" id="{7E68B7E2-C2E1-4C72-92A9-784AA12EFF74}"/>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E4A1E"/>
                </a:gs>
                <a:gs pos="23000">
                  <a:srgbClr val="FE4A1E"/>
                </a:gs>
                <a:gs pos="69000">
                  <a:srgbClr val="E02C00"/>
                </a:gs>
                <a:gs pos="97000">
                  <a:srgbClr val="FE4A1E"/>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D2BB9FA-65EA-4A67-B19C-991B328E1734}"/>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27555F5B-F17D-419F-BDB2-A5A2897693C7}"/>
              </a:ext>
            </a:extLst>
          </p:cNvPr>
          <p:cNvGrpSpPr/>
          <p:nvPr/>
        </p:nvGrpSpPr>
        <p:grpSpPr>
          <a:xfrm rot="10800000">
            <a:off x="1796900" y="4295289"/>
            <a:ext cx="1414134" cy="2057402"/>
            <a:chOff x="1796901" y="1610834"/>
            <a:chExt cx="1414134" cy="2057402"/>
          </a:xfrm>
        </p:grpSpPr>
        <p:sp>
          <p:nvSpPr>
            <p:cNvPr id="20" name="Oval 19">
              <a:extLst>
                <a:ext uri="{FF2B5EF4-FFF2-40B4-BE49-F238E27FC236}">
                  <a16:creationId xmlns:a16="http://schemas.microsoft.com/office/drawing/2014/main" id="{495C1C2D-7BF7-4D2B-9A8C-8C7E78CAB8B3}"/>
                </a:ext>
              </a:extLst>
            </p:cNvPr>
            <p:cNvSpPr>
              <a:spLocks noChangeAspect="1"/>
            </p:cNvSpPr>
            <p:nvPr/>
          </p:nvSpPr>
          <p:spPr>
            <a:xfrm rot="108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O</a:t>
              </a:r>
            </a:p>
          </p:txBody>
        </p:sp>
        <p:sp>
          <p:nvSpPr>
            <p:cNvPr id="21" name="Freeform: Shape 20">
              <a:extLst>
                <a:ext uri="{FF2B5EF4-FFF2-40B4-BE49-F238E27FC236}">
                  <a16:creationId xmlns:a16="http://schemas.microsoft.com/office/drawing/2014/main" id="{71038C5F-C117-44FC-BA62-4624F246EE8D}"/>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44546B"/>
                </a:gs>
                <a:gs pos="23000">
                  <a:srgbClr val="44546B"/>
                </a:gs>
                <a:gs pos="69000">
                  <a:srgbClr val="26364D"/>
                </a:gs>
                <a:gs pos="97000">
                  <a:srgbClr val="44546B"/>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2389F654-C380-4605-BCFF-B9C7222C27E9}"/>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3" name="Group 22">
            <a:extLst>
              <a:ext uri="{FF2B5EF4-FFF2-40B4-BE49-F238E27FC236}">
                <a16:creationId xmlns:a16="http://schemas.microsoft.com/office/drawing/2014/main" id="{EA744EF4-20E5-44FF-A286-58BF3E870878}"/>
              </a:ext>
            </a:extLst>
          </p:cNvPr>
          <p:cNvGrpSpPr/>
          <p:nvPr/>
        </p:nvGrpSpPr>
        <p:grpSpPr>
          <a:xfrm rot="5400000">
            <a:off x="2916864" y="3197613"/>
            <a:ext cx="1414134" cy="2057402"/>
            <a:chOff x="1796901" y="1610834"/>
            <a:chExt cx="1414134" cy="2057402"/>
          </a:xfrm>
        </p:grpSpPr>
        <p:sp>
          <p:nvSpPr>
            <p:cNvPr id="24" name="Oval 23">
              <a:extLst>
                <a:ext uri="{FF2B5EF4-FFF2-40B4-BE49-F238E27FC236}">
                  <a16:creationId xmlns:a16="http://schemas.microsoft.com/office/drawing/2014/main" id="{FD72F777-E9D1-4327-B9E9-4E19E5086595}"/>
                </a:ext>
              </a:extLst>
            </p:cNvPr>
            <p:cNvSpPr>
              <a:spLocks noChangeAspect="1"/>
            </p:cNvSpPr>
            <p:nvPr/>
          </p:nvSpPr>
          <p:spPr>
            <a:xfrm rot="162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W</a:t>
              </a:r>
            </a:p>
          </p:txBody>
        </p:sp>
        <p:sp>
          <p:nvSpPr>
            <p:cNvPr id="25" name="Freeform: Shape 24">
              <a:extLst>
                <a:ext uri="{FF2B5EF4-FFF2-40B4-BE49-F238E27FC236}">
                  <a16:creationId xmlns:a16="http://schemas.microsoft.com/office/drawing/2014/main" id="{A60BEDD3-D967-491C-AB64-14A6841EDBAC}"/>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5C9AD3"/>
                </a:gs>
                <a:gs pos="23000">
                  <a:srgbClr val="5C9AD3"/>
                </a:gs>
                <a:gs pos="69000">
                  <a:srgbClr val="3E7CB5"/>
                </a:gs>
                <a:gs pos="97000">
                  <a:srgbClr val="5C9AD3"/>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6FD7F311-7F99-48C1-8769-91BAEE7CE5AE}"/>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64C6C2C3-606E-4909-B5B3-27CF63FA7365}"/>
              </a:ext>
            </a:extLst>
          </p:cNvPr>
          <p:cNvGrpSpPr/>
          <p:nvPr/>
        </p:nvGrpSpPr>
        <p:grpSpPr>
          <a:xfrm rot="16200000">
            <a:off x="676936" y="3208180"/>
            <a:ext cx="1414134" cy="2057402"/>
            <a:chOff x="1796901" y="1610834"/>
            <a:chExt cx="1414134" cy="2057402"/>
          </a:xfrm>
        </p:grpSpPr>
        <p:sp>
          <p:nvSpPr>
            <p:cNvPr id="28" name="Oval 27">
              <a:extLst>
                <a:ext uri="{FF2B5EF4-FFF2-40B4-BE49-F238E27FC236}">
                  <a16:creationId xmlns:a16="http://schemas.microsoft.com/office/drawing/2014/main" id="{A3F166FE-05FE-43E2-BDF8-6C60BABFC708}"/>
                </a:ext>
              </a:extLst>
            </p:cNvPr>
            <p:cNvSpPr>
              <a:spLocks noChangeAspect="1"/>
            </p:cNvSpPr>
            <p:nvPr/>
          </p:nvSpPr>
          <p:spPr>
            <a:xfrm rot="54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T</a:t>
              </a:r>
            </a:p>
          </p:txBody>
        </p:sp>
        <p:sp>
          <p:nvSpPr>
            <p:cNvPr id="29" name="Freeform: Shape 28">
              <a:extLst>
                <a:ext uri="{FF2B5EF4-FFF2-40B4-BE49-F238E27FC236}">
                  <a16:creationId xmlns:a16="http://schemas.microsoft.com/office/drawing/2014/main" id="{528824D6-FA92-4F01-A845-41D45E6DAACE}"/>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7A7A7A"/>
                </a:gs>
                <a:gs pos="23000">
                  <a:srgbClr val="7A7A7A"/>
                </a:gs>
                <a:gs pos="69000">
                  <a:srgbClr val="5C5C5C"/>
                </a:gs>
                <a:gs pos="97000">
                  <a:srgbClr val="7A7A7A"/>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4231A0E-9503-4613-90DF-8651D579CEF5}"/>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Freeform: Shape 33">
            <a:extLst>
              <a:ext uri="{FF2B5EF4-FFF2-40B4-BE49-F238E27FC236}">
                <a16:creationId xmlns:a16="http://schemas.microsoft.com/office/drawing/2014/main" id="{16F7FC67-EB94-41EF-88FF-7163397CA710}"/>
              </a:ext>
            </a:extLst>
          </p:cNvPr>
          <p:cNvSpPr/>
          <p:nvPr/>
        </p:nvSpPr>
        <p:spPr>
          <a:xfrm>
            <a:off x="5092995"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Strength</a:t>
            </a:r>
          </a:p>
        </p:txBody>
      </p:sp>
      <p:grpSp>
        <p:nvGrpSpPr>
          <p:cNvPr id="38" name="Group 37">
            <a:extLst>
              <a:ext uri="{FF2B5EF4-FFF2-40B4-BE49-F238E27FC236}">
                <a16:creationId xmlns:a16="http://schemas.microsoft.com/office/drawing/2014/main" id="{D39EF483-1695-48D5-A505-87C35290AAA2}"/>
              </a:ext>
            </a:extLst>
          </p:cNvPr>
          <p:cNvGrpSpPr/>
          <p:nvPr/>
        </p:nvGrpSpPr>
        <p:grpSpPr>
          <a:xfrm>
            <a:off x="5092995" y="4346617"/>
            <a:ext cx="1562986" cy="1945718"/>
            <a:chOff x="5092995" y="4346617"/>
            <a:chExt cx="1562986" cy="1945718"/>
          </a:xfrm>
        </p:grpSpPr>
        <p:sp>
          <p:nvSpPr>
            <p:cNvPr id="36" name="Freeform: Shape 35">
              <a:extLst>
                <a:ext uri="{FF2B5EF4-FFF2-40B4-BE49-F238E27FC236}">
                  <a16:creationId xmlns:a16="http://schemas.microsoft.com/office/drawing/2014/main" id="{55A1214D-7572-419F-BB00-5995922DB431}"/>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B32D8F9F-9742-452A-A288-C1D838CEC413}"/>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9" name="Freeform: Shape 38">
            <a:extLst>
              <a:ext uri="{FF2B5EF4-FFF2-40B4-BE49-F238E27FC236}">
                <a16:creationId xmlns:a16="http://schemas.microsoft.com/office/drawing/2014/main" id="{214A081C-A4F0-4D4F-9DCD-6CC81F165F73}"/>
              </a:ext>
            </a:extLst>
          </p:cNvPr>
          <p:cNvSpPr/>
          <p:nvPr/>
        </p:nvSpPr>
        <p:spPr>
          <a:xfrm>
            <a:off x="6741043"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Weakness</a:t>
            </a:r>
          </a:p>
        </p:txBody>
      </p:sp>
      <p:grpSp>
        <p:nvGrpSpPr>
          <p:cNvPr id="40" name="Group 39">
            <a:extLst>
              <a:ext uri="{FF2B5EF4-FFF2-40B4-BE49-F238E27FC236}">
                <a16:creationId xmlns:a16="http://schemas.microsoft.com/office/drawing/2014/main" id="{3A54FE9E-1198-4A62-A353-4165A2440194}"/>
              </a:ext>
            </a:extLst>
          </p:cNvPr>
          <p:cNvGrpSpPr/>
          <p:nvPr/>
        </p:nvGrpSpPr>
        <p:grpSpPr>
          <a:xfrm>
            <a:off x="6741043" y="4346617"/>
            <a:ext cx="1562986" cy="1945718"/>
            <a:chOff x="5092995" y="4346617"/>
            <a:chExt cx="1562986" cy="1945718"/>
          </a:xfrm>
        </p:grpSpPr>
        <p:sp>
          <p:nvSpPr>
            <p:cNvPr id="41" name="Freeform: Shape 40">
              <a:extLst>
                <a:ext uri="{FF2B5EF4-FFF2-40B4-BE49-F238E27FC236}">
                  <a16:creationId xmlns:a16="http://schemas.microsoft.com/office/drawing/2014/main" id="{6777ADA8-EFC6-4137-8840-5904234E7AD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57BE4D9-0E31-4907-9CE5-E3EACBF119D5}"/>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2A4DF685-A68C-4E8B-BA76-6C0CC5A328F6}"/>
              </a:ext>
            </a:extLst>
          </p:cNvPr>
          <p:cNvSpPr/>
          <p:nvPr/>
        </p:nvSpPr>
        <p:spPr>
          <a:xfrm>
            <a:off x="8389091"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Opportunities</a:t>
            </a:r>
          </a:p>
        </p:txBody>
      </p:sp>
      <p:grpSp>
        <p:nvGrpSpPr>
          <p:cNvPr id="44" name="Group 43">
            <a:extLst>
              <a:ext uri="{FF2B5EF4-FFF2-40B4-BE49-F238E27FC236}">
                <a16:creationId xmlns:a16="http://schemas.microsoft.com/office/drawing/2014/main" id="{E892D73B-2230-47F1-B932-9F3084B8263A}"/>
              </a:ext>
            </a:extLst>
          </p:cNvPr>
          <p:cNvGrpSpPr/>
          <p:nvPr/>
        </p:nvGrpSpPr>
        <p:grpSpPr>
          <a:xfrm>
            <a:off x="8389091" y="4346617"/>
            <a:ext cx="1562986" cy="1945718"/>
            <a:chOff x="5092995" y="4346617"/>
            <a:chExt cx="1562986" cy="1945718"/>
          </a:xfrm>
        </p:grpSpPr>
        <p:sp>
          <p:nvSpPr>
            <p:cNvPr id="45" name="Freeform: Shape 44">
              <a:extLst>
                <a:ext uri="{FF2B5EF4-FFF2-40B4-BE49-F238E27FC236}">
                  <a16:creationId xmlns:a16="http://schemas.microsoft.com/office/drawing/2014/main" id="{B9224C07-555C-4713-A439-92339C21F1F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327461D2-C1CF-47D2-A264-FD6A46116CB8}"/>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7" name="Freeform: Shape 46">
            <a:extLst>
              <a:ext uri="{FF2B5EF4-FFF2-40B4-BE49-F238E27FC236}">
                <a16:creationId xmlns:a16="http://schemas.microsoft.com/office/drawing/2014/main" id="{C3FD94C7-5652-4948-9253-61C834B38D6C}"/>
              </a:ext>
            </a:extLst>
          </p:cNvPr>
          <p:cNvSpPr/>
          <p:nvPr/>
        </p:nvSpPr>
        <p:spPr>
          <a:xfrm>
            <a:off x="10037139"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Threat</a:t>
            </a:r>
          </a:p>
        </p:txBody>
      </p:sp>
      <p:grpSp>
        <p:nvGrpSpPr>
          <p:cNvPr id="48" name="Group 47">
            <a:extLst>
              <a:ext uri="{FF2B5EF4-FFF2-40B4-BE49-F238E27FC236}">
                <a16:creationId xmlns:a16="http://schemas.microsoft.com/office/drawing/2014/main" id="{07C65C47-8795-4046-AD65-CA7F404C3158}"/>
              </a:ext>
            </a:extLst>
          </p:cNvPr>
          <p:cNvGrpSpPr/>
          <p:nvPr/>
        </p:nvGrpSpPr>
        <p:grpSpPr>
          <a:xfrm>
            <a:off x="10037139" y="4346617"/>
            <a:ext cx="1562986" cy="1945718"/>
            <a:chOff x="5092995" y="4346617"/>
            <a:chExt cx="1562986" cy="1945718"/>
          </a:xfrm>
        </p:grpSpPr>
        <p:sp>
          <p:nvSpPr>
            <p:cNvPr id="49" name="Freeform: Shape 48">
              <a:extLst>
                <a:ext uri="{FF2B5EF4-FFF2-40B4-BE49-F238E27FC236}">
                  <a16:creationId xmlns:a16="http://schemas.microsoft.com/office/drawing/2014/main" id="{0A04B66C-95DC-44A1-BAC8-98ED52DE9C7A}"/>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9FEAB240-50BD-4C55-A538-D0785C82D740}"/>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51" name="TextBox 50">
            <a:extLst>
              <a:ext uri="{FF2B5EF4-FFF2-40B4-BE49-F238E27FC236}">
                <a16:creationId xmlns:a16="http://schemas.microsoft.com/office/drawing/2014/main" id="{7BD9E748-A7F3-47ED-A9CA-02B0C661DD0B}"/>
              </a:ext>
            </a:extLst>
          </p:cNvPr>
          <p:cNvSpPr txBox="1"/>
          <p:nvPr/>
        </p:nvSpPr>
        <p:spPr>
          <a:xfrm>
            <a:off x="4986672" y="1147554"/>
            <a:ext cx="6804838" cy="2616101"/>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AF202F87-D521-4502-9F7E-C7E5EB186D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0037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p:tgtEl>
                                          <p:spTgt spid="18"/>
                                        </p:tgtEl>
                                        <p:attrNameLst>
                                          <p:attrName>ppt_y</p:attrName>
                                        </p:attrNameLst>
                                      </p:cBhvr>
                                      <p:tavLst>
                                        <p:tav tm="0">
                                          <p:val>
                                            <p:strVal val="#ppt_y+#ppt_h*1.125000"/>
                                          </p:val>
                                        </p:tav>
                                        <p:tav tm="100000">
                                          <p:val>
                                            <p:strVal val="#ppt_y"/>
                                          </p:val>
                                        </p:tav>
                                      </p:tavLst>
                                    </p:anim>
                                    <p:animEffect transition="in" filter="wipe(up)">
                                      <p:cBhvr>
                                        <p:cTn id="12" dur="500"/>
                                        <p:tgtEl>
                                          <p:spTgt spid="18"/>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1000"/>
                                        <p:tgtEl>
                                          <p:spTgt spid="34"/>
                                        </p:tgtEl>
                                      </p:cBhvr>
                                    </p:animEffect>
                                    <p:anim calcmode="lin" valueType="num">
                                      <p:cBhvr>
                                        <p:cTn id="17" dur="1000" fill="hold"/>
                                        <p:tgtEl>
                                          <p:spTgt spid="34"/>
                                        </p:tgtEl>
                                        <p:attrNameLst>
                                          <p:attrName>ppt_x</p:attrName>
                                        </p:attrNameLst>
                                      </p:cBhvr>
                                      <p:tavLst>
                                        <p:tav tm="0">
                                          <p:val>
                                            <p:strVal val="#ppt_x"/>
                                          </p:val>
                                        </p:tav>
                                        <p:tav tm="100000">
                                          <p:val>
                                            <p:strVal val="#ppt_x"/>
                                          </p:val>
                                        </p:tav>
                                      </p:tavLst>
                                    </p:anim>
                                    <p:anim calcmode="lin" valueType="num">
                                      <p:cBhvr>
                                        <p:cTn id="18" dur="1000" fill="hold"/>
                                        <p:tgtEl>
                                          <p:spTgt spid="34"/>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12" presetClass="entr" presetSubtype="8"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p:tgtEl>
                                          <p:spTgt spid="23"/>
                                        </p:tgtEl>
                                        <p:attrNameLst>
                                          <p:attrName>ppt_x</p:attrName>
                                        </p:attrNameLst>
                                      </p:cBhvr>
                                      <p:tavLst>
                                        <p:tav tm="0">
                                          <p:val>
                                            <p:strVal val="#ppt_x-#ppt_w*1.125000"/>
                                          </p:val>
                                        </p:tav>
                                        <p:tav tm="100000">
                                          <p:val>
                                            <p:strVal val="#ppt_x"/>
                                          </p:val>
                                        </p:tav>
                                      </p:tavLst>
                                    </p:anim>
                                    <p:animEffect transition="in" filter="wipe(right)">
                                      <p:cBhvr>
                                        <p:cTn id="28" dur="500"/>
                                        <p:tgtEl>
                                          <p:spTgt spid="23"/>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1000"/>
                                        <p:tgtEl>
                                          <p:spTgt spid="39"/>
                                        </p:tgtEl>
                                      </p:cBhvr>
                                    </p:animEffect>
                                    <p:anim calcmode="lin" valueType="num">
                                      <p:cBhvr>
                                        <p:cTn id="33" dur="1000" fill="hold"/>
                                        <p:tgtEl>
                                          <p:spTgt spid="39"/>
                                        </p:tgtEl>
                                        <p:attrNameLst>
                                          <p:attrName>ppt_x</p:attrName>
                                        </p:attrNameLst>
                                      </p:cBhvr>
                                      <p:tavLst>
                                        <p:tav tm="0">
                                          <p:val>
                                            <p:strVal val="#ppt_x"/>
                                          </p:val>
                                        </p:tav>
                                        <p:tav tm="100000">
                                          <p:val>
                                            <p:strVal val="#ppt_x"/>
                                          </p:val>
                                        </p:tav>
                                      </p:tavLst>
                                    </p:anim>
                                    <p:anim calcmode="lin" valueType="num">
                                      <p:cBhvr>
                                        <p:cTn id="34" dur="1000" fill="hold"/>
                                        <p:tgtEl>
                                          <p:spTgt spid="3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1000"/>
                                        <p:tgtEl>
                                          <p:spTgt spid="40"/>
                                        </p:tgtEl>
                                      </p:cBhvr>
                                    </p:animEffect>
                                    <p:anim calcmode="lin" valueType="num">
                                      <p:cBhvr>
                                        <p:cTn id="38" dur="1000" fill="hold"/>
                                        <p:tgtEl>
                                          <p:spTgt spid="40"/>
                                        </p:tgtEl>
                                        <p:attrNameLst>
                                          <p:attrName>ppt_x</p:attrName>
                                        </p:attrNameLst>
                                      </p:cBhvr>
                                      <p:tavLst>
                                        <p:tav tm="0">
                                          <p:val>
                                            <p:strVal val="#ppt_x"/>
                                          </p:val>
                                        </p:tav>
                                        <p:tav tm="100000">
                                          <p:val>
                                            <p:strVal val="#ppt_x"/>
                                          </p:val>
                                        </p:tav>
                                      </p:tavLst>
                                    </p:anim>
                                    <p:anim calcmode="lin" valueType="num">
                                      <p:cBhvr>
                                        <p:cTn id="39" dur="1000" fill="hold"/>
                                        <p:tgtEl>
                                          <p:spTgt spid="40"/>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12" presetClass="entr" presetSubtype="1"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p:tgtEl>
                                          <p:spTgt spid="19"/>
                                        </p:tgtEl>
                                        <p:attrNameLst>
                                          <p:attrName>ppt_y</p:attrName>
                                        </p:attrNameLst>
                                      </p:cBhvr>
                                      <p:tavLst>
                                        <p:tav tm="0">
                                          <p:val>
                                            <p:strVal val="#ppt_y-#ppt_h*1.125000"/>
                                          </p:val>
                                        </p:tav>
                                        <p:tav tm="100000">
                                          <p:val>
                                            <p:strVal val="#ppt_y"/>
                                          </p:val>
                                        </p:tav>
                                      </p:tavLst>
                                    </p:anim>
                                    <p:animEffect transition="in" filter="wipe(down)">
                                      <p:cBhvr>
                                        <p:cTn id="44" dur="500"/>
                                        <p:tgtEl>
                                          <p:spTgt spid="19"/>
                                        </p:tgtEl>
                                      </p:cBhvr>
                                    </p:animEffect>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fade">
                                      <p:cBhvr>
                                        <p:cTn id="48" dur="1000"/>
                                        <p:tgtEl>
                                          <p:spTgt spid="43"/>
                                        </p:tgtEl>
                                      </p:cBhvr>
                                    </p:animEffect>
                                    <p:anim calcmode="lin" valueType="num">
                                      <p:cBhvr>
                                        <p:cTn id="49" dur="1000" fill="hold"/>
                                        <p:tgtEl>
                                          <p:spTgt spid="43"/>
                                        </p:tgtEl>
                                        <p:attrNameLst>
                                          <p:attrName>ppt_x</p:attrName>
                                        </p:attrNameLst>
                                      </p:cBhvr>
                                      <p:tavLst>
                                        <p:tav tm="0">
                                          <p:val>
                                            <p:strVal val="#ppt_x"/>
                                          </p:val>
                                        </p:tav>
                                        <p:tav tm="100000">
                                          <p:val>
                                            <p:strVal val="#ppt_x"/>
                                          </p:val>
                                        </p:tav>
                                      </p:tavLst>
                                    </p:anim>
                                    <p:anim calcmode="lin" valueType="num">
                                      <p:cBhvr>
                                        <p:cTn id="50" dur="1000" fill="hold"/>
                                        <p:tgtEl>
                                          <p:spTgt spid="43"/>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fade">
                                      <p:cBhvr>
                                        <p:cTn id="53" dur="1000"/>
                                        <p:tgtEl>
                                          <p:spTgt spid="44"/>
                                        </p:tgtEl>
                                      </p:cBhvr>
                                    </p:animEffect>
                                    <p:anim calcmode="lin" valueType="num">
                                      <p:cBhvr>
                                        <p:cTn id="54" dur="1000" fill="hold"/>
                                        <p:tgtEl>
                                          <p:spTgt spid="44"/>
                                        </p:tgtEl>
                                        <p:attrNameLst>
                                          <p:attrName>ppt_x</p:attrName>
                                        </p:attrNameLst>
                                      </p:cBhvr>
                                      <p:tavLst>
                                        <p:tav tm="0">
                                          <p:val>
                                            <p:strVal val="#ppt_x"/>
                                          </p:val>
                                        </p:tav>
                                        <p:tav tm="100000">
                                          <p:val>
                                            <p:strVal val="#ppt_x"/>
                                          </p:val>
                                        </p:tav>
                                      </p:tavLst>
                                    </p:anim>
                                    <p:anim calcmode="lin" valueType="num">
                                      <p:cBhvr>
                                        <p:cTn id="55" dur="1000" fill="hold"/>
                                        <p:tgtEl>
                                          <p:spTgt spid="44"/>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12" presetClass="entr" presetSubtype="2"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additive="base">
                                        <p:cTn id="59" dur="500"/>
                                        <p:tgtEl>
                                          <p:spTgt spid="27"/>
                                        </p:tgtEl>
                                        <p:attrNameLst>
                                          <p:attrName>ppt_x</p:attrName>
                                        </p:attrNameLst>
                                      </p:cBhvr>
                                      <p:tavLst>
                                        <p:tav tm="0">
                                          <p:val>
                                            <p:strVal val="#ppt_x+#ppt_w*1.125000"/>
                                          </p:val>
                                        </p:tav>
                                        <p:tav tm="100000">
                                          <p:val>
                                            <p:strVal val="#ppt_x"/>
                                          </p:val>
                                        </p:tav>
                                      </p:tavLst>
                                    </p:anim>
                                    <p:animEffect transition="in" filter="wipe(left)">
                                      <p:cBhvr>
                                        <p:cTn id="60" dur="500"/>
                                        <p:tgtEl>
                                          <p:spTgt spid="27"/>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fade">
                                      <p:cBhvr>
                                        <p:cTn id="64" dur="1000"/>
                                        <p:tgtEl>
                                          <p:spTgt spid="47"/>
                                        </p:tgtEl>
                                      </p:cBhvr>
                                    </p:animEffect>
                                    <p:anim calcmode="lin" valueType="num">
                                      <p:cBhvr>
                                        <p:cTn id="65" dur="1000" fill="hold"/>
                                        <p:tgtEl>
                                          <p:spTgt spid="47"/>
                                        </p:tgtEl>
                                        <p:attrNameLst>
                                          <p:attrName>ppt_x</p:attrName>
                                        </p:attrNameLst>
                                      </p:cBhvr>
                                      <p:tavLst>
                                        <p:tav tm="0">
                                          <p:val>
                                            <p:strVal val="#ppt_x"/>
                                          </p:val>
                                        </p:tav>
                                        <p:tav tm="100000">
                                          <p:val>
                                            <p:strVal val="#ppt_x"/>
                                          </p:val>
                                        </p:tav>
                                      </p:tavLst>
                                    </p:anim>
                                    <p:anim calcmode="lin" valueType="num">
                                      <p:cBhvr>
                                        <p:cTn id="66" dur="1000" fill="hold"/>
                                        <p:tgtEl>
                                          <p:spTgt spid="47"/>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48"/>
                                        </p:tgtEl>
                                        <p:attrNameLst>
                                          <p:attrName>style.visibility</p:attrName>
                                        </p:attrNameLst>
                                      </p:cBhvr>
                                      <p:to>
                                        <p:strVal val="visible"/>
                                      </p:to>
                                    </p:set>
                                    <p:animEffect transition="in" filter="fade">
                                      <p:cBhvr>
                                        <p:cTn id="69" dur="1000"/>
                                        <p:tgtEl>
                                          <p:spTgt spid="48"/>
                                        </p:tgtEl>
                                      </p:cBhvr>
                                    </p:animEffect>
                                    <p:anim calcmode="lin" valueType="num">
                                      <p:cBhvr>
                                        <p:cTn id="70" dur="1000" fill="hold"/>
                                        <p:tgtEl>
                                          <p:spTgt spid="48"/>
                                        </p:tgtEl>
                                        <p:attrNameLst>
                                          <p:attrName>ppt_x</p:attrName>
                                        </p:attrNameLst>
                                      </p:cBhvr>
                                      <p:tavLst>
                                        <p:tav tm="0">
                                          <p:val>
                                            <p:strVal val="#ppt_x"/>
                                          </p:val>
                                        </p:tav>
                                        <p:tav tm="100000">
                                          <p:val>
                                            <p:strVal val="#ppt_x"/>
                                          </p:val>
                                        </p:tav>
                                      </p:tavLst>
                                    </p:anim>
                                    <p:anim calcmode="lin" valueType="num">
                                      <p:cBhvr>
                                        <p:cTn id="71" dur="1000" fill="hold"/>
                                        <p:tgtEl>
                                          <p:spTgt spid="48"/>
                                        </p:tgtEl>
                                        <p:attrNameLst>
                                          <p:attrName>ppt_y</p:attrName>
                                        </p:attrNameLst>
                                      </p:cBhvr>
                                      <p:tavLst>
                                        <p:tav tm="0">
                                          <p:val>
                                            <p:strVal val="#ppt_y+.1"/>
                                          </p:val>
                                        </p:tav>
                                        <p:tav tm="100000">
                                          <p:val>
                                            <p:strVal val="#ppt_y"/>
                                          </p:val>
                                        </p:tav>
                                      </p:tavLst>
                                    </p:anim>
                                  </p:childTnLst>
                                </p:cTn>
                              </p:par>
                            </p:childTnLst>
                          </p:cTn>
                        </p:par>
                        <p:par>
                          <p:cTn id="72" fill="hold">
                            <p:stCondLst>
                              <p:cond delay="6500"/>
                            </p:stCondLst>
                            <p:childTnLst>
                              <p:par>
                                <p:cTn id="73" presetID="47" presetClass="entr" presetSubtype="0" fill="hold" grpId="0" nodeType="afterEffect">
                                  <p:stCondLst>
                                    <p:cond delay="0"/>
                                  </p:stCondLst>
                                  <p:childTnLst>
                                    <p:set>
                                      <p:cBhvr>
                                        <p:cTn id="74" dur="1" fill="hold">
                                          <p:stCondLst>
                                            <p:cond delay="0"/>
                                          </p:stCondLst>
                                        </p:cTn>
                                        <p:tgtEl>
                                          <p:spTgt spid="51">
                                            <p:txEl>
                                              <p:pRg st="0" end="0"/>
                                            </p:txEl>
                                          </p:spTgt>
                                        </p:tgtEl>
                                        <p:attrNameLst>
                                          <p:attrName>style.visibility</p:attrName>
                                        </p:attrNameLst>
                                      </p:cBhvr>
                                      <p:to>
                                        <p:strVal val="visible"/>
                                      </p:to>
                                    </p:set>
                                    <p:animEffect transition="in" filter="fade">
                                      <p:cBhvr>
                                        <p:cTn id="75" dur="1000"/>
                                        <p:tgtEl>
                                          <p:spTgt spid="51">
                                            <p:txEl>
                                              <p:pRg st="0" end="0"/>
                                            </p:txEl>
                                          </p:spTgt>
                                        </p:tgtEl>
                                      </p:cBhvr>
                                    </p:animEffect>
                                    <p:anim calcmode="lin" valueType="num">
                                      <p:cBhvr>
                                        <p:cTn id="7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47" presetClass="entr" presetSubtype="0" fill="hold" grpId="0" nodeType="afterEffect">
                                  <p:stCondLst>
                                    <p:cond delay="0"/>
                                  </p:stCondLst>
                                  <p:childTnLst>
                                    <p:set>
                                      <p:cBhvr>
                                        <p:cTn id="80" dur="1" fill="hold">
                                          <p:stCondLst>
                                            <p:cond delay="0"/>
                                          </p:stCondLst>
                                        </p:cTn>
                                        <p:tgtEl>
                                          <p:spTgt spid="51">
                                            <p:txEl>
                                              <p:pRg st="2" end="2"/>
                                            </p:txEl>
                                          </p:spTgt>
                                        </p:tgtEl>
                                        <p:attrNameLst>
                                          <p:attrName>style.visibility</p:attrName>
                                        </p:attrNameLst>
                                      </p:cBhvr>
                                      <p:to>
                                        <p:strVal val="visible"/>
                                      </p:to>
                                    </p:set>
                                    <p:animEffect transition="in" filter="fade">
                                      <p:cBhvr>
                                        <p:cTn id="81" dur="1000"/>
                                        <p:tgtEl>
                                          <p:spTgt spid="51">
                                            <p:txEl>
                                              <p:pRg st="2" end="2"/>
                                            </p:txEl>
                                          </p:spTgt>
                                        </p:tgtEl>
                                      </p:cBhvr>
                                    </p:animEffect>
                                    <p:anim calcmode="lin" valueType="num">
                                      <p:cBhvr>
                                        <p:cTn id="82" dur="1000" fill="hold"/>
                                        <p:tgtEl>
                                          <p:spTgt spid="51">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1">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47" presetClass="entr" presetSubtype="0" fill="hold" grpId="0" nodeType="afterEffect">
                                  <p:stCondLst>
                                    <p:cond delay="0"/>
                                  </p:stCondLst>
                                  <p:childTnLst>
                                    <p:set>
                                      <p:cBhvr>
                                        <p:cTn id="86" dur="1" fill="hold">
                                          <p:stCondLst>
                                            <p:cond delay="0"/>
                                          </p:stCondLst>
                                        </p:cTn>
                                        <p:tgtEl>
                                          <p:spTgt spid="51">
                                            <p:txEl>
                                              <p:pRg st="4" end="4"/>
                                            </p:txEl>
                                          </p:spTgt>
                                        </p:tgtEl>
                                        <p:attrNameLst>
                                          <p:attrName>style.visibility</p:attrName>
                                        </p:attrNameLst>
                                      </p:cBhvr>
                                      <p:to>
                                        <p:strVal val="visible"/>
                                      </p:to>
                                    </p:set>
                                    <p:animEffect transition="in" filter="fade">
                                      <p:cBhvr>
                                        <p:cTn id="87" dur="1000"/>
                                        <p:tgtEl>
                                          <p:spTgt spid="51">
                                            <p:txEl>
                                              <p:pRg st="4" end="4"/>
                                            </p:txEl>
                                          </p:spTgt>
                                        </p:tgtEl>
                                      </p:cBhvr>
                                    </p:animEffect>
                                    <p:anim calcmode="lin" valueType="num">
                                      <p:cBhvr>
                                        <p:cTn id="88" dur="1000" fill="hold"/>
                                        <p:tgtEl>
                                          <p:spTgt spid="51">
                                            <p:txEl>
                                              <p:pRg st="4" end="4"/>
                                            </p:txEl>
                                          </p:spTgt>
                                        </p:tgtEl>
                                        <p:attrNameLst>
                                          <p:attrName>ppt_x</p:attrName>
                                        </p:attrNameLst>
                                      </p:cBhvr>
                                      <p:tavLst>
                                        <p:tav tm="0">
                                          <p:val>
                                            <p:strVal val="#ppt_x"/>
                                          </p:val>
                                        </p:tav>
                                        <p:tav tm="100000">
                                          <p:val>
                                            <p:strVal val="#ppt_x"/>
                                          </p:val>
                                        </p:tav>
                                      </p:tavLst>
                                    </p:anim>
                                    <p:anim calcmode="lin" valueType="num">
                                      <p:cBhvr>
                                        <p:cTn id="89" dur="1000" fill="hold"/>
                                        <p:tgtEl>
                                          <p:spTgt spid="5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9" grpId="0" animBg="1"/>
      <p:bldP spid="43" grpId="0" animBg="1"/>
      <p:bldP spid="47" grpId="0" animBg="1"/>
      <p:bldP spid="51" grpId="0" uiExpand="1" build="p"/>
      <p:bldP spid="5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E4A1E"/>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C9AD3"/>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7A7A7A"/>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E4A1E"/>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5C9AD3"/>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44546B"/>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7A7A7A"/>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939393"/>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BFBFBF"/>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BFBFB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93939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7A7A7A"/>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44546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5C9AD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E4A1E"/>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chemeClr val="bg1"/>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grpSp>
        <p:nvGrpSpPr>
          <p:cNvPr id="70" name="Group 69"/>
          <p:cNvGrpSpPr/>
          <p:nvPr/>
        </p:nvGrpSpPr>
        <p:grpSpPr>
          <a:xfrm>
            <a:off x="370046" y="304456"/>
            <a:ext cx="5845156" cy="1230983"/>
            <a:chOff x="587022" y="976809"/>
            <a:chExt cx="5845156" cy="1230983"/>
          </a:xfrm>
        </p:grpSpPr>
        <p:sp>
          <p:nvSpPr>
            <p:cNvPr id="71" name="TextBox 7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72" name="TextBox 71"/>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79" name="Rectangle 78"/>
          <p:cNvSpPr/>
          <p:nvPr/>
        </p:nvSpPr>
        <p:spPr>
          <a:xfrm rot="2669719">
            <a:off x="692902" y="2478269"/>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rot="2669719">
            <a:off x="681611" y="3869658"/>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rot="2669719">
            <a:off x="687257" y="5170709"/>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6"/>
          <p:cNvSpPr>
            <a:spLocks noChangeArrowheads="1"/>
          </p:cNvSpPr>
          <p:nvPr/>
        </p:nvSpPr>
        <p:spPr bwMode="auto">
          <a:xfrm>
            <a:off x="819142" y="2622083"/>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83" name="Freeform 15"/>
          <p:cNvSpPr>
            <a:spLocks noChangeArrowheads="1"/>
          </p:cNvSpPr>
          <p:nvPr/>
        </p:nvSpPr>
        <p:spPr bwMode="auto">
          <a:xfrm>
            <a:off x="807850" y="3994752"/>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84" name="Freeform 5"/>
          <p:cNvSpPr>
            <a:spLocks noChangeArrowheads="1"/>
          </p:cNvSpPr>
          <p:nvPr/>
        </p:nvSpPr>
        <p:spPr bwMode="auto">
          <a:xfrm>
            <a:off x="813496" y="5300484"/>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85" name="Text Box 10"/>
          <p:cNvSpPr txBox="1">
            <a:spLocks noChangeArrowheads="1"/>
          </p:cNvSpPr>
          <p:nvPr/>
        </p:nvSpPr>
        <p:spPr bwMode="auto">
          <a:xfrm>
            <a:off x="1411715" y="2560774"/>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6" name="Text Box 10"/>
          <p:cNvSpPr txBox="1">
            <a:spLocks noChangeArrowheads="1"/>
          </p:cNvSpPr>
          <p:nvPr/>
        </p:nvSpPr>
        <p:spPr bwMode="auto">
          <a:xfrm>
            <a:off x="1411715" y="394734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7" name="Text Box 10"/>
          <p:cNvSpPr txBox="1">
            <a:spLocks noChangeArrowheads="1"/>
          </p:cNvSpPr>
          <p:nvPr/>
        </p:nvSpPr>
        <p:spPr bwMode="auto">
          <a:xfrm>
            <a:off x="1411715" y="524260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93" name="Group 92"/>
          <p:cNvGrpSpPr/>
          <p:nvPr/>
        </p:nvGrpSpPr>
        <p:grpSpPr>
          <a:xfrm>
            <a:off x="4961426" y="-1"/>
            <a:ext cx="7246731" cy="6858003"/>
            <a:chOff x="4961426" y="-1"/>
            <a:chExt cx="7246731" cy="6858003"/>
          </a:xfrm>
        </p:grpSpPr>
        <p:grpSp>
          <p:nvGrpSpPr>
            <p:cNvPr id="92" name="Group 91"/>
            <p:cNvGrpSpPr/>
            <p:nvPr/>
          </p:nvGrpSpPr>
          <p:grpSpPr>
            <a:xfrm>
              <a:off x="4961426" y="-1"/>
              <a:ext cx="5078533" cy="6858003"/>
              <a:chOff x="4961426" y="-1"/>
              <a:chExt cx="5078533" cy="6858003"/>
            </a:xfrm>
          </p:grpSpPr>
          <p:sp>
            <p:nvSpPr>
              <p:cNvPr id="27" name="Freeform 26"/>
              <p:cNvSpPr/>
              <p:nvPr/>
            </p:nvSpPr>
            <p:spPr>
              <a:xfrm>
                <a:off x="6255016" y="910008"/>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8005407" y="-1"/>
                <a:ext cx="2034552" cy="843006"/>
              </a:xfrm>
              <a:custGeom>
                <a:avLst/>
                <a:gdLst>
                  <a:gd name="connsiteX0" fmla="*/ 280962 w 2034552"/>
                  <a:gd name="connsiteY0" fmla="*/ 0 h 843006"/>
                  <a:gd name="connsiteX1" fmla="*/ 2034552 w 2034552"/>
                  <a:gd name="connsiteY1" fmla="*/ 0 h 843006"/>
                  <a:gd name="connsiteX2" fmla="*/ 1805956 w 2034552"/>
                  <a:gd name="connsiteY2" fmla="*/ 468691 h 843006"/>
                  <a:gd name="connsiteX3" fmla="*/ 1804948 w 2034552"/>
                  <a:gd name="connsiteY3" fmla="*/ 474434 h 843006"/>
                  <a:gd name="connsiteX4" fmla="*/ 1633214 w 2034552"/>
                  <a:gd name="connsiteY4" fmla="*/ 707447 h 843006"/>
                  <a:gd name="connsiteX5" fmla="*/ 1373719 w 2034552"/>
                  <a:gd name="connsiteY5" fmla="*/ 835703 h 843006"/>
                  <a:gd name="connsiteX6" fmla="*/ 1363341 w 2034552"/>
                  <a:gd name="connsiteY6" fmla="*/ 835679 h 843006"/>
                  <a:gd name="connsiteX7" fmla="*/ 1359148 w 2034552"/>
                  <a:gd name="connsiteY7" fmla="*/ 838505 h 843006"/>
                  <a:gd name="connsiteX8" fmla="*/ 1336856 w 2034552"/>
                  <a:gd name="connsiteY8" fmla="*/ 843006 h 843006"/>
                  <a:gd name="connsiteX9" fmla="*/ 193728 w 2034552"/>
                  <a:gd name="connsiteY9" fmla="*/ 843006 h 843006"/>
                  <a:gd name="connsiteX10" fmla="*/ 171436 w 2034552"/>
                  <a:gd name="connsiteY10" fmla="*/ 838505 h 843006"/>
                  <a:gd name="connsiteX11" fmla="*/ 164945 w 2034552"/>
                  <a:gd name="connsiteY11" fmla="*/ 834129 h 843006"/>
                  <a:gd name="connsiteX12" fmla="*/ 157172 w 2034552"/>
                  <a:gd name="connsiteY12" fmla="*/ 833606 h 843006"/>
                  <a:gd name="connsiteX13" fmla="*/ 11752 w 2034552"/>
                  <a:gd name="connsiteY13" fmla="*/ 689316 h 843006"/>
                  <a:gd name="connsiteX14" fmla="*/ 12599 w 2034552"/>
                  <a:gd name="connsiteY14" fmla="*/ 542692 h 843006"/>
                  <a:gd name="connsiteX15" fmla="*/ 30134 w 2034552"/>
                  <a:gd name="connsiteY15" fmla="*/ 514273 h 84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34552" h="843006">
                    <a:moveTo>
                      <a:pt x="280962" y="0"/>
                    </a:moveTo>
                    <a:lnTo>
                      <a:pt x="2034552" y="0"/>
                    </a:lnTo>
                    <a:lnTo>
                      <a:pt x="1805956" y="468691"/>
                    </a:lnTo>
                    <a:lnTo>
                      <a:pt x="1804948" y="474434"/>
                    </a:lnTo>
                    <a:cubicBezTo>
                      <a:pt x="1784695" y="545183"/>
                      <a:pt x="1722968" y="632254"/>
                      <a:pt x="1633214" y="707447"/>
                    </a:cubicBezTo>
                    <a:cubicBezTo>
                      <a:pt x="1543460" y="782640"/>
                      <a:pt x="1446921" y="828157"/>
                      <a:pt x="1373719" y="835703"/>
                    </a:cubicBezTo>
                    <a:lnTo>
                      <a:pt x="1363341" y="835679"/>
                    </a:lnTo>
                    <a:lnTo>
                      <a:pt x="1359148" y="838505"/>
                    </a:lnTo>
                    <a:cubicBezTo>
                      <a:pt x="1352296" y="841403"/>
                      <a:pt x="1344763" y="843006"/>
                      <a:pt x="1336856" y="843006"/>
                    </a:cubicBezTo>
                    <a:lnTo>
                      <a:pt x="193728" y="843006"/>
                    </a:lnTo>
                    <a:cubicBezTo>
                      <a:pt x="185821" y="843006"/>
                      <a:pt x="178288" y="841403"/>
                      <a:pt x="171436" y="838505"/>
                    </a:cubicBezTo>
                    <a:lnTo>
                      <a:pt x="164945" y="834129"/>
                    </a:lnTo>
                    <a:lnTo>
                      <a:pt x="157172" y="833606"/>
                    </a:lnTo>
                    <a:cubicBezTo>
                      <a:pt x="95079" y="822007"/>
                      <a:pt x="36588" y="767120"/>
                      <a:pt x="11752" y="689316"/>
                    </a:cubicBezTo>
                    <a:cubicBezTo>
                      <a:pt x="-4805" y="637446"/>
                      <a:pt x="-3269" y="585212"/>
                      <a:pt x="12599" y="542692"/>
                    </a:cubicBezTo>
                    <a:lnTo>
                      <a:pt x="30134" y="514273"/>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5339109" y="4517569"/>
                <a:ext cx="2365012" cy="1793324"/>
              </a:xfrm>
              <a:custGeom>
                <a:avLst/>
                <a:gdLst>
                  <a:gd name="connsiteX0" fmla="*/ 992181 w 2365012"/>
                  <a:gd name="connsiteY0" fmla="*/ 0 h 1793324"/>
                  <a:gd name="connsiteX1" fmla="*/ 1028601 w 2365012"/>
                  <a:gd name="connsiteY1" fmla="*/ 2284 h 1793324"/>
                  <a:gd name="connsiteX2" fmla="*/ 2158463 w 2365012"/>
                  <a:gd name="connsiteY2" fmla="*/ 2284 h 1793324"/>
                  <a:gd name="connsiteX3" fmla="*/ 2180755 w 2365012"/>
                  <a:gd name="connsiteY3" fmla="*/ 6784 h 1793324"/>
                  <a:gd name="connsiteX4" fmla="*/ 2187733 w 2365012"/>
                  <a:gd name="connsiteY4" fmla="*/ 11489 h 1793324"/>
                  <a:gd name="connsiteX5" fmla="*/ 2206522 w 2365012"/>
                  <a:gd name="connsiteY5" fmla="*/ 10406 h 1793324"/>
                  <a:gd name="connsiteX6" fmla="*/ 2351942 w 2365012"/>
                  <a:gd name="connsiteY6" fmla="*/ 154697 h 1793324"/>
                  <a:gd name="connsiteX7" fmla="*/ 2363678 w 2365012"/>
                  <a:gd name="connsiteY7" fmla="*/ 231515 h 1793324"/>
                  <a:gd name="connsiteX8" fmla="*/ 2362080 w 2365012"/>
                  <a:gd name="connsiteY8" fmla="*/ 240376 h 1793324"/>
                  <a:gd name="connsiteX9" fmla="*/ 2365012 w 2365012"/>
                  <a:gd name="connsiteY9" fmla="*/ 261267 h 1793324"/>
                  <a:gd name="connsiteX10" fmla="*/ 2359285 w 2365012"/>
                  <a:gd name="connsiteY10" fmla="*/ 283277 h 1793324"/>
                  <a:gd name="connsiteX11" fmla="*/ 2351452 w 2365012"/>
                  <a:gd name="connsiteY11" fmla="*/ 299336 h 1793324"/>
                  <a:gd name="connsiteX12" fmla="*/ 2351095 w 2365012"/>
                  <a:gd name="connsiteY12" fmla="*/ 301320 h 1793324"/>
                  <a:gd name="connsiteX13" fmla="*/ 2348183 w 2365012"/>
                  <a:gd name="connsiteY13" fmla="*/ 306040 h 1793324"/>
                  <a:gd name="connsiteX14" fmla="*/ 2069350 w 2365012"/>
                  <a:gd name="connsiteY14" fmla="*/ 877734 h 1793324"/>
                  <a:gd name="connsiteX15" fmla="*/ 2069954 w 2365012"/>
                  <a:gd name="connsiteY15" fmla="*/ 877734 h 1793324"/>
                  <a:gd name="connsiteX16" fmla="*/ 1805956 w 2365012"/>
                  <a:gd name="connsiteY16" fmla="*/ 1419009 h 1793324"/>
                  <a:gd name="connsiteX17" fmla="*/ 1804948 w 2365012"/>
                  <a:gd name="connsiteY17" fmla="*/ 1424752 h 1793324"/>
                  <a:gd name="connsiteX18" fmla="*/ 1633214 w 2365012"/>
                  <a:gd name="connsiteY18" fmla="*/ 1657765 h 1793324"/>
                  <a:gd name="connsiteX19" fmla="*/ 1373719 w 2365012"/>
                  <a:gd name="connsiteY19" fmla="*/ 1786021 h 1793324"/>
                  <a:gd name="connsiteX20" fmla="*/ 1363341 w 2365012"/>
                  <a:gd name="connsiteY20" fmla="*/ 1785997 h 1793324"/>
                  <a:gd name="connsiteX21" fmla="*/ 1359148 w 2365012"/>
                  <a:gd name="connsiteY21" fmla="*/ 1788823 h 1793324"/>
                  <a:gd name="connsiteX22" fmla="*/ 1336856 w 2365012"/>
                  <a:gd name="connsiteY22" fmla="*/ 1793324 h 1793324"/>
                  <a:gd name="connsiteX23" fmla="*/ 193728 w 2365012"/>
                  <a:gd name="connsiteY23" fmla="*/ 1793324 h 1793324"/>
                  <a:gd name="connsiteX24" fmla="*/ 171436 w 2365012"/>
                  <a:gd name="connsiteY24" fmla="*/ 1788823 h 1793324"/>
                  <a:gd name="connsiteX25" fmla="*/ 164945 w 2365012"/>
                  <a:gd name="connsiteY25" fmla="*/ 1784447 h 1793324"/>
                  <a:gd name="connsiteX26" fmla="*/ 157172 w 2365012"/>
                  <a:gd name="connsiteY26" fmla="*/ 1783924 h 1793324"/>
                  <a:gd name="connsiteX27" fmla="*/ 11752 w 2365012"/>
                  <a:gd name="connsiteY27" fmla="*/ 1639634 h 1793324"/>
                  <a:gd name="connsiteX28" fmla="*/ 12599 w 2365012"/>
                  <a:gd name="connsiteY28" fmla="*/ 1493010 h 1793324"/>
                  <a:gd name="connsiteX29" fmla="*/ 30134 w 2365012"/>
                  <a:gd name="connsiteY29" fmla="*/ 1464591 h 1793324"/>
                  <a:gd name="connsiteX30" fmla="*/ 305393 w 2365012"/>
                  <a:gd name="connsiteY30" fmla="*/ 900229 h 1793324"/>
                  <a:gd name="connsiteX31" fmla="*/ 304788 w 2365012"/>
                  <a:gd name="connsiteY31" fmla="*/ 900229 h 1793324"/>
                  <a:gd name="connsiteX32" fmla="*/ 557181 w 2365012"/>
                  <a:gd name="connsiteY32" fmla="*/ 382746 h 1793324"/>
                  <a:gd name="connsiteX33" fmla="*/ 560951 w 2365012"/>
                  <a:gd name="connsiteY33" fmla="*/ 361268 h 1793324"/>
                  <a:gd name="connsiteX34" fmla="*/ 732685 w 2365012"/>
                  <a:gd name="connsiteY34" fmla="*/ 128255 h 1793324"/>
                  <a:gd name="connsiteX35" fmla="*/ 992181 w 2365012"/>
                  <a:gd name="connsiteY35"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365012" h="1793324">
                    <a:moveTo>
                      <a:pt x="992181" y="0"/>
                    </a:moveTo>
                    <a:lnTo>
                      <a:pt x="1028601" y="2284"/>
                    </a:lnTo>
                    <a:lnTo>
                      <a:pt x="2158463" y="2284"/>
                    </a:lnTo>
                    <a:cubicBezTo>
                      <a:pt x="2166370" y="2284"/>
                      <a:pt x="2173904" y="3886"/>
                      <a:pt x="2180755" y="6784"/>
                    </a:cubicBezTo>
                    <a:lnTo>
                      <a:pt x="2187733" y="11489"/>
                    </a:lnTo>
                    <a:lnTo>
                      <a:pt x="2206522" y="10406"/>
                    </a:lnTo>
                    <a:cubicBezTo>
                      <a:pt x="2268616" y="22006"/>
                      <a:pt x="2327107" y="76893"/>
                      <a:pt x="2351942" y="154697"/>
                    </a:cubicBezTo>
                    <a:cubicBezTo>
                      <a:pt x="2360221" y="180631"/>
                      <a:pt x="2363976" y="206657"/>
                      <a:pt x="2363678" y="231515"/>
                    </a:cubicBezTo>
                    <a:lnTo>
                      <a:pt x="2362080" y="240376"/>
                    </a:lnTo>
                    <a:lnTo>
                      <a:pt x="2365012" y="261267"/>
                    </a:lnTo>
                    <a:cubicBezTo>
                      <a:pt x="2364614" y="268696"/>
                      <a:pt x="2362752" y="276169"/>
                      <a:pt x="2359285" y="283277"/>
                    </a:cubicBezTo>
                    <a:lnTo>
                      <a:pt x="2351452" y="299336"/>
                    </a:lnTo>
                    <a:lnTo>
                      <a:pt x="2351095" y="301320"/>
                    </a:lnTo>
                    <a:lnTo>
                      <a:pt x="2348183" y="306040"/>
                    </a:lnTo>
                    <a:lnTo>
                      <a:pt x="2069350" y="877734"/>
                    </a:lnTo>
                    <a:lnTo>
                      <a:pt x="2069954" y="877734"/>
                    </a:lnTo>
                    <a:lnTo>
                      <a:pt x="1805956" y="1419009"/>
                    </a:lnTo>
                    <a:lnTo>
                      <a:pt x="1804948" y="1424752"/>
                    </a:lnTo>
                    <a:cubicBezTo>
                      <a:pt x="1784695" y="1495501"/>
                      <a:pt x="1722968" y="1582572"/>
                      <a:pt x="1633214" y="1657765"/>
                    </a:cubicBezTo>
                    <a:cubicBezTo>
                      <a:pt x="1543460" y="1732958"/>
                      <a:pt x="1446921" y="1778475"/>
                      <a:pt x="1373719" y="1786021"/>
                    </a:cubicBezTo>
                    <a:lnTo>
                      <a:pt x="1363341" y="1785997"/>
                    </a:lnTo>
                    <a:lnTo>
                      <a:pt x="1359148" y="1788823"/>
                    </a:lnTo>
                    <a:cubicBezTo>
                      <a:pt x="1352296" y="1791721"/>
                      <a:pt x="1344763" y="1793324"/>
                      <a:pt x="1336856" y="1793324"/>
                    </a:cubicBez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64"/>
              <p:cNvSpPr/>
              <p:nvPr/>
            </p:nvSpPr>
            <p:spPr>
              <a:xfrm>
                <a:off x="4961426" y="6377165"/>
                <a:ext cx="1855672" cy="480837"/>
              </a:xfrm>
              <a:custGeom>
                <a:avLst/>
                <a:gdLst>
                  <a:gd name="connsiteX0" fmla="*/ 482841 w 1855672"/>
                  <a:gd name="connsiteY0" fmla="*/ 0 h 480837"/>
                  <a:gd name="connsiteX1" fmla="*/ 519261 w 1855672"/>
                  <a:gd name="connsiteY1" fmla="*/ 2284 h 480837"/>
                  <a:gd name="connsiteX2" fmla="*/ 1649123 w 1855672"/>
                  <a:gd name="connsiteY2" fmla="*/ 2284 h 480837"/>
                  <a:gd name="connsiteX3" fmla="*/ 1671415 w 1855672"/>
                  <a:gd name="connsiteY3" fmla="*/ 6784 h 480837"/>
                  <a:gd name="connsiteX4" fmla="*/ 1678393 w 1855672"/>
                  <a:gd name="connsiteY4" fmla="*/ 11489 h 480837"/>
                  <a:gd name="connsiteX5" fmla="*/ 1697182 w 1855672"/>
                  <a:gd name="connsiteY5" fmla="*/ 10406 h 480837"/>
                  <a:gd name="connsiteX6" fmla="*/ 1842602 w 1855672"/>
                  <a:gd name="connsiteY6" fmla="*/ 154697 h 480837"/>
                  <a:gd name="connsiteX7" fmla="*/ 1854338 w 1855672"/>
                  <a:gd name="connsiteY7" fmla="*/ 231515 h 480837"/>
                  <a:gd name="connsiteX8" fmla="*/ 1852740 w 1855672"/>
                  <a:gd name="connsiteY8" fmla="*/ 240376 h 480837"/>
                  <a:gd name="connsiteX9" fmla="*/ 1855672 w 1855672"/>
                  <a:gd name="connsiteY9" fmla="*/ 261267 h 480837"/>
                  <a:gd name="connsiteX10" fmla="*/ 1849945 w 1855672"/>
                  <a:gd name="connsiteY10" fmla="*/ 283277 h 480837"/>
                  <a:gd name="connsiteX11" fmla="*/ 1842112 w 1855672"/>
                  <a:gd name="connsiteY11" fmla="*/ 299336 h 480837"/>
                  <a:gd name="connsiteX12" fmla="*/ 1841755 w 1855672"/>
                  <a:gd name="connsiteY12" fmla="*/ 301320 h 480837"/>
                  <a:gd name="connsiteX13" fmla="*/ 1838843 w 1855672"/>
                  <a:gd name="connsiteY13" fmla="*/ 306040 h 480837"/>
                  <a:gd name="connsiteX14" fmla="*/ 1753590 w 1855672"/>
                  <a:gd name="connsiteY14" fmla="*/ 480837 h 480837"/>
                  <a:gd name="connsiteX15" fmla="*/ 0 w 1855672"/>
                  <a:gd name="connsiteY15" fmla="*/ 480837 h 480837"/>
                  <a:gd name="connsiteX16" fmla="*/ 47841 w 1855672"/>
                  <a:gd name="connsiteY16" fmla="*/ 382746 h 480837"/>
                  <a:gd name="connsiteX17" fmla="*/ 51611 w 1855672"/>
                  <a:gd name="connsiteY17" fmla="*/ 361268 h 480837"/>
                  <a:gd name="connsiteX18" fmla="*/ 223345 w 1855672"/>
                  <a:gd name="connsiteY18" fmla="*/ 128255 h 480837"/>
                  <a:gd name="connsiteX19" fmla="*/ 482841 w 1855672"/>
                  <a:gd name="connsiteY19" fmla="*/ 0 h 48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55672" h="480837">
                    <a:moveTo>
                      <a:pt x="482841" y="0"/>
                    </a:moveTo>
                    <a:lnTo>
                      <a:pt x="519261" y="2284"/>
                    </a:lnTo>
                    <a:lnTo>
                      <a:pt x="1649123" y="2284"/>
                    </a:lnTo>
                    <a:cubicBezTo>
                      <a:pt x="1657030" y="2284"/>
                      <a:pt x="1664564" y="3886"/>
                      <a:pt x="1671415" y="6784"/>
                    </a:cubicBezTo>
                    <a:lnTo>
                      <a:pt x="1678393" y="11489"/>
                    </a:lnTo>
                    <a:lnTo>
                      <a:pt x="1697182" y="10406"/>
                    </a:lnTo>
                    <a:cubicBezTo>
                      <a:pt x="1759276" y="22006"/>
                      <a:pt x="1817767" y="76893"/>
                      <a:pt x="1842602" y="154697"/>
                    </a:cubicBezTo>
                    <a:cubicBezTo>
                      <a:pt x="1850881" y="180631"/>
                      <a:pt x="1854636" y="206657"/>
                      <a:pt x="1854338" y="231515"/>
                    </a:cubicBezTo>
                    <a:lnTo>
                      <a:pt x="1852740" y="240376"/>
                    </a:lnTo>
                    <a:lnTo>
                      <a:pt x="1855672" y="261267"/>
                    </a:lnTo>
                    <a:cubicBezTo>
                      <a:pt x="1855274" y="268696"/>
                      <a:pt x="1853412" y="276169"/>
                      <a:pt x="1849945" y="283277"/>
                    </a:cubicBezTo>
                    <a:lnTo>
                      <a:pt x="1842112" y="299336"/>
                    </a:lnTo>
                    <a:lnTo>
                      <a:pt x="1841755" y="301320"/>
                    </a:lnTo>
                    <a:lnTo>
                      <a:pt x="1838843" y="306040"/>
                    </a:lnTo>
                    <a:lnTo>
                      <a:pt x="1753590" y="480837"/>
                    </a:lnTo>
                    <a:lnTo>
                      <a:pt x="0" y="480837"/>
                    </a:lnTo>
                    <a:lnTo>
                      <a:pt x="47841" y="382746"/>
                    </a:lnTo>
                    <a:lnTo>
                      <a:pt x="51611" y="361268"/>
                    </a:lnTo>
                    <a:cubicBezTo>
                      <a:pt x="71865" y="290520"/>
                      <a:pt x="133591" y="203448"/>
                      <a:pt x="223345" y="128255"/>
                    </a:cubicBezTo>
                    <a:cubicBezTo>
                      <a:pt x="313099" y="53063"/>
                      <a:pt x="409638" y="7545"/>
                      <a:pt x="482841"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1" name="Group 90"/>
            <p:cNvGrpSpPr/>
            <p:nvPr/>
          </p:nvGrpSpPr>
          <p:grpSpPr>
            <a:xfrm>
              <a:off x="6814748" y="30244"/>
              <a:ext cx="4937778" cy="6827757"/>
              <a:chOff x="6814748" y="30244"/>
              <a:chExt cx="4937778" cy="6827757"/>
            </a:xfrm>
          </p:grpSpPr>
          <p:sp>
            <p:nvSpPr>
              <p:cNvPr id="31" name="Freeform 30"/>
              <p:cNvSpPr/>
              <p:nvPr/>
            </p:nvSpPr>
            <p:spPr>
              <a:xfrm>
                <a:off x="8533642" y="30244"/>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4"/>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6814748" y="3670557"/>
                <a:ext cx="3175773" cy="3187444"/>
              </a:xfrm>
              <a:custGeom>
                <a:avLst/>
                <a:gdLst>
                  <a:gd name="connsiteX0" fmla="*/ 1802942 w 3175773"/>
                  <a:gd name="connsiteY0" fmla="*/ 0 h 3187444"/>
                  <a:gd name="connsiteX1" fmla="*/ 1839362 w 3175773"/>
                  <a:gd name="connsiteY1" fmla="*/ 2284 h 3187444"/>
                  <a:gd name="connsiteX2" fmla="*/ 2969224 w 3175773"/>
                  <a:gd name="connsiteY2" fmla="*/ 2284 h 3187444"/>
                  <a:gd name="connsiteX3" fmla="*/ 2991516 w 3175773"/>
                  <a:gd name="connsiteY3" fmla="*/ 6784 h 3187444"/>
                  <a:gd name="connsiteX4" fmla="*/ 2998494 w 3175773"/>
                  <a:gd name="connsiteY4" fmla="*/ 11489 h 3187444"/>
                  <a:gd name="connsiteX5" fmla="*/ 3017283 w 3175773"/>
                  <a:gd name="connsiteY5" fmla="*/ 10406 h 3187444"/>
                  <a:gd name="connsiteX6" fmla="*/ 3162703 w 3175773"/>
                  <a:gd name="connsiteY6" fmla="*/ 154697 h 3187444"/>
                  <a:gd name="connsiteX7" fmla="*/ 3174439 w 3175773"/>
                  <a:gd name="connsiteY7" fmla="*/ 231515 h 3187444"/>
                  <a:gd name="connsiteX8" fmla="*/ 3172841 w 3175773"/>
                  <a:gd name="connsiteY8" fmla="*/ 240376 h 3187444"/>
                  <a:gd name="connsiteX9" fmla="*/ 3175773 w 3175773"/>
                  <a:gd name="connsiteY9" fmla="*/ 261267 h 3187444"/>
                  <a:gd name="connsiteX10" fmla="*/ 3170046 w 3175773"/>
                  <a:gd name="connsiteY10" fmla="*/ 283277 h 3187444"/>
                  <a:gd name="connsiteX11" fmla="*/ 3162213 w 3175773"/>
                  <a:gd name="connsiteY11" fmla="*/ 299336 h 3187444"/>
                  <a:gd name="connsiteX12" fmla="*/ 3161856 w 3175773"/>
                  <a:gd name="connsiteY12" fmla="*/ 301320 h 3187444"/>
                  <a:gd name="connsiteX13" fmla="*/ 3158944 w 3175773"/>
                  <a:gd name="connsiteY13" fmla="*/ 306040 h 3187444"/>
                  <a:gd name="connsiteX14" fmla="*/ 1762845 w 3175773"/>
                  <a:gd name="connsiteY14" fmla="*/ 3168467 h 3187444"/>
                  <a:gd name="connsiteX15" fmla="*/ 1761837 w 3175773"/>
                  <a:gd name="connsiteY15" fmla="*/ 3174210 h 3187444"/>
                  <a:gd name="connsiteX16" fmla="*/ 1756429 w 3175773"/>
                  <a:gd name="connsiteY16" fmla="*/ 3187444 h 3187444"/>
                  <a:gd name="connsiteX17" fmla="*/ 0 w 3175773"/>
                  <a:gd name="connsiteY17" fmla="*/ 3187444 h 3187444"/>
                  <a:gd name="connsiteX18" fmla="*/ 1367942 w 3175773"/>
                  <a:gd name="connsiteY18" fmla="*/ 382746 h 3187444"/>
                  <a:gd name="connsiteX19" fmla="*/ 1371712 w 3175773"/>
                  <a:gd name="connsiteY19" fmla="*/ 361268 h 3187444"/>
                  <a:gd name="connsiteX20" fmla="*/ 1543446 w 3175773"/>
                  <a:gd name="connsiteY20" fmla="*/ 128255 h 3187444"/>
                  <a:gd name="connsiteX21" fmla="*/ 1802942 w 3175773"/>
                  <a:gd name="connsiteY21" fmla="*/ 0 h 31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5773" h="3187444">
                    <a:moveTo>
                      <a:pt x="1802942" y="0"/>
                    </a:moveTo>
                    <a:lnTo>
                      <a:pt x="1839362" y="2284"/>
                    </a:lnTo>
                    <a:lnTo>
                      <a:pt x="2969224" y="2284"/>
                    </a:lnTo>
                    <a:cubicBezTo>
                      <a:pt x="2977131" y="2284"/>
                      <a:pt x="2984665" y="3886"/>
                      <a:pt x="2991516" y="6784"/>
                    </a:cubicBezTo>
                    <a:lnTo>
                      <a:pt x="2998494" y="11489"/>
                    </a:lnTo>
                    <a:lnTo>
                      <a:pt x="3017283" y="10406"/>
                    </a:lnTo>
                    <a:cubicBezTo>
                      <a:pt x="3079377" y="22006"/>
                      <a:pt x="3137868" y="76893"/>
                      <a:pt x="3162703" y="154697"/>
                    </a:cubicBezTo>
                    <a:cubicBezTo>
                      <a:pt x="3170982" y="180631"/>
                      <a:pt x="3174737" y="206657"/>
                      <a:pt x="3174439" y="231515"/>
                    </a:cubicBezTo>
                    <a:lnTo>
                      <a:pt x="3172841" y="240376"/>
                    </a:lnTo>
                    <a:lnTo>
                      <a:pt x="3175773" y="261267"/>
                    </a:lnTo>
                    <a:cubicBezTo>
                      <a:pt x="3175375" y="268696"/>
                      <a:pt x="3173513" y="276169"/>
                      <a:pt x="3170046" y="283277"/>
                    </a:cubicBezTo>
                    <a:lnTo>
                      <a:pt x="3162213" y="299336"/>
                    </a:lnTo>
                    <a:lnTo>
                      <a:pt x="3161856" y="301320"/>
                    </a:lnTo>
                    <a:lnTo>
                      <a:pt x="3158944" y="306040"/>
                    </a:lnTo>
                    <a:lnTo>
                      <a:pt x="1762845" y="3168467"/>
                    </a:lnTo>
                    <a:lnTo>
                      <a:pt x="1761837" y="3174210"/>
                    </a:lnTo>
                    <a:lnTo>
                      <a:pt x="1756429" y="3187444"/>
                    </a:lnTo>
                    <a:lnTo>
                      <a:pt x="0" y="3187444"/>
                    </a:lnTo>
                    <a:lnTo>
                      <a:pt x="1367942" y="382746"/>
                    </a:lnTo>
                    <a:lnTo>
                      <a:pt x="1371712" y="361268"/>
                    </a:lnTo>
                    <a:cubicBezTo>
                      <a:pt x="1391966" y="290520"/>
                      <a:pt x="1453692" y="203448"/>
                      <a:pt x="1543446" y="128255"/>
                    </a:cubicBezTo>
                    <a:cubicBezTo>
                      <a:pt x="1633200" y="53063"/>
                      <a:pt x="1729739" y="7545"/>
                      <a:pt x="1802942" y="0"/>
                    </a:cubicBezTo>
                    <a:close/>
                  </a:path>
                </a:pathLst>
              </a:custGeom>
              <a:blipFill>
                <a:blip r:embed="rId5"/>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p:cNvGrpSpPr/>
            <p:nvPr/>
          </p:nvGrpSpPr>
          <p:grpSpPr>
            <a:xfrm>
              <a:off x="8665846" y="-1"/>
              <a:ext cx="3542311" cy="6858002"/>
              <a:chOff x="8665846" y="-1"/>
              <a:chExt cx="3542311" cy="6858002"/>
            </a:xfrm>
          </p:grpSpPr>
          <p:sp>
            <p:nvSpPr>
              <p:cNvPr id="56" name="Freeform 55"/>
              <p:cNvSpPr/>
              <p:nvPr/>
            </p:nvSpPr>
            <p:spPr>
              <a:xfrm>
                <a:off x="9169659" y="2540417"/>
                <a:ext cx="3038498" cy="3542782"/>
              </a:xfrm>
              <a:custGeom>
                <a:avLst/>
                <a:gdLst>
                  <a:gd name="connsiteX0" fmla="*/ 1846053 w 3038498"/>
                  <a:gd name="connsiteY0" fmla="*/ 0 h 3542782"/>
                  <a:gd name="connsiteX1" fmla="*/ 1882473 w 3038498"/>
                  <a:gd name="connsiteY1" fmla="*/ 2284 h 3542782"/>
                  <a:gd name="connsiteX2" fmla="*/ 3012335 w 3038498"/>
                  <a:gd name="connsiteY2" fmla="*/ 2284 h 3542782"/>
                  <a:gd name="connsiteX3" fmla="*/ 3034627 w 3038498"/>
                  <a:gd name="connsiteY3" fmla="*/ 6784 h 3542782"/>
                  <a:gd name="connsiteX4" fmla="*/ 3038498 w 3038498"/>
                  <a:gd name="connsiteY4" fmla="*/ 9394 h 3542782"/>
                  <a:gd name="connsiteX5" fmla="*/ 3038498 w 3038498"/>
                  <a:gd name="connsiteY5" fmla="*/ 641382 h 3542782"/>
                  <a:gd name="connsiteX6" fmla="*/ 1805956 w 3038498"/>
                  <a:gd name="connsiteY6" fmla="*/ 3168467 h 3542782"/>
                  <a:gd name="connsiteX7" fmla="*/ 1804948 w 3038498"/>
                  <a:gd name="connsiteY7" fmla="*/ 3174210 h 3542782"/>
                  <a:gd name="connsiteX8" fmla="*/ 1633214 w 3038498"/>
                  <a:gd name="connsiteY8" fmla="*/ 3407223 h 3542782"/>
                  <a:gd name="connsiteX9" fmla="*/ 1373719 w 3038498"/>
                  <a:gd name="connsiteY9" fmla="*/ 3535479 h 3542782"/>
                  <a:gd name="connsiteX10" fmla="*/ 1363341 w 3038498"/>
                  <a:gd name="connsiteY10" fmla="*/ 3535455 h 3542782"/>
                  <a:gd name="connsiteX11" fmla="*/ 1359148 w 3038498"/>
                  <a:gd name="connsiteY11" fmla="*/ 3538281 h 3542782"/>
                  <a:gd name="connsiteX12" fmla="*/ 1336856 w 3038498"/>
                  <a:gd name="connsiteY12" fmla="*/ 3542782 h 3542782"/>
                  <a:gd name="connsiteX13" fmla="*/ 193728 w 3038498"/>
                  <a:gd name="connsiteY13" fmla="*/ 3542782 h 3542782"/>
                  <a:gd name="connsiteX14" fmla="*/ 171436 w 3038498"/>
                  <a:gd name="connsiteY14" fmla="*/ 3538281 h 3542782"/>
                  <a:gd name="connsiteX15" fmla="*/ 164945 w 3038498"/>
                  <a:gd name="connsiteY15" fmla="*/ 3533905 h 3542782"/>
                  <a:gd name="connsiteX16" fmla="*/ 157172 w 3038498"/>
                  <a:gd name="connsiteY16" fmla="*/ 3533382 h 3542782"/>
                  <a:gd name="connsiteX17" fmla="*/ 11752 w 3038498"/>
                  <a:gd name="connsiteY17" fmla="*/ 3389092 h 3542782"/>
                  <a:gd name="connsiteX18" fmla="*/ 12599 w 3038498"/>
                  <a:gd name="connsiteY18" fmla="*/ 3242468 h 3542782"/>
                  <a:gd name="connsiteX19" fmla="*/ 30134 w 3038498"/>
                  <a:gd name="connsiteY19" fmla="*/ 3214049 h 3542782"/>
                  <a:gd name="connsiteX20" fmla="*/ 1411053 w 3038498"/>
                  <a:gd name="connsiteY20" fmla="*/ 382746 h 3542782"/>
                  <a:gd name="connsiteX21" fmla="*/ 1414823 w 3038498"/>
                  <a:gd name="connsiteY21" fmla="*/ 361268 h 3542782"/>
                  <a:gd name="connsiteX22" fmla="*/ 1586557 w 3038498"/>
                  <a:gd name="connsiteY22" fmla="*/ 128255 h 3542782"/>
                  <a:gd name="connsiteX23" fmla="*/ 1846053 w 3038498"/>
                  <a:gd name="connsiteY23"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38498" h="3542782">
                    <a:moveTo>
                      <a:pt x="1846053" y="0"/>
                    </a:moveTo>
                    <a:lnTo>
                      <a:pt x="1882473" y="2284"/>
                    </a:lnTo>
                    <a:lnTo>
                      <a:pt x="3012335" y="2284"/>
                    </a:lnTo>
                    <a:cubicBezTo>
                      <a:pt x="3020242" y="2284"/>
                      <a:pt x="3027776" y="3886"/>
                      <a:pt x="3034627" y="6784"/>
                    </a:cubicBezTo>
                    <a:lnTo>
                      <a:pt x="3038498" y="9394"/>
                    </a:lnTo>
                    <a:lnTo>
                      <a:pt x="3038498" y="641382"/>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6"/>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11804923" y="-1"/>
                <a:ext cx="387077" cy="654898"/>
              </a:xfrm>
              <a:custGeom>
                <a:avLst/>
                <a:gdLst>
                  <a:gd name="connsiteX0" fmla="*/ 189215 w 387077"/>
                  <a:gd name="connsiteY0" fmla="*/ 0 h 654898"/>
                  <a:gd name="connsiteX1" fmla="*/ 387077 w 387077"/>
                  <a:gd name="connsiteY1" fmla="*/ 0 h 654898"/>
                  <a:gd name="connsiteX2" fmla="*/ 387077 w 387077"/>
                  <a:gd name="connsiteY2" fmla="*/ 654898 h 654898"/>
                  <a:gd name="connsiteX3" fmla="*/ 193728 w 387077"/>
                  <a:gd name="connsiteY3" fmla="*/ 654898 h 654898"/>
                  <a:gd name="connsiteX4" fmla="*/ 171436 w 387077"/>
                  <a:gd name="connsiteY4" fmla="*/ 650397 h 654898"/>
                  <a:gd name="connsiteX5" fmla="*/ 164945 w 387077"/>
                  <a:gd name="connsiteY5" fmla="*/ 646021 h 654898"/>
                  <a:gd name="connsiteX6" fmla="*/ 157172 w 387077"/>
                  <a:gd name="connsiteY6" fmla="*/ 645498 h 654898"/>
                  <a:gd name="connsiteX7" fmla="*/ 11752 w 387077"/>
                  <a:gd name="connsiteY7" fmla="*/ 501208 h 654898"/>
                  <a:gd name="connsiteX8" fmla="*/ 12599 w 387077"/>
                  <a:gd name="connsiteY8" fmla="*/ 354584 h 654898"/>
                  <a:gd name="connsiteX9" fmla="*/ 30134 w 387077"/>
                  <a:gd name="connsiteY9" fmla="*/ 326165 h 65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7077" h="654898">
                    <a:moveTo>
                      <a:pt x="189215" y="0"/>
                    </a:moveTo>
                    <a:lnTo>
                      <a:pt x="387077" y="0"/>
                    </a:lnTo>
                    <a:lnTo>
                      <a:pt x="387077" y="654898"/>
                    </a:lnTo>
                    <a:lnTo>
                      <a:pt x="193728" y="654898"/>
                    </a:lnTo>
                    <a:cubicBezTo>
                      <a:pt x="185821" y="654898"/>
                      <a:pt x="178288" y="653295"/>
                      <a:pt x="171436" y="650397"/>
                    </a:cubicBezTo>
                    <a:lnTo>
                      <a:pt x="164945" y="646021"/>
                    </a:lnTo>
                    <a:lnTo>
                      <a:pt x="157172" y="645498"/>
                    </a:lnTo>
                    <a:cubicBezTo>
                      <a:pt x="95079" y="633899"/>
                      <a:pt x="36588" y="579012"/>
                      <a:pt x="11752" y="501208"/>
                    </a:cubicBezTo>
                    <a:cubicBezTo>
                      <a:pt x="-4805" y="449338"/>
                      <a:pt x="-3269" y="397104"/>
                      <a:pt x="12599" y="354584"/>
                    </a:cubicBezTo>
                    <a:lnTo>
                      <a:pt x="30134" y="326165"/>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8665846" y="6163143"/>
                <a:ext cx="1960058" cy="694858"/>
              </a:xfrm>
              <a:custGeom>
                <a:avLst/>
                <a:gdLst>
                  <a:gd name="connsiteX0" fmla="*/ 587227 w 1960058"/>
                  <a:gd name="connsiteY0" fmla="*/ 0 h 694858"/>
                  <a:gd name="connsiteX1" fmla="*/ 623647 w 1960058"/>
                  <a:gd name="connsiteY1" fmla="*/ 2284 h 694858"/>
                  <a:gd name="connsiteX2" fmla="*/ 1753509 w 1960058"/>
                  <a:gd name="connsiteY2" fmla="*/ 2284 h 694858"/>
                  <a:gd name="connsiteX3" fmla="*/ 1775801 w 1960058"/>
                  <a:gd name="connsiteY3" fmla="*/ 6784 h 694858"/>
                  <a:gd name="connsiteX4" fmla="*/ 1782779 w 1960058"/>
                  <a:gd name="connsiteY4" fmla="*/ 11489 h 694858"/>
                  <a:gd name="connsiteX5" fmla="*/ 1801568 w 1960058"/>
                  <a:gd name="connsiteY5" fmla="*/ 10406 h 694858"/>
                  <a:gd name="connsiteX6" fmla="*/ 1946988 w 1960058"/>
                  <a:gd name="connsiteY6" fmla="*/ 154697 h 694858"/>
                  <a:gd name="connsiteX7" fmla="*/ 1958724 w 1960058"/>
                  <a:gd name="connsiteY7" fmla="*/ 231515 h 694858"/>
                  <a:gd name="connsiteX8" fmla="*/ 1957126 w 1960058"/>
                  <a:gd name="connsiteY8" fmla="*/ 240376 h 694858"/>
                  <a:gd name="connsiteX9" fmla="*/ 1960058 w 1960058"/>
                  <a:gd name="connsiteY9" fmla="*/ 261267 h 694858"/>
                  <a:gd name="connsiteX10" fmla="*/ 1954331 w 1960058"/>
                  <a:gd name="connsiteY10" fmla="*/ 283277 h 694858"/>
                  <a:gd name="connsiteX11" fmla="*/ 1946498 w 1960058"/>
                  <a:gd name="connsiteY11" fmla="*/ 299336 h 694858"/>
                  <a:gd name="connsiteX12" fmla="*/ 1946141 w 1960058"/>
                  <a:gd name="connsiteY12" fmla="*/ 301320 h 694858"/>
                  <a:gd name="connsiteX13" fmla="*/ 1943229 w 1960058"/>
                  <a:gd name="connsiteY13" fmla="*/ 306040 h 694858"/>
                  <a:gd name="connsiteX14" fmla="*/ 1753590 w 1960058"/>
                  <a:gd name="connsiteY14" fmla="*/ 694858 h 694858"/>
                  <a:gd name="connsiteX15" fmla="*/ 0 w 1960058"/>
                  <a:gd name="connsiteY15" fmla="*/ 694858 h 694858"/>
                  <a:gd name="connsiteX16" fmla="*/ 152227 w 1960058"/>
                  <a:gd name="connsiteY16" fmla="*/ 382746 h 694858"/>
                  <a:gd name="connsiteX17" fmla="*/ 155997 w 1960058"/>
                  <a:gd name="connsiteY17" fmla="*/ 361268 h 694858"/>
                  <a:gd name="connsiteX18" fmla="*/ 327731 w 1960058"/>
                  <a:gd name="connsiteY18" fmla="*/ 128255 h 694858"/>
                  <a:gd name="connsiteX19" fmla="*/ 587227 w 1960058"/>
                  <a:gd name="connsiteY19" fmla="*/ 0 h 69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60058" h="694858">
                    <a:moveTo>
                      <a:pt x="587227" y="0"/>
                    </a:moveTo>
                    <a:lnTo>
                      <a:pt x="623647" y="2284"/>
                    </a:lnTo>
                    <a:lnTo>
                      <a:pt x="1753509" y="2284"/>
                    </a:lnTo>
                    <a:cubicBezTo>
                      <a:pt x="1761416" y="2284"/>
                      <a:pt x="1768950" y="3886"/>
                      <a:pt x="1775801" y="6784"/>
                    </a:cubicBezTo>
                    <a:lnTo>
                      <a:pt x="1782779" y="11489"/>
                    </a:lnTo>
                    <a:lnTo>
                      <a:pt x="1801568" y="10406"/>
                    </a:lnTo>
                    <a:cubicBezTo>
                      <a:pt x="1863662" y="22006"/>
                      <a:pt x="1922153" y="76893"/>
                      <a:pt x="1946988" y="154697"/>
                    </a:cubicBezTo>
                    <a:cubicBezTo>
                      <a:pt x="1955267" y="180631"/>
                      <a:pt x="1959022" y="206657"/>
                      <a:pt x="1958724" y="231515"/>
                    </a:cubicBezTo>
                    <a:lnTo>
                      <a:pt x="1957126" y="240376"/>
                    </a:lnTo>
                    <a:lnTo>
                      <a:pt x="1960058" y="261267"/>
                    </a:lnTo>
                    <a:cubicBezTo>
                      <a:pt x="1959660" y="268696"/>
                      <a:pt x="1957798" y="276169"/>
                      <a:pt x="1954331" y="283277"/>
                    </a:cubicBezTo>
                    <a:lnTo>
                      <a:pt x="1946498" y="299336"/>
                    </a:lnTo>
                    <a:lnTo>
                      <a:pt x="1946141" y="301320"/>
                    </a:lnTo>
                    <a:lnTo>
                      <a:pt x="1943229" y="306040"/>
                    </a:lnTo>
                    <a:lnTo>
                      <a:pt x="1753590" y="694858"/>
                    </a:lnTo>
                    <a:lnTo>
                      <a:pt x="0" y="694858"/>
                    </a:lnTo>
                    <a:lnTo>
                      <a:pt x="152227" y="382746"/>
                    </a:lnTo>
                    <a:lnTo>
                      <a:pt x="155997" y="361268"/>
                    </a:lnTo>
                    <a:cubicBezTo>
                      <a:pt x="176251" y="290520"/>
                      <a:pt x="237977" y="203448"/>
                      <a:pt x="327731" y="128255"/>
                    </a:cubicBezTo>
                    <a:cubicBezTo>
                      <a:pt x="417485" y="53063"/>
                      <a:pt x="514024" y="7545"/>
                      <a:pt x="587227"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10918244" y="694742"/>
                <a:ext cx="1273427" cy="1793324"/>
              </a:xfrm>
              <a:custGeom>
                <a:avLst/>
                <a:gdLst>
                  <a:gd name="connsiteX0" fmla="*/ 992181 w 1273427"/>
                  <a:gd name="connsiteY0" fmla="*/ 0 h 1793324"/>
                  <a:gd name="connsiteX1" fmla="*/ 1028601 w 1273427"/>
                  <a:gd name="connsiteY1" fmla="*/ 2284 h 1793324"/>
                  <a:gd name="connsiteX2" fmla="*/ 1273427 w 1273427"/>
                  <a:gd name="connsiteY2" fmla="*/ 2284 h 1793324"/>
                  <a:gd name="connsiteX3" fmla="*/ 1273427 w 1273427"/>
                  <a:gd name="connsiteY3" fmla="*/ 1793324 h 1793324"/>
                  <a:gd name="connsiteX4" fmla="*/ 193728 w 1273427"/>
                  <a:gd name="connsiteY4" fmla="*/ 1793324 h 1793324"/>
                  <a:gd name="connsiteX5" fmla="*/ 171436 w 1273427"/>
                  <a:gd name="connsiteY5" fmla="*/ 1788823 h 1793324"/>
                  <a:gd name="connsiteX6" fmla="*/ 164945 w 1273427"/>
                  <a:gd name="connsiteY6" fmla="*/ 1784447 h 1793324"/>
                  <a:gd name="connsiteX7" fmla="*/ 157172 w 1273427"/>
                  <a:gd name="connsiteY7" fmla="*/ 1783924 h 1793324"/>
                  <a:gd name="connsiteX8" fmla="*/ 11752 w 1273427"/>
                  <a:gd name="connsiteY8" fmla="*/ 1639634 h 1793324"/>
                  <a:gd name="connsiteX9" fmla="*/ 12599 w 1273427"/>
                  <a:gd name="connsiteY9" fmla="*/ 1493010 h 1793324"/>
                  <a:gd name="connsiteX10" fmla="*/ 30134 w 1273427"/>
                  <a:gd name="connsiteY10" fmla="*/ 1464591 h 1793324"/>
                  <a:gd name="connsiteX11" fmla="*/ 305393 w 1273427"/>
                  <a:gd name="connsiteY11" fmla="*/ 900229 h 1793324"/>
                  <a:gd name="connsiteX12" fmla="*/ 304788 w 1273427"/>
                  <a:gd name="connsiteY12" fmla="*/ 900229 h 1793324"/>
                  <a:gd name="connsiteX13" fmla="*/ 557181 w 1273427"/>
                  <a:gd name="connsiteY13" fmla="*/ 382746 h 1793324"/>
                  <a:gd name="connsiteX14" fmla="*/ 560951 w 1273427"/>
                  <a:gd name="connsiteY14" fmla="*/ 361268 h 1793324"/>
                  <a:gd name="connsiteX15" fmla="*/ 732685 w 1273427"/>
                  <a:gd name="connsiteY15" fmla="*/ 128255 h 1793324"/>
                  <a:gd name="connsiteX16" fmla="*/ 992181 w 1273427"/>
                  <a:gd name="connsiteY16"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3427" h="1793324">
                    <a:moveTo>
                      <a:pt x="992181" y="0"/>
                    </a:moveTo>
                    <a:lnTo>
                      <a:pt x="1028601" y="2284"/>
                    </a:lnTo>
                    <a:lnTo>
                      <a:pt x="1273427" y="2284"/>
                    </a:lnTo>
                    <a:lnTo>
                      <a:pt x="1273427" y="1793324"/>
                    </a:ln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Freeform 58"/>
            <p:cNvSpPr/>
            <p:nvPr/>
          </p:nvSpPr>
          <p:spPr>
            <a:xfrm>
              <a:off x="10469863" y="3645305"/>
              <a:ext cx="1729933" cy="3212697"/>
            </a:xfrm>
            <a:custGeom>
              <a:avLst/>
              <a:gdLst>
                <a:gd name="connsiteX0" fmla="*/ 1729933 w 1729933"/>
                <a:gd name="connsiteY0" fmla="*/ 0 h 3212697"/>
                <a:gd name="connsiteX1" fmla="*/ 1729933 w 1729933"/>
                <a:gd name="connsiteY1" fmla="*/ 3212697 h 3212697"/>
                <a:gd name="connsiteX2" fmla="*/ 0 w 1729933"/>
                <a:gd name="connsiteY2" fmla="*/ 3212697 h 3212697"/>
                <a:gd name="connsiteX3" fmla="*/ 177 w 1729933"/>
                <a:gd name="connsiteY3" fmla="*/ 3211712 h 3212697"/>
                <a:gd name="connsiteX4" fmla="*/ 17712 w 1729933"/>
                <a:gd name="connsiteY4" fmla="*/ 3183293 h 3212697"/>
                <a:gd name="connsiteX5" fmla="*/ 1398631 w 1729933"/>
                <a:gd name="connsiteY5" fmla="*/ 351990 h 3212697"/>
                <a:gd name="connsiteX6" fmla="*/ 1402401 w 1729933"/>
                <a:gd name="connsiteY6" fmla="*/ 330512 h 3212697"/>
                <a:gd name="connsiteX7" fmla="*/ 1574135 w 1729933"/>
                <a:gd name="connsiteY7" fmla="*/ 97499 h 3212697"/>
                <a:gd name="connsiteX8" fmla="*/ 1710090 w 1729933"/>
                <a:gd name="connsiteY8" fmla="*/ 8004 h 321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9933" h="3212697">
                  <a:moveTo>
                    <a:pt x="1729933" y="0"/>
                  </a:moveTo>
                  <a:lnTo>
                    <a:pt x="1729933" y="3212697"/>
                  </a:lnTo>
                  <a:lnTo>
                    <a:pt x="0" y="3212697"/>
                  </a:lnTo>
                  <a:lnTo>
                    <a:pt x="177" y="3211712"/>
                  </a:lnTo>
                  <a:lnTo>
                    <a:pt x="17712" y="3183293"/>
                  </a:lnTo>
                  <a:lnTo>
                    <a:pt x="1398631" y="351990"/>
                  </a:lnTo>
                  <a:lnTo>
                    <a:pt x="1402401" y="330512"/>
                  </a:lnTo>
                  <a:cubicBezTo>
                    <a:pt x="1422655" y="259764"/>
                    <a:pt x="1484381" y="172692"/>
                    <a:pt x="1574135" y="97499"/>
                  </a:cubicBezTo>
                  <a:cubicBezTo>
                    <a:pt x="1619012" y="59903"/>
                    <a:pt x="1665585" y="29726"/>
                    <a:pt x="1710090" y="8004"/>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449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750"/>
                                        <p:tgtEl>
                                          <p:spTgt spid="70"/>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1500" fill="hold"/>
                                        <p:tgtEl>
                                          <p:spTgt spid="93"/>
                                        </p:tgtEl>
                                        <p:attrNameLst>
                                          <p:attrName>ppt_x</p:attrName>
                                        </p:attrNameLst>
                                      </p:cBhvr>
                                      <p:tavLst>
                                        <p:tav tm="0">
                                          <p:val>
                                            <p:strVal val="1+#ppt_w/2"/>
                                          </p:val>
                                        </p:tav>
                                        <p:tav tm="100000">
                                          <p:val>
                                            <p:strVal val="#ppt_x"/>
                                          </p:val>
                                        </p:tav>
                                      </p:tavLst>
                                    </p:anim>
                                    <p:anim calcmode="lin" valueType="num">
                                      <p:cBhvr additive="base">
                                        <p:cTn id="12" dur="1500" fill="hold"/>
                                        <p:tgtEl>
                                          <p:spTgt spid="93"/>
                                        </p:tgtEl>
                                        <p:attrNameLst>
                                          <p:attrName>ppt_y</p:attrName>
                                        </p:attrNameLst>
                                      </p:cBhvr>
                                      <p:tavLst>
                                        <p:tav tm="0">
                                          <p:val>
                                            <p:strVal val="#ppt_y"/>
                                          </p:val>
                                        </p:tav>
                                        <p:tav tm="100000">
                                          <p:val>
                                            <p:strVal val="#ppt_y"/>
                                          </p:val>
                                        </p:tav>
                                      </p:tavLst>
                                    </p:anim>
                                  </p:childTnLst>
                                </p:cTn>
                              </p:par>
                            </p:childTnLst>
                          </p:cTn>
                        </p:par>
                        <p:par>
                          <p:cTn id="13" fill="hold">
                            <p:stCondLst>
                              <p:cond delay="2250"/>
                            </p:stCondLst>
                            <p:childTnLst>
                              <p:par>
                                <p:cTn id="14" presetID="53" presetClass="entr" presetSubtype="16"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 calcmode="lin" valueType="num">
                                      <p:cBhvr>
                                        <p:cTn id="16" dur="500" fill="hold"/>
                                        <p:tgtEl>
                                          <p:spTgt spid="79"/>
                                        </p:tgtEl>
                                        <p:attrNameLst>
                                          <p:attrName>ppt_w</p:attrName>
                                        </p:attrNameLst>
                                      </p:cBhvr>
                                      <p:tavLst>
                                        <p:tav tm="0">
                                          <p:val>
                                            <p:fltVal val="0"/>
                                          </p:val>
                                        </p:tav>
                                        <p:tav tm="100000">
                                          <p:val>
                                            <p:strVal val="#ppt_w"/>
                                          </p:val>
                                        </p:tav>
                                      </p:tavLst>
                                    </p:anim>
                                    <p:anim calcmode="lin" valueType="num">
                                      <p:cBhvr>
                                        <p:cTn id="17" dur="500" fill="hold"/>
                                        <p:tgtEl>
                                          <p:spTgt spid="79"/>
                                        </p:tgtEl>
                                        <p:attrNameLst>
                                          <p:attrName>ppt_h</p:attrName>
                                        </p:attrNameLst>
                                      </p:cBhvr>
                                      <p:tavLst>
                                        <p:tav tm="0">
                                          <p:val>
                                            <p:fltVal val="0"/>
                                          </p:val>
                                        </p:tav>
                                        <p:tav tm="100000">
                                          <p:val>
                                            <p:strVal val="#ppt_h"/>
                                          </p:val>
                                        </p:tav>
                                      </p:tavLst>
                                    </p:anim>
                                    <p:animEffect transition="in" filter="fade">
                                      <p:cBhvr>
                                        <p:cTn id="18" dur="500"/>
                                        <p:tgtEl>
                                          <p:spTgt spid="7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82"/>
                                        </p:tgtEl>
                                        <p:attrNameLst>
                                          <p:attrName>style.visibility</p:attrName>
                                        </p:attrNameLst>
                                      </p:cBhvr>
                                      <p:to>
                                        <p:strVal val="visible"/>
                                      </p:to>
                                    </p:set>
                                    <p:anim calcmode="lin" valueType="num">
                                      <p:cBhvr>
                                        <p:cTn id="21" dur="500" fill="hold"/>
                                        <p:tgtEl>
                                          <p:spTgt spid="82"/>
                                        </p:tgtEl>
                                        <p:attrNameLst>
                                          <p:attrName>ppt_w</p:attrName>
                                        </p:attrNameLst>
                                      </p:cBhvr>
                                      <p:tavLst>
                                        <p:tav tm="0">
                                          <p:val>
                                            <p:fltVal val="0"/>
                                          </p:val>
                                        </p:tav>
                                        <p:tav tm="100000">
                                          <p:val>
                                            <p:strVal val="#ppt_w"/>
                                          </p:val>
                                        </p:tav>
                                      </p:tavLst>
                                    </p:anim>
                                    <p:anim calcmode="lin" valueType="num">
                                      <p:cBhvr>
                                        <p:cTn id="22" dur="500" fill="hold"/>
                                        <p:tgtEl>
                                          <p:spTgt spid="82"/>
                                        </p:tgtEl>
                                        <p:attrNameLst>
                                          <p:attrName>ppt_h</p:attrName>
                                        </p:attrNameLst>
                                      </p:cBhvr>
                                      <p:tavLst>
                                        <p:tav tm="0">
                                          <p:val>
                                            <p:fltVal val="0"/>
                                          </p:val>
                                        </p:tav>
                                        <p:tav tm="100000">
                                          <p:val>
                                            <p:strVal val="#ppt_h"/>
                                          </p:val>
                                        </p:tav>
                                      </p:tavLst>
                                    </p:anim>
                                    <p:animEffect transition="in" filter="fade">
                                      <p:cBhvr>
                                        <p:cTn id="23" dur="500"/>
                                        <p:tgtEl>
                                          <p:spTgt spid="82"/>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wipe(left)">
                                      <p:cBhvr>
                                        <p:cTn id="27" dur="500"/>
                                        <p:tgtEl>
                                          <p:spTgt spid="85"/>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p:cTn id="31" dur="500" fill="hold"/>
                                        <p:tgtEl>
                                          <p:spTgt spid="80"/>
                                        </p:tgtEl>
                                        <p:attrNameLst>
                                          <p:attrName>ppt_w</p:attrName>
                                        </p:attrNameLst>
                                      </p:cBhvr>
                                      <p:tavLst>
                                        <p:tav tm="0">
                                          <p:val>
                                            <p:fltVal val="0"/>
                                          </p:val>
                                        </p:tav>
                                        <p:tav tm="100000">
                                          <p:val>
                                            <p:strVal val="#ppt_w"/>
                                          </p:val>
                                        </p:tav>
                                      </p:tavLst>
                                    </p:anim>
                                    <p:anim calcmode="lin" valueType="num">
                                      <p:cBhvr>
                                        <p:cTn id="32" dur="500" fill="hold"/>
                                        <p:tgtEl>
                                          <p:spTgt spid="80"/>
                                        </p:tgtEl>
                                        <p:attrNameLst>
                                          <p:attrName>ppt_h</p:attrName>
                                        </p:attrNameLst>
                                      </p:cBhvr>
                                      <p:tavLst>
                                        <p:tav tm="0">
                                          <p:val>
                                            <p:fltVal val="0"/>
                                          </p:val>
                                        </p:tav>
                                        <p:tav tm="100000">
                                          <p:val>
                                            <p:strVal val="#ppt_h"/>
                                          </p:val>
                                        </p:tav>
                                      </p:tavLst>
                                    </p:anim>
                                    <p:animEffect transition="in" filter="fade">
                                      <p:cBhvr>
                                        <p:cTn id="33" dur="500"/>
                                        <p:tgtEl>
                                          <p:spTgt spid="80"/>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83"/>
                                        </p:tgtEl>
                                        <p:attrNameLst>
                                          <p:attrName>style.visibility</p:attrName>
                                        </p:attrNameLst>
                                      </p:cBhvr>
                                      <p:to>
                                        <p:strVal val="visible"/>
                                      </p:to>
                                    </p:set>
                                    <p:anim calcmode="lin" valueType="num">
                                      <p:cBhvr>
                                        <p:cTn id="36" dur="500" fill="hold"/>
                                        <p:tgtEl>
                                          <p:spTgt spid="83"/>
                                        </p:tgtEl>
                                        <p:attrNameLst>
                                          <p:attrName>ppt_w</p:attrName>
                                        </p:attrNameLst>
                                      </p:cBhvr>
                                      <p:tavLst>
                                        <p:tav tm="0">
                                          <p:val>
                                            <p:fltVal val="0"/>
                                          </p:val>
                                        </p:tav>
                                        <p:tav tm="100000">
                                          <p:val>
                                            <p:strVal val="#ppt_w"/>
                                          </p:val>
                                        </p:tav>
                                      </p:tavLst>
                                    </p:anim>
                                    <p:anim calcmode="lin" valueType="num">
                                      <p:cBhvr>
                                        <p:cTn id="37" dur="500" fill="hold"/>
                                        <p:tgtEl>
                                          <p:spTgt spid="83"/>
                                        </p:tgtEl>
                                        <p:attrNameLst>
                                          <p:attrName>ppt_h</p:attrName>
                                        </p:attrNameLst>
                                      </p:cBhvr>
                                      <p:tavLst>
                                        <p:tav tm="0">
                                          <p:val>
                                            <p:fltVal val="0"/>
                                          </p:val>
                                        </p:tav>
                                        <p:tav tm="100000">
                                          <p:val>
                                            <p:strVal val="#ppt_h"/>
                                          </p:val>
                                        </p:tav>
                                      </p:tavLst>
                                    </p:anim>
                                    <p:animEffect transition="in" filter="fade">
                                      <p:cBhvr>
                                        <p:cTn id="38" dur="500"/>
                                        <p:tgtEl>
                                          <p:spTgt spid="83"/>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86"/>
                                        </p:tgtEl>
                                        <p:attrNameLst>
                                          <p:attrName>style.visibility</p:attrName>
                                        </p:attrNameLst>
                                      </p:cBhvr>
                                      <p:to>
                                        <p:strVal val="visible"/>
                                      </p:to>
                                    </p:set>
                                    <p:animEffect transition="in" filter="wipe(left)">
                                      <p:cBhvr>
                                        <p:cTn id="42" dur="500"/>
                                        <p:tgtEl>
                                          <p:spTgt spid="86"/>
                                        </p:tgtEl>
                                      </p:cBhvr>
                                    </p:animEffect>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84"/>
                                        </p:tgtEl>
                                        <p:attrNameLst>
                                          <p:attrName>style.visibility</p:attrName>
                                        </p:attrNameLst>
                                      </p:cBhvr>
                                      <p:to>
                                        <p:strVal val="visible"/>
                                      </p:to>
                                    </p:set>
                                    <p:anim calcmode="lin" valueType="num">
                                      <p:cBhvr>
                                        <p:cTn id="46" dur="500" fill="hold"/>
                                        <p:tgtEl>
                                          <p:spTgt spid="84"/>
                                        </p:tgtEl>
                                        <p:attrNameLst>
                                          <p:attrName>ppt_w</p:attrName>
                                        </p:attrNameLst>
                                      </p:cBhvr>
                                      <p:tavLst>
                                        <p:tav tm="0">
                                          <p:val>
                                            <p:fltVal val="0"/>
                                          </p:val>
                                        </p:tav>
                                        <p:tav tm="100000">
                                          <p:val>
                                            <p:strVal val="#ppt_w"/>
                                          </p:val>
                                        </p:tav>
                                      </p:tavLst>
                                    </p:anim>
                                    <p:anim calcmode="lin" valueType="num">
                                      <p:cBhvr>
                                        <p:cTn id="47" dur="500" fill="hold"/>
                                        <p:tgtEl>
                                          <p:spTgt spid="84"/>
                                        </p:tgtEl>
                                        <p:attrNameLst>
                                          <p:attrName>ppt_h</p:attrName>
                                        </p:attrNameLst>
                                      </p:cBhvr>
                                      <p:tavLst>
                                        <p:tav tm="0">
                                          <p:val>
                                            <p:fltVal val="0"/>
                                          </p:val>
                                        </p:tav>
                                        <p:tav tm="100000">
                                          <p:val>
                                            <p:strVal val="#ppt_h"/>
                                          </p:val>
                                        </p:tav>
                                      </p:tavLst>
                                    </p:anim>
                                    <p:animEffect transition="in" filter="fade">
                                      <p:cBhvr>
                                        <p:cTn id="48" dur="500"/>
                                        <p:tgtEl>
                                          <p:spTgt spid="84"/>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22" presetClass="entr" presetSubtype="8" fill="hold" grpId="0" nodeType="afterEffect">
                                  <p:stCondLst>
                                    <p:cond delay="0"/>
                                  </p:stCondLst>
                                  <p:childTnLst>
                                    <p:set>
                                      <p:cBhvr>
                                        <p:cTn id="56" dur="1" fill="hold">
                                          <p:stCondLst>
                                            <p:cond delay="0"/>
                                          </p:stCondLst>
                                        </p:cTn>
                                        <p:tgtEl>
                                          <p:spTgt spid="87"/>
                                        </p:tgtEl>
                                        <p:attrNameLst>
                                          <p:attrName>style.visibility</p:attrName>
                                        </p:attrNameLst>
                                      </p:cBhvr>
                                      <p:to>
                                        <p:strVal val="visible"/>
                                      </p:to>
                                    </p:set>
                                    <p:animEffect transition="in" filter="wipe(left)">
                                      <p:cBhvr>
                                        <p:cTn id="5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P spid="81" grpId="0" animBg="1"/>
      <p:bldP spid="82" grpId="0" animBg="1"/>
      <p:bldP spid="83" grpId="0" animBg="1"/>
      <p:bldP spid="84" grpId="0" animBg="1"/>
      <p:bldP spid="85" grpId="0"/>
      <p:bldP spid="86" grpId="0"/>
      <p:bldP spid="8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535649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6693352" y="1668086"/>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69719">
            <a:off x="5197574" y="3169355"/>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3605841" y="4744308"/>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7558922" y="1671568"/>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E4A1E"/>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17" name="Text Box 10"/>
          <p:cNvSpPr txBox="1">
            <a:spLocks noChangeArrowheads="1"/>
          </p:cNvSpPr>
          <p:nvPr/>
        </p:nvSpPr>
        <p:spPr bwMode="auto">
          <a:xfrm>
            <a:off x="5927678" y="3247042"/>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C9AD3"/>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18" name="Text Box 10"/>
          <p:cNvSpPr txBox="1">
            <a:spLocks noChangeArrowheads="1"/>
          </p:cNvSpPr>
          <p:nvPr/>
        </p:nvSpPr>
        <p:spPr bwMode="auto">
          <a:xfrm>
            <a:off x="4431900" y="4782337"/>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4546B"/>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3" name="TextBox 22">
            <a:extLst>
              <a:ext uri="{FF2B5EF4-FFF2-40B4-BE49-F238E27FC236}">
                <a16:creationId xmlns:a16="http://schemas.microsoft.com/office/drawing/2014/main" id="{1152CF65-4A74-4984-98D8-C597D5F83D4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852542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left)">
                                      <p:cBhvr>
                                        <p:cTn id="11" dur="1000"/>
                                        <p:tgtEl>
                                          <p:spTgt spid="21"/>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p:cTn id="30" dur="500" fill="hold"/>
                                        <p:tgtEl>
                                          <p:spTgt spid="11"/>
                                        </p:tgtEl>
                                        <p:attrNameLst>
                                          <p:attrName>ppt_w</p:attrName>
                                        </p:attrNameLst>
                                      </p:cBhvr>
                                      <p:tavLst>
                                        <p:tav tm="0">
                                          <p:val>
                                            <p:fltVal val="0"/>
                                          </p:val>
                                        </p:tav>
                                        <p:tav tm="100000">
                                          <p:val>
                                            <p:strVal val="#ppt_w"/>
                                          </p:val>
                                        </p:tav>
                                      </p:tavLst>
                                    </p:anim>
                                    <p:anim calcmode="lin" valueType="num">
                                      <p:cBhvr>
                                        <p:cTn id="31" dur="500" fill="hold"/>
                                        <p:tgtEl>
                                          <p:spTgt spid="11"/>
                                        </p:tgtEl>
                                        <p:attrNameLst>
                                          <p:attrName>ppt_h</p:attrName>
                                        </p:attrNameLst>
                                      </p:cBhvr>
                                      <p:tavLst>
                                        <p:tav tm="0">
                                          <p:val>
                                            <p:fltVal val="0"/>
                                          </p:val>
                                        </p:tav>
                                        <p:tav tm="100000">
                                          <p:val>
                                            <p:strVal val="#ppt_h"/>
                                          </p:val>
                                        </p:tav>
                                      </p:tavLst>
                                    </p:anim>
                                    <p:animEffect transition="in" filter="fade">
                                      <p:cBhvr>
                                        <p:cTn id="32" dur="500"/>
                                        <p:tgtEl>
                                          <p:spTgt spid="11"/>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Effect transition="in" filter="fade">
                                      <p:cBhvr>
                                        <p:cTn id="37" dur="500"/>
                                        <p:tgtEl>
                                          <p:spTgt spid="14"/>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p:cTn id="45" dur="500" fill="hold"/>
                                        <p:tgtEl>
                                          <p:spTgt spid="15"/>
                                        </p:tgtEl>
                                        <p:attrNameLst>
                                          <p:attrName>ppt_w</p:attrName>
                                        </p:attrNameLst>
                                      </p:cBhvr>
                                      <p:tavLst>
                                        <p:tav tm="0">
                                          <p:val>
                                            <p:fltVal val="0"/>
                                          </p:val>
                                        </p:tav>
                                        <p:tav tm="100000">
                                          <p:val>
                                            <p:strVal val="#ppt_w"/>
                                          </p:val>
                                        </p:tav>
                                      </p:tavLst>
                                    </p:anim>
                                    <p:anim calcmode="lin" valueType="num">
                                      <p:cBhvr>
                                        <p:cTn id="46" dur="500" fill="hold"/>
                                        <p:tgtEl>
                                          <p:spTgt spid="15"/>
                                        </p:tgtEl>
                                        <p:attrNameLst>
                                          <p:attrName>ppt_h</p:attrName>
                                        </p:attrNameLst>
                                      </p:cBhvr>
                                      <p:tavLst>
                                        <p:tav tm="0">
                                          <p:val>
                                            <p:fltVal val="0"/>
                                          </p:val>
                                        </p:tav>
                                        <p:tav tm="100000">
                                          <p:val>
                                            <p:strVal val="#ppt_h"/>
                                          </p:val>
                                        </p:tav>
                                      </p:tavLst>
                                    </p:anim>
                                    <p:animEffect transition="in" filter="fade">
                                      <p:cBhvr>
                                        <p:cTn id="47" dur="500"/>
                                        <p:tgtEl>
                                          <p:spTgt spid="15"/>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500" fill="hold"/>
                                        <p:tgtEl>
                                          <p:spTgt spid="12"/>
                                        </p:tgtEl>
                                        <p:attrNameLst>
                                          <p:attrName>ppt_w</p:attrName>
                                        </p:attrNameLst>
                                      </p:cBhvr>
                                      <p:tavLst>
                                        <p:tav tm="0">
                                          <p:val>
                                            <p:fltVal val="0"/>
                                          </p:val>
                                        </p:tav>
                                        <p:tav tm="100000">
                                          <p:val>
                                            <p:strVal val="#ppt_w"/>
                                          </p:val>
                                        </p:tav>
                                      </p:tavLst>
                                    </p:anim>
                                    <p:anim calcmode="lin" valueType="num">
                                      <p:cBhvr>
                                        <p:cTn id="51" dur="500" fill="hold"/>
                                        <p:tgtEl>
                                          <p:spTgt spid="12"/>
                                        </p:tgtEl>
                                        <p:attrNameLst>
                                          <p:attrName>ppt_h</p:attrName>
                                        </p:attrNameLst>
                                      </p:cBhvr>
                                      <p:tavLst>
                                        <p:tav tm="0">
                                          <p:val>
                                            <p:fltVal val="0"/>
                                          </p:val>
                                        </p:tav>
                                        <p:tav tm="100000">
                                          <p:val>
                                            <p:strVal val="#ppt_h"/>
                                          </p:val>
                                        </p:tav>
                                      </p:tavLst>
                                    </p:anim>
                                    <p:animEffect transition="in" filter="fade">
                                      <p:cBhvr>
                                        <p:cTn id="52" dur="500"/>
                                        <p:tgtEl>
                                          <p:spTgt spid="12"/>
                                        </p:tgtEl>
                                      </p:cBhvr>
                                    </p:animEffect>
                                  </p:childTnLst>
                                </p:cTn>
                              </p:par>
                            </p:childTnLst>
                          </p:cTn>
                        </p:par>
                        <p:par>
                          <p:cTn id="53" fill="hold">
                            <p:stCondLst>
                              <p:cond delay="400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P spid="2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2000" b="-32000"/>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3809394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250B9296-5B98-4453-81BF-0E3A05DF17C1}"/>
              </a:ext>
            </a:extLst>
          </p:cNvPr>
          <p:cNvSpPr/>
          <p:nvPr/>
        </p:nvSpPr>
        <p:spPr>
          <a:xfrm>
            <a:off x="2002417" y="2612799"/>
            <a:ext cx="3012863" cy="399641"/>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2139953" y="3056814"/>
            <a:ext cx="2739318" cy="402675"/>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2280388" y="3499328"/>
            <a:ext cx="2460010" cy="392803"/>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2416256" y="3938087"/>
            <a:ext cx="2189784" cy="353860"/>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1118089" y="2407472"/>
            <a:ext cx="3541304" cy="324311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chemeClr val="bg1"/>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1FC6788D-1077-4E8B-BD87-65C93DA797CF}"/>
              </a:ext>
            </a:extLst>
          </p:cNvPr>
          <p:cNvCxnSpPr>
            <a:cxnSpLocks/>
          </p:cNvCxnSpPr>
          <p:nvPr/>
        </p:nvCxnSpPr>
        <p:spPr>
          <a:xfrm flipV="1">
            <a:off x="5114471" y="2464941"/>
            <a:ext cx="1935788" cy="375796"/>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72C7F83-E742-48E4-AAF3-7AF7161BEF2A}"/>
              </a:ext>
            </a:extLst>
          </p:cNvPr>
          <p:cNvCxnSpPr>
            <a:cxnSpLocks/>
          </p:cNvCxnSpPr>
          <p:nvPr/>
        </p:nvCxnSpPr>
        <p:spPr>
          <a:xfrm>
            <a:off x="4978462" y="3251510"/>
            <a:ext cx="1813996" cy="254632"/>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E2019A7-4907-4394-A90C-353E12184C7E}"/>
              </a:ext>
            </a:extLst>
          </p:cNvPr>
          <p:cNvCxnSpPr>
            <a:cxnSpLocks/>
          </p:cNvCxnSpPr>
          <p:nvPr/>
        </p:nvCxnSpPr>
        <p:spPr>
          <a:xfrm>
            <a:off x="4839589" y="3747490"/>
            <a:ext cx="1652101" cy="745388"/>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0E06E18-0420-4880-A7EF-13BC3E698DAC}"/>
              </a:ext>
            </a:extLst>
          </p:cNvPr>
          <p:cNvCxnSpPr>
            <a:cxnSpLocks/>
          </p:cNvCxnSpPr>
          <p:nvPr/>
        </p:nvCxnSpPr>
        <p:spPr>
          <a:xfrm>
            <a:off x="4659393" y="4161038"/>
            <a:ext cx="1622512" cy="1328977"/>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8" name="Freeform: Shape 57">
            <a:extLst>
              <a:ext uri="{FF2B5EF4-FFF2-40B4-BE49-F238E27FC236}">
                <a16:creationId xmlns:a16="http://schemas.microsoft.com/office/drawing/2014/main" id="{D785E9E7-280E-4A99-84B7-AE7212A6524E}"/>
              </a:ext>
            </a:extLst>
          </p:cNvPr>
          <p:cNvSpPr>
            <a:spLocks noChangeAspect="1"/>
          </p:cNvSpPr>
          <p:nvPr/>
        </p:nvSpPr>
        <p:spPr>
          <a:xfrm>
            <a:off x="7200812" y="217887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59" name="Freeform: Shape 58">
            <a:extLst>
              <a:ext uri="{FF2B5EF4-FFF2-40B4-BE49-F238E27FC236}">
                <a16:creationId xmlns:a16="http://schemas.microsoft.com/office/drawing/2014/main" id="{9D6FAFEE-8DDF-4E1B-86A2-E10F090F43DD}"/>
              </a:ext>
            </a:extLst>
          </p:cNvPr>
          <p:cNvSpPr>
            <a:spLocks noChangeAspect="1"/>
          </p:cNvSpPr>
          <p:nvPr/>
        </p:nvSpPr>
        <p:spPr>
          <a:xfrm>
            <a:off x="6925930" y="332022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0" name="Freeform: Shape 59">
            <a:extLst>
              <a:ext uri="{FF2B5EF4-FFF2-40B4-BE49-F238E27FC236}">
                <a16:creationId xmlns:a16="http://schemas.microsoft.com/office/drawing/2014/main" id="{2B16EE4E-E962-43F6-8727-D593A0D985E7}"/>
              </a:ext>
            </a:extLst>
          </p:cNvPr>
          <p:cNvSpPr>
            <a:spLocks noChangeAspect="1"/>
          </p:cNvSpPr>
          <p:nvPr/>
        </p:nvSpPr>
        <p:spPr>
          <a:xfrm>
            <a:off x="6593059" y="4412517"/>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1" name="Freeform: Shape 60">
            <a:extLst>
              <a:ext uri="{FF2B5EF4-FFF2-40B4-BE49-F238E27FC236}">
                <a16:creationId xmlns:a16="http://schemas.microsoft.com/office/drawing/2014/main" id="{8FBE1893-2686-4753-8A4A-D3B42C1690AB}"/>
              </a:ext>
            </a:extLst>
          </p:cNvPr>
          <p:cNvSpPr>
            <a:spLocks noChangeAspect="1"/>
          </p:cNvSpPr>
          <p:nvPr/>
        </p:nvSpPr>
        <p:spPr>
          <a:xfrm>
            <a:off x="6335258" y="5490015"/>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2" name="TextBox 61">
            <a:extLst>
              <a:ext uri="{FF2B5EF4-FFF2-40B4-BE49-F238E27FC236}">
                <a16:creationId xmlns:a16="http://schemas.microsoft.com/office/drawing/2014/main" id="{5E5A6DA3-5ED6-4858-BCF2-31B6DD87A1CE}"/>
              </a:ext>
            </a:extLst>
          </p:cNvPr>
          <p:cNvSpPr txBox="1"/>
          <p:nvPr/>
        </p:nvSpPr>
        <p:spPr>
          <a:xfrm>
            <a:off x="7715378" y="1957597"/>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3" name="TextBox 62">
            <a:extLst>
              <a:ext uri="{FF2B5EF4-FFF2-40B4-BE49-F238E27FC236}">
                <a16:creationId xmlns:a16="http://schemas.microsoft.com/office/drawing/2014/main" id="{DE4E9516-1279-4620-B386-2F0D5385F2AD}"/>
              </a:ext>
            </a:extLst>
          </p:cNvPr>
          <p:cNvSpPr txBox="1"/>
          <p:nvPr/>
        </p:nvSpPr>
        <p:spPr>
          <a:xfrm>
            <a:off x="7448540" y="3102351"/>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4" name="TextBox 63">
            <a:extLst>
              <a:ext uri="{FF2B5EF4-FFF2-40B4-BE49-F238E27FC236}">
                <a16:creationId xmlns:a16="http://schemas.microsoft.com/office/drawing/2014/main" id="{1E7F048E-FD53-4ACB-9817-B8CD83FA0F96}"/>
              </a:ext>
            </a:extLst>
          </p:cNvPr>
          <p:cNvSpPr txBox="1"/>
          <p:nvPr/>
        </p:nvSpPr>
        <p:spPr>
          <a:xfrm>
            <a:off x="7122631" y="4189269"/>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5" name="TextBox 64">
            <a:extLst>
              <a:ext uri="{FF2B5EF4-FFF2-40B4-BE49-F238E27FC236}">
                <a16:creationId xmlns:a16="http://schemas.microsoft.com/office/drawing/2014/main" id="{4C7EDBCF-DDA5-4BFE-9D2A-7E8D99EAA4DA}"/>
              </a:ext>
            </a:extLst>
          </p:cNvPr>
          <p:cNvSpPr txBox="1"/>
          <p:nvPr/>
        </p:nvSpPr>
        <p:spPr>
          <a:xfrm>
            <a:off x="6883398" y="5272198"/>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Tree>
    <p:extLst>
      <p:ext uri="{BB962C8B-B14F-4D97-AF65-F5344CB8AC3E}">
        <p14:creationId xmlns:p14="http://schemas.microsoft.com/office/powerpoint/2010/main" val="424114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1000"/>
                                        <p:tgtEl>
                                          <p:spTgt spid="61"/>
                                        </p:tgtEl>
                                      </p:cBhvr>
                                    </p:animEffect>
                                    <p:anim calcmode="lin" valueType="num">
                                      <p:cBhvr>
                                        <p:cTn id="27" dur="1000" fill="hold"/>
                                        <p:tgtEl>
                                          <p:spTgt spid="61"/>
                                        </p:tgtEl>
                                        <p:attrNameLst>
                                          <p:attrName>ppt_x</p:attrName>
                                        </p:attrNameLst>
                                      </p:cBhvr>
                                      <p:tavLst>
                                        <p:tav tm="0">
                                          <p:val>
                                            <p:strVal val="#ppt_x"/>
                                          </p:val>
                                        </p:tav>
                                        <p:tav tm="100000">
                                          <p:val>
                                            <p:strVal val="#ppt_x"/>
                                          </p:val>
                                        </p:tav>
                                      </p:tavLst>
                                    </p:anim>
                                    <p:anim calcmode="lin" valueType="num">
                                      <p:cBhvr>
                                        <p:cTn id="28" dur="1000" fill="hold"/>
                                        <p:tgtEl>
                                          <p:spTgt spid="61"/>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1000"/>
                                        <p:tgtEl>
                                          <p:spTgt spid="65"/>
                                        </p:tgtEl>
                                      </p:cBhvr>
                                    </p:animEffect>
                                    <p:anim calcmode="lin" valueType="num">
                                      <p:cBhvr>
                                        <p:cTn id="32" dur="1000" fill="hold"/>
                                        <p:tgtEl>
                                          <p:spTgt spid="65"/>
                                        </p:tgtEl>
                                        <p:attrNameLst>
                                          <p:attrName>ppt_x</p:attrName>
                                        </p:attrNameLst>
                                      </p:cBhvr>
                                      <p:tavLst>
                                        <p:tav tm="0">
                                          <p:val>
                                            <p:strVal val="#ppt_x"/>
                                          </p:val>
                                        </p:tav>
                                        <p:tav tm="100000">
                                          <p:val>
                                            <p:strVal val="#ppt_x"/>
                                          </p:val>
                                        </p:tav>
                                      </p:tavLst>
                                    </p:anim>
                                    <p:anim calcmode="lin" valueType="num">
                                      <p:cBhvr>
                                        <p:cTn id="33" dur="1000" fill="hold"/>
                                        <p:tgtEl>
                                          <p:spTgt spid="6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par>
                          <p:cTn id="43" fill="hold">
                            <p:stCondLst>
                              <p:cond delay="4000"/>
                            </p:stCondLst>
                            <p:childTnLst>
                              <p:par>
                                <p:cTn id="44" presetID="47" presetClass="entr" presetSubtype="0"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1000"/>
                                        <p:tgtEl>
                                          <p:spTgt spid="60"/>
                                        </p:tgtEl>
                                      </p:cBhvr>
                                    </p:animEffect>
                                    <p:anim calcmode="lin" valueType="num">
                                      <p:cBhvr>
                                        <p:cTn id="47" dur="1000" fill="hold"/>
                                        <p:tgtEl>
                                          <p:spTgt spid="60"/>
                                        </p:tgtEl>
                                        <p:attrNameLst>
                                          <p:attrName>ppt_x</p:attrName>
                                        </p:attrNameLst>
                                      </p:cBhvr>
                                      <p:tavLst>
                                        <p:tav tm="0">
                                          <p:val>
                                            <p:strVal val="#ppt_x"/>
                                          </p:val>
                                        </p:tav>
                                        <p:tav tm="100000">
                                          <p:val>
                                            <p:strVal val="#ppt_x"/>
                                          </p:val>
                                        </p:tav>
                                      </p:tavLst>
                                    </p:anim>
                                    <p:anim calcmode="lin" valueType="num">
                                      <p:cBhvr>
                                        <p:cTn id="48" dur="1000" fill="hold"/>
                                        <p:tgtEl>
                                          <p:spTgt spid="60"/>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1000"/>
                                        <p:tgtEl>
                                          <p:spTgt spid="64"/>
                                        </p:tgtEl>
                                      </p:cBhvr>
                                    </p:animEffect>
                                    <p:anim calcmode="lin" valueType="num">
                                      <p:cBhvr>
                                        <p:cTn id="52" dur="1000" fill="hold"/>
                                        <p:tgtEl>
                                          <p:spTgt spid="64"/>
                                        </p:tgtEl>
                                        <p:attrNameLst>
                                          <p:attrName>ppt_x</p:attrName>
                                        </p:attrNameLst>
                                      </p:cBhvr>
                                      <p:tavLst>
                                        <p:tav tm="0">
                                          <p:val>
                                            <p:strVal val="#ppt_x"/>
                                          </p:val>
                                        </p:tav>
                                        <p:tav tm="100000">
                                          <p:val>
                                            <p:strVal val="#ppt_x"/>
                                          </p:val>
                                        </p:tav>
                                      </p:tavLst>
                                    </p:anim>
                                    <p:anim calcmode="lin" valueType="num">
                                      <p:cBhvr>
                                        <p:cTn id="53" dur="1000" fill="hold"/>
                                        <p:tgtEl>
                                          <p:spTgt spid="64"/>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2" presetClass="entr" presetSubtype="1"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2" presetClass="entr" presetSubtype="8"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left)">
                                      <p:cBhvr>
                                        <p:cTn id="62" dur="500"/>
                                        <p:tgtEl>
                                          <p:spTgt spid="52"/>
                                        </p:tgtEl>
                                      </p:cBhvr>
                                    </p:animEffect>
                                  </p:childTnLst>
                                </p:cTn>
                              </p:par>
                            </p:childTnLst>
                          </p:cTn>
                        </p:par>
                        <p:par>
                          <p:cTn id="63" fill="hold">
                            <p:stCondLst>
                              <p:cond delay="6000"/>
                            </p:stCondLst>
                            <p:childTnLst>
                              <p:par>
                                <p:cTn id="64" presetID="47" presetClass="entr" presetSubtype="0"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1000"/>
                                        <p:tgtEl>
                                          <p:spTgt spid="59"/>
                                        </p:tgtEl>
                                      </p:cBhvr>
                                    </p:animEffect>
                                    <p:anim calcmode="lin" valueType="num">
                                      <p:cBhvr>
                                        <p:cTn id="67" dur="1000" fill="hold"/>
                                        <p:tgtEl>
                                          <p:spTgt spid="59"/>
                                        </p:tgtEl>
                                        <p:attrNameLst>
                                          <p:attrName>ppt_x</p:attrName>
                                        </p:attrNameLst>
                                      </p:cBhvr>
                                      <p:tavLst>
                                        <p:tav tm="0">
                                          <p:val>
                                            <p:strVal val="#ppt_x"/>
                                          </p:val>
                                        </p:tav>
                                        <p:tav tm="100000">
                                          <p:val>
                                            <p:strVal val="#ppt_x"/>
                                          </p:val>
                                        </p:tav>
                                      </p:tavLst>
                                    </p:anim>
                                    <p:anim calcmode="lin" valueType="num">
                                      <p:cBhvr>
                                        <p:cTn id="68" dur="1000" fill="hold"/>
                                        <p:tgtEl>
                                          <p:spTgt spid="59"/>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 presetClass="entr" presetSubtype="1"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0-#ppt_h/2"/>
                                          </p:val>
                                        </p:tav>
                                        <p:tav tm="100000">
                                          <p:val>
                                            <p:strVal val="#ppt_y"/>
                                          </p:val>
                                        </p:tav>
                                      </p:tavLst>
                                    </p:anim>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left)">
                                      <p:cBhvr>
                                        <p:cTn id="82" dur="500"/>
                                        <p:tgtEl>
                                          <p:spTgt spid="49"/>
                                        </p:tgtEl>
                                      </p:cBhvr>
                                    </p:animEffect>
                                  </p:childTnLst>
                                </p:cTn>
                              </p:par>
                            </p:childTnLst>
                          </p:cTn>
                        </p:par>
                        <p:par>
                          <p:cTn id="83" fill="hold">
                            <p:stCondLst>
                              <p:cond delay="8000"/>
                            </p:stCondLst>
                            <p:childTnLst>
                              <p:par>
                                <p:cTn id="84" presetID="47" presetClass="entr" presetSubtype="0"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1000"/>
                                        <p:tgtEl>
                                          <p:spTgt spid="58"/>
                                        </p:tgtEl>
                                      </p:cBhvr>
                                    </p:animEffect>
                                    <p:anim calcmode="lin" valueType="num">
                                      <p:cBhvr>
                                        <p:cTn id="87" dur="1000" fill="hold"/>
                                        <p:tgtEl>
                                          <p:spTgt spid="58"/>
                                        </p:tgtEl>
                                        <p:attrNameLst>
                                          <p:attrName>ppt_x</p:attrName>
                                        </p:attrNameLst>
                                      </p:cBhvr>
                                      <p:tavLst>
                                        <p:tav tm="0">
                                          <p:val>
                                            <p:strVal val="#ppt_x"/>
                                          </p:val>
                                        </p:tav>
                                        <p:tav tm="100000">
                                          <p:val>
                                            <p:strVal val="#ppt_x"/>
                                          </p:val>
                                        </p:tav>
                                      </p:tavLst>
                                    </p:anim>
                                    <p:anim calcmode="lin" valueType="num">
                                      <p:cBhvr>
                                        <p:cTn id="88" dur="1000" fill="hold"/>
                                        <p:tgtEl>
                                          <p:spTgt spid="58"/>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1000"/>
                                        <p:tgtEl>
                                          <p:spTgt spid="62"/>
                                        </p:tgtEl>
                                      </p:cBhvr>
                                    </p:animEffect>
                                    <p:anim calcmode="lin" valueType="num">
                                      <p:cBhvr>
                                        <p:cTn id="92" dur="1000" fill="hold"/>
                                        <p:tgtEl>
                                          <p:spTgt spid="62"/>
                                        </p:tgtEl>
                                        <p:attrNameLst>
                                          <p:attrName>ppt_x</p:attrName>
                                        </p:attrNameLst>
                                      </p:cBhvr>
                                      <p:tavLst>
                                        <p:tav tm="0">
                                          <p:val>
                                            <p:strVal val="#ppt_x"/>
                                          </p:val>
                                        </p:tav>
                                        <p:tav tm="100000">
                                          <p:val>
                                            <p:strVal val="#ppt_x"/>
                                          </p:val>
                                        </p:tav>
                                      </p:tavLst>
                                    </p:anim>
                                    <p:anim calcmode="lin" valueType="num">
                                      <p:cBhvr>
                                        <p:cTn id="9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47" grpId="0" animBg="1"/>
      <p:bldP spid="58" grpId="0" animBg="1"/>
      <p:bldP spid="59" grpId="0" animBg="1"/>
      <p:bldP spid="60" grpId="0" animBg="1"/>
      <p:bldP spid="61" grpId="0" animBg="1"/>
      <p:bldP spid="62" grpId="0"/>
      <p:bldP spid="63" grpId="0"/>
      <p:bldP spid="64" grpId="0"/>
      <p:bldP spid="6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2000" b="-32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FD92EDE7-22D7-4052-A076-DBA0CD864B64}"/>
              </a:ext>
            </a:extLst>
          </p:cNvPr>
          <p:cNvSpPr txBox="1"/>
          <p:nvPr/>
        </p:nvSpPr>
        <p:spPr>
          <a:xfrm>
            <a:off x="8507272" y="2837531"/>
            <a:ext cx="2743200" cy="1138773"/>
          </a:xfrm>
          <a:prstGeom prst="rect">
            <a:avLst/>
          </a:prstGeom>
          <a:noFill/>
        </p:spPr>
        <p:txBody>
          <a:bodyPr wrap="square" rtlCol="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3" name="TextBox 12">
            <a:extLst>
              <a:ext uri="{FF2B5EF4-FFF2-40B4-BE49-F238E27FC236}">
                <a16:creationId xmlns:a16="http://schemas.microsoft.com/office/drawing/2014/main" id="{EA60CB20-74E1-420B-B6FF-8CB242933D61}"/>
              </a:ext>
            </a:extLst>
          </p:cNvPr>
          <p:cNvSpPr txBox="1"/>
          <p:nvPr/>
        </p:nvSpPr>
        <p:spPr>
          <a:xfrm>
            <a:off x="1268509" y="2515609"/>
            <a:ext cx="2743200" cy="1138773"/>
          </a:xfrm>
          <a:prstGeom prst="rect">
            <a:avLst/>
          </a:prstGeom>
          <a:noFill/>
        </p:spPr>
        <p:txBody>
          <a:bodyPr wrap="square" rtlCol="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F6EB68CA-0947-4D67-9F49-BD8E1D5F6C39}"/>
              </a:ext>
            </a:extLst>
          </p:cNvPr>
          <p:cNvSpPr txBox="1"/>
          <p:nvPr/>
        </p:nvSpPr>
        <p:spPr>
          <a:xfrm>
            <a:off x="7314546" y="4614470"/>
            <a:ext cx="2743200" cy="1138773"/>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1D4DB991-8A56-4E68-82CD-F97920FB02CD}"/>
              </a:ext>
            </a:extLst>
          </p:cNvPr>
          <p:cNvSpPr txBox="1"/>
          <p:nvPr/>
        </p:nvSpPr>
        <p:spPr>
          <a:xfrm>
            <a:off x="209622" y="4236405"/>
            <a:ext cx="2743200" cy="1138773"/>
          </a:xfrm>
          <a:prstGeom prst="rect">
            <a:avLst/>
          </a:prstGeom>
          <a:noFill/>
        </p:spPr>
        <p:txBody>
          <a:bodyPr wrap="square" rtlCol="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grpSp>
        <p:nvGrpSpPr>
          <p:cNvPr id="20" name="Group 19">
            <a:extLst>
              <a:ext uri="{FF2B5EF4-FFF2-40B4-BE49-F238E27FC236}">
                <a16:creationId xmlns:a16="http://schemas.microsoft.com/office/drawing/2014/main" id="{B289C996-1BCB-4237-8466-6EAF0F7791A7}"/>
              </a:ext>
            </a:extLst>
          </p:cNvPr>
          <p:cNvGrpSpPr/>
          <p:nvPr/>
        </p:nvGrpSpPr>
        <p:grpSpPr>
          <a:xfrm>
            <a:off x="5876949" y="2541516"/>
            <a:ext cx="2682240" cy="1384746"/>
            <a:chOff x="5876949" y="2541516"/>
            <a:chExt cx="2682240" cy="1384746"/>
          </a:xfrm>
        </p:grpSpPr>
        <p:sp>
          <p:nvSpPr>
            <p:cNvPr id="2" name="Isosceles Triangle 1">
              <a:extLst>
                <a:ext uri="{FF2B5EF4-FFF2-40B4-BE49-F238E27FC236}">
                  <a16:creationId xmlns:a16="http://schemas.microsoft.com/office/drawing/2014/main" id="{E5BAA4D1-A058-4F34-A70B-01B07DE8C007}"/>
                </a:ext>
              </a:extLst>
            </p:cNvPr>
            <p:cNvSpPr/>
            <p:nvPr/>
          </p:nvSpPr>
          <p:spPr>
            <a:xfrm rot="10800000">
              <a:off x="5876949" y="2541516"/>
              <a:ext cx="2682240" cy="1384746"/>
            </a:xfrm>
            <a:prstGeom prst="triangle">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sp>
          <p:nvSpPr>
            <p:cNvPr id="16" name="TextBox 15">
              <a:extLst>
                <a:ext uri="{FF2B5EF4-FFF2-40B4-BE49-F238E27FC236}">
                  <a16:creationId xmlns:a16="http://schemas.microsoft.com/office/drawing/2014/main" id="{47994A98-874C-4EBD-88D7-4263CCAE876B}"/>
                </a:ext>
              </a:extLst>
            </p:cNvPr>
            <p:cNvSpPr txBox="1"/>
            <p:nvPr/>
          </p:nvSpPr>
          <p:spPr>
            <a:xfrm rot="18860546">
              <a:off x="7044665" y="3038588"/>
              <a:ext cx="1233376" cy="369332"/>
            </a:xfrm>
            <a:prstGeom prst="rect">
              <a:avLst/>
            </a:prstGeom>
            <a:noFill/>
          </p:spPr>
          <p:txBody>
            <a:bodyPr wrap="square" rtlCol="0">
              <a:spAutoFit/>
            </a:bodyPr>
            <a:lstStyle/>
            <a:p>
              <a:r>
                <a:rPr lang="en-US" dirty="0">
                  <a:solidFill>
                    <a:schemeClr val="bg1"/>
                  </a:solidFill>
                </a:rPr>
                <a:t>OPTION 01</a:t>
              </a:r>
            </a:p>
          </p:txBody>
        </p:sp>
      </p:grpSp>
      <p:grpSp>
        <p:nvGrpSpPr>
          <p:cNvPr id="21" name="Group 20">
            <a:extLst>
              <a:ext uri="{FF2B5EF4-FFF2-40B4-BE49-F238E27FC236}">
                <a16:creationId xmlns:a16="http://schemas.microsoft.com/office/drawing/2014/main" id="{7D9D3ADF-24CE-45F5-93E8-F7B9204ED5AB}"/>
              </a:ext>
            </a:extLst>
          </p:cNvPr>
          <p:cNvGrpSpPr/>
          <p:nvPr/>
        </p:nvGrpSpPr>
        <p:grpSpPr>
          <a:xfrm>
            <a:off x="4436244" y="2637912"/>
            <a:ext cx="2682240" cy="1430871"/>
            <a:chOff x="4436244" y="2637912"/>
            <a:chExt cx="2682240" cy="1430871"/>
          </a:xfrm>
        </p:grpSpPr>
        <p:sp>
          <p:nvSpPr>
            <p:cNvPr id="8" name="Isosceles Triangle 7">
              <a:extLst>
                <a:ext uri="{FF2B5EF4-FFF2-40B4-BE49-F238E27FC236}">
                  <a16:creationId xmlns:a16="http://schemas.microsoft.com/office/drawing/2014/main" id="{7D6464B0-B5CE-440F-AB9B-4ED1018A89F4}"/>
                </a:ext>
              </a:extLst>
            </p:cNvPr>
            <p:cNvSpPr/>
            <p:nvPr/>
          </p:nvSpPr>
          <p:spPr>
            <a:xfrm>
              <a:off x="4436244" y="2637912"/>
              <a:ext cx="2682240" cy="1384746"/>
            </a:xfrm>
            <a:prstGeom prst="triangle">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8403BD0A-F44D-4F9A-865A-C8C1174004F9}"/>
                </a:ext>
              </a:extLst>
            </p:cNvPr>
            <p:cNvSpPr txBox="1"/>
            <p:nvPr/>
          </p:nvSpPr>
          <p:spPr>
            <a:xfrm rot="18828787">
              <a:off x="4649609" y="3267429"/>
              <a:ext cx="1233376" cy="369332"/>
            </a:xfrm>
            <a:prstGeom prst="rect">
              <a:avLst/>
            </a:prstGeom>
            <a:noFill/>
          </p:spPr>
          <p:txBody>
            <a:bodyPr wrap="square" rtlCol="0">
              <a:spAutoFit/>
            </a:bodyPr>
            <a:lstStyle/>
            <a:p>
              <a:r>
                <a:rPr lang="en-US" dirty="0">
                  <a:solidFill>
                    <a:schemeClr val="bg1"/>
                  </a:solidFill>
                </a:rPr>
                <a:t>OPTION 02</a:t>
              </a:r>
            </a:p>
          </p:txBody>
        </p:sp>
      </p:grpSp>
      <p:grpSp>
        <p:nvGrpSpPr>
          <p:cNvPr id="22" name="Group 21">
            <a:extLst>
              <a:ext uri="{FF2B5EF4-FFF2-40B4-BE49-F238E27FC236}">
                <a16:creationId xmlns:a16="http://schemas.microsoft.com/office/drawing/2014/main" id="{E81D44A6-D629-4105-9B57-9019292332F6}"/>
              </a:ext>
            </a:extLst>
          </p:cNvPr>
          <p:cNvGrpSpPr/>
          <p:nvPr/>
        </p:nvGrpSpPr>
        <p:grpSpPr>
          <a:xfrm>
            <a:off x="4329789" y="4154870"/>
            <a:ext cx="2682240" cy="1384746"/>
            <a:chOff x="4329789" y="4154870"/>
            <a:chExt cx="2682240" cy="1384746"/>
          </a:xfrm>
        </p:grpSpPr>
        <p:sp>
          <p:nvSpPr>
            <p:cNvPr id="9" name="Isosceles Triangle 8">
              <a:extLst>
                <a:ext uri="{FF2B5EF4-FFF2-40B4-BE49-F238E27FC236}">
                  <a16:creationId xmlns:a16="http://schemas.microsoft.com/office/drawing/2014/main" id="{EE73B82C-C100-422B-A65F-D04D51409A7A}"/>
                </a:ext>
              </a:extLst>
            </p:cNvPr>
            <p:cNvSpPr/>
            <p:nvPr/>
          </p:nvSpPr>
          <p:spPr>
            <a:xfrm rot="10800000">
              <a:off x="4329789" y="4154870"/>
              <a:ext cx="2682240" cy="1384746"/>
            </a:xfrm>
            <a:prstGeom prst="triangle">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DDC497C-74AB-48FD-B5DA-265DD96754CB}"/>
                </a:ext>
              </a:extLst>
            </p:cNvPr>
            <p:cNvSpPr txBox="1"/>
            <p:nvPr/>
          </p:nvSpPr>
          <p:spPr>
            <a:xfrm rot="18843262">
              <a:off x="5475043" y="4656945"/>
              <a:ext cx="1233376" cy="369332"/>
            </a:xfrm>
            <a:prstGeom prst="rect">
              <a:avLst/>
            </a:prstGeom>
            <a:noFill/>
          </p:spPr>
          <p:txBody>
            <a:bodyPr wrap="square" rtlCol="0">
              <a:spAutoFit/>
            </a:bodyPr>
            <a:lstStyle/>
            <a:p>
              <a:r>
                <a:rPr lang="en-US" dirty="0">
                  <a:solidFill>
                    <a:schemeClr val="bg1"/>
                  </a:solidFill>
                </a:rPr>
                <a:t>OPTION 03</a:t>
              </a:r>
            </a:p>
          </p:txBody>
        </p:sp>
      </p:grpSp>
      <p:grpSp>
        <p:nvGrpSpPr>
          <p:cNvPr id="23" name="Group 22">
            <a:extLst>
              <a:ext uri="{FF2B5EF4-FFF2-40B4-BE49-F238E27FC236}">
                <a16:creationId xmlns:a16="http://schemas.microsoft.com/office/drawing/2014/main" id="{28D28443-E160-42C9-9DFD-1E63D7AFDE9B}"/>
              </a:ext>
            </a:extLst>
          </p:cNvPr>
          <p:cNvGrpSpPr/>
          <p:nvPr/>
        </p:nvGrpSpPr>
        <p:grpSpPr>
          <a:xfrm>
            <a:off x="2902708" y="4236405"/>
            <a:ext cx="2682240" cy="1384746"/>
            <a:chOff x="2902708" y="4236405"/>
            <a:chExt cx="2682240" cy="1384746"/>
          </a:xfrm>
        </p:grpSpPr>
        <p:sp>
          <p:nvSpPr>
            <p:cNvPr id="10" name="Isosceles Triangle 9">
              <a:extLst>
                <a:ext uri="{FF2B5EF4-FFF2-40B4-BE49-F238E27FC236}">
                  <a16:creationId xmlns:a16="http://schemas.microsoft.com/office/drawing/2014/main" id="{94F3C1E9-E568-46D6-82FE-34B8DAE19F5B}"/>
                </a:ext>
              </a:extLst>
            </p:cNvPr>
            <p:cNvSpPr/>
            <p:nvPr/>
          </p:nvSpPr>
          <p:spPr>
            <a:xfrm>
              <a:off x="2902708" y="4236405"/>
              <a:ext cx="2682240" cy="1384746"/>
            </a:xfrm>
            <a:prstGeom prst="triangle">
              <a:avLst/>
            </a:pr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CA887D9-2664-4772-AED2-89697F40BAC1}"/>
                </a:ext>
              </a:extLst>
            </p:cNvPr>
            <p:cNvSpPr txBox="1"/>
            <p:nvPr/>
          </p:nvSpPr>
          <p:spPr>
            <a:xfrm rot="18828470">
              <a:off x="3198816" y="4774369"/>
              <a:ext cx="1233376" cy="369332"/>
            </a:xfrm>
            <a:prstGeom prst="rect">
              <a:avLst/>
            </a:prstGeom>
            <a:noFill/>
          </p:spPr>
          <p:txBody>
            <a:bodyPr wrap="square" rtlCol="0">
              <a:spAutoFit/>
            </a:bodyPr>
            <a:lstStyle/>
            <a:p>
              <a:r>
                <a:rPr lang="en-US" dirty="0">
                  <a:solidFill>
                    <a:schemeClr val="bg1"/>
                  </a:solidFill>
                </a:rPr>
                <a:t>OPTION 04</a:t>
              </a:r>
            </a:p>
          </p:txBody>
        </p:sp>
      </p:grpSp>
    </p:spTree>
    <p:extLst>
      <p:ext uri="{BB962C8B-B14F-4D97-AF65-F5344CB8AC3E}">
        <p14:creationId xmlns:p14="http://schemas.microsoft.com/office/powerpoint/2010/main" val="1002067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1+#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ppt_x</p:attrName>
                                        </p:attrNameLst>
                                      </p:cBhvr>
                                      <p:tavLst>
                                        <p:tav tm="0">
                                          <p:val>
                                            <p:strVal val="#ppt_x"/>
                                          </p:val>
                                        </p:tav>
                                        <p:tav tm="100000">
                                          <p:val>
                                            <p:strVal val="#ppt_x"/>
                                          </p:val>
                                        </p:tav>
                                      </p:tavLst>
                                    </p:anim>
                                    <p:anim calcmode="lin" valueType="num">
                                      <p:cBhvr>
                                        <p:cTn id="18" dur="1000" fill="hold"/>
                                        <p:tgtEl>
                                          <p:spTgt spid="12"/>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8"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500" fill="hold"/>
                                        <p:tgtEl>
                                          <p:spTgt spid="21"/>
                                        </p:tgtEl>
                                        <p:attrNameLst>
                                          <p:attrName>ppt_x</p:attrName>
                                        </p:attrNameLst>
                                      </p:cBhvr>
                                      <p:tavLst>
                                        <p:tav tm="0">
                                          <p:val>
                                            <p:strVal val="0-#ppt_w/2"/>
                                          </p:val>
                                        </p:tav>
                                        <p:tav tm="100000">
                                          <p:val>
                                            <p:strVal val="#ppt_x"/>
                                          </p:val>
                                        </p:tav>
                                      </p:tavLst>
                                    </p:anim>
                                    <p:anim calcmode="lin" valueType="num">
                                      <p:cBhvr additive="base">
                                        <p:cTn id="23" dur="500" fill="hold"/>
                                        <p:tgtEl>
                                          <p:spTgt spid="21"/>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2"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500" fill="hold"/>
                                        <p:tgtEl>
                                          <p:spTgt spid="22"/>
                                        </p:tgtEl>
                                        <p:attrNameLst>
                                          <p:attrName>ppt_x</p:attrName>
                                        </p:attrNameLst>
                                      </p:cBhvr>
                                      <p:tavLst>
                                        <p:tav tm="0">
                                          <p:val>
                                            <p:strVal val="1+#ppt_w/2"/>
                                          </p:val>
                                        </p:tav>
                                        <p:tav tm="100000">
                                          <p:val>
                                            <p:strVal val="#ppt_x"/>
                                          </p:val>
                                        </p:tav>
                                      </p:tavLst>
                                    </p:anim>
                                    <p:anim calcmode="lin" valueType="num">
                                      <p:cBhvr additive="base">
                                        <p:cTn id="34" dur="500" fill="hold"/>
                                        <p:tgtEl>
                                          <p:spTgt spid="22"/>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8" fill="hold" nodeType="afterEffect">
                                  <p:stCondLst>
                                    <p:cond delay="0"/>
                                  </p:stCondLst>
                                  <p:childTnLst>
                                    <p:set>
                                      <p:cBhvr>
                                        <p:cTn id="43" dur="1" fill="hold">
                                          <p:stCondLst>
                                            <p:cond delay="0"/>
                                          </p:stCondLst>
                                        </p:cTn>
                                        <p:tgtEl>
                                          <p:spTgt spid="23"/>
                                        </p:tgtEl>
                                        <p:attrNameLst>
                                          <p:attrName>style.visibility</p:attrName>
                                        </p:attrNameLst>
                                      </p:cBhvr>
                                      <p:to>
                                        <p:strVal val="visible"/>
                                      </p:to>
                                    </p:set>
                                    <p:anim calcmode="lin" valueType="num">
                                      <p:cBhvr additive="base">
                                        <p:cTn id="44" dur="500" fill="hold"/>
                                        <p:tgtEl>
                                          <p:spTgt spid="23"/>
                                        </p:tgtEl>
                                        <p:attrNameLst>
                                          <p:attrName>ppt_x</p:attrName>
                                        </p:attrNameLst>
                                      </p:cBhvr>
                                      <p:tavLst>
                                        <p:tav tm="0">
                                          <p:val>
                                            <p:strVal val="0-#ppt_w/2"/>
                                          </p:val>
                                        </p:tav>
                                        <p:tav tm="100000">
                                          <p:val>
                                            <p:strVal val="#ppt_x"/>
                                          </p:val>
                                        </p:tav>
                                      </p:tavLst>
                                    </p:anim>
                                    <p:anim calcmode="lin" valueType="num">
                                      <p:cBhvr additive="base">
                                        <p:cTn id="45" dur="500" fill="hold"/>
                                        <p:tgtEl>
                                          <p:spTgt spid="23"/>
                                        </p:tgtEl>
                                        <p:attrNameLst>
                                          <p:attrName>ppt_y</p:attrName>
                                        </p:attrNameLst>
                                      </p:cBhvr>
                                      <p:tavLst>
                                        <p:tav tm="0">
                                          <p:val>
                                            <p:strVal val="#ppt_y"/>
                                          </p:val>
                                        </p:tav>
                                        <p:tav tm="100000">
                                          <p:val>
                                            <p:strVal val="#ppt_y"/>
                                          </p:val>
                                        </p:tav>
                                      </p:tavLst>
                                    </p:anim>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1000"/>
                                        <p:tgtEl>
                                          <p:spTgt spid="15"/>
                                        </p:tgtEl>
                                      </p:cBhvr>
                                    </p:animEffect>
                                    <p:anim calcmode="lin" valueType="num">
                                      <p:cBhvr>
                                        <p:cTn id="50" dur="1000" fill="hold"/>
                                        <p:tgtEl>
                                          <p:spTgt spid="15"/>
                                        </p:tgtEl>
                                        <p:attrNameLst>
                                          <p:attrName>ppt_x</p:attrName>
                                        </p:attrNameLst>
                                      </p:cBhvr>
                                      <p:tavLst>
                                        <p:tav tm="0">
                                          <p:val>
                                            <p:strVal val="#ppt_x"/>
                                          </p:val>
                                        </p:tav>
                                        <p:tav tm="100000">
                                          <p:val>
                                            <p:strVal val="#ppt_x"/>
                                          </p:val>
                                        </p:tav>
                                      </p:tavLst>
                                    </p:anim>
                                    <p:anim calcmode="lin" valueType="num">
                                      <p:cBhvr>
                                        <p:cTn id="5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3" grpId="0"/>
      <p:bldP spid="14" grpId="0"/>
      <p:bldP spid="15"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C86F033A-5026-4660-8514-B90E922A64DF}"/>
              </a:ext>
            </a:extLst>
          </p:cNvPr>
          <p:cNvSpPr/>
          <p:nvPr/>
        </p:nvSpPr>
        <p:spPr>
          <a:xfrm>
            <a:off x="1439101" y="5967724"/>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FE4A1E"/>
              </a:gs>
              <a:gs pos="50000">
                <a:srgbClr val="EA360A"/>
              </a:gs>
              <a:gs pos="75000">
                <a:srgbClr val="D62200"/>
              </a:gs>
              <a:gs pos="95000">
                <a:srgbClr val="C20E00"/>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id="{26481C67-F245-40F0-B46F-6454F065BDB8}"/>
              </a:ext>
            </a:extLst>
          </p:cNvPr>
          <p:cNvGrpSpPr/>
          <p:nvPr/>
        </p:nvGrpSpPr>
        <p:grpSpPr>
          <a:xfrm>
            <a:off x="1874109" y="3658904"/>
            <a:ext cx="3274710" cy="3898264"/>
            <a:chOff x="7867131" y="3612669"/>
            <a:chExt cx="3274710" cy="3898264"/>
          </a:xfrm>
        </p:grpSpPr>
        <p:sp>
          <p:nvSpPr>
            <p:cNvPr id="48" name="Freeform: Shape 47">
              <a:extLst>
                <a:ext uri="{FF2B5EF4-FFF2-40B4-BE49-F238E27FC236}">
                  <a16:creationId xmlns:a16="http://schemas.microsoft.com/office/drawing/2014/main" id="{8571E9DA-A42E-454B-BEC3-BF18E70C8AF7}"/>
                </a:ext>
              </a:extLst>
            </p:cNvPr>
            <p:cNvSpPr>
              <a:spLocks noChangeAspect="1"/>
            </p:cNvSpPr>
            <p:nvPr/>
          </p:nvSpPr>
          <p:spPr>
            <a:xfrm rot="13498438">
              <a:off x="8662855" y="3612669"/>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03692E47-B855-40C6-BC7A-A60BA00D2A3B}"/>
                </a:ext>
              </a:extLst>
            </p:cNvPr>
            <p:cNvSpPr/>
            <p:nvPr/>
          </p:nvSpPr>
          <p:spPr>
            <a:xfrm>
              <a:off x="7867131" y="6330177"/>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FE4A1E"/>
                </a:gs>
                <a:gs pos="50000">
                  <a:srgbClr val="EA360A"/>
                </a:gs>
                <a:gs pos="75000">
                  <a:srgbClr val="D62200"/>
                </a:gs>
                <a:gs pos="95000">
                  <a:srgbClr val="C20E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Freeform: Shape 54">
            <a:extLst>
              <a:ext uri="{FF2B5EF4-FFF2-40B4-BE49-F238E27FC236}">
                <a16:creationId xmlns:a16="http://schemas.microsoft.com/office/drawing/2014/main" id="{764B7F1E-4F31-4ECB-B21D-CF296F52B657}"/>
              </a:ext>
            </a:extLst>
          </p:cNvPr>
          <p:cNvSpPr/>
          <p:nvPr/>
        </p:nvSpPr>
        <p:spPr>
          <a:xfrm flipH="1">
            <a:off x="7473595" y="5949850"/>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1000">
                <a:srgbClr val="5C9AD3"/>
              </a:gs>
              <a:gs pos="50000">
                <a:srgbClr val="4886BF"/>
              </a:gs>
              <a:gs pos="75000">
                <a:srgbClr val="3472AB"/>
              </a:gs>
              <a:gs pos="95000">
                <a:srgbClr val="205E97"/>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1457D260-B57F-40F4-BAB1-449C3D13CBE4}"/>
              </a:ext>
            </a:extLst>
          </p:cNvPr>
          <p:cNvGrpSpPr/>
          <p:nvPr/>
        </p:nvGrpSpPr>
        <p:grpSpPr>
          <a:xfrm>
            <a:off x="6861108" y="3651540"/>
            <a:ext cx="3274710" cy="3898264"/>
            <a:chOff x="743029" y="3689511"/>
            <a:chExt cx="3274710" cy="3898264"/>
          </a:xfrm>
        </p:grpSpPr>
        <p:sp>
          <p:nvSpPr>
            <p:cNvPr id="56" name="Freeform: Shape 55">
              <a:extLst>
                <a:ext uri="{FF2B5EF4-FFF2-40B4-BE49-F238E27FC236}">
                  <a16:creationId xmlns:a16="http://schemas.microsoft.com/office/drawing/2014/main" id="{D5FC6A38-1B1E-4A48-B48B-7BD02D00D82D}"/>
                </a:ext>
              </a:extLst>
            </p:cNvPr>
            <p:cNvSpPr>
              <a:spLocks noChangeAspect="1"/>
            </p:cNvSpPr>
            <p:nvPr/>
          </p:nvSpPr>
          <p:spPr>
            <a:xfrm rot="8101562" flipH="1">
              <a:off x="743029" y="3689511"/>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01E465DD-E9D6-4423-AAB2-2DBFD5522CAF}"/>
                </a:ext>
              </a:extLst>
            </p:cNvPr>
            <p:cNvSpPr/>
            <p:nvPr/>
          </p:nvSpPr>
          <p:spPr>
            <a:xfrm flipH="1">
              <a:off x="1768767" y="6407019"/>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5C9AD3"/>
                </a:gs>
                <a:gs pos="50000">
                  <a:srgbClr val="4886BF"/>
                </a:gs>
                <a:gs pos="75000">
                  <a:srgbClr val="3472AB"/>
                </a:gs>
                <a:gs pos="95000">
                  <a:srgbClr val="205E97"/>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TextBox 57">
            <a:extLst>
              <a:ext uri="{FF2B5EF4-FFF2-40B4-BE49-F238E27FC236}">
                <a16:creationId xmlns:a16="http://schemas.microsoft.com/office/drawing/2014/main" id="{26516703-7D64-487D-A75D-0BFED986AC51}"/>
              </a:ext>
            </a:extLst>
          </p:cNvPr>
          <p:cNvSpPr txBox="1"/>
          <p:nvPr/>
        </p:nvSpPr>
        <p:spPr>
          <a:xfrm>
            <a:off x="448209" y="3658904"/>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80738" y="3651540"/>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500"/>
                                        <p:tgtEl>
                                          <p:spTgt spid="60"/>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wipe(up)">
                                      <p:cBhvr>
                                        <p:cTn id="15" dur="500"/>
                                        <p:tgtEl>
                                          <p:spTgt spid="55"/>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59">
                                            <p:txEl>
                                              <p:pRg st="1" end="1"/>
                                            </p:txEl>
                                          </p:spTgt>
                                        </p:tgtEl>
                                        <p:attrNameLst>
                                          <p:attrName>style.visibility</p:attrName>
                                        </p:attrNameLst>
                                      </p:cBhvr>
                                      <p:to>
                                        <p:strVal val="visible"/>
                                      </p:to>
                                    </p:set>
                                    <p:animEffect transition="in" filter="fade">
                                      <p:cBhvr>
                                        <p:cTn id="23" dur="1000"/>
                                        <p:tgtEl>
                                          <p:spTgt spid="59">
                                            <p:txEl>
                                              <p:pRg st="1" end="1"/>
                                            </p:txEl>
                                          </p:spTgt>
                                        </p:tgtEl>
                                      </p:cBhvr>
                                    </p:animEffect>
                                    <p:anim calcmode="lin" valueType="num">
                                      <p:cBhvr>
                                        <p:cTn id="24"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2" end="2"/>
                                            </p:txEl>
                                          </p:spTgt>
                                        </p:tgtEl>
                                        <p:attrNameLst>
                                          <p:attrName>style.visibility</p:attrName>
                                        </p:attrNameLst>
                                      </p:cBhvr>
                                      <p:to>
                                        <p:strVal val="visible"/>
                                      </p:to>
                                    </p:set>
                                    <p:animEffect transition="in" filter="fade">
                                      <p:cBhvr>
                                        <p:cTn id="29" dur="1000"/>
                                        <p:tgtEl>
                                          <p:spTgt spid="59">
                                            <p:txEl>
                                              <p:pRg st="2" end="2"/>
                                            </p:txEl>
                                          </p:spTgt>
                                        </p:tgtEl>
                                      </p:cBhvr>
                                    </p:animEffect>
                                    <p:anim calcmode="lin" valueType="num">
                                      <p:cBhvr>
                                        <p:cTn id="30"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59">
                                            <p:txEl>
                                              <p:pRg st="3" end="3"/>
                                            </p:txEl>
                                          </p:spTgt>
                                        </p:tgtEl>
                                        <p:attrNameLst>
                                          <p:attrName>style.visibility</p:attrName>
                                        </p:attrNameLst>
                                      </p:cBhvr>
                                      <p:to>
                                        <p:strVal val="visible"/>
                                      </p:to>
                                    </p:set>
                                    <p:animEffect transition="in" filter="fade">
                                      <p:cBhvr>
                                        <p:cTn id="35" dur="1000"/>
                                        <p:tgtEl>
                                          <p:spTgt spid="59">
                                            <p:txEl>
                                              <p:pRg st="3" end="3"/>
                                            </p:txEl>
                                          </p:spTgt>
                                        </p:tgtEl>
                                      </p:cBhvr>
                                    </p:animEffect>
                                    <p:anim calcmode="lin" valueType="num">
                                      <p:cBhvr>
                                        <p:cTn id="36"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1"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up)">
                                      <p:cBhvr>
                                        <p:cTn id="41" dur="500"/>
                                        <p:tgtEl>
                                          <p:spTgt spid="50"/>
                                        </p:tgtEl>
                                      </p:cBhvr>
                                    </p:animEffect>
                                  </p:childTnLst>
                                </p:cTn>
                              </p:par>
                            </p:childTnLst>
                          </p:cTn>
                        </p:par>
                        <p:par>
                          <p:cTn id="42" fill="hold">
                            <p:stCondLst>
                              <p:cond delay="5500"/>
                            </p:stCondLst>
                            <p:childTnLst>
                              <p:par>
                                <p:cTn id="43" presetID="22" presetClass="entr" presetSubtype="4"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down)">
                                      <p:cBhvr>
                                        <p:cTn id="45" dur="500"/>
                                        <p:tgtEl>
                                          <p:spTgt spid="5"/>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58">
                                            <p:txEl>
                                              <p:pRg st="1" end="1"/>
                                            </p:txEl>
                                          </p:spTgt>
                                        </p:tgtEl>
                                        <p:attrNameLst>
                                          <p:attrName>style.visibility</p:attrName>
                                        </p:attrNameLst>
                                      </p:cBhvr>
                                      <p:to>
                                        <p:strVal val="visible"/>
                                      </p:to>
                                    </p:set>
                                    <p:animEffect transition="in" filter="fade">
                                      <p:cBhvr>
                                        <p:cTn id="49" dur="1000"/>
                                        <p:tgtEl>
                                          <p:spTgt spid="58">
                                            <p:txEl>
                                              <p:pRg st="1" end="1"/>
                                            </p:txEl>
                                          </p:spTgt>
                                        </p:tgtEl>
                                      </p:cBhvr>
                                    </p:animEffect>
                                    <p:anim calcmode="lin" valueType="num">
                                      <p:cBhvr>
                                        <p:cTn id="50"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58">
                                            <p:txEl>
                                              <p:pRg st="2" end="2"/>
                                            </p:txEl>
                                          </p:spTgt>
                                        </p:tgtEl>
                                        <p:attrNameLst>
                                          <p:attrName>style.visibility</p:attrName>
                                        </p:attrNameLst>
                                      </p:cBhvr>
                                      <p:to>
                                        <p:strVal val="visible"/>
                                      </p:to>
                                    </p:set>
                                    <p:animEffect transition="in" filter="fade">
                                      <p:cBhvr>
                                        <p:cTn id="55" dur="1000"/>
                                        <p:tgtEl>
                                          <p:spTgt spid="58">
                                            <p:txEl>
                                              <p:pRg st="2" end="2"/>
                                            </p:txEl>
                                          </p:spTgt>
                                        </p:tgtEl>
                                      </p:cBhvr>
                                    </p:animEffect>
                                    <p:anim calcmode="lin" valueType="num">
                                      <p:cBhvr>
                                        <p:cTn id="56"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58">
                                            <p:txEl>
                                              <p:pRg st="3" end="3"/>
                                            </p:txEl>
                                          </p:spTgt>
                                        </p:tgtEl>
                                        <p:attrNameLst>
                                          <p:attrName>style.visibility</p:attrName>
                                        </p:attrNameLst>
                                      </p:cBhvr>
                                      <p:to>
                                        <p:strVal val="visible"/>
                                      </p:to>
                                    </p:set>
                                    <p:animEffect transition="in" filter="fade">
                                      <p:cBhvr>
                                        <p:cTn id="61" dur="1000"/>
                                        <p:tgtEl>
                                          <p:spTgt spid="58">
                                            <p:txEl>
                                              <p:pRg st="3" end="3"/>
                                            </p:txEl>
                                          </p:spTgt>
                                        </p:tgtEl>
                                      </p:cBhvr>
                                    </p:animEffect>
                                    <p:anim calcmode="lin" valueType="num">
                                      <p:cBhvr>
                                        <p:cTn id="62"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0" grpId="0" animBg="1"/>
      <p:bldP spid="55" grpId="0" animBg="1"/>
      <p:bldP spid="58" grpId="0" build="p"/>
      <p:bldP spid="59" grpId="0" build="p"/>
      <p:bldP spid="6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93939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BFBFB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FE4A1E"/>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5C9AD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44546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93939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93939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7A7A7A"/>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BFBFBF"/>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BFBFBF"/>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chemeClr val="tx1">
              <a:alpha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r>
              <a:rPr lang="en-US" sz="3200" b="1" dirty="0">
                <a:solidFill>
                  <a:srgbClr val="FE4A1E"/>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a:p>
            <a:pPr algn="ctr"/>
            <a:r>
              <a:rPr lang="en-US" sz="3200" b="1" dirty="0">
                <a:solidFill>
                  <a:srgbClr val="5C9AD3"/>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E4A1E">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FE4A1E"/>
                </a:solidFill>
                <a:latin typeface="Candara" panose="020E0502030303020204" pitchFamily="34" charset="0"/>
              </a:rPr>
              <a:t>72%</a:t>
            </a:r>
            <a:endParaRPr lang="en-US" sz="2000" b="1" dirty="0">
              <a:solidFill>
                <a:srgbClr val="FE4A1E"/>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5C9AD3"/>
                </a:solidFill>
                <a:latin typeface="Candara" panose="020E0502030303020204" pitchFamily="34" charset="0"/>
              </a:rPr>
              <a:t>28%</a:t>
            </a:r>
            <a:endParaRPr lang="en-US" sz="2000" b="1" dirty="0">
              <a:solidFill>
                <a:srgbClr val="5C9AD3"/>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grpSp>
        <p:nvGrpSpPr>
          <p:cNvPr id="79" name="Group 78">
            <a:extLst>
              <a:ext uri="{FF2B5EF4-FFF2-40B4-BE49-F238E27FC236}">
                <a16:creationId xmlns:a16="http://schemas.microsoft.com/office/drawing/2014/main" id="{7ED0A7CF-30D0-4B7E-AB0D-442B8D31C857}"/>
              </a:ext>
            </a:extLst>
          </p:cNvPr>
          <p:cNvGrpSpPr/>
          <p:nvPr/>
        </p:nvGrpSpPr>
        <p:grpSpPr>
          <a:xfrm>
            <a:off x="3783016" y="4789243"/>
            <a:ext cx="7864715" cy="1761257"/>
            <a:chOff x="3783016" y="4789243"/>
            <a:chExt cx="7864715" cy="1761257"/>
          </a:xfrm>
          <a:solidFill>
            <a:srgbClr val="FE4A1E"/>
          </a:solidFill>
        </p:grpSpPr>
        <p:grpSp>
          <p:nvGrpSpPr>
            <p:cNvPr id="65" name="Group 64">
              <a:extLst>
                <a:ext uri="{FF2B5EF4-FFF2-40B4-BE49-F238E27FC236}">
                  <a16:creationId xmlns:a16="http://schemas.microsoft.com/office/drawing/2014/main" id="{6A2DF91B-BA98-4441-9CFD-8435ADAFA79E}"/>
                </a:ext>
              </a:extLst>
            </p:cNvPr>
            <p:cNvGrpSpPr/>
            <p:nvPr/>
          </p:nvGrpSpPr>
          <p:grpSpPr>
            <a:xfrm>
              <a:off x="3783016" y="4789243"/>
              <a:ext cx="7864715" cy="1761257"/>
              <a:chOff x="936257" y="-82018"/>
              <a:chExt cx="7864715" cy="1761257"/>
            </a:xfrm>
            <a:grpFill/>
          </p:grpSpPr>
          <p:sp>
            <p:nvSpPr>
              <p:cNvPr id="62" name="Freeform: Shape 61">
                <a:extLst>
                  <a:ext uri="{FF2B5EF4-FFF2-40B4-BE49-F238E27FC236}">
                    <a16:creationId xmlns:a16="http://schemas.microsoft.com/office/drawing/2014/main" id="{DF7AA3CF-FA11-4793-9489-797F709ECD58}"/>
                  </a:ext>
                </a:extLst>
              </p:cNvPr>
              <p:cNvSpPr/>
              <p:nvPr/>
            </p:nvSpPr>
            <p:spPr>
              <a:xfrm rot="19851705">
                <a:off x="7303650" y="826616"/>
                <a:ext cx="1497322" cy="527894"/>
              </a:xfrm>
              <a:custGeom>
                <a:avLst/>
                <a:gdLst>
                  <a:gd name="connsiteX0" fmla="*/ 1465347 w 1497322"/>
                  <a:gd name="connsiteY0" fmla="*/ 0 h 527894"/>
                  <a:gd name="connsiteX1" fmla="*/ 1497322 w 1497322"/>
                  <a:gd name="connsiteY1" fmla="*/ 21655 h 527894"/>
                  <a:gd name="connsiteX2" fmla="*/ 1260443 w 1497322"/>
                  <a:gd name="connsiteY2" fmla="*/ 446574 h 527894"/>
                  <a:gd name="connsiteX3" fmla="*/ 0 w 1497322"/>
                  <a:gd name="connsiteY3" fmla="*/ 527894 h 527894"/>
                  <a:gd name="connsiteX4" fmla="*/ 250595 w 1497322"/>
                  <a:gd name="connsiteY4" fmla="*/ 78371 h 5278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7322" h="527894">
                    <a:moveTo>
                      <a:pt x="1465347" y="0"/>
                    </a:moveTo>
                    <a:lnTo>
                      <a:pt x="1497322" y="21655"/>
                    </a:lnTo>
                    <a:lnTo>
                      <a:pt x="1260443" y="446574"/>
                    </a:lnTo>
                    <a:lnTo>
                      <a:pt x="0" y="527894"/>
                    </a:lnTo>
                    <a:lnTo>
                      <a:pt x="250595" y="78371"/>
                    </a:lnTo>
                    <a:close/>
                  </a:path>
                </a:pathLst>
              </a:custGeom>
              <a:solidFill>
                <a:srgbClr val="EA360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AFC38CD-21B4-4C5F-AD12-8C628ED207A1}"/>
                  </a:ext>
                </a:extLst>
              </p:cNvPr>
              <p:cNvSpPr/>
              <p:nvPr/>
            </p:nvSpPr>
            <p:spPr>
              <a:xfrm>
                <a:off x="936257" y="-82018"/>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FF683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46BE21B-7599-4129-A098-A46B7E6D9C78}"/>
                  </a:ext>
                </a:extLst>
              </p:cNvPr>
              <p:cNvSpPr/>
              <p:nvPr/>
            </p:nvSpPr>
            <p:spPr>
              <a:xfrm>
                <a:off x="946890" y="603377"/>
                <a:ext cx="6587270" cy="1075862"/>
              </a:xfrm>
              <a:custGeom>
                <a:avLst/>
                <a:gdLst>
                  <a:gd name="connsiteX0" fmla="*/ 0 w 6587270"/>
                  <a:gd name="connsiteY0" fmla="*/ 0 h 1075862"/>
                  <a:gd name="connsiteX1" fmla="*/ 6587270 w 6587270"/>
                  <a:gd name="connsiteY1" fmla="*/ 572728 h 1075862"/>
                  <a:gd name="connsiteX2" fmla="*/ 6587270 w 6587270"/>
                  <a:gd name="connsiteY2" fmla="*/ 1075862 h 1075862"/>
                  <a:gd name="connsiteX3" fmla="*/ 0 w 6587270"/>
                  <a:gd name="connsiteY3" fmla="*/ 503134 h 1075862"/>
                </a:gdLst>
                <a:ahLst/>
                <a:cxnLst>
                  <a:cxn ang="0">
                    <a:pos x="connsiteX0" y="connsiteY0"/>
                  </a:cxn>
                  <a:cxn ang="0">
                    <a:pos x="connsiteX1" y="connsiteY1"/>
                  </a:cxn>
                  <a:cxn ang="0">
                    <a:pos x="connsiteX2" y="connsiteY2"/>
                  </a:cxn>
                  <a:cxn ang="0">
                    <a:pos x="connsiteX3" y="connsiteY3"/>
                  </a:cxn>
                </a:cxnLst>
                <a:rect l="l" t="t" r="r" b="b"/>
                <a:pathLst>
                  <a:path w="6587270" h="1075862">
                    <a:moveTo>
                      <a:pt x="0" y="0"/>
                    </a:moveTo>
                    <a:lnTo>
                      <a:pt x="6587270" y="572728"/>
                    </a:lnTo>
                    <a:lnTo>
                      <a:pt x="6587270" y="1075862"/>
                    </a:lnTo>
                    <a:lnTo>
                      <a:pt x="0" y="503134"/>
                    </a:lnTo>
                    <a:close/>
                  </a:path>
                </a:pathLst>
              </a:cu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3" name="TextBox 72">
              <a:extLst>
                <a:ext uri="{FF2B5EF4-FFF2-40B4-BE49-F238E27FC236}">
                  <a16:creationId xmlns:a16="http://schemas.microsoft.com/office/drawing/2014/main" id="{487D0EE1-1217-48DE-B59B-2F1E4512EF1F}"/>
                </a:ext>
              </a:extLst>
            </p:cNvPr>
            <p:cNvSpPr txBox="1"/>
            <p:nvPr/>
          </p:nvSpPr>
          <p:spPr>
            <a:xfrm rot="317112">
              <a:off x="4307886" y="5819582"/>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78" name="Group 77">
            <a:extLst>
              <a:ext uri="{FF2B5EF4-FFF2-40B4-BE49-F238E27FC236}">
                <a16:creationId xmlns:a16="http://schemas.microsoft.com/office/drawing/2014/main" id="{5911CC71-5351-4B07-AC04-9BBA127D5D9F}"/>
              </a:ext>
            </a:extLst>
          </p:cNvPr>
          <p:cNvGrpSpPr/>
          <p:nvPr/>
        </p:nvGrpSpPr>
        <p:grpSpPr>
          <a:xfrm>
            <a:off x="3775570" y="3806179"/>
            <a:ext cx="7968281" cy="2152641"/>
            <a:chOff x="3775570" y="3806179"/>
            <a:chExt cx="7968281" cy="2152641"/>
          </a:xfrm>
          <a:solidFill>
            <a:srgbClr val="5C9AD3"/>
          </a:solidFill>
        </p:grpSpPr>
        <p:grpSp>
          <p:nvGrpSpPr>
            <p:cNvPr id="41" name="Group 40">
              <a:extLst>
                <a:ext uri="{FF2B5EF4-FFF2-40B4-BE49-F238E27FC236}">
                  <a16:creationId xmlns:a16="http://schemas.microsoft.com/office/drawing/2014/main" id="{7F6EEC1A-A356-4FE2-A92B-A365D5ABD668}"/>
                </a:ext>
              </a:extLst>
            </p:cNvPr>
            <p:cNvGrpSpPr/>
            <p:nvPr/>
          </p:nvGrpSpPr>
          <p:grpSpPr>
            <a:xfrm>
              <a:off x="3775570" y="3806179"/>
              <a:ext cx="7968281" cy="2152641"/>
              <a:chOff x="2990422" y="372360"/>
              <a:chExt cx="7968281" cy="2152641"/>
            </a:xfrm>
            <a:grpFill/>
            <a:effectLst>
              <a:outerShdw blurRad="50800" dist="38100" dir="2700000" algn="tl" rotWithShape="0">
                <a:prstClr val="black">
                  <a:alpha val="40000"/>
                </a:prstClr>
              </a:outerShdw>
            </a:effectLst>
          </p:grpSpPr>
          <p:sp>
            <p:nvSpPr>
              <p:cNvPr id="15" name="Freeform: Shape 14">
                <a:extLst>
                  <a:ext uri="{FF2B5EF4-FFF2-40B4-BE49-F238E27FC236}">
                    <a16:creationId xmlns:a16="http://schemas.microsoft.com/office/drawing/2014/main" id="{E2C31405-A21D-4BC6-8F23-C4D0C57D011F}"/>
                  </a:ext>
                </a:extLst>
              </p:cNvPr>
              <p:cNvSpPr/>
              <p:nvPr/>
            </p:nvSpPr>
            <p:spPr>
              <a:xfrm>
                <a:off x="2990422" y="372360"/>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70AEE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BC26765-C9BF-4F61-91F9-5D1FE0BEB391}"/>
                  </a:ext>
                </a:extLst>
              </p:cNvPr>
              <p:cNvSpPr/>
              <p:nvPr/>
            </p:nvSpPr>
            <p:spPr>
              <a:xfrm rot="19851705">
                <a:off x="9264791" y="131712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4886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89010EC9-6957-4B5A-8176-FD543BBB009D}"/>
                  </a:ext>
                </a:extLst>
              </p:cNvPr>
              <p:cNvSpPr/>
              <p:nvPr/>
            </p:nvSpPr>
            <p:spPr>
              <a:xfrm>
                <a:off x="3001055" y="1057755"/>
                <a:ext cx="6587271" cy="1467246"/>
              </a:xfrm>
              <a:custGeom>
                <a:avLst/>
                <a:gdLst>
                  <a:gd name="connsiteX0" fmla="*/ 0 w 6587271"/>
                  <a:gd name="connsiteY0" fmla="*/ 0 h 1467246"/>
                  <a:gd name="connsiteX1" fmla="*/ 6587271 w 6587271"/>
                  <a:gd name="connsiteY1" fmla="*/ 572728 h 1467246"/>
                  <a:gd name="connsiteX2" fmla="*/ 6587271 w 6587271"/>
                  <a:gd name="connsiteY2" fmla="*/ 1467246 h 1467246"/>
                  <a:gd name="connsiteX3" fmla="*/ 0 w 6587271"/>
                  <a:gd name="connsiteY3" fmla="*/ 894518 h 1467246"/>
                </a:gdLst>
                <a:ahLst/>
                <a:cxnLst>
                  <a:cxn ang="0">
                    <a:pos x="connsiteX0" y="connsiteY0"/>
                  </a:cxn>
                  <a:cxn ang="0">
                    <a:pos x="connsiteX1" y="connsiteY1"/>
                  </a:cxn>
                  <a:cxn ang="0">
                    <a:pos x="connsiteX2" y="connsiteY2"/>
                  </a:cxn>
                  <a:cxn ang="0">
                    <a:pos x="connsiteX3" y="connsiteY3"/>
                  </a:cxn>
                </a:cxnLst>
                <a:rect l="l" t="t" r="r" b="b"/>
                <a:pathLst>
                  <a:path w="6587271" h="1467246">
                    <a:moveTo>
                      <a:pt x="0" y="0"/>
                    </a:moveTo>
                    <a:lnTo>
                      <a:pt x="6587271" y="572728"/>
                    </a:lnTo>
                    <a:lnTo>
                      <a:pt x="6587271" y="1467246"/>
                    </a:lnTo>
                    <a:lnTo>
                      <a:pt x="0" y="894518"/>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922C105A-44EC-4464-B12A-1B290051F067}"/>
                </a:ext>
              </a:extLst>
            </p:cNvPr>
            <p:cNvSpPr txBox="1"/>
            <p:nvPr/>
          </p:nvSpPr>
          <p:spPr>
            <a:xfrm rot="317112">
              <a:off x="4382683" y="5029965"/>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75" name="Group 74">
            <a:extLst>
              <a:ext uri="{FF2B5EF4-FFF2-40B4-BE49-F238E27FC236}">
                <a16:creationId xmlns:a16="http://schemas.microsoft.com/office/drawing/2014/main" id="{73CA1005-F749-4B6C-853E-DEA8808D91E4}"/>
              </a:ext>
            </a:extLst>
          </p:cNvPr>
          <p:cNvGrpSpPr/>
          <p:nvPr/>
        </p:nvGrpSpPr>
        <p:grpSpPr>
          <a:xfrm>
            <a:off x="3773928" y="2874860"/>
            <a:ext cx="3537177" cy="1723495"/>
            <a:chOff x="3791281" y="2871899"/>
            <a:chExt cx="3537177" cy="1723495"/>
          </a:xfrm>
          <a:solidFill>
            <a:srgbClr val="44546B"/>
          </a:solidFill>
        </p:grpSpPr>
        <p:grpSp>
          <p:nvGrpSpPr>
            <p:cNvPr id="58" name="Group 57">
              <a:extLst>
                <a:ext uri="{FF2B5EF4-FFF2-40B4-BE49-F238E27FC236}">
                  <a16:creationId xmlns:a16="http://schemas.microsoft.com/office/drawing/2014/main" id="{BD41FBCB-AE81-4554-BE34-F2D82AC2055F}"/>
                </a:ext>
              </a:extLst>
            </p:cNvPr>
            <p:cNvGrpSpPr/>
            <p:nvPr/>
          </p:nvGrpSpPr>
          <p:grpSpPr>
            <a:xfrm>
              <a:off x="3791281" y="2871899"/>
              <a:ext cx="3537177" cy="1723495"/>
              <a:chOff x="62043" y="5043485"/>
              <a:chExt cx="3537177" cy="1723495"/>
            </a:xfrm>
            <a:grpFill/>
            <a:effectLst>
              <a:outerShdw blurRad="50800" dist="38100" dir="2700000" algn="tl" rotWithShape="0">
                <a:prstClr val="black">
                  <a:alpha val="40000"/>
                </a:prstClr>
              </a:outerShdw>
            </a:effectLst>
          </p:grpSpPr>
          <p:sp>
            <p:nvSpPr>
              <p:cNvPr id="55" name="Freeform: Shape 54">
                <a:extLst>
                  <a:ext uri="{FF2B5EF4-FFF2-40B4-BE49-F238E27FC236}">
                    <a16:creationId xmlns:a16="http://schemas.microsoft.com/office/drawing/2014/main" id="{9AE43F1F-2EAA-4065-85E4-2280DBC049BC}"/>
                  </a:ext>
                </a:extLst>
              </p:cNvPr>
              <p:cNvSpPr/>
              <p:nvPr/>
            </p:nvSpPr>
            <p:spPr>
              <a:xfrm>
                <a:off x="62043" y="5671149"/>
                <a:ext cx="2166799" cy="1095831"/>
              </a:xfrm>
              <a:custGeom>
                <a:avLst/>
                <a:gdLst>
                  <a:gd name="connsiteX0" fmla="*/ 0 w 2166799"/>
                  <a:gd name="connsiteY0" fmla="*/ 0 h 1095831"/>
                  <a:gd name="connsiteX1" fmla="*/ 2166799 w 2166799"/>
                  <a:gd name="connsiteY1" fmla="*/ 188391 h 1095831"/>
                  <a:gd name="connsiteX2" fmla="*/ 2166799 w 2166799"/>
                  <a:gd name="connsiteY2" fmla="*/ 1077023 h 1095831"/>
                  <a:gd name="connsiteX3" fmla="*/ 2137648 w 2166799"/>
                  <a:gd name="connsiteY3" fmla="*/ 1095831 h 1095831"/>
                  <a:gd name="connsiteX4" fmla="*/ 0 w 2166799"/>
                  <a:gd name="connsiteY4" fmla="*/ 909975 h 10958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5831">
                    <a:moveTo>
                      <a:pt x="0" y="0"/>
                    </a:moveTo>
                    <a:lnTo>
                      <a:pt x="2166799" y="188391"/>
                    </a:lnTo>
                    <a:lnTo>
                      <a:pt x="2166799" y="1077023"/>
                    </a:lnTo>
                    <a:lnTo>
                      <a:pt x="2137648" y="1095831"/>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20A51B8-E43E-4DEF-A2B8-88CB2E42EAAF}"/>
                  </a:ext>
                </a:extLst>
              </p:cNvPr>
              <p:cNvSpPr/>
              <p:nvPr/>
            </p:nvSpPr>
            <p:spPr>
              <a:xfrm rot="298144">
                <a:off x="87721" y="5043485"/>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58687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81080541-2EDC-467F-B247-ADC587EDA853}"/>
                  </a:ext>
                </a:extLst>
              </p:cNvPr>
              <p:cNvSpPr/>
              <p:nvPr/>
            </p:nvSpPr>
            <p:spPr>
              <a:xfrm rot="19851705">
                <a:off x="1905308" y="553899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30405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TextBox 69">
              <a:extLst>
                <a:ext uri="{FF2B5EF4-FFF2-40B4-BE49-F238E27FC236}">
                  <a16:creationId xmlns:a16="http://schemas.microsoft.com/office/drawing/2014/main" id="{FF509251-94AD-4B50-B80C-57636B1CB25D}"/>
                </a:ext>
              </a:extLst>
            </p:cNvPr>
            <p:cNvSpPr txBox="1"/>
            <p:nvPr/>
          </p:nvSpPr>
          <p:spPr>
            <a:xfrm rot="251219">
              <a:off x="3832689" y="3862811"/>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6" name="Group 75">
            <a:extLst>
              <a:ext uri="{FF2B5EF4-FFF2-40B4-BE49-F238E27FC236}">
                <a16:creationId xmlns:a16="http://schemas.microsoft.com/office/drawing/2014/main" id="{676D60E8-3447-446D-8D45-7BC4521A1F66}"/>
              </a:ext>
            </a:extLst>
          </p:cNvPr>
          <p:cNvGrpSpPr/>
          <p:nvPr/>
        </p:nvGrpSpPr>
        <p:grpSpPr>
          <a:xfrm>
            <a:off x="5993481" y="3068554"/>
            <a:ext cx="3537177" cy="1723527"/>
            <a:chOff x="6009237" y="3068024"/>
            <a:chExt cx="3537177" cy="1723527"/>
          </a:xfrm>
          <a:solidFill>
            <a:srgbClr val="7A7A7A"/>
          </a:solidFill>
        </p:grpSpPr>
        <p:grpSp>
          <p:nvGrpSpPr>
            <p:cNvPr id="57" name="Group 56">
              <a:extLst>
                <a:ext uri="{FF2B5EF4-FFF2-40B4-BE49-F238E27FC236}">
                  <a16:creationId xmlns:a16="http://schemas.microsoft.com/office/drawing/2014/main" id="{2332EB6F-8A0A-4798-B370-4B82FAFB206E}"/>
                </a:ext>
              </a:extLst>
            </p:cNvPr>
            <p:cNvGrpSpPr/>
            <p:nvPr/>
          </p:nvGrpSpPr>
          <p:grpSpPr>
            <a:xfrm>
              <a:off x="6009237" y="3068024"/>
              <a:ext cx="3537177" cy="1723527"/>
              <a:chOff x="80329" y="3769473"/>
              <a:chExt cx="3537177" cy="1723527"/>
            </a:xfrm>
            <a:grpFill/>
            <a:effectLst>
              <a:outerShdw blurRad="50800" dist="38100" dir="2700000" algn="tl" rotWithShape="0">
                <a:prstClr val="black">
                  <a:alpha val="40000"/>
                </a:prstClr>
              </a:outerShdw>
            </a:effectLst>
          </p:grpSpPr>
          <p:sp>
            <p:nvSpPr>
              <p:cNvPr id="53" name="Freeform: Shape 52">
                <a:extLst>
                  <a:ext uri="{FF2B5EF4-FFF2-40B4-BE49-F238E27FC236}">
                    <a16:creationId xmlns:a16="http://schemas.microsoft.com/office/drawing/2014/main" id="{69832BF2-F04B-4262-8FDD-AB190729511F}"/>
                  </a:ext>
                </a:extLst>
              </p:cNvPr>
              <p:cNvSpPr/>
              <p:nvPr/>
            </p:nvSpPr>
            <p:spPr>
              <a:xfrm>
                <a:off x="80329" y="4397137"/>
                <a:ext cx="2166799" cy="1095863"/>
              </a:xfrm>
              <a:custGeom>
                <a:avLst/>
                <a:gdLst>
                  <a:gd name="connsiteX0" fmla="*/ 0 w 2166799"/>
                  <a:gd name="connsiteY0" fmla="*/ 0 h 1095863"/>
                  <a:gd name="connsiteX1" fmla="*/ 2166799 w 2166799"/>
                  <a:gd name="connsiteY1" fmla="*/ 188391 h 1095863"/>
                  <a:gd name="connsiteX2" fmla="*/ 2166799 w 2166799"/>
                  <a:gd name="connsiteY2" fmla="*/ 1077294 h 1095863"/>
                  <a:gd name="connsiteX3" fmla="*/ 2138019 w 2166799"/>
                  <a:gd name="connsiteY3" fmla="*/ 1095863 h 1095863"/>
                  <a:gd name="connsiteX4" fmla="*/ 0 w 2166799"/>
                  <a:gd name="connsiteY4" fmla="*/ 909975 h 10958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5863">
                    <a:moveTo>
                      <a:pt x="0" y="0"/>
                    </a:moveTo>
                    <a:lnTo>
                      <a:pt x="2166799" y="188391"/>
                    </a:lnTo>
                    <a:lnTo>
                      <a:pt x="2166799" y="1077294"/>
                    </a:lnTo>
                    <a:lnTo>
                      <a:pt x="2138019" y="1095863"/>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4A02800E-8BCC-4903-B6BF-DCBF9429BD9B}"/>
                  </a:ext>
                </a:extLst>
              </p:cNvPr>
              <p:cNvSpPr/>
              <p:nvPr/>
            </p:nvSpPr>
            <p:spPr>
              <a:xfrm rot="298144">
                <a:off x="106007" y="3769473"/>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8E8E8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3C21D98-3C35-45C7-8A73-0AA94D015D90}"/>
                  </a:ext>
                </a:extLst>
              </p:cNvPr>
              <p:cNvSpPr/>
              <p:nvPr/>
            </p:nvSpPr>
            <p:spPr>
              <a:xfrm rot="19851705">
                <a:off x="1923594" y="4264978"/>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66666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Box 67">
              <a:extLst>
                <a:ext uri="{FF2B5EF4-FFF2-40B4-BE49-F238E27FC236}">
                  <a16:creationId xmlns:a16="http://schemas.microsoft.com/office/drawing/2014/main" id="{3873AABC-F645-493E-A5C6-EC07D02481F5}"/>
                </a:ext>
              </a:extLst>
            </p:cNvPr>
            <p:cNvSpPr txBox="1"/>
            <p:nvPr/>
          </p:nvSpPr>
          <p:spPr>
            <a:xfrm rot="251219">
              <a:off x="6037847" y="4040449"/>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7" name="Group 76">
            <a:extLst>
              <a:ext uri="{FF2B5EF4-FFF2-40B4-BE49-F238E27FC236}">
                <a16:creationId xmlns:a16="http://schemas.microsoft.com/office/drawing/2014/main" id="{E15F73B1-FF53-40ED-BE1E-AEC77446BD06}"/>
              </a:ext>
            </a:extLst>
          </p:cNvPr>
          <p:cNvGrpSpPr/>
          <p:nvPr/>
        </p:nvGrpSpPr>
        <p:grpSpPr>
          <a:xfrm>
            <a:off x="8218950" y="3265152"/>
            <a:ext cx="3537177" cy="1723966"/>
            <a:chOff x="8218950" y="3265152"/>
            <a:chExt cx="3537177" cy="1723966"/>
          </a:xfrm>
          <a:solidFill>
            <a:srgbClr val="939393"/>
          </a:solidFill>
        </p:grpSpPr>
        <p:grpSp>
          <p:nvGrpSpPr>
            <p:cNvPr id="56" name="Group 55">
              <a:extLst>
                <a:ext uri="{FF2B5EF4-FFF2-40B4-BE49-F238E27FC236}">
                  <a16:creationId xmlns:a16="http://schemas.microsoft.com/office/drawing/2014/main" id="{4EBD685D-B293-406D-80F3-CDE45EF1A171}"/>
                </a:ext>
              </a:extLst>
            </p:cNvPr>
            <p:cNvGrpSpPr/>
            <p:nvPr/>
          </p:nvGrpSpPr>
          <p:grpSpPr>
            <a:xfrm>
              <a:off x="8218950" y="3265152"/>
              <a:ext cx="3537177" cy="1723966"/>
              <a:chOff x="178932" y="2053612"/>
              <a:chExt cx="3537177" cy="1723966"/>
            </a:xfrm>
            <a:grpFill/>
            <a:effectLst>
              <a:outerShdw blurRad="50800" dist="38100" dir="2700000" algn="tl" rotWithShape="0">
                <a:prstClr val="black">
                  <a:alpha val="40000"/>
                </a:prstClr>
              </a:outerShdw>
            </a:effectLst>
          </p:grpSpPr>
          <p:sp>
            <p:nvSpPr>
              <p:cNvPr id="51" name="Freeform: Shape 50">
                <a:extLst>
                  <a:ext uri="{FF2B5EF4-FFF2-40B4-BE49-F238E27FC236}">
                    <a16:creationId xmlns:a16="http://schemas.microsoft.com/office/drawing/2014/main" id="{71786AE9-83D1-4BF7-B61C-1C6C500C0BD9}"/>
                  </a:ext>
                </a:extLst>
              </p:cNvPr>
              <p:cNvSpPr/>
              <p:nvPr/>
            </p:nvSpPr>
            <p:spPr>
              <a:xfrm>
                <a:off x="178932" y="2681276"/>
                <a:ext cx="2166799" cy="1096302"/>
              </a:xfrm>
              <a:custGeom>
                <a:avLst/>
                <a:gdLst>
                  <a:gd name="connsiteX0" fmla="*/ 0 w 2166799"/>
                  <a:gd name="connsiteY0" fmla="*/ 0 h 1096302"/>
                  <a:gd name="connsiteX1" fmla="*/ 2166799 w 2166799"/>
                  <a:gd name="connsiteY1" fmla="*/ 188391 h 1096302"/>
                  <a:gd name="connsiteX2" fmla="*/ 2166799 w 2166799"/>
                  <a:gd name="connsiteY2" fmla="*/ 1080993 h 1096302"/>
                  <a:gd name="connsiteX3" fmla="*/ 2143071 w 2166799"/>
                  <a:gd name="connsiteY3" fmla="*/ 1096302 h 1096302"/>
                  <a:gd name="connsiteX4" fmla="*/ 0 w 2166799"/>
                  <a:gd name="connsiteY4" fmla="*/ 909975 h 1096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6302">
                    <a:moveTo>
                      <a:pt x="0" y="0"/>
                    </a:moveTo>
                    <a:lnTo>
                      <a:pt x="2166799" y="188391"/>
                    </a:lnTo>
                    <a:lnTo>
                      <a:pt x="2166799" y="1080993"/>
                    </a:lnTo>
                    <a:lnTo>
                      <a:pt x="2143071" y="1096302"/>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123CD13-E4F9-40E4-BB66-E0057E6326EC}"/>
                  </a:ext>
                </a:extLst>
              </p:cNvPr>
              <p:cNvSpPr/>
              <p:nvPr/>
            </p:nvSpPr>
            <p:spPr>
              <a:xfrm rot="298144">
                <a:off x="204610" y="2053612"/>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A7A7A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8D6716B3-0BCA-4E35-B896-4CE37F1F63AA}"/>
                  </a:ext>
                </a:extLst>
              </p:cNvPr>
              <p:cNvSpPr/>
              <p:nvPr/>
            </p:nvSpPr>
            <p:spPr>
              <a:xfrm rot="19851705">
                <a:off x="2022197" y="2549117"/>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7F7F7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ED8A1E3-2211-4348-89F2-993EF561F115}"/>
                </a:ext>
              </a:extLst>
            </p:cNvPr>
            <p:cNvSpPr txBox="1"/>
            <p:nvPr/>
          </p:nvSpPr>
          <p:spPr>
            <a:xfrm rot="251219">
              <a:off x="8275883" y="4235585"/>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4" name="Group 73">
            <a:extLst>
              <a:ext uri="{FF2B5EF4-FFF2-40B4-BE49-F238E27FC236}">
                <a16:creationId xmlns:a16="http://schemas.microsoft.com/office/drawing/2014/main" id="{F1061999-264A-465F-9737-F0D0CCB69A83}"/>
              </a:ext>
            </a:extLst>
          </p:cNvPr>
          <p:cNvGrpSpPr/>
          <p:nvPr/>
        </p:nvGrpSpPr>
        <p:grpSpPr>
          <a:xfrm>
            <a:off x="3775570" y="1832547"/>
            <a:ext cx="7968281" cy="2152641"/>
            <a:chOff x="3775570" y="1832547"/>
            <a:chExt cx="7968281" cy="2152641"/>
          </a:xfrm>
          <a:solidFill>
            <a:srgbClr val="BFBFBF"/>
          </a:solidFill>
        </p:grpSpPr>
        <p:grpSp>
          <p:nvGrpSpPr>
            <p:cNvPr id="42" name="Group 41">
              <a:extLst>
                <a:ext uri="{FF2B5EF4-FFF2-40B4-BE49-F238E27FC236}">
                  <a16:creationId xmlns:a16="http://schemas.microsoft.com/office/drawing/2014/main" id="{4A3B5F9A-2CC4-4E2C-8698-C416F5E85862}"/>
                </a:ext>
              </a:extLst>
            </p:cNvPr>
            <p:cNvGrpSpPr/>
            <p:nvPr/>
          </p:nvGrpSpPr>
          <p:grpSpPr>
            <a:xfrm>
              <a:off x="3775570" y="1832547"/>
              <a:ext cx="7968281" cy="2152641"/>
              <a:chOff x="2990422" y="372360"/>
              <a:chExt cx="7968281" cy="2152641"/>
            </a:xfrm>
            <a:grpFill/>
            <a:effectLst>
              <a:outerShdw blurRad="50800" dist="38100" dir="2700000" algn="tl" rotWithShape="0">
                <a:prstClr val="black">
                  <a:alpha val="40000"/>
                </a:prstClr>
              </a:outerShdw>
            </a:effectLst>
          </p:grpSpPr>
          <p:sp>
            <p:nvSpPr>
              <p:cNvPr id="43" name="Freeform: Shape 42">
                <a:extLst>
                  <a:ext uri="{FF2B5EF4-FFF2-40B4-BE49-F238E27FC236}">
                    <a16:creationId xmlns:a16="http://schemas.microsoft.com/office/drawing/2014/main" id="{5DBDC7F8-3185-4130-93CE-8FF77AE77404}"/>
                  </a:ext>
                </a:extLst>
              </p:cNvPr>
              <p:cNvSpPr/>
              <p:nvPr/>
            </p:nvSpPr>
            <p:spPr>
              <a:xfrm>
                <a:off x="2990422" y="372360"/>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D3D3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78B1F0DE-0656-413C-B32D-B502B6502D93}"/>
                  </a:ext>
                </a:extLst>
              </p:cNvPr>
              <p:cNvSpPr/>
              <p:nvPr/>
            </p:nvSpPr>
            <p:spPr>
              <a:xfrm rot="19851705">
                <a:off x="9264791" y="131712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ABABA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77B2DFE1-9D04-4E91-8EF3-B5B592DFDD9B}"/>
                  </a:ext>
                </a:extLst>
              </p:cNvPr>
              <p:cNvSpPr/>
              <p:nvPr/>
            </p:nvSpPr>
            <p:spPr>
              <a:xfrm>
                <a:off x="3001055" y="1057755"/>
                <a:ext cx="6587271" cy="1467246"/>
              </a:xfrm>
              <a:custGeom>
                <a:avLst/>
                <a:gdLst>
                  <a:gd name="connsiteX0" fmla="*/ 0 w 6587271"/>
                  <a:gd name="connsiteY0" fmla="*/ 0 h 1467246"/>
                  <a:gd name="connsiteX1" fmla="*/ 6587271 w 6587271"/>
                  <a:gd name="connsiteY1" fmla="*/ 572728 h 1467246"/>
                  <a:gd name="connsiteX2" fmla="*/ 6587271 w 6587271"/>
                  <a:gd name="connsiteY2" fmla="*/ 1467246 h 1467246"/>
                  <a:gd name="connsiteX3" fmla="*/ 0 w 6587271"/>
                  <a:gd name="connsiteY3" fmla="*/ 894518 h 1467246"/>
                </a:gdLst>
                <a:ahLst/>
                <a:cxnLst>
                  <a:cxn ang="0">
                    <a:pos x="connsiteX0" y="connsiteY0"/>
                  </a:cxn>
                  <a:cxn ang="0">
                    <a:pos x="connsiteX1" y="connsiteY1"/>
                  </a:cxn>
                  <a:cxn ang="0">
                    <a:pos x="connsiteX2" y="connsiteY2"/>
                  </a:cxn>
                  <a:cxn ang="0">
                    <a:pos x="connsiteX3" y="connsiteY3"/>
                  </a:cxn>
                </a:cxnLst>
                <a:rect l="l" t="t" r="r" b="b"/>
                <a:pathLst>
                  <a:path w="6587271" h="1467246">
                    <a:moveTo>
                      <a:pt x="0" y="0"/>
                    </a:moveTo>
                    <a:lnTo>
                      <a:pt x="6587271" y="572728"/>
                    </a:lnTo>
                    <a:lnTo>
                      <a:pt x="6587271" y="1467246"/>
                    </a:lnTo>
                    <a:lnTo>
                      <a:pt x="0" y="894518"/>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BEBA4A10-0742-49F7-989D-2363BD24060B}"/>
                </a:ext>
              </a:extLst>
            </p:cNvPr>
            <p:cNvSpPr txBox="1"/>
            <p:nvPr/>
          </p:nvSpPr>
          <p:spPr>
            <a:xfrm rot="317112">
              <a:off x="4336192" y="3059385"/>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66" name="Group 65">
            <a:extLst>
              <a:ext uri="{FF2B5EF4-FFF2-40B4-BE49-F238E27FC236}">
                <a16:creationId xmlns:a16="http://schemas.microsoft.com/office/drawing/2014/main" id="{D0C65D13-C540-4D08-BF5D-C13D0BFB6863}"/>
              </a:ext>
            </a:extLst>
          </p:cNvPr>
          <p:cNvGrpSpPr/>
          <p:nvPr/>
        </p:nvGrpSpPr>
        <p:grpSpPr>
          <a:xfrm>
            <a:off x="3764056" y="1158684"/>
            <a:ext cx="7655480" cy="1831294"/>
            <a:chOff x="3764056" y="1158684"/>
            <a:chExt cx="7655480" cy="1831294"/>
          </a:xfrm>
        </p:grpSpPr>
        <p:sp>
          <p:nvSpPr>
            <p:cNvPr id="64" name="Freeform: Shape 63">
              <a:extLst>
                <a:ext uri="{FF2B5EF4-FFF2-40B4-BE49-F238E27FC236}">
                  <a16:creationId xmlns:a16="http://schemas.microsoft.com/office/drawing/2014/main" id="{3372ACB3-31BD-407C-A9D5-928BE79EC651}"/>
                </a:ext>
              </a:extLst>
            </p:cNvPr>
            <p:cNvSpPr/>
            <p:nvPr/>
          </p:nvSpPr>
          <p:spPr>
            <a:xfrm>
              <a:off x="10255890" y="1876941"/>
              <a:ext cx="1163646" cy="1113037"/>
            </a:xfrm>
            <a:custGeom>
              <a:avLst/>
              <a:gdLst>
                <a:gd name="connsiteX0" fmla="*/ 1139510 w 1163646"/>
                <a:gd name="connsiteY0" fmla="*/ 0 h 1113037"/>
                <a:gd name="connsiteX1" fmla="*/ 1163646 w 1163646"/>
                <a:gd name="connsiteY1" fmla="*/ 5727 h 1113037"/>
                <a:gd name="connsiteX2" fmla="*/ 1163646 w 1163646"/>
                <a:gd name="connsiteY2" fmla="*/ 453951 h 1113037"/>
                <a:gd name="connsiteX3" fmla="*/ 108888 w 1163646"/>
                <a:gd name="connsiteY3" fmla="*/ 1113037 h 1113037"/>
                <a:gd name="connsiteX4" fmla="*/ 0 w 1163646"/>
                <a:gd name="connsiteY4" fmla="*/ 1103887 h 1113037"/>
                <a:gd name="connsiteX5" fmla="*/ 0 w 1163646"/>
                <a:gd name="connsiteY5" fmla="*/ 1099518 h 1113037"/>
                <a:gd name="connsiteX6" fmla="*/ 105508 w 1163646"/>
                <a:gd name="connsiteY6" fmla="*/ 1108748 h 1113037"/>
                <a:gd name="connsiteX7" fmla="*/ 105508 w 1163646"/>
                <a:gd name="connsiteY7" fmla="*/ 649745 h 1113037"/>
                <a:gd name="connsiteX8" fmla="*/ 101080 w 1163646"/>
                <a:gd name="connsiteY8" fmla="*/ 648884 h 1113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3646" h="1113037">
                  <a:moveTo>
                    <a:pt x="1139510" y="0"/>
                  </a:moveTo>
                  <a:lnTo>
                    <a:pt x="1163646" y="5727"/>
                  </a:lnTo>
                  <a:lnTo>
                    <a:pt x="1163646" y="453951"/>
                  </a:lnTo>
                  <a:lnTo>
                    <a:pt x="108888" y="1113037"/>
                  </a:lnTo>
                  <a:lnTo>
                    <a:pt x="0" y="1103887"/>
                  </a:lnTo>
                  <a:lnTo>
                    <a:pt x="0" y="1099518"/>
                  </a:lnTo>
                  <a:lnTo>
                    <a:pt x="105508" y="1108748"/>
                  </a:lnTo>
                  <a:lnTo>
                    <a:pt x="105508" y="649745"/>
                  </a:lnTo>
                  <a:lnTo>
                    <a:pt x="101080" y="648884"/>
                  </a:lnTo>
                  <a:close/>
                </a:path>
              </a:pathLst>
            </a:custGeom>
            <a:solidFill>
              <a:srgbClr val="27242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7C16B4DF-78D2-4030-B87A-15E42A747EE6}"/>
                </a:ext>
              </a:extLst>
            </p:cNvPr>
            <p:cNvSpPr/>
            <p:nvPr/>
          </p:nvSpPr>
          <p:spPr>
            <a:xfrm rot="300000">
              <a:off x="3764056" y="1866527"/>
              <a:ext cx="6646206" cy="831115"/>
            </a:xfrm>
            <a:custGeom>
              <a:avLst/>
              <a:gdLst>
                <a:gd name="connsiteX0" fmla="*/ 3049185 w 6646206"/>
                <a:gd name="connsiteY0" fmla="*/ 0 h 831115"/>
                <a:gd name="connsiteX1" fmla="*/ 6606201 w 6646206"/>
                <a:gd name="connsiteY1" fmla="*/ 373858 h 831115"/>
                <a:gd name="connsiteX2" fmla="*/ 6646206 w 6646206"/>
                <a:gd name="connsiteY2" fmla="*/ 831115 h 831115"/>
                <a:gd name="connsiteX3" fmla="*/ 35222 w 6646206"/>
                <a:gd name="connsiteY3" fmla="*/ 831115 h 831115"/>
                <a:gd name="connsiteX4" fmla="*/ 0 w 6646206"/>
                <a:gd name="connsiteY4" fmla="*/ 428535 h 8311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46206" h="831115">
                  <a:moveTo>
                    <a:pt x="3049185" y="0"/>
                  </a:moveTo>
                  <a:lnTo>
                    <a:pt x="6606201" y="373858"/>
                  </a:lnTo>
                  <a:lnTo>
                    <a:pt x="6646206" y="831115"/>
                  </a:lnTo>
                  <a:lnTo>
                    <a:pt x="35222" y="831115"/>
                  </a:lnTo>
                  <a:lnTo>
                    <a:pt x="0" y="428535"/>
                  </a:lnTo>
                  <a:close/>
                </a:path>
              </a:pathLst>
            </a:custGeom>
            <a:solidFill>
              <a:schemeClr val="bg2">
                <a:lumMod val="2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9A845E58-D1FB-4601-AB4F-AA1BFB6C4A0A}"/>
                </a:ext>
              </a:extLst>
            </p:cNvPr>
            <p:cNvSpPr/>
            <p:nvPr/>
          </p:nvSpPr>
          <p:spPr>
            <a:xfrm>
              <a:off x="3783016" y="1158684"/>
              <a:ext cx="7615252" cy="1372124"/>
            </a:xfrm>
            <a:custGeom>
              <a:avLst/>
              <a:gdLst>
                <a:gd name="connsiteX0" fmla="*/ 4493325 w 7615252"/>
                <a:gd name="connsiteY0" fmla="*/ 0 h 1372124"/>
                <a:gd name="connsiteX1" fmla="*/ 7615252 w 7615252"/>
                <a:gd name="connsiteY1" fmla="*/ 720754 h 1372124"/>
                <a:gd name="connsiteX2" fmla="*/ 6572842 w 7615252"/>
                <a:gd name="connsiteY2" fmla="*/ 1372124 h 1372124"/>
                <a:gd name="connsiteX3" fmla="*/ 6572842 w 7615252"/>
                <a:gd name="connsiteY3" fmla="*/ 1368493 h 1372124"/>
                <a:gd name="connsiteX4" fmla="*/ 3061946 w 7615252"/>
                <a:gd name="connsiteY4" fmla="*/ 686043 h 1372124"/>
                <a:gd name="connsiteX5" fmla="*/ 0 w 7615252"/>
                <a:gd name="connsiteY5" fmla="*/ 846513 h 1372124"/>
                <a:gd name="connsiteX6" fmla="*/ 1110620 w 7615252"/>
                <a:gd name="connsiteY6" fmla="*/ 152520 h 137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15252" h="1372124">
                  <a:moveTo>
                    <a:pt x="4493325" y="0"/>
                  </a:moveTo>
                  <a:lnTo>
                    <a:pt x="7615252" y="720754"/>
                  </a:lnTo>
                  <a:lnTo>
                    <a:pt x="6572842" y="1372124"/>
                  </a:lnTo>
                  <a:lnTo>
                    <a:pt x="6572842" y="1368493"/>
                  </a:lnTo>
                  <a:lnTo>
                    <a:pt x="3061946" y="686043"/>
                  </a:lnTo>
                  <a:lnTo>
                    <a:pt x="0" y="846513"/>
                  </a:lnTo>
                  <a:lnTo>
                    <a:pt x="1110620" y="152520"/>
                  </a:lnTo>
                  <a:close/>
                </a:path>
              </a:pathLst>
            </a:custGeom>
            <a:solidFill>
              <a:srgbClr val="4F4C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1D7B9ADE-82E9-45A3-BA2F-5FA0542A1B1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67" name="TextBox 66">
            <a:extLst>
              <a:ext uri="{FF2B5EF4-FFF2-40B4-BE49-F238E27FC236}">
                <a16:creationId xmlns:a16="http://schemas.microsoft.com/office/drawing/2014/main" id="{755A61A5-FF4D-45AF-8BEA-2D460CD0DD08}"/>
              </a:ext>
            </a:extLst>
          </p:cNvPr>
          <p:cNvSpPr txBox="1"/>
          <p:nvPr/>
        </p:nvSpPr>
        <p:spPr>
          <a:xfrm>
            <a:off x="425443" y="1960879"/>
            <a:ext cx="2823785" cy="4739759"/>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00B0F0"/>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ED7D3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A5A5A5"/>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548235"/>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FFC000"/>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3E64A6"/>
                </a:solidFill>
                <a:latin typeface="Candara" panose="020E0502030303020204" pitchFamily="34" charset="0"/>
              </a:rPr>
              <a:t>Lorem ipsum dolor sit amet, consectetur adipiscing elit.</a:t>
            </a: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671267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Effect transition="in" filter="fade">
                                      <p:cBhvr>
                                        <p:cTn id="11" dur="1000"/>
                                        <p:tgtEl>
                                          <p:spTgt spid="79"/>
                                        </p:tgtEl>
                                      </p:cBhvr>
                                    </p:animEffect>
                                    <p:anim calcmode="lin" valueType="num">
                                      <p:cBhvr>
                                        <p:cTn id="12" dur="1000" fill="hold"/>
                                        <p:tgtEl>
                                          <p:spTgt spid="79"/>
                                        </p:tgtEl>
                                        <p:attrNameLst>
                                          <p:attrName>ppt_x</p:attrName>
                                        </p:attrNameLst>
                                      </p:cBhvr>
                                      <p:tavLst>
                                        <p:tav tm="0">
                                          <p:val>
                                            <p:strVal val="#ppt_x"/>
                                          </p:val>
                                        </p:tav>
                                        <p:tav tm="100000">
                                          <p:val>
                                            <p:strVal val="#ppt_x"/>
                                          </p:val>
                                        </p:tav>
                                      </p:tavLst>
                                    </p:anim>
                                    <p:anim calcmode="lin" valueType="num">
                                      <p:cBhvr>
                                        <p:cTn id="13" dur="1000" fill="hold"/>
                                        <p:tgtEl>
                                          <p:spTgt spid="7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nodeType="afterEffect">
                                  <p:stCondLst>
                                    <p:cond delay="0"/>
                                  </p:stCondLst>
                                  <p:childTnLst>
                                    <p:set>
                                      <p:cBhvr>
                                        <p:cTn id="16" dur="1" fill="hold">
                                          <p:stCondLst>
                                            <p:cond delay="0"/>
                                          </p:stCondLst>
                                        </p:cTn>
                                        <p:tgtEl>
                                          <p:spTgt spid="78"/>
                                        </p:tgtEl>
                                        <p:attrNameLst>
                                          <p:attrName>style.visibility</p:attrName>
                                        </p:attrNameLst>
                                      </p:cBhvr>
                                      <p:to>
                                        <p:strVal val="visible"/>
                                      </p:to>
                                    </p:set>
                                    <p:animEffect transition="in" filter="fade">
                                      <p:cBhvr>
                                        <p:cTn id="17" dur="1000"/>
                                        <p:tgtEl>
                                          <p:spTgt spid="78"/>
                                        </p:tgtEl>
                                      </p:cBhvr>
                                    </p:animEffect>
                                    <p:anim calcmode="lin" valueType="num">
                                      <p:cBhvr>
                                        <p:cTn id="18" dur="1000" fill="hold"/>
                                        <p:tgtEl>
                                          <p:spTgt spid="78"/>
                                        </p:tgtEl>
                                        <p:attrNameLst>
                                          <p:attrName>ppt_x</p:attrName>
                                        </p:attrNameLst>
                                      </p:cBhvr>
                                      <p:tavLst>
                                        <p:tav tm="0">
                                          <p:val>
                                            <p:strVal val="#ppt_x"/>
                                          </p:val>
                                        </p:tav>
                                        <p:tav tm="100000">
                                          <p:val>
                                            <p:strVal val="#ppt_x"/>
                                          </p:val>
                                        </p:tav>
                                      </p:tavLst>
                                    </p:anim>
                                    <p:anim calcmode="lin" valueType="num">
                                      <p:cBhvr>
                                        <p:cTn id="19" dur="1000" fill="hold"/>
                                        <p:tgtEl>
                                          <p:spTgt spid="78"/>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7" presetClass="entr" presetSubtype="0" fill="hold" nodeType="afterEffect">
                                  <p:stCondLst>
                                    <p:cond delay="0"/>
                                  </p:stCondLst>
                                  <p:childTnLst>
                                    <p:set>
                                      <p:cBhvr>
                                        <p:cTn id="22" dur="1" fill="hold">
                                          <p:stCondLst>
                                            <p:cond delay="0"/>
                                          </p:stCondLst>
                                        </p:cTn>
                                        <p:tgtEl>
                                          <p:spTgt spid="75"/>
                                        </p:tgtEl>
                                        <p:attrNameLst>
                                          <p:attrName>style.visibility</p:attrName>
                                        </p:attrNameLst>
                                      </p:cBhvr>
                                      <p:to>
                                        <p:strVal val="visible"/>
                                      </p:to>
                                    </p:set>
                                    <p:animEffect transition="in" filter="fade">
                                      <p:cBhvr>
                                        <p:cTn id="23" dur="1000"/>
                                        <p:tgtEl>
                                          <p:spTgt spid="75"/>
                                        </p:tgtEl>
                                      </p:cBhvr>
                                    </p:animEffect>
                                    <p:anim calcmode="lin" valueType="num">
                                      <p:cBhvr>
                                        <p:cTn id="24" dur="1000" fill="hold"/>
                                        <p:tgtEl>
                                          <p:spTgt spid="75"/>
                                        </p:tgtEl>
                                        <p:attrNameLst>
                                          <p:attrName>ppt_x</p:attrName>
                                        </p:attrNameLst>
                                      </p:cBhvr>
                                      <p:tavLst>
                                        <p:tav tm="0">
                                          <p:val>
                                            <p:strVal val="#ppt_x"/>
                                          </p:val>
                                        </p:tav>
                                        <p:tav tm="100000">
                                          <p:val>
                                            <p:strVal val="#ppt_x"/>
                                          </p:val>
                                        </p:tav>
                                      </p:tavLst>
                                    </p:anim>
                                    <p:anim calcmode="lin" valueType="num">
                                      <p:cBhvr>
                                        <p:cTn id="25" dur="1000" fill="hold"/>
                                        <p:tgtEl>
                                          <p:spTgt spid="75"/>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7" presetClass="entr" presetSubtype="0" fill="hold" nodeType="afterEffect">
                                  <p:stCondLst>
                                    <p:cond delay="0"/>
                                  </p:stCondLst>
                                  <p:childTnLst>
                                    <p:set>
                                      <p:cBhvr>
                                        <p:cTn id="28" dur="1" fill="hold">
                                          <p:stCondLst>
                                            <p:cond delay="0"/>
                                          </p:stCondLst>
                                        </p:cTn>
                                        <p:tgtEl>
                                          <p:spTgt spid="76"/>
                                        </p:tgtEl>
                                        <p:attrNameLst>
                                          <p:attrName>style.visibility</p:attrName>
                                        </p:attrNameLst>
                                      </p:cBhvr>
                                      <p:to>
                                        <p:strVal val="visible"/>
                                      </p:to>
                                    </p:set>
                                    <p:animEffect transition="in" filter="fade">
                                      <p:cBhvr>
                                        <p:cTn id="29" dur="1000"/>
                                        <p:tgtEl>
                                          <p:spTgt spid="76"/>
                                        </p:tgtEl>
                                      </p:cBhvr>
                                    </p:animEffect>
                                    <p:anim calcmode="lin" valueType="num">
                                      <p:cBhvr>
                                        <p:cTn id="30" dur="1000" fill="hold"/>
                                        <p:tgtEl>
                                          <p:spTgt spid="76"/>
                                        </p:tgtEl>
                                        <p:attrNameLst>
                                          <p:attrName>ppt_x</p:attrName>
                                        </p:attrNameLst>
                                      </p:cBhvr>
                                      <p:tavLst>
                                        <p:tav tm="0">
                                          <p:val>
                                            <p:strVal val="#ppt_x"/>
                                          </p:val>
                                        </p:tav>
                                        <p:tav tm="100000">
                                          <p:val>
                                            <p:strVal val="#ppt_x"/>
                                          </p:val>
                                        </p:tav>
                                      </p:tavLst>
                                    </p:anim>
                                    <p:anim calcmode="lin" valueType="num">
                                      <p:cBhvr>
                                        <p:cTn id="31" dur="1000" fill="hold"/>
                                        <p:tgtEl>
                                          <p:spTgt spid="76"/>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7" presetClass="entr" presetSubtype="0"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fade">
                                      <p:cBhvr>
                                        <p:cTn id="35" dur="1000"/>
                                        <p:tgtEl>
                                          <p:spTgt spid="77"/>
                                        </p:tgtEl>
                                      </p:cBhvr>
                                    </p:animEffect>
                                    <p:anim calcmode="lin" valueType="num">
                                      <p:cBhvr>
                                        <p:cTn id="36" dur="1000" fill="hold"/>
                                        <p:tgtEl>
                                          <p:spTgt spid="77"/>
                                        </p:tgtEl>
                                        <p:attrNameLst>
                                          <p:attrName>ppt_x</p:attrName>
                                        </p:attrNameLst>
                                      </p:cBhvr>
                                      <p:tavLst>
                                        <p:tav tm="0">
                                          <p:val>
                                            <p:strVal val="#ppt_x"/>
                                          </p:val>
                                        </p:tav>
                                        <p:tav tm="100000">
                                          <p:val>
                                            <p:strVal val="#ppt_x"/>
                                          </p:val>
                                        </p:tav>
                                      </p:tavLst>
                                    </p:anim>
                                    <p:anim calcmode="lin" valueType="num">
                                      <p:cBhvr>
                                        <p:cTn id="37" dur="1000" fill="hold"/>
                                        <p:tgtEl>
                                          <p:spTgt spid="77"/>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7" presetClass="entr" presetSubtype="0" fill="hold" nodeType="afterEffect">
                                  <p:stCondLst>
                                    <p:cond delay="0"/>
                                  </p:stCondLst>
                                  <p:childTnLst>
                                    <p:set>
                                      <p:cBhvr>
                                        <p:cTn id="40" dur="1" fill="hold">
                                          <p:stCondLst>
                                            <p:cond delay="0"/>
                                          </p:stCondLst>
                                        </p:cTn>
                                        <p:tgtEl>
                                          <p:spTgt spid="74"/>
                                        </p:tgtEl>
                                        <p:attrNameLst>
                                          <p:attrName>style.visibility</p:attrName>
                                        </p:attrNameLst>
                                      </p:cBhvr>
                                      <p:to>
                                        <p:strVal val="visible"/>
                                      </p:to>
                                    </p:set>
                                    <p:animEffect transition="in" filter="fade">
                                      <p:cBhvr>
                                        <p:cTn id="41" dur="1000"/>
                                        <p:tgtEl>
                                          <p:spTgt spid="74"/>
                                        </p:tgtEl>
                                      </p:cBhvr>
                                    </p:animEffect>
                                    <p:anim calcmode="lin" valueType="num">
                                      <p:cBhvr>
                                        <p:cTn id="42" dur="1000" fill="hold"/>
                                        <p:tgtEl>
                                          <p:spTgt spid="74"/>
                                        </p:tgtEl>
                                        <p:attrNameLst>
                                          <p:attrName>ppt_x</p:attrName>
                                        </p:attrNameLst>
                                      </p:cBhvr>
                                      <p:tavLst>
                                        <p:tav tm="0">
                                          <p:val>
                                            <p:strVal val="#ppt_x"/>
                                          </p:val>
                                        </p:tav>
                                        <p:tav tm="100000">
                                          <p:val>
                                            <p:strVal val="#ppt_x"/>
                                          </p:val>
                                        </p:tav>
                                      </p:tavLst>
                                    </p:anim>
                                    <p:anim calcmode="lin" valueType="num">
                                      <p:cBhvr>
                                        <p:cTn id="43" dur="1000" fill="hold"/>
                                        <p:tgtEl>
                                          <p:spTgt spid="74"/>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47" presetClass="entr" presetSubtype="0" fill="hold" nodeType="afterEffect">
                                  <p:stCondLst>
                                    <p:cond delay="0"/>
                                  </p:stCondLst>
                                  <p:childTnLst>
                                    <p:set>
                                      <p:cBhvr>
                                        <p:cTn id="46" dur="1" fill="hold">
                                          <p:stCondLst>
                                            <p:cond delay="0"/>
                                          </p:stCondLst>
                                        </p:cTn>
                                        <p:tgtEl>
                                          <p:spTgt spid="66"/>
                                        </p:tgtEl>
                                        <p:attrNameLst>
                                          <p:attrName>style.visibility</p:attrName>
                                        </p:attrNameLst>
                                      </p:cBhvr>
                                      <p:to>
                                        <p:strVal val="visible"/>
                                      </p:to>
                                    </p:set>
                                    <p:animEffect transition="in" filter="fade">
                                      <p:cBhvr>
                                        <p:cTn id="47" dur="1000"/>
                                        <p:tgtEl>
                                          <p:spTgt spid="66"/>
                                        </p:tgtEl>
                                      </p:cBhvr>
                                    </p:animEffect>
                                    <p:anim calcmode="lin" valueType="num">
                                      <p:cBhvr>
                                        <p:cTn id="48" dur="1000" fill="hold"/>
                                        <p:tgtEl>
                                          <p:spTgt spid="66"/>
                                        </p:tgtEl>
                                        <p:attrNameLst>
                                          <p:attrName>ppt_x</p:attrName>
                                        </p:attrNameLst>
                                      </p:cBhvr>
                                      <p:tavLst>
                                        <p:tav tm="0">
                                          <p:val>
                                            <p:strVal val="#ppt_x"/>
                                          </p:val>
                                        </p:tav>
                                        <p:tav tm="100000">
                                          <p:val>
                                            <p:strVal val="#ppt_x"/>
                                          </p:val>
                                        </p:tav>
                                      </p:tavLst>
                                    </p:anim>
                                    <p:anim calcmode="lin" valueType="num">
                                      <p:cBhvr>
                                        <p:cTn id="49" dur="1000" fill="hold"/>
                                        <p:tgtEl>
                                          <p:spTgt spid="66"/>
                                        </p:tgtEl>
                                        <p:attrNameLst>
                                          <p:attrName>ppt_y</p:attrName>
                                        </p:attrNameLst>
                                      </p:cBhvr>
                                      <p:tavLst>
                                        <p:tav tm="0">
                                          <p:val>
                                            <p:strVal val="#ppt_y-.1"/>
                                          </p:val>
                                        </p:tav>
                                        <p:tav tm="100000">
                                          <p:val>
                                            <p:strVal val="#ppt_y"/>
                                          </p:val>
                                        </p:tav>
                                      </p:tavLst>
                                    </p:anim>
                                  </p:childTnLst>
                                </p:cTn>
                              </p:par>
                            </p:childTnLst>
                          </p:cTn>
                        </p:par>
                        <p:par>
                          <p:cTn id="50" fill="hold">
                            <p:stCondLst>
                              <p:cond delay="7500"/>
                            </p:stCondLst>
                            <p:childTnLst>
                              <p:par>
                                <p:cTn id="51" presetID="47" presetClass="entr" presetSubtype="0" fill="hold" grpId="0" nodeType="afterEffect">
                                  <p:stCondLst>
                                    <p:cond delay="0"/>
                                  </p:stCondLst>
                                  <p:childTnLst>
                                    <p:set>
                                      <p:cBhvr>
                                        <p:cTn id="52" dur="1" fill="hold">
                                          <p:stCondLst>
                                            <p:cond delay="0"/>
                                          </p:stCondLst>
                                        </p:cTn>
                                        <p:tgtEl>
                                          <p:spTgt spid="67">
                                            <p:txEl>
                                              <p:pRg st="0" end="0"/>
                                            </p:txEl>
                                          </p:spTgt>
                                        </p:tgtEl>
                                        <p:attrNameLst>
                                          <p:attrName>style.visibility</p:attrName>
                                        </p:attrNameLst>
                                      </p:cBhvr>
                                      <p:to>
                                        <p:strVal val="visible"/>
                                      </p:to>
                                    </p:set>
                                    <p:animEffect transition="in" filter="fade">
                                      <p:cBhvr>
                                        <p:cTn id="53" dur="1000"/>
                                        <p:tgtEl>
                                          <p:spTgt spid="67">
                                            <p:txEl>
                                              <p:pRg st="0" end="0"/>
                                            </p:txEl>
                                          </p:spTgt>
                                        </p:tgtEl>
                                      </p:cBhvr>
                                    </p:animEffect>
                                    <p:anim calcmode="lin" valueType="num">
                                      <p:cBhvr>
                                        <p:cTn id="54"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55"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56" fill="hold">
                            <p:stCondLst>
                              <p:cond delay="8500"/>
                            </p:stCondLst>
                            <p:childTnLst>
                              <p:par>
                                <p:cTn id="57" presetID="47" presetClass="entr" presetSubtype="0" fill="hold" grpId="0" nodeType="afterEffect">
                                  <p:stCondLst>
                                    <p:cond delay="0"/>
                                  </p:stCondLst>
                                  <p:childTnLst>
                                    <p:set>
                                      <p:cBhvr>
                                        <p:cTn id="58" dur="1" fill="hold">
                                          <p:stCondLst>
                                            <p:cond delay="0"/>
                                          </p:stCondLst>
                                        </p:cTn>
                                        <p:tgtEl>
                                          <p:spTgt spid="67">
                                            <p:txEl>
                                              <p:pRg st="2" end="2"/>
                                            </p:txEl>
                                          </p:spTgt>
                                        </p:tgtEl>
                                        <p:attrNameLst>
                                          <p:attrName>style.visibility</p:attrName>
                                        </p:attrNameLst>
                                      </p:cBhvr>
                                      <p:to>
                                        <p:strVal val="visible"/>
                                      </p:to>
                                    </p:set>
                                    <p:animEffect transition="in" filter="fade">
                                      <p:cBhvr>
                                        <p:cTn id="59" dur="1000"/>
                                        <p:tgtEl>
                                          <p:spTgt spid="67">
                                            <p:txEl>
                                              <p:pRg st="2" end="2"/>
                                            </p:txEl>
                                          </p:spTgt>
                                        </p:tgtEl>
                                      </p:cBhvr>
                                    </p:animEffect>
                                    <p:anim calcmode="lin" valueType="num">
                                      <p:cBhvr>
                                        <p:cTn id="60"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61"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par>
                          <p:cTn id="62" fill="hold">
                            <p:stCondLst>
                              <p:cond delay="9500"/>
                            </p:stCondLst>
                            <p:childTnLst>
                              <p:par>
                                <p:cTn id="63" presetID="47" presetClass="entr" presetSubtype="0" fill="hold" grpId="0" nodeType="afterEffect">
                                  <p:stCondLst>
                                    <p:cond delay="0"/>
                                  </p:stCondLst>
                                  <p:childTnLst>
                                    <p:set>
                                      <p:cBhvr>
                                        <p:cTn id="64" dur="1" fill="hold">
                                          <p:stCondLst>
                                            <p:cond delay="0"/>
                                          </p:stCondLst>
                                        </p:cTn>
                                        <p:tgtEl>
                                          <p:spTgt spid="67">
                                            <p:txEl>
                                              <p:pRg st="4" end="4"/>
                                            </p:txEl>
                                          </p:spTgt>
                                        </p:tgtEl>
                                        <p:attrNameLst>
                                          <p:attrName>style.visibility</p:attrName>
                                        </p:attrNameLst>
                                      </p:cBhvr>
                                      <p:to>
                                        <p:strVal val="visible"/>
                                      </p:to>
                                    </p:set>
                                    <p:animEffect transition="in" filter="fade">
                                      <p:cBhvr>
                                        <p:cTn id="65" dur="1000"/>
                                        <p:tgtEl>
                                          <p:spTgt spid="67">
                                            <p:txEl>
                                              <p:pRg st="4" end="4"/>
                                            </p:txEl>
                                          </p:spTgt>
                                        </p:tgtEl>
                                      </p:cBhvr>
                                    </p:animEffect>
                                    <p:anim calcmode="lin" valueType="num">
                                      <p:cBhvr>
                                        <p:cTn id="66" dur="1000" fill="hold"/>
                                        <p:tgtEl>
                                          <p:spTgt spid="67">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67">
                                            <p:txEl>
                                              <p:pRg st="4" end="4"/>
                                            </p:txEl>
                                          </p:spTgt>
                                        </p:tgtEl>
                                        <p:attrNameLst>
                                          <p:attrName>ppt_y</p:attrName>
                                        </p:attrNameLst>
                                      </p:cBhvr>
                                      <p:tavLst>
                                        <p:tav tm="0">
                                          <p:val>
                                            <p:strVal val="#ppt_y-.1"/>
                                          </p:val>
                                        </p:tav>
                                        <p:tav tm="100000">
                                          <p:val>
                                            <p:strVal val="#ppt_y"/>
                                          </p:val>
                                        </p:tav>
                                      </p:tavLst>
                                    </p:anim>
                                  </p:childTnLst>
                                </p:cTn>
                              </p:par>
                            </p:childTnLst>
                          </p:cTn>
                        </p:par>
                        <p:par>
                          <p:cTn id="68" fill="hold">
                            <p:stCondLst>
                              <p:cond delay="10500"/>
                            </p:stCondLst>
                            <p:childTnLst>
                              <p:par>
                                <p:cTn id="69" presetID="47" presetClass="entr" presetSubtype="0" fill="hold" grpId="0" nodeType="afterEffect">
                                  <p:stCondLst>
                                    <p:cond delay="0"/>
                                  </p:stCondLst>
                                  <p:childTnLst>
                                    <p:set>
                                      <p:cBhvr>
                                        <p:cTn id="70" dur="1" fill="hold">
                                          <p:stCondLst>
                                            <p:cond delay="0"/>
                                          </p:stCondLst>
                                        </p:cTn>
                                        <p:tgtEl>
                                          <p:spTgt spid="67">
                                            <p:txEl>
                                              <p:pRg st="5" end="5"/>
                                            </p:txEl>
                                          </p:spTgt>
                                        </p:tgtEl>
                                        <p:attrNameLst>
                                          <p:attrName>style.visibility</p:attrName>
                                        </p:attrNameLst>
                                      </p:cBhvr>
                                      <p:to>
                                        <p:strVal val="visible"/>
                                      </p:to>
                                    </p:set>
                                    <p:animEffect transition="in" filter="fade">
                                      <p:cBhvr>
                                        <p:cTn id="71" dur="1000"/>
                                        <p:tgtEl>
                                          <p:spTgt spid="67">
                                            <p:txEl>
                                              <p:pRg st="5" end="5"/>
                                            </p:txEl>
                                          </p:spTgt>
                                        </p:tgtEl>
                                      </p:cBhvr>
                                    </p:animEffect>
                                    <p:anim calcmode="lin" valueType="num">
                                      <p:cBhvr>
                                        <p:cTn id="72" dur="1000" fill="hold"/>
                                        <p:tgtEl>
                                          <p:spTgt spid="67">
                                            <p:txEl>
                                              <p:pRg st="5" end="5"/>
                                            </p:txEl>
                                          </p:spTgt>
                                        </p:tgtEl>
                                        <p:attrNameLst>
                                          <p:attrName>ppt_x</p:attrName>
                                        </p:attrNameLst>
                                      </p:cBhvr>
                                      <p:tavLst>
                                        <p:tav tm="0">
                                          <p:val>
                                            <p:strVal val="#ppt_x"/>
                                          </p:val>
                                        </p:tav>
                                        <p:tav tm="100000">
                                          <p:val>
                                            <p:strVal val="#ppt_x"/>
                                          </p:val>
                                        </p:tav>
                                      </p:tavLst>
                                    </p:anim>
                                    <p:anim calcmode="lin" valueType="num">
                                      <p:cBhvr>
                                        <p:cTn id="73" dur="1000" fill="hold"/>
                                        <p:tgtEl>
                                          <p:spTgt spid="67">
                                            <p:txEl>
                                              <p:pRg st="5" end="5"/>
                                            </p:txEl>
                                          </p:spTgt>
                                        </p:tgtEl>
                                        <p:attrNameLst>
                                          <p:attrName>ppt_y</p:attrName>
                                        </p:attrNameLst>
                                      </p:cBhvr>
                                      <p:tavLst>
                                        <p:tav tm="0">
                                          <p:val>
                                            <p:strVal val="#ppt_y-.1"/>
                                          </p:val>
                                        </p:tav>
                                        <p:tav tm="100000">
                                          <p:val>
                                            <p:strVal val="#ppt_y"/>
                                          </p:val>
                                        </p:tav>
                                      </p:tavLst>
                                    </p:anim>
                                  </p:childTnLst>
                                </p:cTn>
                              </p:par>
                            </p:childTnLst>
                          </p:cTn>
                        </p:par>
                        <p:par>
                          <p:cTn id="74" fill="hold">
                            <p:stCondLst>
                              <p:cond delay="11500"/>
                            </p:stCondLst>
                            <p:childTnLst>
                              <p:par>
                                <p:cTn id="75" presetID="47" presetClass="entr" presetSubtype="0" fill="hold" grpId="0" nodeType="afterEffect">
                                  <p:stCondLst>
                                    <p:cond delay="0"/>
                                  </p:stCondLst>
                                  <p:childTnLst>
                                    <p:set>
                                      <p:cBhvr>
                                        <p:cTn id="76" dur="1" fill="hold">
                                          <p:stCondLst>
                                            <p:cond delay="0"/>
                                          </p:stCondLst>
                                        </p:cTn>
                                        <p:tgtEl>
                                          <p:spTgt spid="67">
                                            <p:txEl>
                                              <p:pRg st="6" end="6"/>
                                            </p:txEl>
                                          </p:spTgt>
                                        </p:tgtEl>
                                        <p:attrNameLst>
                                          <p:attrName>style.visibility</p:attrName>
                                        </p:attrNameLst>
                                      </p:cBhvr>
                                      <p:to>
                                        <p:strVal val="visible"/>
                                      </p:to>
                                    </p:set>
                                    <p:animEffect transition="in" filter="fade">
                                      <p:cBhvr>
                                        <p:cTn id="77" dur="1000"/>
                                        <p:tgtEl>
                                          <p:spTgt spid="67">
                                            <p:txEl>
                                              <p:pRg st="6" end="6"/>
                                            </p:txEl>
                                          </p:spTgt>
                                        </p:tgtEl>
                                      </p:cBhvr>
                                    </p:animEffect>
                                    <p:anim calcmode="lin" valueType="num">
                                      <p:cBhvr>
                                        <p:cTn id="78" dur="1000" fill="hold"/>
                                        <p:tgtEl>
                                          <p:spTgt spid="67">
                                            <p:txEl>
                                              <p:pRg st="6" end="6"/>
                                            </p:txEl>
                                          </p:spTgt>
                                        </p:tgtEl>
                                        <p:attrNameLst>
                                          <p:attrName>ppt_x</p:attrName>
                                        </p:attrNameLst>
                                      </p:cBhvr>
                                      <p:tavLst>
                                        <p:tav tm="0">
                                          <p:val>
                                            <p:strVal val="#ppt_x"/>
                                          </p:val>
                                        </p:tav>
                                        <p:tav tm="100000">
                                          <p:val>
                                            <p:strVal val="#ppt_x"/>
                                          </p:val>
                                        </p:tav>
                                      </p:tavLst>
                                    </p:anim>
                                    <p:anim calcmode="lin" valueType="num">
                                      <p:cBhvr>
                                        <p:cTn id="79" dur="1000" fill="hold"/>
                                        <p:tgtEl>
                                          <p:spTgt spid="67">
                                            <p:txEl>
                                              <p:pRg st="6" end="6"/>
                                            </p:txEl>
                                          </p:spTgt>
                                        </p:tgtEl>
                                        <p:attrNameLst>
                                          <p:attrName>ppt_y</p:attrName>
                                        </p:attrNameLst>
                                      </p:cBhvr>
                                      <p:tavLst>
                                        <p:tav tm="0">
                                          <p:val>
                                            <p:strVal val="#ppt_y-.1"/>
                                          </p:val>
                                        </p:tav>
                                        <p:tav tm="100000">
                                          <p:val>
                                            <p:strVal val="#ppt_y"/>
                                          </p:val>
                                        </p:tav>
                                      </p:tavLst>
                                    </p:anim>
                                  </p:childTnLst>
                                </p:cTn>
                              </p:par>
                            </p:childTnLst>
                          </p:cTn>
                        </p:par>
                        <p:par>
                          <p:cTn id="80" fill="hold">
                            <p:stCondLst>
                              <p:cond delay="12500"/>
                            </p:stCondLst>
                            <p:childTnLst>
                              <p:par>
                                <p:cTn id="81" presetID="47" presetClass="entr" presetSubtype="0" fill="hold" grpId="0" nodeType="afterEffect">
                                  <p:stCondLst>
                                    <p:cond delay="0"/>
                                  </p:stCondLst>
                                  <p:childTnLst>
                                    <p:set>
                                      <p:cBhvr>
                                        <p:cTn id="82" dur="1" fill="hold">
                                          <p:stCondLst>
                                            <p:cond delay="0"/>
                                          </p:stCondLst>
                                        </p:cTn>
                                        <p:tgtEl>
                                          <p:spTgt spid="67">
                                            <p:txEl>
                                              <p:pRg st="7" end="7"/>
                                            </p:txEl>
                                          </p:spTgt>
                                        </p:tgtEl>
                                        <p:attrNameLst>
                                          <p:attrName>style.visibility</p:attrName>
                                        </p:attrNameLst>
                                      </p:cBhvr>
                                      <p:to>
                                        <p:strVal val="visible"/>
                                      </p:to>
                                    </p:set>
                                    <p:animEffect transition="in" filter="fade">
                                      <p:cBhvr>
                                        <p:cTn id="83" dur="1000"/>
                                        <p:tgtEl>
                                          <p:spTgt spid="67">
                                            <p:txEl>
                                              <p:pRg st="7" end="7"/>
                                            </p:txEl>
                                          </p:spTgt>
                                        </p:tgtEl>
                                      </p:cBhvr>
                                    </p:animEffect>
                                    <p:anim calcmode="lin" valueType="num">
                                      <p:cBhvr>
                                        <p:cTn id="84" dur="1000" fill="hold"/>
                                        <p:tgtEl>
                                          <p:spTgt spid="67">
                                            <p:txEl>
                                              <p:pRg st="7" end="7"/>
                                            </p:txEl>
                                          </p:spTgt>
                                        </p:tgtEl>
                                        <p:attrNameLst>
                                          <p:attrName>ppt_x</p:attrName>
                                        </p:attrNameLst>
                                      </p:cBhvr>
                                      <p:tavLst>
                                        <p:tav tm="0">
                                          <p:val>
                                            <p:strVal val="#ppt_x"/>
                                          </p:val>
                                        </p:tav>
                                        <p:tav tm="100000">
                                          <p:val>
                                            <p:strVal val="#ppt_x"/>
                                          </p:val>
                                        </p:tav>
                                      </p:tavLst>
                                    </p:anim>
                                    <p:anim calcmode="lin" valueType="num">
                                      <p:cBhvr>
                                        <p:cTn id="85" dur="1000" fill="hold"/>
                                        <p:tgtEl>
                                          <p:spTgt spid="67">
                                            <p:txEl>
                                              <p:pRg st="7" end="7"/>
                                            </p:txEl>
                                          </p:spTgt>
                                        </p:tgtEl>
                                        <p:attrNameLst>
                                          <p:attrName>ppt_y</p:attrName>
                                        </p:attrNameLst>
                                      </p:cBhvr>
                                      <p:tavLst>
                                        <p:tav tm="0">
                                          <p:val>
                                            <p:strVal val="#ppt_y-.1"/>
                                          </p:val>
                                        </p:tav>
                                        <p:tav tm="100000">
                                          <p:val>
                                            <p:strVal val="#ppt_y"/>
                                          </p:val>
                                        </p:tav>
                                      </p:tavLst>
                                    </p:anim>
                                  </p:childTnLst>
                                </p:cTn>
                              </p:par>
                            </p:childTnLst>
                          </p:cTn>
                        </p:par>
                        <p:par>
                          <p:cTn id="86" fill="hold">
                            <p:stCondLst>
                              <p:cond delay="13500"/>
                            </p:stCondLst>
                            <p:childTnLst>
                              <p:par>
                                <p:cTn id="87" presetID="47" presetClass="entr" presetSubtype="0" fill="hold" grpId="0" nodeType="afterEffect">
                                  <p:stCondLst>
                                    <p:cond delay="0"/>
                                  </p:stCondLst>
                                  <p:childTnLst>
                                    <p:set>
                                      <p:cBhvr>
                                        <p:cTn id="88" dur="1" fill="hold">
                                          <p:stCondLst>
                                            <p:cond delay="0"/>
                                          </p:stCondLst>
                                        </p:cTn>
                                        <p:tgtEl>
                                          <p:spTgt spid="67">
                                            <p:txEl>
                                              <p:pRg st="8" end="8"/>
                                            </p:txEl>
                                          </p:spTgt>
                                        </p:tgtEl>
                                        <p:attrNameLst>
                                          <p:attrName>style.visibility</p:attrName>
                                        </p:attrNameLst>
                                      </p:cBhvr>
                                      <p:to>
                                        <p:strVal val="visible"/>
                                      </p:to>
                                    </p:set>
                                    <p:animEffect transition="in" filter="fade">
                                      <p:cBhvr>
                                        <p:cTn id="89" dur="1000"/>
                                        <p:tgtEl>
                                          <p:spTgt spid="67">
                                            <p:txEl>
                                              <p:pRg st="8" end="8"/>
                                            </p:txEl>
                                          </p:spTgt>
                                        </p:tgtEl>
                                      </p:cBhvr>
                                    </p:animEffect>
                                    <p:anim calcmode="lin" valueType="num">
                                      <p:cBhvr>
                                        <p:cTn id="90" dur="1000" fill="hold"/>
                                        <p:tgtEl>
                                          <p:spTgt spid="67">
                                            <p:txEl>
                                              <p:pRg st="8" end="8"/>
                                            </p:txEl>
                                          </p:spTgt>
                                        </p:tgtEl>
                                        <p:attrNameLst>
                                          <p:attrName>ppt_x</p:attrName>
                                        </p:attrNameLst>
                                      </p:cBhvr>
                                      <p:tavLst>
                                        <p:tav tm="0">
                                          <p:val>
                                            <p:strVal val="#ppt_x"/>
                                          </p:val>
                                        </p:tav>
                                        <p:tav tm="100000">
                                          <p:val>
                                            <p:strVal val="#ppt_x"/>
                                          </p:val>
                                        </p:tav>
                                      </p:tavLst>
                                    </p:anim>
                                    <p:anim calcmode="lin" valueType="num">
                                      <p:cBhvr>
                                        <p:cTn id="91" dur="1000" fill="hold"/>
                                        <p:tgtEl>
                                          <p:spTgt spid="67">
                                            <p:txEl>
                                              <p:pRg st="8" end="8"/>
                                            </p:txEl>
                                          </p:spTgt>
                                        </p:tgtEl>
                                        <p:attrNameLst>
                                          <p:attrName>ppt_y</p:attrName>
                                        </p:attrNameLst>
                                      </p:cBhvr>
                                      <p:tavLst>
                                        <p:tav tm="0">
                                          <p:val>
                                            <p:strVal val="#ppt_y-.1"/>
                                          </p:val>
                                        </p:tav>
                                        <p:tav tm="100000">
                                          <p:val>
                                            <p:strVal val="#ppt_y"/>
                                          </p:val>
                                        </p:tav>
                                      </p:tavLst>
                                    </p:anim>
                                  </p:childTnLst>
                                </p:cTn>
                              </p:par>
                            </p:childTnLst>
                          </p:cTn>
                        </p:par>
                        <p:par>
                          <p:cTn id="92" fill="hold">
                            <p:stCondLst>
                              <p:cond delay="14500"/>
                            </p:stCondLst>
                            <p:childTnLst>
                              <p:par>
                                <p:cTn id="93" presetID="47" presetClass="entr" presetSubtype="0" fill="hold" grpId="0" nodeType="afterEffect">
                                  <p:stCondLst>
                                    <p:cond delay="0"/>
                                  </p:stCondLst>
                                  <p:childTnLst>
                                    <p:set>
                                      <p:cBhvr>
                                        <p:cTn id="94" dur="1" fill="hold">
                                          <p:stCondLst>
                                            <p:cond delay="0"/>
                                          </p:stCondLst>
                                        </p:cTn>
                                        <p:tgtEl>
                                          <p:spTgt spid="67">
                                            <p:txEl>
                                              <p:pRg st="9" end="9"/>
                                            </p:txEl>
                                          </p:spTgt>
                                        </p:tgtEl>
                                        <p:attrNameLst>
                                          <p:attrName>style.visibility</p:attrName>
                                        </p:attrNameLst>
                                      </p:cBhvr>
                                      <p:to>
                                        <p:strVal val="visible"/>
                                      </p:to>
                                    </p:set>
                                    <p:animEffect transition="in" filter="fade">
                                      <p:cBhvr>
                                        <p:cTn id="95" dur="1000"/>
                                        <p:tgtEl>
                                          <p:spTgt spid="67">
                                            <p:txEl>
                                              <p:pRg st="9" end="9"/>
                                            </p:txEl>
                                          </p:spTgt>
                                        </p:tgtEl>
                                      </p:cBhvr>
                                    </p:animEffect>
                                    <p:anim calcmode="lin" valueType="num">
                                      <p:cBhvr>
                                        <p:cTn id="96" dur="1000" fill="hold"/>
                                        <p:tgtEl>
                                          <p:spTgt spid="67">
                                            <p:txEl>
                                              <p:pRg st="9" end="9"/>
                                            </p:txEl>
                                          </p:spTgt>
                                        </p:tgtEl>
                                        <p:attrNameLst>
                                          <p:attrName>ppt_x</p:attrName>
                                        </p:attrNameLst>
                                      </p:cBhvr>
                                      <p:tavLst>
                                        <p:tav tm="0">
                                          <p:val>
                                            <p:strVal val="#ppt_x"/>
                                          </p:val>
                                        </p:tav>
                                        <p:tav tm="100000">
                                          <p:val>
                                            <p:strVal val="#ppt_x"/>
                                          </p:val>
                                        </p:tav>
                                      </p:tavLst>
                                    </p:anim>
                                    <p:anim calcmode="lin" valueType="num">
                                      <p:cBhvr>
                                        <p:cTn id="97" dur="1000" fill="hold"/>
                                        <p:tgtEl>
                                          <p:spTgt spid="67">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7"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1784</TotalTime>
  <Words>6721</Words>
  <Application>Microsoft Office PowerPoint</Application>
  <PresentationFormat>Widescreen</PresentationFormat>
  <Paragraphs>601</Paragraphs>
  <Slides>45</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45</vt:i4>
      </vt:variant>
    </vt:vector>
  </HeadingPairs>
  <TitlesOfParts>
    <vt:vector size="54"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525</cp:revision>
  <dcterms:created xsi:type="dcterms:W3CDTF">2016-09-28T22:08:47Z</dcterms:created>
  <dcterms:modified xsi:type="dcterms:W3CDTF">2018-02-27T18:39:51Z</dcterms:modified>
</cp:coreProperties>
</file>