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8" r:id="rId3"/>
    <p:sldId id="409" r:id="rId4"/>
    <p:sldId id="410" r:id="rId5"/>
    <p:sldId id="414" r:id="rId6"/>
    <p:sldId id="411" r:id="rId7"/>
    <p:sldId id="415" r:id="rId8"/>
    <p:sldId id="412" r:id="rId9"/>
    <p:sldId id="413"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110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1674</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393</cp:revision>
  <dcterms:created xsi:type="dcterms:W3CDTF">2016-09-28T22:08:47Z</dcterms:created>
  <dcterms:modified xsi:type="dcterms:W3CDTF">2017-01-07T18:59:48Z</dcterms:modified>
</cp:coreProperties>
</file>