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04600" y="6039870"/>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53032" y="2930902"/>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2019-05-19T18:26:07Z</dcterms:modified>
</cp:coreProperties>
</file>