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07" r:id="rId2"/>
    <p:sldId id="1085" r:id="rId3"/>
    <p:sldId id="1423" r:id="rId4"/>
    <p:sldId id="1336" r:id="rId5"/>
    <p:sldId id="1174" r:id="rId6"/>
    <p:sldId id="1424" r:id="rId7"/>
    <p:sldId id="1253" r:id="rId8"/>
    <p:sldId id="1319" r:id="rId9"/>
    <p:sldId id="1363" r:id="rId10"/>
    <p:sldId id="1405" r:id="rId11"/>
    <p:sldId id="1298" r:id="rId12"/>
    <p:sldId id="1166" r:id="rId13"/>
    <p:sldId id="1326" r:id="rId14"/>
    <p:sldId id="838" r:id="rId15"/>
    <p:sldId id="837" r:id="rId16"/>
    <p:sldId id="951" r:id="rId17"/>
    <p:sldId id="936" r:id="rId18"/>
    <p:sldId id="922" r:id="rId19"/>
    <p:sldId id="926" r:id="rId20"/>
    <p:sldId id="513" r:id="rId21"/>
    <p:sldId id="568" r:id="rId22"/>
    <p:sldId id="492" r:id="rId23"/>
    <p:sldId id="493" r:id="rId24"/>
    <p:sldId id="279" r:id="rId25"/>
    <p:sldId id="425" r:id="rId26"/>
    <p:sldId id="257" r:id="rId27"/>
    <p:sldId id="570" r:id="rId28"/>
    <p:sldId id="538" r:id="rId29"/>
    <p:sldId id="495" r:id="rId30"/>
    <p:sldId id="452" r:id="rId31"/>
    <p:sldId id="566" r:id="rId32"/>
    <p:sldId id="558" r:id="rId33"/>
    <p:sldId id="465" r:id="rId34"/>
    <p:sldId id="531" r:id="rId35"/>
    <p:sldId id="544" r:id="rId36"/>
    <p:sldId id="545" r:id="rId37"/>
    <p:sldId id="501" r:id="rId38"/>
    <p:sldId id="515" r:id="rId39"/>
    <p:sldId id="525" r:id="rId40"/>
    <p:sldId id="524" r:id="rId41"/>
    <p:sldId id="548" r:id="rId42"/>
    <p:sldId id="480" r:id="rId43"/>
    <p:sldId id="477" r:id="rId44"/>
    <p:sldId id="478" r:id="rId45"/>
    <p:sldId id="479" r:id="rId46"/>
    <p:sldId id="476" r:id="rId47"/>
    <p:sldId id="391" r:id="rId48"/>
    <p:sldId id="392" r:id="rId49"/>
    <p:sldId id="394" r:id="rId50"/>
    <p:sldId id="393" r:id="rId51"/>
    <p:sldId id="395" r:id="rId52"/>
    <p:sldId id="396" r:id="rId53"/>
    <p:sldId id="397" r:id="rId54"/>
    <p:sldId id="398"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EF9D27"/>
    <a:srgbClr val="4C4F54"/>
    <a:srgbClr val="189A80"/>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251565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1225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 id="21474836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pn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5.jpg"/><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72595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chemeClr val="tx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4C4F54"/>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34738D"/>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189A80"/>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EF9D27"/>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D34132"/>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cxnSp>
        <p:nvCxnSpPr>
          <p:cNvPr id="161" name="Straight Connector 160"/>
          <p:cNvCxnSpPr/>
          <p:nvPr/>
        </p:nvCxnSpPr>
        <p:spPr>
          <a:xfrm>
            <a:off x="2335528" y="5334000"/>
            <a:ext cx="7315200" cy="0"/>
          </a:xfrm>
          <a:prstGeom prst="line">
            <a:avLst/>
          </a:prstGeom>
          <a:ln w="9525">
            <a:solidFill>
              <a:srgbClr val="4C4F54"/>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rgbClr val="4C4F54"/>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rgbClr val="4C4F54"/>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34738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C4B6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05F7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0072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04866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7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891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34738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43%</a:t>
            </a:r>
          </a:p>
          <a:p>
            <a:pPr algn="ctr"/>
            <a:r>
              <a:rPr lang="en-US" sz="1200" dirty="0">
                <a:solidFill>
                  <a:srgbClr val="4C4F54"/>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33%</a:t>
            </a:r>
          </a:p>
          <a:p>
            <a:pPr algn="ctr"/>
            <a:r>
              <a:rPr lang="en-US" sz="1200" dirty="0">
                <a:solidFill>
                  <a:srgbClr val="4C4F54"/>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4C4F54"/>
                </a:solidFill>
                <a:latin typeface="Bernard MT Condensed" panose="02050806060905020404" pitchFamily="18" charset="0"/>
              </a:rPr>
              <a:t>23%</a:t>
            </a:r>
          </a:p>
          <a:p>
            <a:pPr algn="ctr"/>
            <a:r>
              <a:rPr lang="en-US" sz="1200" dirty="0">
                <a:solidFill>
                  <a:srgbClr val="4C4F54"/>
                </a:solidFill>
              </a:rPr>
              <a:t>LOREM IPSUM</a:t>
            </a:r>
          </a:p>
        </p:txBody>
      </p:sp>
    </p:spTree>
    <p:extLst>
      <p:ext uri="{BB962C8B-B14F-4D97-AF65-F5344CB8AC3E}">
        <p14:creationId xmlns:p14="http://schemas.microsoft.com/office/powerpoint/2010/main" val="7506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2016</a:t>
            </a:r>
            <a:endParaRPr lang="en-US" sz="2400" dirty="0">
              <a:solidFill>
                <a:srgbClr val="4C4F54"/>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2018</a:t>
            </a:r>
            <a:endParaRPr lang="en-US" sz="2400" dirty="0">
              <a:solidFill>
                <a:srgbClr val="4C4F54"/>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2020</a:t>
            </a:r>
            <a:endParaRPr lang="en-US" sz="2400" dirty="0">
              <a:solidFill>
                <a:srgbClr val="4C4F54"/>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2017</a:t>
            </a:r>
            <a:endParaRPr lang="en-US" sz="2400" dirty="0">
              <a:solidFill>
                <a:srgbClr val="4C4F54"/>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2019</a:t>
            </a:r>
            <a:endParaRPr lang="en-US" sz="2400" dirty="0">
              <a:solidFill>
                <a:srgbClr val="4C4F54"/>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4C4F54"/>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4C4F54"/>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C4F54"/>
                </a:solidFill>
              </a:rPr>
              <a:t>YOUR TITLE</a:t>
            </a:r>
            <a:br>
              <a:rPr lang="en-US" sz="1333" dirty="0">
                <a:solidFill>
                  <a:srgbClr val="4C4F54"/>
                </a:solidFill>
              </a:rPr>
            </a:br>
            <a:r>
              <a:rPr lang="en-US" sz="900" dirty="0">
                <a:solidFill>
                  <a:srgbClr val="4C4F54"/>
                </a:solidFill>
                <a:latin typeface="Candara" panose="020E0502030303020204" pitchFamily="34" charset="0"/>
              </a:rPr>
              <a:t>Lorem ipsum dolor sit amet, consectetur.</a:t>
            </a:r>
            <a:endParaRPr lang="en-US" sz="1400" dirty="0">
              <a:solidFill>
                <a:srgbClr val="4C4F54"/>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rgbClr val="4C4F54"/>
                </a:solidFill>
                <a:latin typeface="Bernard MT Condensed" panose="02050806060905020404" pitchFamily="18" charset="0"/>
              </a:rPr>
              <a:t>2021</a:t>
            </a:r>
            <a:endParaRPr lang="en-US" sz="2400" dirty="0">
              <a:solidFill>
                <a:srgbClr val="4C4F54"/>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4267"/>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86868"/>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rgbClr val="4C4F54"/>
                </a:solidFill>
                <a:latin typeface="Candara" panose="020E0502030303020204" pitchFamily="34" charset="0"/>
              </a:rPr>
              <a:t>LOREM IPSUM DOLOR</a:t>
            </a:r>
          </a:p>
          <a:p>
            <a:endParaRPr lang="en-US" sz="10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91179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4738D"/>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89A80"/>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9D27"/>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D34132"/>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9D2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D3413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34738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189A80"/>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EF9D2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endParaRPr lang="en-US" sz="1300" dirty="0">
              <a:solidFill>
                <a:srgbClr val="4C4F54"/>
              </a:solidFill>
            </a:endParaRPr>
          </a:p>
        </p:txBody>
      </p:sp>
    </p:spTree>
    <p:extLst>
      <p:ext uri="{BB962C8B-B14F-4D97-AF65-F5344CB8AC3E}">
        <p14:creationId xmlns:p14="http://schemas.microsoft.com/office/powerpoint/2010/main" val="229533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grpFill/>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2359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4267"/>
                </a:solidFill>
                <a:latin typeface="Candara" panose="020E0502030303020204" pitchFamily="34" charset="0"/>
              </a:rPr>
              <a:t>TITLE GOES HERE</a:t>
            </a:r>
          </a:p>
          <a:p>
            <a:r>
              <a:rPr lang="en-US" dirty="0">
                <a:solidFill>
                  <a:srgbClr val="564267"/>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4267"/>
                </a:solidFill>
                <a:latin typeface="Candara" panose="020E0502030303020204" pitchFamily="34" charset="0"/>
              </a:rPr>
              <a:t>LOREM IPSUM DOLOR</a:t>
            </a:r>
          </a:p>
          <a:p>
            <a:endParaRPr lang="en-US" sz="1000" dirty="0">
              <a:solidFill>
                <a:srgbClr val="564267"/>
              </a:solidFill>
              <a:latin typeface="Candara" panose="020E0502030303020204" pitchFamily="34" charset="0"/>
            </a:endParaRPr>
          </a:p>
          <a:p>
            <a:pPr lvl="3"/>
            <a:r>
              <a:rPr lang="en-US" sz="1300" dirty="0">
                <a:solidFill>
                  <a:srgbClr val="564267"/>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4267"/>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4267"/>
                </a:solidFill>
                <a:latin typeface="Candara" panose="020E0502030303020204" pitchFamily="34" charset="0"/>
              </a:rPr>
              <a:t>LOREM IPSUM</a:t>
            </a:r>
          </a:p>
          <a:p>
            <a:endParaRPr lang="en-US" sz="200" b="1" dirty="0">
              <a:solidFill>
                <a:srgbClr val="564267"/>
              </a:solidFill>
              <a:latin typeface="Candara" panose="020E0502030303020204" pitchFamily="34" charset="0"/>
            </a:endParaRPr>
          </a:p>
          <a:p>
            <a:r>
              <a:rPr lang="en-US" sz="1200" dirty="0">
                <a:solidFill>
                  <a:srgbClr val="564267"/>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758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4738D"/>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189A80"/>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EF9D27"/>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564267"/>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C4F54"/>
                  </a:solidFill>
                  <a:latin typeface="Candara" panose="020E0502030303020204" pitchFamily="34" charset="0"/>
                </a:rPr>
                <a:t>LOREM IPSUM</a:t>
              </a:r>
            </a:p>
            <a:p>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D34132"/>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125978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4738D"/>
            </a:solidFill>
            <a:ln w="1778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89A80"/>
            </a:solidFill>
            <a:ln w="1778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EF9D27"/>
            </a:solidFill>
            <a:ln w="1778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D34132"/>
            </a:solidFill>
            <a:ln w="1778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64267"/>
            </a:solidFill>
            <a:ln w="1778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86868"/>
            </a:solidFill>
            <a:ln w="177800">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1400" dirty="0">
              <a:solidFill>
                <a:srgbClr val="34738D"/>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1400" dirty="0">
              <a:solidFill>
                <a:srgbClr val="189A80"/>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86868"/>
                </a:solidFill>
                <a:latin typeface="Candara" panose="020E0502030303020204" pitchFamily="34" charset="0"/>
              </a:rPr>
              <a:t>LOREM IPSUM</a:t>
            </a:r>
            <a:endParaRPr lang="en-US" sz="1400" dirty="0">
              <a:solidFill>
                <a:srgbClr val="686868"/>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1400" dirty="0">
              <a:solidFill>
                <a:srgbClr val="56426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1400" dirty="0">
              <a:solidFill>
                <a:srgbClr val="EF9D27"/>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1400" dirty="0">
              <a:solidFill>
                <a:srgbClr val="D34132"/>
              </a:solidFill>
              <a:latin typeface="Candara" panose="020E0502030303020204" pitchFamily="34" charset="0"/>
            </a:endParaRPr>
          </a:p>
          <a:p>
            <a:pPr algn="ctr" defTabSz="1219170">
              <a:spcBef>
                <a:spcPct val="20000"/>
              </a:spcBef>
              <a:defRPr/>
            </a:pPr>
            <a:r>
              <a:rPr lang="en-US" sz="1300" dirty="0">
                <a:solidFill>
                  <a:srgbClr val="4C4F54"/>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4C4F54"/>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EF9D2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564267"/>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89A80"/>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9D27"/>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32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144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a:p>
            <a:pPr algn="ctr"/>
            <a:r>
              <a:rPr lang="en-US" sz="3200" b="1" dirty="0">
                <a:solidFill>
                  <a:srgbClr val="34738D"/>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a:p>
            <a:pPr algn="ctr"/>
            <a:r>
              <a:rPr lang="en-US" sz="3200" b="1" dirty="0">
                <a:solidFill>
                  <a:srgbClr val="189A80"/>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a:p>
            <a:pPr algn="ctr"/>
            <a:r>
              <a:rPr lang="en-US" sz="3200" b="1" dirty="0">
                <a:solidFill>
                  <a:srgbClr val="EF9D27"/>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EF9D2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D34132"/>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5642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86868"/>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b="1" dirty="0">
                <a:solidFill>
                  <a:srgbClr val="4C4F54"/>
                </a:solidFill>
                <a:latin typeface="Candara" panose="020E0502030303020204" pitchFamily="34"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56066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 DOLOR</a:t>
            </a:r>
          </a:p>
          <a:p>
            <a:pPr algn="ctr"/>
            <a:endParaRPr lang="en-US" sz="200"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4C4F54"/>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C4F54"/>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D34132"/>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5642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78606" cy="2931805"/>
            <a:chOff x="3682550" y="1814443"/>
            <a:chExt cx="1378606" cy="2931805"/>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689556" y="220349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91640" cy="2931867"/>
            <a:chOff x="2515937" y="3264828"/>
            <a:chExt cx="1391640" cy="2931867"/>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5977" y="365394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5322" cy="2916999"/>
            <a:chOff x="6633686" y="802433"/>
            <a:chExt cx="1375322" cy="2916999"/>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7408" y="1176679"/>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79843" cy="2919284"/>
            <a:chOff x="7109918" y="2322994"/>
            <a:chExt cx="1379843" cy="2919284"/>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18161" y="2699525"/>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3129" cy="2936168"/>
            <a:chOff x="6987917" y="3870678"/>
            <a:chExt cx="1383129"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9446"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553700" y="4130854"/>
            <a:ext cx="914400" cy="9144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630411" y="433959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5642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solidFill>
              <a:srgbClr val="564267"/>
            </a:solidFill>
            <a:ln>
              <a:noFill/>
            </a:ln>
            <a:effectLst>
              <a:outerShdw blurRad="50800" dist="38100" dir="18900000" algn="b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solidFill>
              <a:srgbClr val="D34132"/>
            </a:solidFill>
            <a:ln>
              <a:noFill/>
            </a:ln>
            <a:effectLst>
              <a:outerShdw blurRad="50800" dist="38100" dir="16200000"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68686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solidFill>
              <a:srgbClr val="686868"/>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4738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solidFill>
              <a:srgbClr val="189A80"/>
            </a:solidFill>
            <a:ln>
              <a:noFill/>
            </a:ln>
            <a:effectLst>
              <a:outerShdw blurRad="50800" dist="38100" dir="8100000" algn="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8572</Words>
  <Application>Microsoft Office PowerPoint</Application>
  <PresentationFormat>Widescreen</PresentationFormat>
  <Paragraphs>1024</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2019-01-29T17:42:21Z</dcterms:modified>
</cp:coreProperties>
</file>