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2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477797"/>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479827"/>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616987"/>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2018-12-11T00:13:02Z</dcterms:modified>
</cp:coreProperties>
</file>