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08757"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2018-09-02T22:29:40Z</dcterms:modified>
</cp:coreProperties>
</file>