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1" d="100"/>
          <a:sy n="81" d="100"/>
        </p:scale>
        <p:origin x="102" y="62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5" name="TextBox 24"/>
              <p:cNvSpPr txBox="1"/>
              <p:nvPr/>
            </p:nvSpPr>
            <p:spPr>
              <a:xfrm>
                <a:off x="3588506" y="5828483"/>
                <a:ext cx="12213771"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83763"/>
            <a:chOff x="6118912" y="5968686"/>
            <a:chExt cx="3941766" cy="683763"/>
          </a:xfrm>
        </p:grpSpPr>
        <p:grpSp>
          <p:nvGrpSpPr>
            <p:cNvPr id="18" name="Group 17"/>
            <p:cNvGrpSpPr>
              <a:grpSpLocks noChangeAspect="1"/>
            </p:cNvGrpSpPr>
            <p:nvPr/>
          </p:nvGrpSpPr>
          <p:grpSpPr>
            <a:xfrm>
              <a:off x="6118912" y="6122277"/>
              <a:ext cx="3941766" cy="530172"/>
              <a:chOff x="6359856" y="5845568"/>
              <a:chExt cx="4504875" cy="605910"/>
            </a:xfrm>
          </p:grpSpPr>
          <p:sp>
            <p:nvSpPr>
              <p:cNvPr id="23" name="Rounded Rectangle 9"/>
              <p:cNvSpPr/>
              <p:nvPr/>
            </p:nvSpPr>
            <p:spPr>
              <a:xfrm>
                <a:off x="6359857" y="5881913"/>
                <a:ext cx="4504874" cy="307777"/>
              </a:xfrm>
              <a:prstGeom prst="rect">
                <a:avLst/>
              </a:prstGeom>
              <a:solidFill>
                <a:schemeClr val="bg1">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6" cy="605910"/>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18415</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5772</cp:revision>
  <dcterms:created xsi:type="dcterms:W3CDTF">2015-12-31T02:20:12Z</dcterms:created>
  <dcterms:modified xsi:type="dcterms:W3CDTF">2018-03-05T16:28:05Z</dcterms:modified>
</cp:coreProperties>
</file>