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1892" r:id="rId2"/>
    <p:sldId id="1916" r:id="rId3"/>
    <p:sldId id="1905" r:id="rId4"/>
    <p:sldId id="1835" r:id="rId5"/>
    <p:sldId id="1258" r:id="rId6"/>
    <p:sldId id="1741" r:id="rId7"/>
    <p:sldId id="1933" r:id="rId8"/>
    <p:sldId id="1941" r:id="rId9"/>
    <p:sldId id="1939" r:id="rId10"/>
    <p:sldId id="1940" r:id="rId11"/>
    <p:sldId id="1937" r:id="rId12"/>
    <p:sldId id="1935" r:id="rId13"/>
    <p:sldId id="1936" r:id="rId14"/>
    <p:sldId id="1256" r:id="rId15"/>
    <p:sldId id="1938" r:id="rId16"/>
    <p:sldId id="1919" r:id="rId17"/>
    <p:sldId id="1920" r:id="rId18"/>
    <p:sldId id="1921" r:id="rId19"/>
    <p:sldId id="1768" r:id="rId20"/>
    <p:sldId id="1884" r:id="rId21"/>
    <p:sldId id="1923" r:id="rId22"/>
    <p:sldId id="1175" r:id="rId23"/>
    <p:sldId id="1934" r:id="rId24"/>
    <p:sldId id="1906" r:id="rId25"/>
    <p:sldId id="648" r:id="rId26"/>
    <p:sldId id="1522" r:id="rId27"/>
    <p:sldId id="1457" r:id="rId28"/>
    <p:sldId id="1907" r:id="rId29"/>
    <p:sldId id="1908" r:id="rId30"/>
    <p:sldId id="1910" r:id="rId31"/>
    <p:sldId id="1766" r:id="rId32"/>
    <p:sldId id="1886" r:id="rId33"/>
    <p:sldId id="1778" r:id="rId34"/>
    <p:sldId id="1904" r:id="rId35"/>
    <p:sldId id="1903" r:id="rId36"/>
    <p:sldId id="1710" r:id="rId37"/>
    <p:sldId id="1943" r:id="rId38"/>
    <p:sldId id="1885" r:id="rId39"/>
    <p:sldId id="1769" r:id="rId40"/>
    <p:sldId id="1895" r:id="rId41"/>
    <p:sldId id="1771" r:id="rId42"/>
    <p:sldId id="1894" r:id="rId43"/>
    <p:sldId id="1889" r:id="rId44"/>
    <p:sldId id="1896" r:id="rId45"/>
    <p:sldId id="1749" r:id="rId46"/>
    <p:sldId id="1789" r:id="rId47"/>
    <p:sldId id="1783" r:id="rId48"/>
    <p:sldId id="1922" r:id="rId49"/>
    <p:sldId id="1238" r:id="rId50"/>
    <p:sldId id="1573" r:id="rId51"/>
    <p:sldId id="1887" r:id="rId52"/>
    <p:sldId id="1888" r:id="rId53"/>
    <p:sldId id="1897" r:id="rId54"/>
    <p:sldId id="1945" r:id="rId55"/>
    <p:sldId id="1946" r:id="rId56"/>
    <p:sldId id="1499" r:id="rId57"/>
    <p:sldId id="1358" r:id="rId58"/>
    <p:sldId id="1560" r:id="rId59"/>
    <p:sldId id="930" r:id="rId60"/>
    <p:sldId id="922" r:id="rId61"/>
    <p:sldId id="1832" r:id="rId62"/>
    <p:sldId id="1445" r:id="rId63"/>
    <p:sldId id="1432" r:id="rId64"/>
    <p:sldId id="1319" r:id="rId65"/>
    <p:sldId id="439" r:id="rId66"/>
    <p:sldId id="399" r:id="rId67"/>
    <p:sldId id="1947" r:id="rId68"/>
    <p:sldId id="1914" r:id="rId69"/>
    <p:sldId id="1932" r:id="rId70"/>
    <p:sldId id="1237" r:id="rId71"/>
    <p:sldId id="1525" r:id="rId72"/>
    <p:sldId id="1452" r:id="rId73"/>
    <p:sldId id="1811" r:id="rId74"/>
    <p:sldId id="1475" r:id="rId75"/>
    <p:sldId id="1077" r:id="rId76"/>
    <p:sldId id="1944" r:id="rId77"/>
    <p:sldId id="1853" r:id="rId78"/>
    <p:sldId id="1838" r:id="rId79"/>
    <p:sldId id="1942" r:id="rId80"/>
    <p:sldId id="510" r:id="rId81"/>
    <p:sldId id="1493" r:id="rId82"/>
    <p:sldId id="935" r:id="rId83"/>
    <p:sldId id="1300" r:id="rId84"/>
    <p:sldId id="397" r:id="rId85"/>
    <p:sldId id="376" r:id="rId86"/>
    <p:sldId id="999" r:id="rId87"/>
    <p:sldId id="400" r:id="rId88"/>
    <p:sldId id="419" r:id="rId89"/>
    <p:sldId id="418" r:id="rId90"/>
    <p:sldId id="417" r:id="rId91"/>
    <p:sldId id="1464" r:id="rId92"/>
    <p:sldId id="317" r:id="rId93"/>
    <p:sldId id="325" r:id="rId94"/>
    <p:sldId id="349" r:id="rId95"/>
    <p:sldId id="326"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54545"/>
    <a:srgbClr val="36B8E3"/>
    <a:srgbClr val="56595E"/>
    <a:srgbClr val="157EBF"/>
    <a:srgbClr val="239BD3"/>
    <a:srgbClr val="E5F7FD"/>
    <a:srgbClr val="44D7FB"/>
    <a:srgbClr val="ACB5B8"/>
    <a:srgbClr val="005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818-48C9-95C4-FA7E4AB0B38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818-48C9-95C4-FA7E4AB0B38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818-48C9-95C4-FA7E4AB0B38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818-48C9-95C4-FA7E4AB0B382}"/>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0818-48C9-95C4-FA7E4AB0B382}"/>
              </c:ext>
            </c:extLst>
          </c:dPt>
          <c:dPt>
            <c:idx val="5"/>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0818-48C9-95C4-FA7E4AB0B382}"/>
              </c:ext>
            </c:extLst>
          </c:dPt>
          <c:dPt>
            <c:idx val="6"/>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0818-48C9-95C4-FA7E4AB0B382}"/>
              </c:ext>
            </c:extLst>
          </c:dPt>
          <c:dPt>
            <c:idx val="7"/>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0818-48C9-95C4-FA7E4AB0B382}"/>
              </c:ext>
            </c:extLst>
          </c:dPt>
          <c:dPt>
            <c:idx val="8"/>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0818-48C9-95C4-FA7E4AB0B382}"/>
              </c:ext>
            </c:extLst>
          </c:dPt>
          <c:dPt>
            <c:idx val="9"/>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0818-48C9-95C4-FA7E4AB0B38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818-48C9-95C4-FA7E4AB0B38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305-4031-A064-8D19BA6CDF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305-4031-A064-8D19BA6CDF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305-4031-A064-8D19BA6CDFA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9305-4031-A064-8D19BA6CDFAC}"/>
              </c:ext>
            </c:extLst>
          </c:dPt>
          <c:dPt>
            <c:idx val="4"/>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9305-4031-A064-8D19BA6CDFAC}"/>
              </c:ext>
            </c:extLst>
          </c:dPt>
          <c:dPt>
            <c:idx val="5"/>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9305-4031-A064-8D19BA6CDFAC}"/>
              </c:ext>
            </c:extLst>
          </c:dPt>
          <c:dPt>
            <c:idx val="6"/>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9305-4031-A064-8D19BA6CDFAC}"/>
              </c:ext>
            </c:extLst>
          </c:dPt>
          <c:dPt>
            <c:idx val="7"/>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9305-4031-A064-8D19BA6CDFAC}"/>
              </c:ext>
            </c:extLst>
          </c:dPt>
          <c:dPt>
            <c:idx val="8"/>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9305-4031-A064-8D19BA6CDFAC}"/>
              </c:ext>
            </c:extLst>
          </c:dPt>
          <c:dPt>
            <c:idx val="9"/>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9305-4031-A064-8D19BA6CDF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9305-4031-A064-8D19BA6CDF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546-4FD4-A0DA-C774F592642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546-4FD4-A0DA-C774F592642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546-4FD4-A0DA-C774F5926429}"/>
              </c:ext>
            </c:extLst>
          </c:dPt>
          <c:dPt>
            <c:idx val="3"/>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C546-4FD4-A0DA-C774F5926429}"/>
              </c:ext>
            </c:extLst>
          </c:dPt>
          <c:dPt>
            <c:idx val="4"/>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546-4FD4-A0DA-C774F5926429}"/>
              </c:ext>
            </c:extLst>
          </c:dPt>
          <c:dPt>
            <c:idx val="5"/>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C546-4FD4-A0DA-C774F5926429}"/>
              </c:ext>
            </c:extLst>
          </c:dPt>
          <c:dPt>
            <c:idx val="6"/>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546-4FD4-A0DA-C774F5926429}"/>
              </c:ext>
            </c:extLst>
          </c:dPt>
          <c:dPt>
            <c:idx val="7"/>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C546-4FD4-A0DA-C774F5926429}"/>
              </c:ext>
            </c:extLst>
          </c:dPt>
          <c:dPt>
            <c:idx val="8"/>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546-4FD4-A0DA-C774F5926429}"/>
              </c:ext>
            </c:extLst>
          </c:dPt>
          <c:dPt>
            <c:idx val="9"/>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C546-4FD4-A0DA-C774F59264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C546-4FD4-A0DA-C774F59264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8503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1181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6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2320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8.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19.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49.png"/><Relationship Id="rId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6.svg"/><Relationship Id="rId9" Type="http://schemas.openxmlformats.org/officeDocument/2006/relationships/image" Target="../media/image21.png"/><Relationship Id="rId1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32.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8.png"/><Relationship Id="rId3" Type="http://schemas.openxmlformats.org/officeDocument/2006/relationships/image" Target="../media/image5.png"/><Relationship Id="rId7" Type="http://schemas.openxmlformats.org/officeDocument/2006/relationships/image" Target="../media/image56.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13.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6.svg"/><Relationship Id="rId9" Type="http://schemas.openxmlformats.org/officeDocument/2006/relationships/image" Target="../media/image45.png"/><Relationship Id="rId14" Type="http://schemas.openxmlformats.org/officeDocument/2006/relationships/image" Target="../media/image59.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2.svg"/></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62.sv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6.jpg"/><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jpg"/></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29.jpg"/></Relationships>
</file>

<file path=ppt/slides/_rels/slide7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72.jpg"/></Relationships>
</file>

<file path=ppt/slides/_rels/slide7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0.jpg"/><Relationship Id="rId5" Type="http://schemas.openxmlformats.org/officeDocument/2006/relationships/image" Target="../media/image72.jpg"/><Relationship Id="rId4" Type="http://schemas.openxmlformats.org/officeDocument/2006/relationships/image" Target="../media/image44.jp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72.jpg"/><Relationship Id="rId4" Type="http://schemas.openxmlformats.org/officeDocument/2006/relationships/image" Target="../media/image44.jpg"/></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31.png"/><Relationship Id="rId4" Type="http://schemas.openxmlformats.org/officeDocument/2006/relationships/image" Target="../media/image32.png"/></Relationships>
</file>

<file path=ppt/slides/_rels/slide8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5.jpg"/></Relationships>
</file>

<file path=ppt/slides/_rels/slide8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7.jpg"/><Relationship Id="rId4" Type="http://schemas.openxmlformats.org/officeDocument/2006/relationships/image" Target="../media/image83.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sv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8.svg"/><Relationship Id="rId4" Type="http://schemas.openxmlformats.org/officeDocument/2006/relationships/image" Target="../media/image22.svg"/><Relationship Id="rId9" Type="http://schemas.openxmlformats.org/officeDocument/2006/relationships/image" Target="../media/image7.png"/><Relationship Id="rId14" Type="http://schemas.openxmlformats.org/officeDocument/2006/relationships/image" Target="../media/image14.svg"/></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1338302"/>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60000"/>
                  </a:schemeClr>
                </a:gs>
                <a:gs pos="86000">
                  <a:schemeClr val="tx1">
                    <a:alpha val="35000"/>
                  </a:schemeClr>
                </a:gs>
                <a:gs pos="70000">
                  <a:schemeClr val="tx1">
                    <a:alpha val="5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Oct 01, 2020</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1371600"/>
            </a:xfrm>
            <a:prstGeom prst="rect">
              <a:avLst/>
            </a:prstGeom>
            <a:gradFill>
              <a:gsLst>
                <a:gs pos="50000">
                  <a:srgbClr val="36B8E3"/>
                </a:gs>
                <a:gs pos="86000">
                  <a:srgbClr val="36B8E3">
                    <a:alpha val="25000"/>
                  </a:srgbClr>
                </a:gs>
                <a:gs pos="70000">
                  <a:srgbClr val="36B8E3">
                    <a:alpha val="50000"/>
                  </a:srgbClr>
                </a:gs>
                <a:gs pos="100000">
                  <a:srgbClr val="36B8E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1371600"/>
            </a:xfrm>
            <a:prstGeom prst="rect">
              <a:avLst/>
            </a:prstGeom>
            <a:gradFill>
              <a:gsLst>
                <a:gs pos="50000">
                  <a:srgbClr val="239BD3"/>
                </a:gs>
                <a:gs pos="86000">
                  <a:srgbClr val="239BD3">
                    <a:alpha val="25000"/>
                  </a:srgbClr>
                </a:gs>
                <a:gs pos="70000">
                  <a:srgbClr val="239BD3">
                    <a:alpha val="50000"/>
                  </a:srgbClr>
                </a:gs>
                <a:gs pos="100000">
                  <a:srgbClr val="239B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2743200"/>
              <a:ext cx="152400" cy="4114800"/>
            </a:xfrm>
            <a:prstGeom prst="rect">
              <a:avLst/>
            </a:prstGeom>
            <a:gradFill>
              <a:gsLst>
                <a:gs pos="50000">
                  <a:srgbClr val="157EBF"/>
                </a:gs>
                <a:gs pos="86000">
                  <a:srgbClr val="157EBF">
                    <a:alpha val="25000"/>
                  </a:srgbClr>
                </a:gs>
                <a:gs pos="70000">
                  <a:srgbClr val="157EBF">
                    <a:alpha val="50000"/>
                  </a:srgbClr>
                </a:gs>
                <a:gs pos="100000">
                  <a:srgbClr val="157EBF">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2743200"/>
              <a:ext cx="152400" cy="4114800"/>
            </a:xfrm>
            <a:prstGeom prst="rect">
              <a:avLst/>
            </a:prstGeom>
            <a:gradFill>
              <a:gsLst>
                <a:gs pos="50000">
                  <a:srgbClr val="0967B9"/>
                </a:gs>
                <a:gs pos="86000">
                  <a:srgbClr val="0967B9">
                    <a:alpha val="25000"/>
                  </a:srgbClr>
                </a:gs>
                <a:gs pos="70000">
                  <a:srgbClr val="0967B9">
                    <a:alpha val="50000"/>
                  </a:srgbClr>
                </a:gs>
                <a:gs pos="100000">
                  <a:srgbClr val="0967B9">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0A514AD-4B91-4665-B083-62B69E2B57DF}"/>
              </a:ext>
            </a:extLst>
          </p:cNvPr>
          <p:cNvGrpSpPr/>
          <p:nvPr/>
        </p:nvGrpSpPr>
        <p:grpSpPr>
          <a:xfrm>
            <a:off x="8809459" y="947191"/>
            <a:ext cx="3108960" cy="2538984"/>
            <a:chOff x="8809459" y="1799251"/>
            <a:chExt cx="3108960" cy="2538984"/>
          </a:xfrm>
        </p:grpSpPr>
        <p:pic>
          <p:nvPicPr>
            <p:cNvPr id="3" name="Picture 2">
              <a:extLst>
                <a:ext uri="{FF2B5EF4-FFF2-40B4-BE49-F238E27FC236}">
                  <a16:creationId xmlns:a16="http://schemas.microsoft.com/office/drawing/2014/main" id="{48E81FC5-4BC4-4BBE-9A45-10E0C02AE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59" y="1799251"/>
              <a:ext cx="3108960" cy="2538984"/>
            </a:xfrm>
            <a:prstGeom prst="rect">
              <a:avLst/>
            </a:prstGeom>
          </p:spPr>
        </p:pic>
        <p:pic>
          <p:nvPicPr>
            <p:cNvPr id="24" name="Picture 23">
              <a:extLst>
                <a:ext uri="{FF2B5EF4-FFF2-40B4-BE49-F238E27FC236}">
                  <a16:creationId xmlns:a16="http://schemas.microsoft.com/office/drawing/2014/main" id="{8A7DEE8D-3E6C-4DA5-98DE-68110907A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99" y="2478505"/>
              <a:ext cx="2011680" cy="1048226"/>
            </a:xfrm>
            <a:prstGeom prst="rect">
              <a:avLst/>
            </a:prstGeom>
          </p:spPr>
        </p:pic>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6B8E3"/>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6B8E3"/>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57EBF"/>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57EBF"/>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rgbClr val="454545"/>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358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rgbClr val="454545"/>
                  </a:solidFill>
                  <a:latin typeface="Bernard MT Condensed" panose="02050806060905020404" pitchFamily="18" charset="0"/>
                </a:rPr>
                <a:t>LOREM IPSUM DOLOR</a:t>
              </a:r>
            </a:p>
            <a:p>
              <a:pPr algn="ctr"/>
              <a:r>
                <a:rPr lang="en-US" sz="1300" dirty="0">
                  <a:solidFill>
                    <a:srgbClr val="454545"/>
                  </a:solidFill>
                  <a:latin typeface="Candara" panose="020E0502030303020204" pitchFamily="34" charset="0"/>
                </a:rPr>
                <a:t>Lorem ipsum dolor sit amet, consectetur adipiscing elit. </a:t>
              </a:r>
              <a:endParaRPr lang="en-US" sz="1300" dirty="0">
                <a:solidFill>
                  <a:srgbClr val="454545"/>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36B8E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239B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157EB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0967B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0050A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11096" y="1819656"/>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239BD3"/>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0967B9"/>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37944"/>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36B8E3"/>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157EBF"/>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44D7FB"/>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000F64"/>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00328C"/>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477328"/>
          </a:xfrm>
          <a:prstGeom prst="rect">
            <a:avLst/>
          </a:prstGeom>
          <a:noFill/>
          <a:effectLst/>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050A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0050A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0050AA"/>
                  </a:solidFill>
                  <a:latin typeface="Bernard MT Condensed" panose="02050806060905020404" pitchFamily="18" charset="0"/>
                </a:rPr>
                <a:t>$450</a:t>
              </a:r>
              <a:br>
                <a:rPr lang="en-US" sz="1600" dirty="0">
                  <a:solidFill>
                    <a:srgbClr val="0050AA"/>
                  </a:solidFill>
                  <a:latin typeface="Bernard MT Condensed" panose="02050806060905020404" pitchFamily="18" charset="0"/>
                </a:rPr>
              </a:br>
              <a:r>
                <a:rPr lang="en-US" sz="1600" dirty="0">
                  <a:solidFill>
                    <a:srgbClr val="0050AA"/>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0967B9"/>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$349</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36B8E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157EBF"/>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$315</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0" y="1600200"/>
            <a:ext cx="2695929" cy="4480560"/>
            <a:chOff x="2419480"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0" y="1600200"/>
              <a:ext cx="2695929" cy="4480560"/>
              <a:chOff x="8822733"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4"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5" y="1123046"/>
                <a:ext cx="1689811" cy="2726733"/>
              </a:xfrm>
              <a:prstGeom prst="round2SameRect">
                <a:avLst>
                  <a:gd name="adj1" fmla="val 2589"/>
                  <a:gd name="adj2" fmla="val 0"/>
                </a:avLst>
              </a:pr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2" y="2366024"/>
            <a:ext cx="1708488" cy="1745287"/>
            <a:chOff x="2913202"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2" y="2366024"/>
              <a:ext cx="1708488" cy="1745287"/>
              <a:chOff x="7184617"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9" y="-412868"/>
                <a:ext cx="2011680" cy="1969263"/>
              </a:xfrm>
              <a:prstGeom prst="hexagon">
                <a:avLst>
                  <a:gd name="adj" fmla="val 21731"/>
                  <a:gd name="vf" fmla="val 115470"/>
                </a:avLst>
              </a:prstGeom>
              <a:solidFill>
                <a:srgbClr val="239B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$297</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a:effectLst>
            <a:outerShdw blurRad="63500" sx="102000" sy="102000" algn="ctr" rotWithShape="0">
              <a:prstClr val="black">
                <a:alpha val="40000"/>
              </a:prstClr>
            </a:outerShdw>
          </a:effectLst>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a:effectLst>
            <a:outerShdw blurRad="63500" sx="102000" sy="102000" algn="ctr" rotWithShape="0">
              <a:prstClr val="black">
                <a:alpha val="40000"/>
              </a:prstClr>
            </a:outerShdw>
          </a:effectLst>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a:effectLst>
            <a:outerShdw blurRad="63500" sx="102000" sy="102000" algn="ctr" rotWithShape="0">
              <a:prstClr val="black">
                <a:alpha val="40000"/>
              </a:prstClr>
            </a:outerShdw>
          </a:effectLst>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a:effectLst>
            <a:outerShdw blurRad="63500" sx="102000" sy="102000" algn="ctr" rotWithShape="0">
              <a:prstClr val="black">
                <a:alpha val="40000"/>
              </a:prstClr>
            </a:outerShdw>
          </a:effectLst>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54823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A5A5A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ED7D3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00B0F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368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65" name="Group 64"/>
          <p:cNvGrpSpPr/>
          <p:nvPr/>
        </p:nvGrpSpPr>
        <p:grpSpPr>
          <a:xfrm>
            <a:off x="5531854" y="3503730"/>
            <a:ext cx="1003583" cy="829733"/>
            <a:chOff x="7309384" y="1676401"/>
            <a:chExt cx="752687" cy="622300"/>
          </a:xfrm>
          <a:solidFill>
            <a:srgbClr val="454545"/>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33" name="TextBox 32">
            <a:extLst>
              <a:ext uri="{FF2B5EF4-FFF2-40B4-BE49-F238E27FC236}">
                <a16:creationId xmlns:a16="http://schemas.microsoft.com/office/drawing/2014/main" id="{B64669E6-47D2-4BD6-B78A-DDE65B076FD9}"/>
              </a:ext>
            </a:extLst>
          </p:cNvPr>
          <p:cNvSpPr txBox="1"/>
          <p:nvPr/>
        </p:nvSpPr>
        <p:spPr>
          <a:xfrm>
            <a:off x="366572" y="1861722"/>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F27085D-09C3-4BB7-8A10-BCE795B6AF21}"/>
              </a:ext>
            </a:extLst>
          </p:cNvPr>
          <p:cNvSpPr txBox="1"/>
          <p:nvPr/>
        </p:nvSpPr>
        <p:spPr>
          <a:xfrm>
            <a:off x="8146000" y="1861722"/>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12AFB969-B72F-4696-8432-ADC80D0E3877}"/>
              </a:ext>
            </a:extLst>
          </p:cNvPr>
          <p:cNvSpPr txBox="1"/>
          <p:nvPr/>
        </p:nvSpPr>
        <p:spPr>
          <a:xfrm>
            <a:off x="8142436" y="4606516"/>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5907763-FB9D-4103-95ED-96A4C6E8D320}"/>
              </a:ext>
            </a:extLst>
          </p:cNvPr>
          <p:cNvSpPr txBox="1"/>
          <p:nvPr/>
        </p:nvSpPr>
        <p:spPr>
          <a:xfrm>
            <a:off x="366572" y="4606516"/>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341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0"/>
                                        <p:tgtEl>
                                          <p:spTgt spid="33"/>
                                        </p:tgtEl>
                                      </p:cBhvr>
                                    </p:animEffect>
                                  </p:childTnLst>
                                </p:cTn>
                              </p:par>
                            </p:childTnLst>
                          </p:cTn>
                        </p:par>
                        <p:par>
                          <p:cTn id="37" fill="hold">
                            <p:stCondLst>
                              <p:cond delay="3250"/>
                            </p:stCondLst>
                            <p:childTnLst>
                              <p:par>
                                <p:cTn id="38" presetID="53" presetClass="entr" presetSubtype="52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fltVal val="0.5"/>
                                          </p:val>
                                        </p:tav>
                                        <p:tav tm="100000">
                                          <p:val>
                                            <p:strVal val="#ppt_x"/>
                                          </p:val>
                                        </p:tav>
                                      </p:tavLst>
                                    </p:anim>
                                    <p:anim calcmode="lin" valueType="num">
                                      <p:cBhvr>
                                        <p:cTn id="44" dur="500" fill="hold"/>
                                        <p:tgtEl>
                                          <p:spTgt spid="19"/>
                                        </p:tgtEl>
                                        <p:attrNameLst>
                                          <p:attrName>ppt_y</p:attrName>
                                        </p:attrNameLst>
                                      </p:cBhvr>
                                      <p:tavLst>
                                        <p:tav tm="0">
                                          <p:val>
                                            <p:fltVal val="0.5"/>
                                          </p:val>
                                        </p:tav>
                                        <p:tav tm="100000">
                                          <p:val>
                                            <p:strVal val="#ppt_y"/>
                                          </p:val>
                                        </p:tav>
                                      </p:tavLst>
                                    </p:anim>
                                  </p:childTnLst>
                                </p:cTn>
                              </p:par>
                            </p:childTnLst>
                          </p:cTn>
                        </p:par>
                        <p:par>
                          <p:cTn id="45" fill="hold">
                            <p:stCondLst>
                              <p:cond delay="3750"/>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4750"/>
                            </p:stCondLst>
                            <p:childTnLst>
                              <p:par>
                                <p:cTn id="50" presetID="53" presetClass="entr" presetSubtype="52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par>
                          <p:cTn id="61" fill="hold">
                            <p:stCondLst>
                              <p:cond delay="625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childTnLst>
                          </p:cTn>
                        </p:par>
                        <p:par>
                          <p:cTn id="69" fill="hold">
                            <p:stCondLst>
                              <p:cond delay="6750"/>
                            </p:stCondLst>
                            <p:childTnLst>
                              <p:par>
                                <p:cTn id="70" presetID="2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rgbClr val="4545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rgbClr val="454545"/>
                </a:solidFill>
                <a:latin typeface="Bernard MT Condensed" panose="02050806060905020404" pitchFamily="18" charset="0"/>
              </a:rPr>
              <a:t>LOREM IPSUM</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54545"/>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57E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127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6617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lumMod val="7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57EBF"/>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6B8E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44D7FB"/>
                </a:solidFill>
                <a:latin typeface="Bernard MT Condensed" panose="02050806060905020404" pitchFamily="18" charset="0"/>
              </a:rPr>
              <a:t>LOREM IPSUM DOLOR </a:t>
            </a:r>
            <a:r>
              <a:rPr lang="en-US" sz="1500" dirty="0">
                <a:solidFill>
                  <a:srgbClr val="44D7FB"/>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r>
              <a:rPr lang="en-US" sz="1500" dirty="0">
                <a:solidFill>
                  <a:srgbClr val="157EBF"/>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r>
              <a:rPr lang="en-US" sz="1500" dirty="0">
                <a:solidFill>
                  <a:srgbClr val="0967B9"/>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a:effectLst/>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36B8E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239BD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157EB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0967B9"/>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50A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00328C"/>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000F64"/>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44D7FB"/>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328C"/>
              </a:gs>
              <a:gs pos="5000">
                <a:srgbClr val="000F64"/>
              </a:gs>
              <a:gs pos="65000">
                <a:srgbClr val="0050AA"/>
              </a:gs>
              <a:gs pos="95000">
                <a:srgbClr val="0967B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44D7FB"/>
              </a:gs>
              <a:gs pos="65000">
                <a:srgbClr val="239BD3"/>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44D7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188720"/>
            <a:chOff x="1458421" y="1441109"/>
            <a:chExt cx="1187189" cy="1188720"/>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36B8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239B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157E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0967B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050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F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18FE1"/>
                  </a:gs>
                  <a:gs pos="17000">
                    <a:srgbClr val="0053A5"/>
                  </a:gs>
                  <a:gs pos="0">
                    <a:srgbClr val="003F91"/>
                  </a:gs>
                  <a:gs pos="48000">
                    <a:srgbClr val="0967B9"/>
                  </a:gs>
                  <a:gs pos="100000">
                    <a:srgbClr val="0967B9"/>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5CD47ADC-0566-4174-89F0-EEEE71748435}"/>
              </a:ext>
            </a:extLst>
          </p:cNvPr>
          <p:cNvGrpSpPr/>
          <p:nvPr/>
        </p:nvGrpSpPr>
        <p:grpSpPr>
          <a:xfrm>
            <a:off x="8877300" y="1752600"/>
            <a:ext cx="1752600" cy="4648200"/>
            <a:chOff x="8877300" y="1752600"/>
            <a:chExt cx="1752600" cy="4648200"/>
          </a:xfrm>
        </p:grpSpPr>
        <p:sp>
          <p:nvSpPr>
            <p:cNvPr id="31" name="Freeform: Shape 30">
              <a:extLst>
                <a:ext uri="{FF2B5EF4-FFF2-40B4-BE49-F238E27FC236}">
                  <a16:creationId xmlns:a16="http://schemas.microsoft.com/office/drawing/2014/main" id="{019B9D09-5A4D-43B4-8400-D8B6524BF070}"/>
                </a:ext>
              </a:extLst>
            </p:cNvPr>
            <p:cNvSpPr/>
            <p:nvPr/>
          </p:nvSpPr>
          <p:spPr>
            <a:xfrm>
              <a:off x="8877300" y="1752600"/>
              <a:ext cx="1752600" cy="4648200"/>
            </a:xfrm>
            <a:custGeom>
              <a:avLst/>
              <a:gdLst>
                <a:gd name="connsiteX0" fmla="*/ 143258 w 1752600"/>
                <a:gd name="connsiteY0" fmla="*/ 0 h 4648200"/>
                <a:gd name="connsiteX1" fmla="*/ 1609342 w 1752600"/>
                <a:gd name="connsiteY1" fmla="*/ 0 h 4648200"/>
                <a:gd name="connsiteX2" fmla="*/ 1752600 w 1752600"/>
                <a:gd name="connsiteY2" fmla="*/ 143258 h 4648200"/>
                <a:gd name="connsiteX3" fmla="*/ 1752600 w 1752600"/>
                <a:gd name="connsiteY3" fmla="*/ 4504942 h 4648200"/>
                <a:gd name="connsiteX4" fmla="*/ 1609342 w 1752600"/>
                <a:gd name="connsiteY4" fmla="*/ 4648200 h 4648200"/>
                <a:gd name="connsiteX5" fmla="*/ 143258 w 1752600"/>
                <a:gd name="connsiteY5" fmla="*/ 4648200 h 4648200"/>
                <a:gd name="connsiteX6" fmla="*/ 0 w 1752600"/>
                <a:gd name="connsiteY6" fmla="*/ 4504942 h 4648200"/>
                <a:gd name="connsiteX7" fmla="*/ 0 w 1752600"/>
                <a:gd name="connsiteY7" fmla="*/ 3830038 h 4648200"/>
                <a:gd name="connsiteX8" fmla="*/ 22796 w 1752600"/>
                <a:gd name="connsiteY8" fmla="*/ 3846586 h 4648200"/>
                <a:gd name="connsiteX9" fmla="*/ 217617 w 1752600"/>
                <a:gd name="connsiteY9" fmla="*/ 3913162 h 4648200"/>
                <a:gd name="connsiteX10" fmla="*/ 217617 w 1752600"/>
                <a:gd name="connsiteY10" fmla="*/ 3442535 h 4648200"/>
                <a:gd name="connsiteX11" fmla="*/ 22796 w 1752600"/>
                <a:gd name="connsiteY11" fmla="*/ 3511474 h 4648200"/>
                <a:gd name="connsiteX12" fmla="*/ 0 w 1752600"/>
                <a:gd name="connsiteY12" fmla="*/ 3528276 h 4648200"/>
                <a:gd name="connsiteX13" fmla="*/ 0 w 1752600"/>
                <a:gd name="connsiteY13" fmla="*/ 143258 h 4648200"/>
                <a:gd name="connsiteX14" fmla="*/ 143258 w 1752600"/>
                <a:gd name="connsiteY1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4648200">
                  <a:moveTo>
                    <a:pt x="143258" y="0"/>
                  </a:moveTo>
                  <a:lnTo>
                    <a:pt x="1609342" y="0"/>
                  </a:lnTo>
                  <a:cubicBezTo>
                    <a:pt x="1688461" y="0"/>
                    <a:pt x="1752600" y="64139"/>
                    <a:pt x="1752600" y="143258"/>
                  </a:cubicBezTo>
                  <a:lnTo>
                    <a:pt x="1752600" y="4504942"/>
                  </a:lnTo>
                  <a:cubicBezTo>
                    <a:pt x="1752600" y="4584061"/>
                    <a:pt x="1688461" y="4648200"/>
                    <a:pt x="1609342" y="4648200"/>
                  </a:cubicBezTo>
                  <a:lnTo>
                    <a:pt x="143258" y="4648200"/>
                  </a:lnTo>
                  <a:cubicBezTo>
                    <a:pt x="64139" y="4648200"/>
                    <a:pt x="0" y="4584061"/>
                    <a:pt x="0" y="4504942"/>
                  </a:cubicBezTo>
                  <a:lnTo>
                    <a:pt x="0" y="3830038"/>
                  </a:lnTo>
                  <a:lnTo>
                    <a:pt x="22796" y="3846586"/>
                  </a:lnTo>
                  <a:cubicBezTo>
                    <a:pt x="75929" y="3888476"/>
                    <a:pt x="110564" y="3929970"/>
                    <a:pt x="217617" y="3913162"/>
                  </a:cubicBezTo>
                  <a:cubicBezTo>
                    <a:pt x="463908" y="3876745"/>
                    <a:pt x="463908" y="3481754"/>
                    <a:pt x="217617" y="3442535"/>
                  </a:cubicBezTo>
                  <a:cubicBezTo>
                    <a:pt x="110564" y="3425726"/>
                    <a:pt x="75929" y="3468797"/>
                    <a:pt x="22796" y="3511474"/>
                  </a:cubicBezTo>
                  <a:lnTo>
                    <a:pt x="0" y="3528276"/>
                  </a:lnTo>
                  <a:lnTo>
                    <a:pt x="0" y="143258"/>
                  </a:lnTo>
                  <a:cubicBezTo>
                    <a:pt x="0" y="64139"/>
                    <a:pt x="64139" y="0"/>
                    <a:pt x="143258"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Box 10">
              <a:extLst>
                <a:ext uri="{FF2B5EF4-FFF2-40B4-BE49-F238E27FC236}">
                  <a16:creationId xmlns:a16="http://schemas.microsoft.com/office/drawing/2014/main" id="{E9A57B17-D133-421D-9736-6A35527E735E}"/>
                </a:ext>
              </a:extLst>
            </p:cNvPr>
            <p:cNvSpPr txBox="1">
              <a:spLocks noChangeArrowheads="1"/>
            </p:cNvSpPr>
            <p:nvPr/>
          </p:nvSpPr>
          <p:spPr bwMode="auto">
            <a:xfrm>
              <a:off x="93985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105" name="Group 104">
            <a:extLst>
              <a:ext uri="{FF2B5EF4-FFF2-40B4-BE49-F238E27FC236}">
                <a16:creationId xmlns:a16="http://schemas.microsoft.com/office/drawing/2014/main" id="{95EDB959-005D-4493-98D1-1FBBEF51748C}"/>
              </a:ext>
            </a:extLst>
          </p:cNvPr>
          <p:cNvGrpSpPr/>
          <p:nvPr/>
        </p:nvGrpSpPr>
        <p:grpSpPr>
          <a:xfrm>
            <a:off x="8877300" y="3014880"/>
            <a:ext cx="1752600" cy="3385920"/>
            <a:chOff x="8877300" y="3014880"/>
            <a:chExt cx="1752600" cy="3385920"/>
          </a:xfrm>
        </p:grpSpPr>
        <p:sp>
          <p:nvSpPr>
            <p:cNvPr id="24" name="Freeform: Shape 23">
              <a:extLst>
                <a:ext uri="{FF2B5EF4-FFF2-40B4-BE49-F238E27FC236}">
                  <a16:creationId xmlns:a16="http://schemas.microsoft.com/office/drawing/2014/main" id="{B6057D45-5E4E-4AC8-A559-2AEF16BAF886}"/>
                </a:ext>
              </a:extLst>
            </p:cNvPr>
            <p:cNvSpPr/>
            <p:nvPr/>
          </p:nvSpPr>
          <p:spPr>
            <a:xfrm>
              <a:off x="8877300" y="3014880"/>
              <a:ext cx="1752600" cy="3385920"/>
            </a:xfrm>
            <a:custGeom>
              <a:avLst/>
              <a:gdLst>
                <a:gd name="connsiteX0" fmla="*/ 0 w 1752600"/>
                <a:gd name="connsiteY0" fmla="*/ 0 h 3385920"/>
                <a:gd name="connsiteX1" fmla="*/ 1752600 w 1752600"/>
                <a:gd name="connsiteY1" fmla="*/ 0 h 3385920"/>
                <a:gd name="connsiteX2" fmla="*/ 1752600 w 1752600"/>
                <a:gd name="connsiteY2" fmla="*/ 3242662 h 3385920"/>
                <a:gd name="connsiteX3" fmla="*/ 1609342 w 1752600"/>
                <a:gd name="connsiteY3" fmla="*/ 3385920 h 3385920"/>
                <a:gd name="connsiteX4" fmla="*/ 143258 w 1752600"/>
                <a:gd name="connsiteY4" fmla="*/ 3385920 h 3385920"/>
                <a:gd name="connsiteX5" fmla="*/ 0 w 1752600"/>
                <a:gd name="connsiteY5" fmla="*/ 3242662 h 3385920"/>
                <a:gd name="connsiteX6" fmla="*/ 0 w 1752600"/>
                <a:gd name="connsiteY6" fmla="*/ 2567758 h 3385920"/>
                <a:gd name="connsiteX7" fmla="*/ 22796 w 1752600"/>
                <a:gd name="connsiteY7" fmla="*/ 2584306 h 3385920"/>
                <a:gd name="connsiteX8" fmla="*/ 217617 w 1752600"/>
                <a:gd name="connsiteY8" fmla="*/ 2650882 h 3385920"/>
                <a:gd name="connsiteX9" fmla="*/ 217617 w 1752600"/>
                <a:gd name="connsiteY9" fmla="*/ 2180255 h 3385920"/>
                <a:gd name="connsiteX10" fmla="*/ 22796 w 1752600"/>
                <a:gd name="connsiteY10" fmla="*/ 2249194 h 3385920"/>
                <a:gd name="connsiteX11" fmla="*/ 0 w 1752600"/>
                <a:gd name="connsiteY11" fmla="*/ 22659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3385920">
                  <a:moveTo>
                    <a:pt x="0" y="0"/>
                  </a:moveTo>
                  <a:lnTo>
                    <a:pt x="1752600" y="0"/>
                  </a:lnTo>
                  <a:lnTo>
                    <a:pt x="1752600" y="3242662"/>
                  </a:lnTo>
                  <a:cubicBezTo>
                    <a:pt x="1752600" y="3321781"/>
                    <a:pt x="1688461" y="3385920"/>
                    <a:pt x="1609342" y="3385920"/>
                  </a:cubicBezTo>
                  <a:lnTo>
                    <a:pt x="143258" y="3385920"/>
                  </a:lnTo>
                  <a:cubicBezTo>
                    <a:pt x="64139" y="3385920"/>
                    <a:pt x="0" y="3321781"/>
                    <a:pt x="0" y="3242662"/>
                  </a:cubicBezTo>
                  <a:lnTo>
                    <a:pt x="0" y="2567758"/>
                  </a:lnTo>
                  <a:lnTo>
                    <a:pt x="22796" y="2584306"/>
                  </a:lnTo>
                  <a:cubicBezTo>
                    <a:pt x="75929" y="2626196"/>
                    <a:pt x="110564" y="2667690"/>
                    <a:pt x="217617" y="2650882"/>
                  </a:cubicBezTo>
                  <a:cubicBezTo>
                    <a:pt x="463908" y="2614465"/>
                    <a:pt x="463908" y="2219474"/>
                    <a:pt x="217617" y="2180255"/>
                  </a:cubicBezTo>
                  <a:cubicBezTo>
                    <a:pt x="110564" y="2163446"/>
                    <a:pt x="75929" y="2206517"/>
                    <a:pt x="22796" y="2249194"/>
                  </a:cubicBezTo>
                  <a:lnTo>
                    <a:pt x="0" y="22659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1BFC7E3-F04E-4633-8F38-E5FD4B95FC6E}"/>
                </a:ext>
              </a:extLst>
            </p:cNvPr>
            <p:cNvSpPr txBox="1"/>
            <p:nvPr/>
          </p:nvSpPr>
          <p:spPr>
            <a:xfrm>
              <a:off x="89413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A28622-BEDA-47F6-AA88-B83F3D852B6A}"/>
              </a:ext>
            </a:extLst>
          </p:cNvPr>
          <p:cNvGrpSpPr/>
          <p:nvPr/>
        </p:nvGrpSpPr>
        <p:grpSpPr>
          <a:xfrm>
            <a:off x="7048500" y="1752600"/>
            <a:ext cx="2186456" cy="4648200"/>
            <a:chOff x="7048500" y="1752600"/>
            <a:chExt cx="2186456" cy="4648200"/>
          </a:xfrm>
        </p:grpSpPr>
        <p:sp>
          <p:nvSpPr>
            <p:cNvPr id="35" name="Freeform: Shape 34">
              <a:extLst>
                <a:ext uri="{FF2B5EF4-FFF2-40B4-BE49-F238E27FC236}">
                  <a16:creationId xmlns:a16="http://schemas.microsoft.com/office/drawing/2014/main" id="{32CCEC5D-A8E5-4432-8591-8D92CFB3B8BC}"/>
                </a:ext>
              </a:extLst>
            </p:cNvPr>
            <p:cNvSpPr/>
            <p:nvPr/>
          </p:nvSpPr>
          <p:spPr>
            <a:xfrm>
              <a:off x="7048500" y="1752600"/>
              <a:ext cx="2186456" cy="4648200"/>
            </a:xfrm>
            <a:custGeom>
              <a:avLst/>
              <a:gdLst>
                <a:gd name="connsiteX0" fmla="*/ 143258 w 2186456"/>
                <a:gd name="connsiteY0" fmla="*/ 0 h 4648200"/>
                <a:gd name="connsiteX1" fmla="*/ 1609342 w 2186456"/>
                <a:gd name="connsiteY1" fmla="*/ 0 h 4648200"/>
                <a:gd name="connsiteX2" fmla="*/ 1752600 w 2186456"/>
                <a:gd name="connsiteY2" fmla="*/ 143258 h 4648200"/>
                <a:gd name="connsiteX3" fmla="*/ 1752600 w 2186456"/>
                <a:gd name="connsiteY3" fmla="*/ 3012894 h 4648200"/>
                <a:gd name="connsiteX4" fmla="*/ 1753662 w 2186456"/>
                <a:gd name="connsiteY4" fmla="*/ 3012894 h 4648200"/>
                <a:gd name="connsiteX5" fmla="*/ 1753662 w 2186456"/>
                <a:gd name="connsiteY5" fmla="*/ 3421527 h 4648200"/>
                <a:gd name="connsiteX6" fmla="*/ 1833974 w 2186456"/>
                <a:gd name="connsiteY6" fmla="*/ 3584534 h 4648200"/>
                <a:gd name="connsiteX7" fmla="*/ 2039218 w 2186456"/>
                <a:gd name="connsiteY7" fmla="*/ 3497448 h 4648200"/>
                <a:gd name="connsiteX8" fmla="*/ 2039218 w 2186456"/>
                <a:gd name="connsiteY8" fmla="*/ 3872586 h 4648200"/>
                <a:gd name="connsiteX9" fmla="*/ 1833974 w 2186456"/>
                <a:gd name="connsiteY9" fmla="*/ 3787733 h 4648200"/>
                <a:gd name="connsiteX10" fmla="*/ 1753662 w 2186456"/>
                <a:gd name="connsiteY10" fmla="*/ 3950740 h 4648200"/>
                <a:gd name="connsiteX11" fmla="*/ 1753662 w 2186456"/>
                <a:gd name="connsiteY11" fmla="*/ 4359373 h 4648200"/>
                <a:gd name="connsiteX12" fmla="*/ 1752600 w 2186456"/>
                <a:gd name="connsiteY12" fmla="*/ 4359373 h 4648200"/>
                <a:gd name="connsiteX13" fmla="*/ 1752600 w 2186456"/>
                <a:gd name="connsiteY13" fmla="*/ 4504942 h 4648200"/>
                <a:gd name="connsiteX14" fmla="*/ 1609342 w 2186456"/>
                <a:gd name="connsiteY14" fmla="*/ 4648200 h 4648200"/>
                <a:gd name="connsiteX15" fmla="*/ 143258 w 2186456"/>
                <a:gd name="connsiteY15" fmla="*/ 4648200 h 4648200"/>
                <a:gd name="connsiteX16" fmla="*/ 0 w 2186456"/>
                <a:gd name="connsiteY16" fmla="*/ 4504942 h 4648200"/>
                <a:gd name="connsiteX17" fmla="*/ 0 w 2186456"/>
                <a:gd name="connsiteY17" fmla="*/ 2915638 h 4648200"/>
                <a:gd name="connsiteX18" fmla="*/ 22797 w 2186456"/>
                <a:gd name="connsiteY18" fmla="*/ 2932186 h 4648200"/>
                <a:gd name="connsiteX19" fmla="*/ 217617 w 2186456"/>
                <a:gd name="connsiteY19" fmla="*/ 2998762 h 4648200"/>
                <a:gd name="connsiteX20" fmla="*/ 217617 w 2186456"/>
                <a:gd name="connsiteY20" fmla="*/ 2528135 h 4648200"/>
                <a:gd name="connsiteX21" fmla="*/ 22797 w 2186456"/>
                <a:gd name="connsiteY21" fmla="*/ 2597074 h 4648200"/>
                <a:gd name="connsiteX22" fmla="*/ 0 w 2186456"/>
                <a:gd name="connsiteY22" fmla="*/ 2613876 h 4648200"/>
                <a:gd name="connsiteX23" fmla="*/ 0 w 2186456"/>
                <a:gd name="connsiteY23" fmla="*/ 143258 h 4648200"/>
                <a:gd name="connsiteX24" fmla="*/ 143258 w 2186456"/>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6" h="4648200">
                  <a:moveTo>
                    <a:pt x="143258" y="0"/>
                  </a:moveTo>
                  <a:lnTo>
                    <a:pt x="1609342" y="0"/>
                  </a:lnTo>
                  <a:cubicBezTo>
                    <a:pt x="1688461" y="0"/>
                    <a:pt x="1752600" y="64139"/>
                    <a:pt x="1752600" y="143258"/>
                  </a:cubicBezTo>
                  <a:lnTo>
                    <a:pt x="1752600" y="3012894"/>
                  </a:lnTo>
                  <a:lnTo>
                    <a:pt x="1753662" y="3012894"/>
                  </a:lnTo>
                  <a:lnTo>
                    <a:pt x="1753662" y="3421527"/>
                  </a:lnTo>
                  <a:cubicBezTo>
                    <a:pt x="1753662" y="3568903"/>
                    <a:pt x="1789356" y="3602397"/>
                    <a:pt x="1833974" y="3584534"/>
                  </a:cubicBezTo>
                  <a:cubicBezTo>
                    <a:pt x="1914286" y="3546573"/>
                    <a:pt x="1925442" y="3479584"/>
                    <a:pt x="2039218" y="3497448"/>
                  </a:cubicBezTo>
                  <a:cubicBezTo>
                    <a:pt x="2235536" y="3528710"/>
                    <a:pt x="2235536" y="3843558"/>
                    <a:pt x="2039218" y="3872586"/>
                  </a:cubicBezTo>
                  <a:cubicBezTo>
                    <a:pt x="1925442" y="3890450"/>
                    <a:pt x="1914286" y="3825694"/>
                    <a:pt x="1833974" y="3787733"/>
                  </a:cubicBezTo>
                  <a:cubicBezTo>
                    <a:pt x="1789356" y="3767637"/>
                    <a:pt x="1753662" y="3803364"/>
                    <a:pt x="1753662" y="3950740"/>
                  </a:cubicBezTo>
                  <a:cubicBezTo>
                    <a:pt x="1753662" y="4359373"/>
                    <a:pt x="1753662" y="4359373"/>
                    <a:pt x="1753662" y="4359373"/>
                  </a:cubicBezTo>
                  <a:lnTo>
                    <a:pt x="1752600" y="4359373"/>
                  </a:lnTo>
                  <a:lnTo>
                    <a:pt x="1752600" y="4504942"/>
                  </a:lnTo>
                  <a:cubicBezTo>
                    <a:pt x="1752600" y="4584061"/>
                    <a:pt x="1688461" y="4648200"/>
                    <a:pt x="1609342" y="4648200"/>
                  </a:cubicBezTo>
                  <a:lnTo>
                    <a:pt x="143258" y="4648200"/>
                  </a:lnTo>
                  <a:cubicBezTo>
                    <a:pt x="64139" y="4648200"/>
                    <a:pt x="0" y="4584061"/>
                    <a:pt x="0" y="4504942"/>
                  </a:cubicBezTo>
                  <a:lnTo>
                    <a:pt x="0" y="2915638"/>
                  </a:lnTo>
                  <a:lnTo>
                    <a:pt x="22797" y="2932186"/>
                  </a:lnTo>
                  <a:cubicBezTo>
                    <a:pt x="75929" y="2974075"/>
                    <a:pt x="110565" y="3015571"/>
                    <a:pt x="217617" y="2998762"/>
                  </a:cubicBezTo>
                  <a:cubicBezTo>
                    <a:pt x="463908" y="2962345"/>
                    <a:pt x="463908" y="2567354"/>
                    <a:pt x="217617" y="2528135"/>
                  </a:cubicBezTo>
                  <a:cubicBezTo>
                    <a:pt x="110565" y="2511326"/>
                    <a:pt x="75929" y="2554397"/>
                    <a:pt x="22797" y="2597074"/>
                  </a:cubicBezTo>
                  <a:lnTo>
                    <a:pt x="0" y="2613876"/>
                  </a:lnTo>
                  <a:lnTo>
                    <a:pt x="0" y="143258"/>
                  </a:lnTo>
                  <a:cubicBezTo>
                    <a:pt x="0" y="64139"/>
                    <a:pt x="64139" y="0"/>
                    <a:pt x="143258"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269E74D6-980C-49D9-81CE-5C2DEF3F9DFE}"/>
                </a:ext>
              </a:extLst>
            </p:cNvPr>
            <p:cNvSpPr txBox="1">
              <a:spLocks noChangeArrowheads="1"/>
            </p:cNvSpPr>
            <p:nvPr/>
          </p:nvSpPr>
          <p:spPr bwMode="auto">
            <a:xfrm>
              <a:off x="75697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102" name="Group 101">
            <a:extLst>
              <a:ext uri="{FF2B5EF4-FFF2-40B4-BE49-F238E27FC236}">
                <a16:creationId xmlns:a16="http://schemas.microsoft.com/office/drawing/2014/main" id="{3AA14A77-8C51-415F-A1D8-6F87807F9479}"/>
              </a:ext>
            </a:extLst>
          </p:cNvPr>
          <p:cNvGrpSpPr/>
          <p:nvPr/>
        </p:nvGrpSpPr>
        <p:grpSpPr>
          <a:xfrm>
            <a:off x="7048500" y="3014880"/>
            <a:ext cx="2186456" cy="3385920"/>
            <a:chOff x="7048500" y="3014880"/>
            <a:chExt cx="2186456" cy="3385920"/>
          </a:xfrm>
        </p:grpSpPr>
        <p:sp>
          <p:nvSpPr>
            <p:cNvPr id="23" name="Freeform: Shape 22">
              <a:extLst>
                <a:ext uri="{FF2B5EF4-FFF2-40B4-BE49-F238E27FC236}">
                  <a16:creationId xmlns:a16="http://schemas.microsoft.com/office/drawing/2014/main" id="{60C9AF39-BE96-4480-B96E-3612CC2C978F}"/>
                </a:ext>
              </a:extLst>
            </p:cNvPr>
            <p:cNvSpPr/>
            <p:nvPr/>
          </p:nvSpPr>
          <p:spPr>
            <a:xfrm>
              <a:off x="7048500" y="3014880"/>
              <a:ext cx="2186456" cy="3385920"/>
            </a:xfrm>
            <a:custGeom>
              <a:avLst/>
              <a:gdLst>
                <a:gd name="connsiteX0" fmla="*/ 0 w 2186456"/>
                <a:gd name="connsiteY0" fmla="*/ 0 h 3385920"/>
                <a:gd name="connsiteX1" fmla="*/ 1752600 w 2186456"/>
                <a:gd name="connsiteY1" fmla="*/ 0 h 3385920"/>
                <a:gd name="connsiteX2" fmla="*/ 1752600 w 2186456"/>
                <a:gd name="connsiteY2" fmla="*/ 1750614 h 3385920"/>
                <a:gd name="connsiteX3" fmla="*/ 1753662 w 2186456"/>
                <a:gd name="connsiteY3" fmla="*/ 1750614 h 3385920"/>
                <a:gd name="connsiteX4" fmla="*/ 1753662 w 2186456"/>
                <a:gd name="connsiteY4" fmla="*/ 2159247 h 3385920"/>
                <a:gd name="connsiteX5" fmla="*/ 1833974 w 2186456"/>
                <a:gd name="connsiteY5" fmla="*/ 2322254 h 3385920"/>
                <a:gd name="connsiteX6" fmla="*/ 2039218 w 2186456"/>
                <a:gd name="connsiteY6" fmla="*/ 2235168 h 3385920"/>
                <a:gd name="connsiteX7" fmla="*/ 2039218 w 2186456"/>
                <a:gd name="connsiteY7" fmla="*/ 2610306 h 3385920"/>
                <a:gd name="connsiteX8" fmla="*/ 1833974 w 2186456"/>
                <a:gd name="connsiteY8" fmla="*/ 2525453 h 3385920"/>
                <a:gd name="connsiteX9" fmla="*/ 1753662 w 2186456"/>
                <a:gd name="connsiteY9" fmla="*/ 2688460 h 3385920"/>
                <a:gd name="connsiteX10" fmla="*/ 1753662 w 2186456"/>
                <a:gd name="connsiteY10" fmla="*/ 3097093 h 3385920"/>
                <a:gd name="connsiteX11" fmla="*/ 1752600 w 2186456"/>
                <a:gd name="connsiteY11" fmla="*/ 3097093 h 3385920"/>
                <a:gd name="connsiteX12" fmla="*/ 1752600 w 2186456"/>
                <a:gd name="connsiteY12" fmla="*/ 3242662 h 3385920"/>
                <a:gd name="connsiteX13" fmla="*/ 1609342 w 2186456"/>
                <a:gd name="connsiteY13" fmla="*/ 3385920 h 3385920"/>
                <a:gd name="connsiteX14" fmla="*/ 143258 w 2186456"/>
                <a:gd name="connsiteY14" fmla="*/ 3385920 h 3385920"/>
                <a:gd name="connsiteX15" fmla="*/ 0 w 2186456"/>
                <a:gd name="connsiteY15" fmla="*/ 3242662 h 3385920"/>
                <a:gd name="connsiteX16" fmla="*/ 0 w 2186456"/>
                <a:gd name="connsiteY16" fmla="*/ 1653358 h 3385920"/>
                <a:gd name="connsiteX17" fmla="*/ 22797 w 2186456"/>
                <a:gd name="connsiteY17" fmla="*/ 1669906 h 3385920"/>
                <a:gd name="connsiteX18" fmla="*/ 217617 w 2186456"/>
                <a:gd name="connsiteY18" fmla="*/ 1736482 h 3385920"/>
                <a:gd name="connsiteX19" fmla="*/ 217617 w 2186456"/>
                <a:gd name="connsiteY19" fmla="*/ 1265855 h 3385920"/>
                <a:gd name="connsiteX20" fmla="*/ 22797 w 2186456"/>
                <a:gd name="connsiteY20" fmla="*/ 1334794 h 3385920"/>
                <a:gd name="connsiteX21" fmla="*/ 0 w 2186456"/>
                <a:gd name="connsiteY21" fmla="*/ 13515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6" h="3385920">
                  <a:moveTo>
                    <a:pt x="0" y="0"/>
                  </a:moveTo>
                  <a:lnTo>
                    <a:pt x="1752600" y="0"/>
                  </a:lnTo>
                  <a:lnTo>
                    <a:pt x="1752600" y="1750614"/>
                  </a:lnTo>
                  <a:lnTo>
                    <a:pt x="1753662" y="1750614"/>
                  </a:lnTo>
                  <a:lnTo>
                    <a:pt x="1753662" y="2159247"/>
                  </a:lnTo>
                  <a:cubicBezTo>
                    <a:pt x="1753662" y="2306623"/>
                    <a:pt x="1789356" y="2340117"/>
                    <a:pt x="1833974" y="2322254"/>
                  </a:cubicBezTo>
                  <a:cubicBezTo>
                    <a:pt x="1914286" y="2284293"/>
                    <a:pt x="1925442" y="2217304"/>
                    <a:pt x="2039218" y="2235168"/>
                  </a:cubicBezTo>
                  <a:cubicBezTo>
                    <a:pt x="2235536" y="2266430"/>
                    <a:pt x="2235536" y="2581278"/>
                    <a:pt x="2039218" y="2610306"/>
                  </a:cubicBezTo>
                  <a:cubicBezTo>
                    <a:pt x="1925442" y="2628170"/>
                    <a:pt x="1914286" y="2563414"/>
                    <a:pt x="1833974" y="2525453"/>
                  </a:cubicBezTo>
                  <a:cubicBezTo>
                    <a:pt x="1789356" y="2505357"/>
                    <a:pt x="1753662" y="2541084"/>
                    <a:pt x="1753662" y="2688460"/>
                  </a:cubicBezTo>
                  <a:cubicBezTo>
                    <a:pt x="1753662" y="3097093"/>
                    <a:pt x="1753662" y="3097093"/>
                    <a:pt x="1753662" y="3097093"/>
                  </a:cubicBezTo>
                  <a:lnTo>
                    <a:pt x="1752600" y="3097093"/>
                  </a:lnTo>
                  <a:lnTo>
                    <a:pt x="1752600" y="3242662"/>
                  </a:lnTo>
                  <a:cubicBezTo>
                    <a:pt x="1752600" y="3321781"/>
                    <a:pt x="1688461" y="3385920"/>
                    <a:pt x="1609342" y="3385920"/>
                  </a:cubicBezTo>
                  <a:lnTo>
                    <a:pt x="143258" y="3385920"/>
                  </a:lnTo>
                  <a:cubicBezTo>
                    <a:pt x="64139" y="3385920"/>
                    <a:pt x="0" y="3321781"/>
                    <a:pt x="0" y="3242662"/>
                  </a:cubicBezTo>
                  <a:lnTo>
                    <a:pt x="0" y="1653358"/>
                  </a:lnTo>
                  <a:lnTo>
                    <a:pt x="22797" y="1669906"/>
                  </a:lnTo>
                  <a:cubicBezTo>
                    <a:pt x="75929" y="1711795"/>
                    <a:pt x="110565" y="1753291"/>
                    <a:pt x="217617" y="1736482"/>
                  </a:cubicBezTo>
                  <a:cubicBezTo>
                    <a:pt x="463908" y="1700065"/>
                    <a:pt x="463908" y="1305074"/>
                    <a:pt x="217617" y="1265855"/>
                  </a:cubicBezTo>
                  <a:cubicBezTo>
                    <a:pt x="110565" y="1249046"/>
                    <a:pt x="75929" y="1292117"/>
                    <a:pt x="22797" y="1334794"/>
                  </a:cubicBezTo>
                  <a:lnTo>
                    <a:pt x="0" y="13515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D5E78F-2954-4A02-A5E4-317AE1030237}"/>
                </a:ext>
              </a:extLst>
            </p:cNvPr>
            <p:cNvSpPr txBox="1"/>
            <p:nvPr/>
          </p:nvSpPr>
          <p:spPr>
            <a:xfrm>
              <a:off x="7250709" y="3307080"/>
              <a:ext cx="1591056" cy="1646605"/>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0" name="Group 99">
            <a:extLst>
              <a:ext uri="{FF2B5EF4-FFF2-40B4-BE49-F238E27FC236}">
                <a16:creationId xmlns:a16="http://schemas.microsoft.com/office/drawing/2014/main" id="{DF0B02D8-B8B0-4FEE-8CBC-36C2BF7DA242}"/>
              </a:ext>
            </a:extLst>
          </p:cNvPr>
          <p:cNvGrpSpPr/>
          <p:nvPr/>
        </p:nvGrpSpPr>
        <p:grpSpPr>
          <a:xfrm>
            <a:off x="5219700" y="1752600"/>
            <a:ext cx="2186457" cy="4648200"/>
            <a:chOff x="5219700" y="1752600"/>
            <a:chExt cx="2186457" cy="4648200"/>
          </a:xfrm>
        </p:grpSpPr>
        <p:sp>
          <p:nvSpPr>
            <p:cNvPr id="34" name="Freeform: Shape 33">
              <a:extLst>
                <a:ext uri="{FF2B5EF4-FFF2-40B4-BE49-F238E27FC236}">
                  <a16:creationId xmlns:a16="http://schemas.microsoft.com/office/drawing/2014/main" id="{5B58D367-1662-46CA-BED9-96D9897DDDDF}"/>
                </a:ext>
              </a:extLst>
            </p:cNvPr>
            <p:cNvSpPr/>
            <p:nvPr/>
          </p:nvSpPr>
          <p:spPr>
            <a:xfrm>
              <a:off x="5219700" y="1752600"/>
              <a:ext cx="2186457" cy="4648200"/>
            </a:xfrm>
            <a:custGeom>
              <a:avLst/>
              <a:gdLst>
                <a:gd name="connsiteX0" fmla="*/ 143258 w 2186457"/>
                <a:gd name="connsiteY0" fmla="*/ 0 h 4648200"/>
                <a:gd name="connsiteX1" fmla="*/ 1609342 w 2186457"/>
                <a:gd name="connsiteY1" fmla="*/ 0 h 4648200"/>
                <a:gd name="connsiteX2" fmla="*/ 1752600 w 2186457"/>
                <a:gd name="connsiteY2" fmla="*/ 143258 h 4648200"/>
                <a:gd name="connsiteX3" fmla="*/ 1752600 w 2186457"/>
                <a:gd name="connsiteY3" fmla="*/ 2098494 h 4648200"/>
                <a:gd name="connsiteX4" fmla="*/ 1753663 w 2186457"/>
                <a:gd name="connsiteY4" fmla="*/ 2098494 h 4648200"/>
                <a:gd name="connsiteX5" fmla="*/ 1753663 w 2186457"/>
                <a:gd name="connsiteY5" fmla="*/ 2507127 h 4648200"/>
                <a:gd name="connsiteX6" fmla="*/ 1833975 w 2186457"/>
                <a:gd name="connsiteY6" fmla="*/ 2670134 h 4648200"/>
                <a:gd name="connsiteX7" fmla="*/ 2039218 w 2186457"/>
                <a:gd name="connsiteY7" fmla="*/ 2583048 h 4648200"/>
                <a:gd name="connsiteX8" fmla="*/ 2039218 w 2186457"/>
                <a:gd name="connsiteY8" fmla="*/ 2958186 h 4648200"/>
                <a:gd name="connsiteX9" fmla="*/ 1833975 w 2186457"/>
                <a:gd name="connsiteY9" fmla="*/ 2873333 h 4648200"/>
                <a:gd name="connsiteX10" fmla="*/ 1753663 w 2186457"/>
                <a:gd name="connsiteY10" fmla="*/ 3036340 h 4648200"/>
                <a:gd name="connsiteX11" fmla="*/ 1753663 w 2186457"/>
                <a:gd name="connsiteY11" fmla="*/ 3444973 h 4648200"/>
                <a:gd name="connsiteX12" fmla="*/ 1752600 w 2186457"/>
                <a:gd name="connsiteY12" fmla="*/ 3444973 h 4648200"/>
                <a:gd name="connsiteX13" fmla="*/ 1752600 w 2186457"/>
                <a:gd name="connsiteY13" fmla="*/ 4504942 h 4648200"/>
                <a:gd name="connsiteX14" fmla="*/ 1609342 w 2186457"/>
                <a:gd name="connsiteY14" fmla="*/ 4648200 h 4648200"/>
                <a:gd name="connsiteX15" fmla="*/ 143258 w 2186457"/>
                <a:gd name="connsiteY15" fmla="*/ 4648200 h 4648200"/>
                <a:gd name="connsiteX16" fmla="*/ 0 w 2186457"/>
                <a:gd name="connsiteY16" fmla="*/ 4504942 h 4648200"/>
                <a:gd name="connsiteX17" fmla="*/ 0 w 2186457"/>
                <a:gd name="connsiteY17" fmla="*/ 2000510 h 4648200"/>
                <a:gd name="connsiteX18" fmla="*/ 23800 w 2186457"/>
                <a:gd name="connsiteY18" fmla="*/ 2017786 h 4648200"/>
                <a:gd name="connsiteX19" fmla="*/ 218620 w 2186457"/>
                <a:gd name="connsiteY19" fmla="*/ 2084362 h 4648200"/>
                <a:gd name="connsiteX20" fmla="*/ 218620 w 2186457"/>
                <a:gd name="connsiteY20" fmla="*/ 1613735 h 4648200"/>
                <a:gd name="connsiteX21" fmla="*/ 23800 w 2186457"/>
                <a:gd name="connsiteY21" fmla="*/ 1682674 h 4648200"/>
                <a:gd name="connsiteX22" fmla="*/ 0 w 2186457"/>
                <a:gd name="connsiteY22" fmla="*/ 1700215 h 4648200"/>
                <a:gd name="connsiteX23" fmla="*/ 0 w 2186457"/>
                <a:gd name="connsiteY23" fmla="*/ 143258 h 4648200"/>
                <a:gd name="connsiteX24" fmla="*/ 143258 w 2186457"/>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7" h="4648200">
                  <a:moveTo>
                    <a:pt x="143258" y="0"/>
                  </a:moveTo>
                  <a:lnTo>
                    <a:pt x="1609342" y="0"/>
                  </a:lnTo>
                  <a:cubicBezTo>
                    <a:pt x="1688461" y="0"/>
                    <a:pt x="1752600" y="64139"/>
                    <a:pt x="1752600" y="143258"/>
                  </a:cubicBezTo>
                  <a:lnTo>
                    <a:pt x="1752600" y="2098494"/>
                  </a:lnTo>
                  <a:lnTo>
                    <a:pt x="1753663" y="2098494"/>
                  </a:lnTo>
                  <a:lnTo>
                    <a:pt x="1753663" y="2507127"/>
                  </a:lnTo>
                  <a:cubicBezTo>
                    <a:pt x="1753663" y="2654503"/>
                    <a:pt x="1789357" y="2687997"/>
                    <a:pt x="1833975" y="2670134"/>
                  </a:cubicBezTo>
                  <a:cubicBezTo>
                    <a:pt x="1914287" y="2632173"/>
                    <a:pt x="1925442" y="2565184"/>
                    <a:pt x="2039218" y="2583048"/>
                  </a:cubicBezTo>
                  <a:cubicBezTo>
                    <a:pt x="2235537" y="2614310"/>
                    <a:pt x="2235537" y="2929158"/>
                    <a:pt x="2039218" y="2958186"/>
                  </a:cubicBezTo>
                  <a:cubicBezTo>
                    <a:pt x="1925442" y="2976050"/>
                    <a:pt x="1914287" y="2911294"/>
                    <a:pt x="1833975" y="2873333"/>
                  </a:cubicBezTo>
                  <a:cubicBezTo>
                    <a:pt x="1789357" y="2853237"/>
                    <a:pt x="1753663" y="2888964"/>
                    <a:pt x="1753663" y="3036340"/>
                  </a:cubicBezTo>
                  <a:cubicBezTo>
                    <a:pt x="1753663" y="3444973"/>
                    <a:pt x="1753663" y="3444973"/>
                    <a:pt x="1753663" y="3444973"/>
                  </a:cubicBezTo>
                  <a:lnTo>
                    <a:pt x="1752600" y="3444973"/>
                  </a:lnTo>
                  <a:lnTo>
                    <a:pt x="1752600" y="4504942"/>
                  </a:lnTo>
                  <a:cubicBezTo>
                    <a:pt x="1752600" y="4584061"/>
                    <a:pt x="1688461" y="4648200"/>
                    <a:pt x="1609342" y="4648200"/>
                  </a:cubicBezTo>
                  <a:lnTo>
                    <a:pt x="143258" y="4648200"/>
                  </a:lnTo>
                  <a:cubicBezTo>
                    <a:pt x="64139" y="4648200"/>
                    <a:pt x="0" y="4584061"/>
                    <a:pt x="0" y="4504942"/>
                  </a:cubicBezTo>
                  <a:lnTo>
                    <a:pt x="0" y="2000510"/>
                  </a:lnTo>
                  <a:lnTo>
                    <a:pt x="23800" y="2017786"/>
                  </a:lnTo>
                  <a:cubicBezTo>
                    <a:pt x="76932" y="2059676"/>
                    <a:pt x="111568" y="2101170"/>
                    <a:pt x="218620" y="2084362"/>
                  </a:cubicBezTo>
                  <a:cubicBezTo>
                    <a:pt x="464911" y="2047945"/>
                    <a:pt x="464911" y="1652954"/>
                    <a:pt x="218620" y="1613735"/>
                  </a:cubicBezTo>
                  <a:cubicBezTo>
                    <a:pt x="111568" y="1596926"/>
                    <a:pt x="76932" y="1639997"/>
                    <a:pt x="23800" y="1682674"/>
                  </a:cubicBezTo>
                  <a:lnTo>
                    <a:pt x="0" y="1700215"/>
                  </a:lnTo>
                  <a:lnTo>
                    <a:pt x="0" y="143258"/>
                  </a:lnTo>
                  <a:cubicBezTo>
                    <a:pt x="0" y="64139"/>
                    <a:pt x="64139" y="0"/>
                    <a:pt x="143258"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CFE4788-107C-4AB9-8904-D8C61BD797F4}"/>
                </a:ext>
              </a:extLst>
            </p:cNvPr>
            <p:cNvSpPr txBox="1">
              <a:spLocks noChangeArrowheads="1"/>
            </p:cNvSpPr>
            <p:nvPr/>
          </p:nvSpPr>
          <p:spPr bwMode="auto">
            <a:xfrm>
              <a:off x="57373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99" name="Group 98">
            <a:extLst>
              <a:ext uri="{FF2B5EF4-FFF2-40B4-BE49-F238E27FC236}">
                <a16:creationId xmlns:a16="http://schemas.microsoft.com/office/drawing/2014/main" id="{A364BCDB-FD67-4D6F-B77D-27229D69F823}"/>
              </a:ext>
            </a:extLst>
          </p:cNvPr>
          <p:cNvGrpSpPr/>
          <p:nvPr/>
        </p:nvGrpSpPr>
        <p:grpSpPr>
          <a:xfrm>
            <a:off x="5219700" y="3014880"/>
            <a:ext cx="2186457" cy="3385920"/>
            <a:chOff x="5219700" y="3014880"/>
            <a:chExt cx="2186457" cy="3385920"/>
          </a:xfrm>
        </p:grpSpPr>
        <p:sp>
          <p:nvSpPr>
            <p:cNvPr id="22" name="Freeform: Shape 21">
              <a:extLst>
                <a:ext uri="{FF2B5EF4-FFF2-40B4-BE49-F238E27FC236}">
                  <a16:creationId xmlns:a16="http://schemas.microsoft.com/office/drawing/2014/main" id="{BF303735-835F-47AE-A9B8-C551A9D10E40}"/>
                </a:ext>
              </a:extLst>
            </p:cNvPr>
            <p:cNvSpPr/>
            <p:nvPr/>
          </p:nvSpPr>
          <p:spPr>
            <a:xfrm>
              <a:off x="5219700" y="3014880"/>
              <a:ext cx="2186457" cy="3385920"/>
            </a:xfrm>
            <a:custGeom>
              <a:avLst/>
              <a:gdLst>
                <a:gd name="connsiteX0" fmla="*/ 0 w 2186457"/>
                <a:gd name="connsiteY0" fmla="*/ 0 h 3385920"/>
                <a:gd name="connsiteX1" fmla="*/ 1752600 w 2186457"/>
                <a:gd name="connsiteY1" fmla="*/ 0 h 3385920"/>
                <a:gd name="connsiteX2" fmla="*/ 1752600 w 2186457"/>
                <a:gd name="connsiteY2" fmla="*/ 836214 h 3385920"/>
                <a:gd name="connsiteX3" fmla="*/ 1753663 w 2186457"/>
                <a:gd name="connsiteY3" fmla="*/ 836214 h 3385920"/>
                <a:gd name="connsiteX4" fmla="*/ 1753663 w 2186457"/>
                <a:gd name="connsiteY4" fmla="*/ 1244847 h 3385920"/>
                <a:gd name="connsiteX5" fmla="*/ 1833975 w 2186457"/>
                <a:gd name="connsiteY5" fmla="*/ 1407854 h 3385920"/>
                <a:gd name="connsiteX6" fmla="*/ 2039218 w 2186457"/>
                <a:gd name="connsiteY6" fmla="*/ 1320768 h 3385920"/>
                <a:gd name="connsiteX7" fmla="*/ 2039218 w 2186457"/>
                <a:gd name="connsiteY7" fmla="*/ 1695906 h 3385920"/>
                <a:gd name="connsiteX8" fmla="*/ 1833975 w 2186457"/>
                <a:gd name="connsiteY8" fmla="*/ 1611053 h 3385920"/>
                <a:gd name="connsiteX9" fmla="*/ 1753663 w 2186457"/>
                <a:gd name="connsiteY9" fmla="*/ 1774060 h 3385920"/>
                <a:gd name="connsiteX10" fmla="*/ 1753663 w 2186457"/>
                <a:gd name="connsiteY10" fmla="*/ 2182693 h 3385920"/>
                <a:gd name="connsiteX11" fmla="*/ 1752600 w 2186457"/>
                <a:gd name="connsiteY11" fmla="*/ 2182693 h 3385920"/>
                <a:gd name="connsiteX12" fmla="*/ 1752600 w 2186457"/>
                <a:gd name="connsiteY12" fmla="*/ 3242662 h 3385920"/>
                <a:gd name="connsiteX13" fmla="*/ 1609342 w 2186457"/>
                <a:gd name="connsiteY13" fmla="*/ 3385920 h 3385920"/>
                <a:gd name="connsiteX14" fmla="*/ 143258 w 2186457"/>
                <a:gd name="connsiteY14" fmla="*/ 3385920 h 3385920"/>
                <a:gd name="connsiteX15" fmla="*/ 0 w 2186457"/>
                <a:gd name="connsiteY15" fmla="*/ 3242662 h 3385920"/>
                <a:gd name="connsiteX16" fmla="*/ 0 w 2186457"/>
                <a:gd name="connsiteY16" fmla="*/ 738230 h 3385920"/>
                <a:gd name="connsiteX17" fmla="*/ 23800 w 2186457"/>
                <a:gd name="connsiteY17" fmla="*/ 755506 h 3385920"/>
                <a:gd name="connsiteX18" fmla="*/ 218620 w 2186457"/>
                <a:gd name="connsiteY18" fmla="*/ 822082 h 3385920"/>
                <a:gd name="connsiteX19" fmla="*/ 218620 w 2186457"/>
                <a:gd name="connsiteY19" fmla="*/ 351455 h 3385920"/>
                <a:gd name="connsiteX20" fmla="*/ 23800 w 2186457"/>
                <a:gd name="connsiteY20" fmla="*/ 420394 h 3385920"/>
                <a:gd name="connsiteX21" fmla="*/ 0 w 2186457"/>
                <a:gd name="connsiteY21" fmla="*/ 437935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7" h="3385920">
                  <a:moveTo>
                    <a:pt x="0" y="0"/>
                  </a:moveTo>
                  <a:lnTo>
                    <a:pt x="1752600" y="0"/>
                  </a:lnTo>
                  <a:lnTo>
                    <a:pt x="1752600" y="836214"/>
                  </a:lnTo>
                  <a:lnTo>
                    <a:pt x="1753663" y="836214"/>
                  </a:lnTo>
                  <a:lnTo>
                    <a:pt x="1753663" y="1244847"/>
                  </a:lnTo>
                  <a:cubicBezTo>
                    <a:pt x="1753663" y="1392223"/>
                    <a:pt x="1789357" y="1425717"/>
                    <a:pt x="1833975" y="1407854"/>
                  </a:cubicBezTo>
                  <a:cubicBezTo>
                    <a:pt x="1914287" y="1369893"/>
                    <a:pt x="1925442" y="1302904"/>
                    <a:pt x="2039218" y="1320768"/>
                  </a:cubicBezTo>
                  <a:cubicBezTo>
                    <a:pt x="2235537" y="1352030"/>
                    <a:pt x="2235537" y="1666878"/>
                    <a:pt x="2039218" y="1695906"/>
                  </a:cubicBezTo>
                  <a:cubicBezTo>
                    <a:pt x="1925442" y="1713770"/>
                    <a:pt x="1914287" y="1649014"/>
                    <a:pt x="1833975" y="1611053"/>
                  </a:cubicBezTo>
                  <a:cubicBezTo>
                    <a:pt x="1789357" y="1590957"/>
                    <a:pt x="1753663" y="1626684"/>
                    <a:pt x="1753663" y="1774060"/>
                  </a:cubicBezTo>
                  <a:cubicBezTo>
                    <a:pt x="1753663" y="2182693"/>
                    <a:pt x="1753663" y="2182693"/>
                    <a:pt x="1753663" y="2182693"/>
                  </a:cubicBezTo>
                  <a:lnTo>
                    <a:pt x="1752600" y="2182693"/>
                  </a:lnTo>
                  <a:lnTo>
                    <a:pt x="1752600" y="3242662"/>
                  </a:lnTo>
                  <a:cubicBezTo>
                    <a:pt x="1752600" y="3321781"/>
                    <a:pt x="1688461" y="3385920"/>
                    <a:pt x="1609342" y="3385920"/>
                  </a:cubicBezTo>
                  <a:lnTo>
                    <a:pt x="143258" y="3385920"/>
                  </a:lnTo>
                  <a:cubicBezTo>
                    <a:pt x="64139" y="3385920"/>
                    <a:pt x="0" y="3321781"/>
                    <a:pt x="0" y="3242662"/>
                  </a:cubicBezTo>
                  <a:lnTo>
                    <a:pt x="0" y="738230"/>
                  </a:lnTo>
                  <a:lnTo>
                    <a:pt x="23800" y="755506"/>
                  </a:lnTo>
                  <a:cubicBezTo>
                    <a:pt x="76932" y="797396"/>
                    <a:pt x="111568" y="838890"/>
                    <a:pt x="218620" y="822082"/>
                  </a:cubicBezTo>
                  <a:cubicBezTo>
                    <a:pt x="464911" y="785665"/>
                    <a:pt x="464911" y="390674"/>
                    <a:pt x="218620" y="351455"/>
                  </a:cubicBezTo>
                  <a:cubicBezTo>
                    <a:pt x="111568" y="334646"/>
                    <a:pt x="76932" y="377717"/>
                    <a:pt x="23800" y="420394"/>
                  </a:cubicBezTo>
                  <a:lnTo>
                    <a:pt x="0" y="437935"/>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DC2948C-5B02-471C-BCC1-7E330F8E399C}"/>
                </a:ext>
              </a:extLst>
            </p:cNvPr>
            <p:cNvSpPr txBox="1"/>
            <p:nvPr/>
          </p:nvSpPr>
          <p:spPr>
            <a:xfrm>
              <a:off x="52837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 LOREM IPSUM </a:t>
              </a:r>
              <a:r>
                <a:rPr lang="en-US" sz="1500" dirty="0">
                  <a:solidFill>
                    <a:schemeClr val="bg1"/>
                  </a:solidFill>
                  <a:latin typeface="Bernard MT Condensed" panose="02050806060905020404" pitchFamily="18" charset="0"/>
                </a:rPr>
                <a:t>03</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      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72AC8E7A-6464-46F4-A58F-231B845A6C3D}"/>
              </a:ext>
            </a:extLst>
          </p:cNvPr>
          <p:cNvGrpSpPr/>
          <p:nvPr/>
        </p:nvGrpSpPr>
        <p:grpSpPr>
          <a:xfrm>
            <a:off x="3390900" y="1752600"/>
            <a:ext cx="2187460" cy="4648200"/>
            <a:chOff x="3390900" y="1752600"/>
            <a:chExt cx="2187460" cy="4648200"/>
          </a:xfrm>
        </p:grpSpPr>
        <p:sp>
          <p:nvSpPr>
            <p:cNvPr id="33" name="Freeform: Shape 32">
              <a:extLst>
                <a:ext uri="{FF2B5EF4-FFF2-40B4-BE49-F238E27FC236}">
                  <a16:creationId xmlns:a16="http://schemas.microsoft.com/office/drawing/2014/main" id="{38641C24-A49E-4F39-A0EA-B36FC84B0142}"/>
                </a:ext>
              </a:extLst>
            </p:cNvPr>
            <p:cNvSpPr/>
            <p:nvPr/>
          </p:nvSpPr>
          <p:spPr>
            <a:xfrm>
              <a:off x="33909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1184094 h 4648200"/>
                <a:gd name="connsiteX4" fmla="*/ 1754666 w 2187460"/>
                <a:gd name="connsiteY4" fmla="*/ 1184094 h 4648200"/>
                <a:gd name="connsiteX5" fmla="*/ 1754666 w 2187460"/>
                <a:gd name="connsiteY5" fmla="*/ 1592727 h 4648200"/>
                <a:gd name="connsiteX6" fmla="*/ 1834978 w 2187460"/>
                <a:gd name="connsiteY6" fmla="*/ 1755734 h 4648200"/>
                <a:gd name="connsiteX7" fmla="*/ 2040221 w 2187460"/>
                <a:gd name="connsiteY7" fmla="*/ 1668648 h 4648200"/>
                <a:gd name="connsiteX8" fmla="*/ 2040221 w 2187460"/>
                <a:gd name="connsiteY8" fmla="*/ 2043786 h 4648200"/>
                <a:gd name="connsiteX9" fmla="*/ 1834978 w 2187460"/>
                <a:gd name="connsiteY9" fmla="*/ 1958933 h 4648200"/>
                <a:gd name="connsiteX10" fmla="*/ 1754666 w 2187460"/>
                <a:gd name="connsiteY10" fmla="*/ 2121940 h 4648200"/>
                <a:gd name="connsiteX11" fmla="*/ 1754666 w 2187460"/>
                <a:gd name="connsiteY11" fmla="*/ 2530573 h 4648200"/>
                <a:gd name="connsiteX12" fmla="*/ 1752600 w 2187460"/>
                <a:gd name="connsiteY12" fmla="*/ 25305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086110 h 4648200"/>
                <a:gd name="connsiteX18" fmla="*/ 23799 w 2187460"/>
                <a:gd name="connsiteY18" fmla="*/ 1103386 h 4648200"/>
                <a:gd name="connsiteX19" fmla="*/ 218620 w 2187460"/>
                <a:gd name="connsiteY19" fmla="*/ 1169962 h 4648200"/>
                <a:gd name="connsiteX20" fmla="*/ 218620 w 2187460"/>
                <a:gd name="connsiteY20" fmla="*/ 699335 h 4648200"/>
                <a:gd name="connsiteX21" fmla="*/ 23799 w 2187460"/>
                <a:gd name="connsiteY21" fmla="*/ 768274 h 4648200"/>
                <a:gd name="connsiteX22" fmla="*/ 0 w 2187460"/>
                <a:gd name="connsiteY22" fmla="*/ 785815 h 4648200"/>
                <a:gd name="connsiteX23" fmla="*/ 0 w 2187460"/>
                <a:gd name="connsiteY23" fmla="*/ 143258 h 4648200"/>
                <a:gd name="connsiteX24" fmla="*/ 143258 w 2187460"/>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7460" h="4648200">
                  <a:moveTo>
                    <a:pt x="143258" y="0"/>
                  </a:moveTo>
                  <a:lnTo>
                    <a:pt x="1609342" y="0"/>
                  </a:lnTo>
                  <a:cubicBezTo>
                    <a:pt x="1688461" y="0"/>
                    <a:pt x="1752600" y="64139"/>
                    <a:pt x="1752600" y="143258"/>
                  </a:cubicBezTo>
                  <a:lnTo>
                    <a:pt x="1752600" y="1184094"/>
                  </a:lnTo>
                  <a:lnTo>
                    <a:pt x="1754666" y="1184094"/>
                  </a:lnTo>
                  <a:lnTo>
                    <a:pt x="1754666" y="1592727"/>
                  </a:lnTo>
                  <a:cubicBezTo>
                    <a:pt x="1754666" y="1740103"/>
                    <a:pt x="1790360" y="1773597"/>
                    <a:pt x="1834978" y="1755734"/>
                  </a:cubicBezTo>
                  <a:cubicBezTo>
                    <a:pt x="1915290" y="1717773"/>
                    <a:pt x="1926445" y="1650784"/>
                    <a:pt x="2040221" y="1668648"/>
                  </a:cubicBezTo>
                  <a:cubicBezTo>
                    <a:pt x="2236540" y="1699910"/>
                    <a:pt x="2236540" y="2014758"/>
                    <a:pt x="2040221" y="2043786"/>
                  </a:cubicBezTo>
                  <a:cubicBezTo>
                    <a:pt x="1926445" y="2061650"/>
                    <a:pt x="1915290" y="1996894"/>
                    <a:pt x="1834978" y="1958933"/>
                  </a:cubicBezTo>
                  <a:cubicBezTo>
                    <a:pt x="1790360" y="1938837"/>
                    <a:pt x="1754666" y="1974564"/>
                    <a:pt x="1754666" y="2121940"/>
                  </a:cubicBezTo>
                  <a:cubicBezTo>
                    <a:pt x="1754666" y="2530573"/>
                    <a:pt x="1754666" y="2530573"/>
                    <a:pt x="1754666" y="2530573"/>
                  </a:cubicBezTo>
                  <a:lnTo>
                    <a:pt x="1752600" y="2530573"/>
                  </a:lnTo>
                  <a:lnTo>
                    <a:pt x="1752600" y="4504942"/>
                  </a:lnTo>
                  <a:cubicBezTo>
                    <a:pt x="1752600" y="4584061"/>
                    <a:pt x="1688461" y="4648200"/>
                    <a:pt x="1609342" y="4648200"/>
                  </a:cubicBezTo>
                  <a:lnTo>
                    <a:pt x="143258" y="4648200"/>
                  </a:lnTo>
                  <a:cubicBezTo>
                    <a:pt x="64139" y="4648200"/>
                    <a:pt x="0" y="4584061"/>
                    <a:pt x="0" y="4504942"/>
                  </a:cubicBezTo>
                  <a:lnTo>
                    <a:pt x="0" y="1086110"/>
                  </a:lnTo>
                  <a:lnTo>
                    <a:pt x="23799" y="1103386"/>
                  </a:lnTo>
                  <a:cubicBezTo>
                    <a:pt x="76932" y="1145276"/>
                    <a:pt x="111567" y="1186770"/>
                    <a:pt x="218620" y="1169962"/>
                  </a:cubicBezTo>
                  <a:cubicBezTo>
                    <a:pt x="464911" y="1133545"/>
                    <a:pt x="464911" y="738554"/>
                    <a:pt x="218620" y="699335"/>
                  </a:cubicBezTo>
                  <a:cubicBezTo>
                    <a:pt x="111567" y="682526"/>
                    <a:pt x="76932" y="725597"/>
                    <a:pt x="23799" y="768274"/>
                  </a:cubicBezTo>
                  <a:lnTo>
                    <a:pt x="0" y="785815"/>
                  </a:lnTo>
                  <a:lnTo>
                    <a:pt x="0" y="143258"/>
                  </a:lnTo>
                  <a:cubicBezTo>
                    <a:pt x="0" y="64139"/>
                    <a:pt x="64139" y="0"/>
                    <a:pt x="143258"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 Box 10">
              <a:extLst>
                <a:ext uri="{FF2B5EF4-FFF2-40B4-BE49-F238E27FC236}">
                  <a16:creationId xmlns:a16="http://schemas.microsoft.com/office/drawing/2014/main" id="{FA5D6E6D-3108-4437-A631-AB0242505339}"/>
                </a:ext>
              </a:extLst>
            </p:cNvPr>
            <p:cNvSpPr txBox="1">
              <a:spLocks noChangeArrowheads="1"/>
            </p:cNvSpPr>
            <p:nvPr/>
          </p:nvSpPr>
          <p:spPr bwMode="auto">
            <a:xfrm>
              <a:off x="39085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82C9F17E-C202-4B68-A8A3-56A15169D228}"/>
              </a:ext>
            </a:extLst>
          </p:cNvPr>
          <p:cNvGrpSpPr/>
          <p:nvPr/>
        </p:nvGrpSpPr>
        <p:grpSpPr>
          <a:xfrm>
            <a:off x="3390900" y="3014880"/>
            <a:ext cx="2187460" cy="3385920"/>
            <a:chOff x="3390900" y="3014880"/>
            <a:chExt cx="2187460" cy="3385920"/>
          </a:xfrm>
        </p:grpSpPr>
        <p:sp>
          <p:nvSpPr>
            <p:cNvPr id="21" name="Freeform: Shape 20">
              <a:extLst>
                <a:ext uri="{FF2B5EF4-FFF2-40B4-BE49-F238E27FC236}">
                  <a16:creationId xmlns:a16="http://schemas.microsoft.com/office/drawing/2014/main" id="{F4DE7473-4E7E-4833-80E5-5BDA2193EEE1}"/>
                </a:ext>
              </a:extLst>
            </p:cNvPr>
            <p:cNvSpPr/>
            <p:nvPr/>
          </p:nvSpPr>
          <p:spPr>
            <a:xfrm>
              <a:off x="3390900" y="3014880"/>
              <a:ext cx="2187460" cy="3385920"/>
            </a:xfrm>
            <a:custGeom>
              <a:avLst/>
              <a:gdLst>
                <a:gd name="connsiteX0" fmla="*/ 0 w 2187460"/>
                <a:gd name="connsiteY0" fmla="*/ 0 h 3385920"/>
                <a:gd name="connsiteX1" fmla="*/ 1754666 w 2187460"/>
                <a:gd name="connsiteY1" fmla="*/ 0 h 3385920"/>
                <a:gd name="connsiteX2" fmla="*/ 1754666 w 2187460"/>
                <a:gd name="connsiteY2" fmla="*/ 330447 h 3385920"/>
                <a:gd name="connsiteX3" fmla="*/ 1834978 w 2187460"/>
                <a:gd name="connsiteY3" fmla="*/ 493454 h 3385920"/>
                <a:gd name="connsiteX4" fmla="*/ 2040221 w 2187460"/>
                <a:gd name="connsiteY4" fmla="*/ 406368 h 3385920"/>
                <a:gd name="connsiteX5" fmla="*/ 2040221 w 2187460"/>
                <a:gd name="connsiteY5" fmla="*/ 781506 h 3385920"/>
                <a:gd name="connsiteX6" fmla="*/ 1834978 w 2187460"/>
                <a:gd name="connsiteY6" fmla="*/ 696653 h 3385920"/>
                <a:gd name="connsiteX7" fmla="*/ 1754666 w 2187460"/>
                <a:gd name="connsiteY7" fmla="*/ 859660 h 3385920"/>
                <a:gd name="connsiteX8" fmla="*/ 1754666 w 2187460"/>
                <a:gd name="connsiteY8" fmla="*/ 1268293 h 3385920"/>
                <a:gd name="connsiteX9" fmla="*/ 1752600 w 2187460"/>
                <a:gd name="connsiteY9" fmla="*/ 1268293 h 3385920"/>
                <a:gd name="connsiteX10" fmla="*/ 1752600 w 2187460"/>
                <a:gd name="connsiteY10" fmla="*/ 3242662 h 3385920"/>
                <a:gd name="connsiteX11" fmla="*/ 1609342 w 2187460"/>
                <a:gd name="connsiteY11" fmla="*/ 3385920 h 3385920"/>
                <a:gd name="connsiteX12" fmla="*/ 143258 w 2187460"/>
                <a:gd name="connsiteY12" fmla="*/ 3385920 h 3385920"/>
                <a:gd name="connsiteX13" fmla="*/ 0 w 2187460"/>
                <a:gd name="connsiteY13"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460" h="3385920">
                  <a:moveTo>
                    <a:pt x="0" y="0"/>
                  </a:moveTo>
                  <a:lnTo>
                    <a:pt x="1754666" y="0"/>
                  </a:lnTo>
                  <a:lnTo>
                    <a:pt x="1754666" y="330447"/>
                  </a:lnTo>
                  <a:cubicBezTo>
                    <a:pt x="1754666" y="477823"/>
                    <a:pt x="1790360" y="511317"/>
                    <a:pt x="1834978" y="493454"/>
                  </a:cubicBezTo>
                  <a:cubicBezTo>
                    <a:pt x="1915290" y="455493"/>
                    <a:pt x="1926445" y="388504"/>
                    <a:pt x="2040221" y="406368"/>
                  </a:cubicBezTo>
                  <a:cubicBezTo>
                    <a:pt x="2236540" y="437630"/>
                    <a:pt x="2236540" y="752478"/>
                    <a:pt x="2040221" y="781506"/>
                  </a:cubicBezTo>
                  <a:cubicBezTo>
                    <a:pt x="1926445" y="799370"/>
                    <a:pt x="1915290" y="734614"/>
                    <a:pt x="1834978" y="696653"/>
                  </a:cubicBezTo>
                  <a:cubicBezTo>
                    <a:pt x="1790360" y="676557"/>
                    <a:pt x="1754666" y="712284"/>
                    <a:pt x="1754666" y="859660"/>
                  </a:cubicBezTo>
                  <a:cubicBezTo>
                    <a:pt x="1754666" y="1268293"/>
                    <a:pt x="1754666" y="1268293"/>
                    <a:pt x="1754666" y="1268293"/>
                  </a:cubicBezTo>
                  <a:lnTo>
                    <a:pt x="1752600" y="12682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D0AA720-AE21-436B-BD3F-A081A9FD58B4}"/>
                </a:ext>
              </a:extLst>
            </p:cNvPr>
            <p:cNvSpPr txBox="1"/>
            <p:nvPr/>
          </p:nvSpPr>
          <p:spPr>
            <a:xfrm>
              <a:off x="34549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 name="Group 6">
            <a:extLst>
              <a:ext uri="{FF2B5EF4-FFF2-40B4-BE49-F238E27FC236}">
                <a16:creationId xmlns:a16="http://schemas.microsoft.com/office/drawing/2014/main" id="{4FE16483-B913-469F-824D-F6E584CA9868}"/>
              </a:ext>
            </a:extLst>
          </p:cNvPr>
          <p:cNvGrpSpPr/>
          <p:nvPr/>
        </p:nvGrpSpPr>
        <p:grpSpPr>
          <a:xfrm>
            <a:off x="1562100" y="1752600"/>
            <a:ext cx="2187460" cy="4648200"/>
            <a:chOff x="1562100" y="1752600"/>
            <a:chExt cx="2187460" cy="4648200"/>
          </a:xfrm>
        </p:grpSpPr>
        <p:sp>
          <p:nvSpPr>
            <p:cNvPr id="32" name="Freeform: Shape 31">
              <a:extLst>
                <a:ext uri="{FF2B5EF4-FFF2-40B4-BE49-F238E27FC236}">
                  <a16:creationId xmlns:a16="http://schemas.microsoft.com/office/drawing/2014/main" id="{A3290D45-0383-4879-9521-C476E29CB5D3}"/>
                </a:ext>
              </a:extLst>
            </p:cNvPr>
            <p:cNvSpPr/>
            <p:nvPr/>
          </p:nvSpPr>
          <p:spPr>
            <a:xfrm>
              <a:off x="15621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269694 h 4648200"/>
                <a:gd name="connsiteX4" fmla="*/ 1754666 w 2187460"/>
                <a:gd name="connsiteY4" fmla="*/ 269694 h 4648200"/>
                <a:gd name="connsiteX5" fmla="*/ 1754666 w 2187460"/>
                <a:gd name="connsiteY5" fmla="*/ 678327 h 4648200"/>
                <a:gd name="connsiteX6" fmla="*/ 1834978 w 2187460"/>
                <a:gd name="connsiteY6" fmla="*/ 841334 h 4648200"/>
                <a:gd name="connsiteX7" fmla="*/ 2040221 w 2187460"/>
                <a:gd name="connsiteY7" fmla="*/ 754248 h 4648200"/>
                <a:gd name="connsiteX8" fmla="*/ 2040221 w 2187460"/>
                <a:gd name="connsiteY8" fmla="*/ 1129386 h 4648200"/>
                <a:gd name="connsiteX9" fmla="*/ 1834978 w 2187460"/>
                <a:gd name="connsiteY9" fmla="*/ 1044533 h 4648200"/>
                <a:gd name="connsiteX10" fmla="*/ 1754666 w 2187460"/>
                <a:gd name="connsiteY10" fmla="*/ 1207540 h 4648200"/>
                <a:gd name="connsiteX11" fmla="*/ 1754666 w 2187460"/>
                <a:gd name="connsiteY11" fmla="*/ 1616173 h 4648200"/>
                <a:gd name="connsiteX12" fmla="*/ 1752600 w 2187460"/>
                <a:gd name="connsiteY12" fmla="*/ 16161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43258 h 4648200"/>
                <a:gd name="connsiteX18" fmla="*/ 143258 w 2187460"/>
                <a:gd name="connsiteY18"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7460" h="4648200">
                  <a:moveTo>
                    <a:pt x="143258" y="0"/>
                  </a:moveTo>
                  <a:lnTo>
                    <a:pt x="1609342" y="0"/>
                  </a:lnTo>
                  <a:cubicBezTo>
                    <a:pt x="1688461" y="0"/>
                    <a:pt x="1752600" y="64139"/>
                    <a:pt x="1752600" y="143258"/>
                  </a:cubicBezTo>
                  <a:lnTo>
                    <a:pt x="1752600" y="269694"/>
                  </a:lnTo>
                  <a:lnTo>
                    <a:pt x="1754666" y="269694"/>
                  </a:lnTo>
                  <a:lnTo>
                    <a:pt x="1754666" y="678327"/>
                  </a:lnTo>
                  <a:cubicBezTo>
                    <a:pt x="1754666" y="825703"/>
                    <a:pt x="1790360" y="859197"/>
                    <a:pt x="1834978" y="841334"/>
                  </a:cubicBezTo>
                  <a:cubicBezTo>
                    <a:pt x="1915290" y="803373"/>
                    <a:pt x="1926445" y="736384"/>
                    <a:pt x="2040221" y="754248"/>
                  </a:cubicBezTo>
                  <a:cubicBezTo>
                    <a:pt x="2236540" y="785510"/>
                    <a:pt x="2236540" y="1100358"/>
                    <a:pt x="2040221" y="1129386"/>
                  </a:cubicBezTo>
                  <a:cubicBezTo>
                    <a:pt x="1926445" y="1147250"/>
                    <a:pt x="1915290" y="1082494"/>
                    <a:pt x="1834978" y="1044533"/>
                  </a:cubicBezTo>
                  <a:cubicBezTo>
                    <a:pt x="1790360" y="1024437"/>
                    <a:pt x="1754666" y="1060164"/>
                    <a:pt x="1754666" y="1207540"/>
                  </a:cubicBezTo>
                  <a:cubicBezTo>
                    <a:pt x="1754666" y="1616173"/>
                    <a:pt x="1754666" y="1616173"/>
                    <a:pt x="1754666" y="1616173"/>
                  </a:cubicBezTo>
                  <a:lnTo>
                    <a:pt x="1752600" y="1616173"/>
                  </a:lnTo>
                  <a:lnTo>
                    <a:pt x="1752600" y="4504942"/>
                  </a:lnTo>
                  <a:cubicBezTo>
                    <a:pt x="1752600" y="4584061"/>
                    <a:pt x="1688461" y="4648200"/>
                    <a:pt x="1609342" y="4648200"/>
                  </a:cubicBezTo>
                  <a:lnTo>
                    <a:pt x="143258" y="4648200"/>
                  </a:lnTo>
                  <a:cubicBezTo>
                    <a:pt x="64139" y="4648200"/>
                    <a:pt x="0" y="4584061"/>
                    <a:pt x="0" y="4504942"/>
                  </a:cubicBezTo>
                  <a:lnTo>
                    <a:pt x="0" y="143258"/>
                  </a:lnTo>
                  <a:cubicBezTo>
                    <a:pt x="0" y="64139"/>
                    <a:pt x="64139" y="0"/>
                    <a:pt x="143258"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2C4F853A-0246-437E-B102-E84E05A8D9F1}"/>
                </a:ext>
              </a:extLst>
            </p:cNvPr>
            <p:cNvSpPr txBox="1">
              <a:spLocks noChangeArrowheads="1"/>
            </p:cNvSpPr>
            <p:nvPr/>
          </p:nvSpPr>
          <p:spPr bwMode="auto">
            <a:xfrm>
              <a:off x="20833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302D8F55-6A3E-4117-8547-B716CA44F841}"/>
              </a:ext>
            </a:extLst>
          </p:cNvPr>
          <p:cNvGrpSpPr/>
          <p:nvPr/>
        </p:nvGrpSpPr>
        <p:grpSpPr>
          <a:xfrm>
            <a:off x="1562100" y="3014880"/>
            <a:ext cx="1754666" cy="3385920"/>
            <a:chOff x="1562100" y="3014880"/>
            <a:chExt cx="1754666" cy="3385920"/>
          </a:xfrm>
        </p:grpSpPr>
        <p:sp>
          <p:nvSpPr>
            <p:cNvPr id="20" name="Freeform: Shape 19">
              <a:extLst>
                <a:ext uri="{FF2B5EF4-FFF2-40B4-BE49-F238E27FC236}">
                  <a16:creationId xmlns:a16="http://schemas.microsoft.com/office/drawing/2014/main" id="{B17C3897-ABBA-4FF9-9951-A4DC825B7D1C}"/>
                </a:ext>
              </a:extLst>
            </p:cNvPr>
            <p:cNvSpPr/>
            <p:nvPr/>
          </p:nvSpPr>
          <p:spPr>
            <a:xfrm>
              <a:off x="1562100" y="3014880"/>
              <a:ext cx="1754666" cy="3385920"/>
            </a:xfrm>
            <a:custGeom>
              <a:avLst/>
              <a:gdLst>
                <a:gd name="connsiteX0" fmla="*/ 0 w 1754666"/>
                <a:gd name="connsiteY0" fmla="*/ 0 h 3385920"/>
                <a:gd name="connsiteX1" fmla="*/ 1754666 w 1754666"/>
                <a:gd name="connsiteY1" fmla="*/ 0 h 3385920"/>
                <a:gd name="connsiteX2" fmla="*/ 1754666 w 1754666"/>
                <a:gd name="connsiteY2" fmla="*/ 17190 h 3385920"/>
                <a:gd name="connsiteX3" fmla="*/ 1754666 w 1754666"/>
                <a:gd name="connsiteY3" fmla="*/ 353893 h 3385920"/>
                <a:gd name="connsiteX4" fmla="*/ 1752600 w 1754666"/>
                <a:gd name="connsiteY4" fmla="*/ 353893 h 3385920"/>
                <a:gd name="connsiteX5" fmla="*/ 1752600 w 1754666"/>
                <a:gd name="connsiteY5" fmla="*/ 3242662 h 3385920"/>
                <a:gd name="connsiteX6" fmla="*/ 1609342 w 1754666"/>
                <a:gd name="connsiteY6" fmla="*/ 3385920 h 3385920"/>
                <a:gd name="connsiteX7" fmla="*/ 143258 w 1754666"/>
                <a:gd name="connsiteY7" fmla="*/ 3385920 h 3385920"/>
                <a:gd name="connsiteX8" fmla="*/ 0 w 1754666"/>
                <a:gd name="connsiteY8"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666" h="3385920">
                  <a:moveTo>
                    <a:pt x="0" y="0"/>
                  </a:moveTo>
                  <a:lnTo>
                    <a:pt x="1754666" y="0"/>
                  </a:lnTo>
                  <a:lnTo>
                    <a:pt x="1754666" y="17190"/>
                  </a:lnTo>
                  <a:cubicBezTo>
                    <a:pt x="1754666" y="353893"/>
                    <a:pt x="1754666" y="353893"/>
                    <a:pt x="1754666" y="353893"/>
                  </a:cubicBezTo>
                  <a:lnTo>
                    <a:pt x="1752600" y="3538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90855A8-FEC9-4328-8088-9309464FDC3C}"/>
                </a:ext>
              </a:extLst>
            </p:cNvPr>
            <p:cNvSpPr txBox="1"/>
            <p:nvPr/>
          </p:nvSpPr>
          <p:spPr>
            <a:xfrm>
              <a:off x="16261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 name="Group 2">
            <a:extLst>
              <a:ext uri="{FF2B5EF4-FFF2-40B4-BE49-F238E27FC236}">
                <a16:creationId xmlns:a16="http://schemas.microsoft.com/office/drawing/2014/main" id="{B2FD48AA-69A5-48C5-8E3E-1F1B7944CACC}"/>
              </a:ext>
            </a:extLst>
          </p:cNvPr>
          <p:cNvGrpSpPr/>
          <p:nvPr/>
        </p:nvGrpSpPr>
        <p:grpSpPr>
          <a:xfrm>
            <a:off x="1562100" y="5059680"/>
            <a:ext cx="1752600" cy="1341120"/>
            <a:chOff x="1562100" y="5059680"/>
            <a:chExt cx="1752600" cy="1341120"/>
          </a:xfrm>
        </p:grpSpPr>
        <p:sp>
          <p:nvSpPr>
            <p:cNvPr id="25" name="Freeform: Shape 24">
              <a:extLst>
                <a:ext uri="{FF2B5EF4-FFF2-40B4-BE49-F238E27FC236}">
                  <a16:creationId xmlns:a16="http://schemas.microsoft.com/office/drawing/2014/main" id="{42797EE3-9391-4C21-A42E-BBF06FDC80A5}"/>
                </a:ext>
              </a:extLst>
            </p:cNvPr>
            <p:cNvSpPr/>
            <p:nvPr/>
          </p:nvSpPr>
          <p:spPr>
            <a:xfrm>
              <a:off x="15621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B4F19D4-5403-496B-92AE-7C0048E4F013}"/>
                </a:ext>
              </a:extLst>
            </p:cNvPr>
            <p:cNvGrpSpPr>
              <a:grpSpLocks noChangeAspect="1"/>
            </p:cNvGrpSpPr>
            <p:nvPr/>
          </p:nvGrpSpPr>
          <p:grpSpPr>
            <a:xfrm rot="2700000">
              <a:off x="2083308" y="5365636"/>
              <a:ext cx="731520" cy="731520"/>
              <a:chOff x="3383280" y="274320"/>
              <a:chExt cx="5669280" cy="5669280"/>
            </a:xfrm>
            <a:blipFill dpi="0" rotWithShape="0">
              <a:blip r:embed="rId3"/>
              <a:srcRect/>
              <a:stretch>
                <a:fillRect/>
              </a:stretch>
            </a:blipFill>
          </p:grpSpPr>
          <p:sp>
            <p:nvSpPr>
              <p:cNvPr id="37" name="Rectangle 36">
                <a:extLst>
                  <a:ext uri="{FF2B5EF4-FFF2-40B4-BE49-F238E27FC236}">
                    <a16:creationId xmlns:a16="http://schemas.microsoft.com/office/drawing/2014/main" id="{BE44CE07-FD81-4B4C-ACC3-081F37942BC0}"/>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63B9A-3D29-4099-87DB-4503431EDC33}"/>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8F07B6-5AFE-4DE8-B82C-DF33989A06D9}"/>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E733A4-9BB8-49C5-A4CC-1A3D18C0AD1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A3466-70E0-4D7C-9F82-0F42F8B6420D}"/>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5DDF50-F47B-4E50-AA26-7D50E979FE5F}"/>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B7738C-C744-45C9-8B76-C72E639200C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F1A5AF-5F1E-48B5-AE2A-5F584755B1CC}"/>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81A5D0-81AD-453B-956E-E61B0EFD8DC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CBFB336A-CDEF-4620-A0FF-290D64FF219E}"/>
              </a:ext>
            </a:extLst>
          </p:cNvPr>
          <p:cNvGrpSpPr/>
          <p:nvPr/>
        </p:nvGrpSpPr>
        <p:grpSpPr>
          <a:xfrm>
            <a:off x="3390900" y="5059680"/>
            <a:ext cx="1752600" cy="1341120"/>
            <a:chOff x="3390900" y="5059680"/>
            <a:chExt cx="1752600" cy="1341120"/>
          </a:xfrm>
        </p:grpSpPr>
        <p:sp>
          <p:nvSpPr>
            <p:cNvPr id="26" name="Freeform: Shape 25">
              <a:extLst>
                <a:ext uri="{FF2B5EF4-FFF2-40B4-BE49-F238E27FC236}">
                  <a16:creationId xmlns:a16="http://schemas.microsoft.com/office/drawing/2014/main" id="{3B8EBE57-80A2-4418-9936-D5FBE68A33F0}"/>
                </a:ext>
              </a:extLst>
            </p:cNvPr>
            <p:cNvSpPr/>
            <p:nvPr/>
          </p:nvSpPr>
          <p:spPr>
            <a:xfrm>
              <a:off x="33909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DC2ECF5-400D-42DF-8A7F-4555ED8658B6}"/>
                </a:ext>
              </a:extLst>
            </p:cNvPr>
            <p:cNvGrpSpPr>
              <a:grpSpLocks noChangeAspect="1"/>
            </p:cNvGrpSpPr>
            <p:nvPr/>
          </p:nvGrpSpPr>
          <p:grpSpPr>
            <a:xfrm rot="2700000">
              <a:off x="3912108" y="5364480"/>
              <a:ext cx="731520" cy="731520"/>
              <a:chOff x="3383280" y="274320"/>
              <a:chExt cx="5669280" cy="5669280"/>
            </a:xfrm>
            <a:blipFill dpi="0" rotWithShape="0">
              <a:blip r:embed="rId4"/>
              <a:srcRect/>
              <a:stretch>
                <a:fillRect/>
              </a:stretch>
            </a:blipFill>
          </p:grpSpPr>
          <p:sp>
            <p:nvSpPr>
              <p:cNvPr id="48" name="Rectangle 47">
                <a:extLst>
                  <a:ext uri="{FF2B5EF4-FFF2-40B4-BE49-F238E27FC236}">
                    <a16:creationId xmlns:a16="http://schemas.microsoft.com/office/drawing/2014/main" id="{596F42BB-B7A8-45FD-954F-3167934BE23D}"/>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EE6780-B209-4573-97C5-C10554F25B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07F49B-E6AC-4C91-B998-A78D2D859574}"/>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F34CA2-CE08-4863-B794-4B1EA6E80726}"/>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360A24-4A47-4189-A9A8-0F874F79BEAE}"/>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6273770-BF48-4989-95F4-C7D245B41C8A}"/>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58FCBAF-5663-437E-8EF1-22D03D17DD5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1365456-9E0D-41EF-9B7E-686EA03E564D}"/>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801ED3D-315A-4B72-B566-39862DC0D371}"/>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FDAC0F34-5AFE-4CD1-BDDD-2BFAE01E474C}"/>
              </a:ext>
            </a:extLst>
          </p:cNvPr>
          <p:cNvGrpSpPr/>
          <p:nvPr/>
        </p:nvGrpSpPr>
        <p:grpSpPr>
          <a:xfrm>
            <a:off x="5219700" y="5059680"/>
            <a:ext cx="1753663" cy="1341120"/>
            <a:chOff x="5219700" y="5059680"/>
            <a:chExt cx="1753663" cy="1341120"/>
          </a:xfrm>
        </p:grpSpPr>
        <p:sp>
          <p:nvSpPr>
            <p:cNvPr id="27" name="Freeform: Shape 26">
              <a:extLst>
                <a:ext uri="{FF2B5EF4-FFF2-40B4-BE49-F238E27FC236}">
                  <a16:creationId xmlns:a16="http://schemas.microsoft.com/office/drawing/2014/main" id="{4BF76FB7-A920-437B-898B-C22385641BC6}"/>
                </a:ext>
              </a:extLst>
            </p:cNvPr>
            <p:cNvSpPr/>
            <p:nvPr/>
          </p:nvSpPr>
          <p:spPr>
            <a:xfrm>
              <a:off x="5219700" y="5059680"/>
              <a:ext cx="1753663" cy="1341120"/>
            </a:xfrm>
            <a:custGeom>
              <a:avLst/>
              <a:gdLst>
                <a:gd name="connsiteX0" fmla="*/ 0 w 1753663"/>
                <a:gd name="connsiteY0" fmla="*/ 0 h 1341120"/>
                <a:gd name="connsiteX1" fmla="*/ 1753663 w 1753663"/>
                <a:gd name="connsiteY1" fmla="*/ 0 h 1341120"/>
                <a:gd name="connsiteX2" fmla="*/ 1753663 w 1753663"/>
                <a:gd name="connsiteY2" fmla="*/ 38129 h 1341120"/>
                <a:gd name="connsiteX3" fmla="*/ 1753663 w 1753663"/>
                <a:gd name="connsiteY3" fmla="*/ 137893 h 1341120"/>
                <a:gd name="connsiteX4" fmla="*/ 1752600 w 1753663"/>
                <a:gd name="connsiteY4" fmla="*/ 137893 h 1341120"/>
                <a:gd name="connsiteX5" fmla="*/ 1752600 w 1753663"/>
                <a:gd name="connsiteY5" fmla="*/ 1197862 h 1341120"/>
                <a:gd name="connsiteX6" fmla="*/ 1609342 w 1753663"/>
                <a:gd name="connsiteY6" fmla="*/ 1341120 h 1341120"/>
                <a:gd name="connsiteX7" fmla="*/ 143258 w 1753663"/>
                <a:gd name="connsiteY7" fmla="*/ 1341120 h 1341120"/>
                <a:gd name="connsiteX8" fmla="*/ 0 w 1753663"/>
                <a:gd name="connsiteY8"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63" h="1341120">
                  <a:moveTo>
                    <a:pt x="0" y="0"/>
                  </a:moveTo>
                  <a:lnTo>
                    <a:pt x="1753663" y="0"/>
                  </a:lnTo>
                  <a:lnTo>
                    <a:pt x="1753663" y="38129"/>
                  </a:lnTo>
                  <a:cubicBezTo>
                    <a:pt x="1753663" y="137893"/>
                    <a:pt x="1753663" y="137893"/>
                    <a:pt x="1753663" y="137893"/>
                  </a:cubicBezTo>
                  <a:lnTo>
                    <a:pt x="1752600" y="1378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9E166E0-E79E-4420-A140-D3057F85409A}"/>
                </a:ext>
              </a:extLst>
            </p:cNvPr>
            <p:cNvGrpSpPr>
              <a:grpSpLocks noChangeAspect="1"/>
            </p:cNvGrpSpPr>
            <p:nvPr/>
          </p:nvGrpSpPr>
          <p:grpSpPr>
            <a:xfrm rot="2700000">
              <a:off x="5740908" y="5364480"/>
              <a:ext cx="731520" cy="731520"/>
              <a:chOff x="3383280" y="274320"/>
              <a:chExt cx="5669280" cy="5669280"/>
            </a:xfrm>
            <a:blipFill dpi="0" rotWithShape="0">
              <a:blip r:embed="rId5"/>
              <a:srcRect/>
              <a:stretch>
                <a:fillRect/>
              </a:stretch>
            </a:blipFill>
          </p:grpSpPr>
          <p:sp>
            <p:nvSpPr>
              <p:cNvPr id="58" name="Rectangle 57">
                <a:extLst>
                  <a:ext uri="{FF2B5EF4-FFF2-40B4-BE49-F238E27FC236}">
                    <a16:creationId xmlns:a16="http://schemas.microsoft.com/office/drawing/2014/main" id="{96D5973B-9FF1-4B2A-88AF-5434AE87AB1E}"/>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B799C7-1BD4-4B75-9A50-DEE295640656}"/>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93F334-81E2-4EF4-9BB4-5D7B66851101}"/>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427304-43C0-4684-AE4E-AED7D13BC877}"/>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D38CAD0-3AE3-4C5C-A3E0-BF5164053BB6}"/>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79B8DC-644B-4769-9DA4-24FE4170D563}"/>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541122-D8FA-4398-ABFA-1265E2E80405}"/>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C247E2-11E7-4D47-92CE-F5EA07BB8E54}"/>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1C0633-699F-458D-83B5-93BFF5E8A2B5}"/>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C1E4433-1AED-4699-9A1B-AF9234A8E2D9}"/>
              </a:ext>
            </a:extLst>
          </p:cNvPr>
          <p:cNvGrpSpPr/>
          <p:nvPr/>
        </p:nvGrpSpPr>
        <p:grpSpPr>
          <a:xfrm>
            <a:off x="7048500" y="5059680"/>
            <a:ext cx="2186456" cy="1341120"/>
            <a:chOff x="7048500" y="5059680"/>
            <a:chExt cx="2186456" cy="1341120"/>
          </a:xfrm>
        </p:grpSpPr>
        <p:sp>
          <p:nvSpPr>
            <p:cNvPr id="28" name="Freeform: Shape 27">
              <a:extLst>
                <a:ext uri="{FF2B5EF4-FFF2-40B4-BE49-F238E27FC236}">
                  <a16:creationId xmlns:a16="http://schemas.microsoft.com/office/drawing/2014/main" id="{CD329D13-8C08-492C-85F1-8A8F985FCA4D}"/>
                </a:ext>
              </a:extLst>
            </p:cNvPr>
            <p:cNvSpPr/>
            <p:nvPr/>
          </p:nvSpPr>
          <p:spPr>
            <a:xfrm>
              <a:off x="7048500" y="5059680"/>
              <a:ext cx="2186456" cy="1341120"/>
            </a:xfrm>
            <a:custGeom>
              <a:avLst/>
              <a:gdLst>
                <a:gd name="connsiteX0" fmla="*/ 0 w 2186456"/>
                <a:gd name="connsiteY0" fmla="*/ 0 h 1341120"/>
                <a:gd name="connsiteX1" fmla="*/ 1753662 w 2186456"/>
                <a:gd name="connsiteY1" fmla="*/ 0 h 1341120"/>
                <a:gd name="connsiteX2" fmla="*/ 1753662 w 2186456"/>
                <a:gd name="connsiteY2" fmla="*/ 114447 h 1341120"/>
                <a:gd name="connsiteX3" fmla="*/ 1833974 w 2186456"/>
                <a:gd name="connsiteY3" fmla="*/ 277454 h 1341120"/>
                <a:gd name="connsiteX4" fmla="*/ 2039218 w 2186456"/>
                <a:gd name="connsiteY4" fmla="*/ 190368 h 1341120"/>
                <a:gd name="connsiteX5" fmla="*/ 2039218 w 2186456"/>
                <a:gd name="connsiteY5" fmla="*/ 565506 h 1341120"/>
                <a:gd name="connsiteX6" fmla="*/ 1833974 w 2186456"/>
                <a:gd name="connsiteY6" fmla="*/ 480653 h 1341120"/>
                <a:gd name="connsiteX7" fmla="*/ 1753662 w 2186456"/>
                <a:gd name="connsiteY7" fmla="*/ 643660 h 1341120"/>
                <a:gd name="connsiteX8" fmla="*/ 1753662 w 2186456"/>
                <a:gd name="connsiteY8" fmla="*/ 1052293 h 1341120"/>
                <a:gd name="connsiteX9" fmla="*/ 1752600 w 2186456"/>
                <a:gd name="connsiteY9" fmla="*/ 1052293 h 1341120"/>
                <a:gd name="connsiteX10" fmla="*/ 1752600 w 2186456"/>
                <a:gd name="connsiteY10" fmla="*/ 1197862 h 1341120"/>
                <a:gd name="connsiteX11" fmla="*/ 1609342 w 2186456"/>
                <a:gd name="connsiteY11" fmla="*/ 1341120 h 1341120"/>
                <a:gd name="connsiteX12" fmla="*/ 143258 w 2186456"/>
                <a:gd name="connsiteY12" fmla="*/ 1341120 h 1341120"/>
                <a:gd name="connsiteX13" fmla="*/ 0 w 2186456"/>
                <a:gd name="connsiteY13"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6456" h="1341120">
                  <a:moveTo>
                    <a:pt x="0" y="0"/>
                  </a:moveTo>
                  <a:lnTo>
                    <a:pt x="1753662" y="0"/>
                  </a:lnTo>
                  <a:lnTo>
                    <a:pt x="1753662" y="114447"/>
                  </a:lnTo>
                  <a:cubicBezTo>
                    <a:pt x="1753662" y="261823"/>
                    <a:pt x="1789356" y="295317"/>
                    <a:pt x="1833974" y="277454"/>
                  </a:cubicBezTo>
                  <a:cubicBezTo>
                    <a:pt x="1914286" y="239493"/>
                    <a:pt x="1925442" y="172504"/>
                    <a:pt x="2039218" y="190368"/>
                  </a:cubicBezTo>
                  <a:cubicBezTo>
                    <a:pt x="2235536" y="221630"/>
                    <a:pt x="2235536" y="536478"/>
                    <a:pt x="2039218" y="565506"/>
                  </a:cubicBezTo>
                  <a:cubicBezTo>
                    <a:pt x="1925442" y="583370"/>
                    <a:pt x="1914286" y="518614"/>
                    <a:pt x="1833974" y="480653"/>
                  </a:cubicBezTo>
                  <a:cubicBezTo>
                    <a:pt x="1789356" y="460557"/>
                    <a:pt x="1753662" y="496284"/>
                    <a:pt x="1753662" y="643660"/>
                  </a:cubicBezTo>
                  <a:cubicBezTo>
                    <a:pt x="1753662" y="1052293"/>
                    <a:pt x="1753662" y="1052293"/>
                    <a:pt x="1753662" y="1052293"/>
                  </a:cubicBezTo>
                  <a:lnTo>
                    <a:pt x="1752600" y="10522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9018540-27F4-45EE-A8F3-8759BCA0E312}"/>
                </a:ext>
              </a:extLst>
            </p:cNvPr>
            <p:cNvGrpSpPr>
              <a:grpSpLocks noChangeAspect="1"/>
            </p:cNvGrpSpPr>
            <p:nvPr/>
          </p:nvGrpSpPr>
          <p:grpSpPr>
            <a:xfrm rot="2700000">
              <a:off x="7569708" y="5364480"/>
              <a:ext cx="731520" cy="731520"/>
              <a:chOff x="3383280" y="274320"/>
              <a:chExt cx="5669280" cy="5669280"/>
            </a:xfrm>
            <a:blipFill dpi="0" rotWithShape="0">
              <a:blip r:embed="rId6"/>
              <a:srcRect/>
              <a:stretch>
                <a:fillRect/>
              </a:stretch>
            </a:blipFill>
          </p:grpSpPr>
          <p:sp>
            <p:nvSpPr>
              <p:cNvPr id="68" name="Rectangle 67">
                <a:extLst>
                  <a:ext uri="{FF2B5EF4-FFF2-40B4-BE49-F238E27FC236}">
                    <a16:creationId xmlns:a16="http://schemas.microsoft.com/office/drawing/2014/main" id="{BCDC997A-EA86-4223-9383-063CB6C0C3D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FA4AD60-8AC1-4042-BA1B-137DEF4E513B}"/>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11F43EC-9831-44FA-9828-550844A5C06F}"/>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15AEBE3-8D3E-4B87-9BBF-8EC1AB9AC82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FCB074D-AB7E-45E7-BBC5-E67425598D5F}"/>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AF8D69-8BB3-43B5-91DF-D419BC414F2C}"/>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5368BC8-0CD8-4FAC-8258-89D7EC48AD81}"/>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DC2018-8992-4890-97A9-AC5A16445F12}"/>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63BE76D-1282-4383-BE59-BF974C9D3B8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DF115E0C-AD8D-4C2D-8B02-2AF35F12DD4F}"/>
              </a:ext>
            </a:extLst>
          </p:cNvPr>
          <p:cNvGrpSpPr/>
          <p:nvPr/>
        </p:nvGrpSpPr>
        <p:grpSpPr>
          <a:xfrm>
            <a:off x="8877300" y="5059680"/>
            <a:ext cx="1752600" cy="1341120"/>
            <a:chOff x="8877300" y="5059680"/>
            <a:chExt cx="1752600" cy="1341120"/>
          </a:xfrm>
        </p:grpSpPr>
        <p:sp>
          <p:nvSpPr>
            <p:cNvPr id="29" name="Freeform: Shape 28">
              <a:extLst>
                <a:ext uri="{FF2B5EF4-FFF2-40B4-BE49-F238E27FC236}">
                  <a16:creationId xmlns:a16="http://schemas.microsoft.com/office/drawing/2014/main" id="{1B91A75B-A1A8-43BB-835B-390AA5EA8ED3}"/>
                </a:ext>
              </a:extLst>
            </p:cNvPr>
            <p:cNvSpPr/>
            <p:nvPr/>
          </p:nvSpPr>
          <p:spPr>
            <a:xfrm>
              <a:off x="88773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 name="connsiteX6" fmla="*/ 0 w 1752600"/>
                <a:gd name="connsiteY6" fmla="*/ 522958 h 1341120"/>
                <a:gd name="connsiteX7" fmla="*/ 22796 w 1752600"/>
                <a:gd name="connsiteY7" fmla="*/ 539506 h 1341120"/>
                <a:gd name="connsiteX8" fmla="*/ 217617 w 1752600"/>
                <a:gd name="connsiteY8" fmla="*/ 606082 h 1341120"/>
                <a:gd name="connsiteX9" fmla="*/ 217617 w 1752600"/>
                <a:gd name="connsiteY9" fmla="*/ 135455 h 1341120"/>
                <a:gd name="connsiteX10" fmla="*/ 22796 w 1752600"/>
                <a:gd name="connsiteY10" fmla="*/ 204394 h 1341120"/>
                <a:gd name="connsiteX11" fmla="*/ 0 w 1752600"/>
                <a:gd name="connsiteY11" fmla="*/ 221196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lnTo>
                    <a:pt x="0" y="522958"/>
                  </a:lnTo>
                  <a:lnTo>
                    <a:pt x="22796" y="539506"/>
                  </a:lnTo>
                  <a:cubicBezTo>
                    <a:pt x="75929" y="581396"/>
                    <a:pt x="110564" y="622890"/>
                    <a:pt x="217617" y="606082"/>
                  </a:cubicBezTo>
                  <a:cubicBezTo>
                    <a:pt x="463908" y="569665"/>
                    <a:pt x="463908" y="174674"/>
                    <a:pt x="217617" y="135455"/>
                  </a:cubicBezTo>
                  <a:cubicBezTo>
                    <a:pt x="110564" y="118646"/>
                    <a:pt x="75929" y="161717"/>
                    <a:pt x="22796" y="204394"/>
                  </a:cubicBezTo>
                  <a:lnTo>
                    <a:pt x="0" y="2211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8CE32F1-F108-4EBF-9C2E-DF4FB0C33796}"/>
                </a:ext>
              </a:extLst>
            </p:cNvPr>
            <p:cNvGrpSpPr>
              <a:grpSpLocks noChangeAspect="1"/>
            </p:cNvGrpSpPr>
            <p:nvPr/>
          </p:nvGrpSpPr>
          <p:grpSpPr>
            <a:xfrm rot="2700000">
              <a:off x="9398508" y="5364480"/>
              <a:ext cx="731520" cy="731520"/>
              <a:chOff x="3383280" y="274320"/>
              <a:chExt cx="5669280" cy="5669280"/>
            </a:xfrm>
            <a:blipFill dpi="0" rotWithShape="0">
              <a:blip r:embed="rId7"/>
              <a:srcRect/>
              <a:stretch>
                <a:fillRect/>
              </a:stretch>
            </a:blipFill>
          </p:grpSpPr>
          <p:sp>
            <p:nvSpPr>
              <p:cNvPr id="78" name="Rectangle 77">
                <a:extLst>
                  <a:ext uri="{FF2B5EF4-FFF2-40B4-BE49-F238E27FC236}">
                    <a16:creationId xmlns:a16="http://schemas.microsoft.com/office/drawing/2014/main" id="{D19DC6F5-C951-4FD5-B232-B0E60795C7F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400B5C-C6D3-455A-B3DC-A10CE7DF18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55BCD3D-DD44-47CF-8326-45783A7824CC}"/>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14F70B-E732-4532-A9EA-0040B943E359}"/>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E01D8A6-A145-428E-84B1-7F9D3BDBA453}"/>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F3317C-B338-4EC6-A474-25174CF27362}"/>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B0EE86F-91A9-4B3C-9CAC-BB16C46DC832}"/>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818D3ED-C1E3-417B-924B-274F002B1DD8}"/>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F027A9-5793-403B-B4C7-0FEAE8E2BBF9}"/>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extBox 95">
            <a:extLst>
              <a:ext uri="{FF2B5EF4-FFF2-40B4-BE49-F238E27FC236}">
                <a16:creationId xmlns:a16="http://schemas.microsoft.com/office/drawing/2014/main" id="{69C18CB9-9F85-41E1-817F-DC2158EDC4F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391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fltVal val="0"/>
                                          </p:val>
                                        </p:tav>
                                        <p:tav tm="100000">
                                          <p:val>
                                            <p:strVal val="#ppt_w"/>
                                          </p:val>
                                        </p:tav>
                                      </p:tavLst>
                                    </p:anim>
                                    <p:anim calcmode="lin" valueType="num">
                                      <p:cBhvr>
                                        <p:cTn id="40" dur="1000" fill="hold"/>
                                        <p:tgtEl>
                                          <p:spTgt spid="100"/>
                                        </p:tgtEl>
                                        <p:attrNameLst>
                                          <p:attrName>ppt_h</p:attrName>
                                        </p:attrNameLst>
                                      </p:cBhvr>
                                      <p:tavLst>
                                        <p:tav tm="0">
                                          <p:val>
                                            <p:fltVal val="0"/>
                                          </p:val>
                                        </p:tav>
                                        <p:tav tm="100000">
                                          <p:val>
                                            <p:strVal val="#ppt_h"/>
                                          </p:val>
                                        </p:tav>
                                      </p:tavLst>
                                    </p:anim>
                                    <p:anim calcmode="lin" valueType="num">
                                      <p:cBhvr>
                                        <p:cTn id="41" dur="1000" fill="hold"/>
                                        <p:tgtEl>
                                          <p:spTgt spid="100"/>
                                        </p:tgtEl>
                                        <p:attrNameLst>
                                          <p:attrName>style.rotation</p:attrName>
                                        </p:attrNameLst>
                                      </p:cBhvr>
                                      <p:tavLst>
                                        <p:tav tm="0">
                                          <p:val>
                                            <p:fltVal val="90"/>
                                          </p:val>
                                        </p:tav>
                                        <p:tav tm="100000">
                                          <p:val>
                                            <p:fltVal val="0"/>
                                          </p:val>
                                        </p:tav>
                                      </p:tavLst>
                                    </p:anim>
                                    <p:animEffect transition="in" filter="fade">
                                      <p:cBhvr>
                                        <p:cTn id="42" dur="1000"/>
                                        <p:tgtEl>
                                          <p:spTgt spid="100"/>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1000"/>
                                        <p:tgtEl>
                                          <p:spTgt spid="99"/>
                                        </p:tgtEl>
                                      </p:cBhvr>
                                    </p:animEffect>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22" presetClass="entr" presetSubtype="4"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1000"/>
                                        <p:tgtEl>
                                          <p:spTgt spid="102"/>
                                        </p:tgtEl>
                                      </p:cBhvr>
                                    </p:animEffect>
                                  </p:childTnLst>
                                </p:cTn>
                              </p:par>
                            </p:childTnLst>
                          </p:cTn>
                        </p:par>
                        <p:par>
                          <p:cTn id="64" fill="hold">
                            <p:stCondLst>
                              <p:cond delay="9000"/>
                            </p:stCondLst>
                            <p:childTnLst>
                              <p:par>
                                <p:cTn id="65" presetID="31"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style.rotation</p:attrName>
                                        </p:attrNameLst>
                                      </p:cBhvr>
                                      <p:tavLst>
                                        <p:tav tm="0">
                                          <p:val>
                                            <p:fltVal val="90"/>
                                          </p:val>
                                        </p:tav>
                                        <p:tav tm="100000">
                                          <p:val>
                                            <p:fltVal val="0"/>
                                          </p:val>
                                        </p:tav>
                                      </p:tavLst>
                                    </p:anim>
                                    <p:animEffect transition="in" filter="fade">
                                      <p:cBhvr>
                                        <p:cTn id="70" dur="1000"/>
                                        <p:tgtEl>
                                          <p:spTgt spid="106"/>
                                        </p:tgtEl>
                                      </p:cBhvr>
                                    </p:animEffect>
                                  </p:childTnLst>
                                </p:cTn>
                              </p:par>
                            </p:childTnLst>
                          </p:cTn>
                        </p:par>
                        <p:par>
                          <p:cTn id="71" fill="hold">
                            <p:stCondLst>
                              <p:cond delay="10000"/>
                            </p:stCondLst>
                            <p:childTnLst>
                              <p:par>
                                <p:cTn id="72" presetID="22" presetClass="entr" presetSubtype="4"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wipe(down)">
                                      <p:cBhvr>
                                        <p:cTn id="74" dur="500"/>
                                        <p:tgtEl>
                                          <p:spTgt spid="104"/>
                                        </p:tgtEl>
                                      </p:cBhvr>
                                    </p:animEffect>
                                  </p:childTnLst>
                                </p:cTn>
                              </p:par>
                              <p:par>
                                <p:cTn id="75" presetID="22" presetClass="entr" presetSubtype="4"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down)">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15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096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0967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0967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01</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a:effectLst/>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02</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5482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5482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5482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5482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03</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r"/>
            <a:endParaRPr lang="en-US" sz="200" dirty="0">
              <a:solidFill>
                <a:srgbClr val="454545"/>
              </a:solidFill>
              <a:latin typeface="Bernard MT Condensed" panose="02050806060905020404" pitchFamily="18"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rgbClr val="454545"/>
              </a:solidFill>
              <a:latin typeface="Candara" panose="020E0502030303020204" pitchFamily="34" charset="0"/>
            </a:endParaRPr>
          </a:p>
          <a:p>
            <a:pPr marL="285750" indent="-285750" algn="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157E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36B8E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0050A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6B8E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239B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157EBF"/>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0967B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0050A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AA"/>
                </a:solidFill>
              </a:endParaRPr>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solidFill>
              <a:srgbClr val="454545"/>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424307" y="3579862"/>
            <a:ext cx="1884448" cy="161582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02</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01</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03</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04</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05</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2FBF76C-5D75-4C41-B3B9-A8206A95097F}"/>
              </a:ext>
            </a:extLst>
          </p:cNvPr>
          <p:cNvGrpSpPr/>
          <p:nvPr/>
        </p:nvGrpSpPr>
        <p:grpSpPr>
          <a:xfrm>
            <a:off x="5463925" y="1676400"/>
            <a:ext cx="2078853" cy="1490190"/>
            <a:chOff x="5463925" y="1676400"/>
            <a:chExt cx="2078853" cy="1490190"/>
          </a:xfrm>
        </p:grpSpPr>
        <p:sp>
          <p:nvSpPr>
            <p:cNvPr id="12" name="Freeform: Shape 11">
              <a:extLst>
                <a:ext uri="{FF2B5EF4-FFF2-40B4-BE49-F238E27FC236}">
                  <a16:creationId xmlns:a16="http://schemas.microsoft.com/office/drawing/2014/main" id="{A1232D62-9929-4786-9994-13584FFB747D}"/>
                </a:ext>
              </a:extLst>
            </p:cNvPr>
            <p:cNvSpPr>
              <a:spLocks noChangeAspect="1"/>
            </p:cNvSpPr>
            <p:nvPr/>
          </p:nvSpPr>
          <p:spPr>
            <a:xfrm>
              <a:off x="5463925" y="1676400"/>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FE09F-EBB5-4C08-80CE-B98B90C8D45C}"/>
                </a:ext>
              </a:extLst>
            </p:cNvPr>
            <p:cNvSpPr>
              <a:spLocks noChangeAspect="1"/>
            </p:cNvSpPr>
            <p:nvPr/>
          </p:nvSpPr>
          <p:spPr>
            <a:xfrm>
              <a:off x="6042661" y="1760877"/>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A</a:t>
              </a:r>
            </a:p>
          </p:txBody>
        </p:sp>
      </p:grpSp>
      <p:grpSp>
        <p:nvGrpSpPr>
          <p:cNvPr id="32" name="Group 31">
            <a:extLst>
              <a:ext uri="{FF2B5EF4-FFF2-40B4-BE49-F238E27FC236}">
                <a16:creationId xmlns:a16="http://schemas.microsoft.com/office/drawing/2014/main" id="{B644EEE9-A63F-4D6D-AA20-A8A97C1C6C6B}"/>
              </a:ext>
            </a:extLst>
          </p:cNvPr>
          <p:cNvGrpSpPr/>
          <p:nvPr/>
        </p:nvGrpSpPr>
        <p:grpSpPr>
          <a:xfrm>
            <a:off x="7044213" y="3179436"/>
            <a:ext cx="1490187" cy="2078857"/>
            <a:chOff x="7044213" y="3179436"/>
            <a:chExt cx="1490187" cy="2078857"/>
          </a:xfrm>
        </p:grpSpPr>
        <p:sp>
          <p:nvSpPr>
            <p:cNvPr id="9" name="Freeform: Shape 8">
              <a:extLst>
                <a:ext uri="{FF2B5EF4-FFF2-40B4-BE49-F238E27FC236}">
                  <a16:creationId xmlns:a16="http://schemas.microsoft.com/office/drawing/2014/main" id="{202C1115-B53C-4F00-9648-3A0CD5B3E6FB}"/>
                </a:ext>
              </a:extLst>
            </p:cNvPr>
            <p:cNvSpPr>
              <a:spLocks noChangeAspect="1"/>
            </p:cNvSpPr>
            <p:nvPr/>
          </p:nvSpPr>
          <p:spPr>
            <a:xfrm rot="5340000">
              <a:off x="6749878" y="347377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C1C993-31F9-416D-8188-8F16C78BEC80}"/>
                </a:ext>
              </a:extLst>
            </p:cNvPr>
            <p:cNvSpPr>
              <a:spLocks noChangeAspect="1"/>
            </p:cNvSpPr>
            <p:nvPr/>
          </p:nvSpPr>
          <p:spPr>
            <a:xfrm>
              <a:off x="8025386" y="3758184"/>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B</a:t>
              </a:r>
            </a:p>
          </p:txBody>
        </p:sp>
      </p:grpSp>
      <p:grpSp>
        <p:nvGrpSpPr>
          <p:cNvPr id="33" name="Group 32">
            <a:extLst>
              <a:ext uri="{FF2B5EF4-FFF2-40B4-BE49-F238E27FC236}">
                <a16:creationId xmlns:a16="http://schemas.microsoft.com/office/drawing/2014/main" id="{5F81D133-0567-4BAC-B8A5-39A628877CD2}"/>
              </a:ext>
            </a:extLst>
          </p:cNvPr>
          <p:cNvGrpSpPr/>
          <p:nvPr/>
        </p:nvGrpSpPr>
        <p:grpSpPr>
          <a:xfrm>
            <a:off x="4953814" y="4756192"/>
            <a:ext cx="2078853" cy="1490190"/>
            <a:chOff x="4953814" y="4756192"/>
            <a:chExt cx="2078853" cy="1490190"/>
          </a:xfrm>
        </p:grpSpPr>
        <p:sp>
          <p:nvSpPr>
            <p:cNvPr id="10" name="Freeform: Shape 9">
              <a:extLst>
                <a:ext uri="{FF2B5EF4-FFF2-40B4-BE49-F238E27FC236}">
                  <a16:creationId xmlns:a16="http://schemas.microsoft.com/office/drawing/2014/main" id="{29038482-DC70-4F3F-96F2-ABB556071F6B}"/>
                </a:ext>
              </a:extLst>
            </p:cNvPr>
            <p:cNvSpPr>
              <a:spLocks noChangeAspect="1"/>
            </p:cNvSpPr>
            <p:nvPr/>
          </p:nvSpPr>
          <p:spPr>
            <a:xfrm rot="10800000">
              <a:off x="4953814" y="4756192"/>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8910126-21F5-4C4A-84DD-7CDF7E258B6F}"/>
                </a:ext>
              </a:extLst>
            </p:cNvPr>
            <p:cNvSpPr>
              <a:spLocks noChangeAspect="1"/>
            </p:cNvSpPr>
            <p:nvPr/>
          </p:nvSpPr>
          <p:spPr>
            <a:xfrm>
              <a:off x="6031994" y="5733288"/>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C</a:t>
              </a:r>
            </a:p>
          </p:txBody>
        </p:sp>
      </p:grpSp>
      <p:grpSp>
        <p:nvGrpSpPr>
          <p:cNvPr id="34" name="Group 33">
            <a:extLst>
              <a:ext uri="{FF2B5EF4-FFF2-40B4-BE49-F238E27FC236}">
                <a16:creationId xmlns:a16="http://schemas.microsoft.com/office/drawing/2014/main" id="{DB93893D-FC76-4C09-899A-5629CFD9BC4C}"/>
              </a:ext>
            </a:extLst>
          </p:cNvPr>
          <p:cNvGrpSpPr/>
          <p:nvPr/>
        </p:nvGrpSpPr>
        <p:grpSpPr>
          <a:xfrm>
            <a:off x="3962400" y="2653676"/>
            <a:ext cx="1490187" cy="2078857"/>
            <a:chOff x="3962400" y="2653676"/>
            <a:chExt cx="1490187" cy="2078857"/>
          </a:xfrm>
        </p:grpSpPr>
        <p:sp>
          <p:nvSpPr>
            <p:cNvPr id="11" name="Freeform: Shape 10">
              <a:extLst>
                <a:ext uri="{FF2B5EF4-FFF2-40B4-BE49-F238E27FC236}">
                  <a16:creationId xmlns:a16="http://schemas.microsoft.com/office/drawing/2014/main" id="{B1EACC8A-BFDF-4CD8-A5A7-7E48111A850F}"/>
                </a:ext>
              </a:extLst>
            </p:cNvPr>
            <p:cNvSpPr>
              <a:spLocks noChangeAspect="1"/>
            </p:cNvSpPr>
            <p:nvPr/>
          </p:nvSpPr>
          <p:spPr>
            <a:xfrm rot="16200000">
              <a:off x="3668065" y="294801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03B8058-2530-43F6-9D8E-6E6FB017A95B}"/>
                </a:ext>
              </a:extLst>
            </p:cNvPr>
            <p:cNvSpPr>
              <a:spLocks noChangeAspect="1"/>
            </p:cNvSpPr>
            <p:nvPr/>
          </p:nvSpPr>
          <p:spPr>
            <a:xfrm>
              <a:off x="4038602" y="3739896"/>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D</a:t>
              </a:r>
            </a:p>
          </p:txBody>
        </p:sp>
      </p:grpSp>
      <p:grpSp>
        <p:nvGrpSpPr>
          <p:cNvPr id="4" name="Group 3">
            <a:extLst>
              <a:ext uri="{FF2B5EF4-FFF2-40B4-BE49-F238E27FC236}">
                <a16:creationId xmlns:a16="http://schemas.microsoft.com/office/drawing/2014/main" id="{83B58038-A684-4778-9F77-3E7777369F1E}"/>
              </a:ext>
            </a:extLst>
          </p:cNvPr>
          <p:cNvGrpSpPr>
            <a:grpSpLocks noChangeAspect="1"/>
          </p:cNvGrpSpPr>
          <p:nvPr/>
        </p:nvGrpSpPr>
        <p:grpSpPr>
          <a:xfrm>
            <a:off x="5334001" y="3031236"/>
            <a:ext cx="1828800" cy="1828800"/>
            <a:chOff x="5273038" y="3122676"/>
            <a:chExt cx="1645920" cy="1645920"/>
          </a:xfrm>
        </p:grpSpPr>
        <p:sp>
          <p:nvSpPr>
            <p:cNvPr id="21" name="Freeform: Shape 20">
              <a:extLst>
                <a:ext uri="{FF2B5EF4-FFF2-40B4-BE49-F238E27FC236}">
                  <a16:creationId xmlns:a16="http://schemas.microsoft.com/office/drawing/2014/main" id="{B6EA1C1E-30F3-4246-9C92-F35BF86CAF02}"/>
                </a:ext>
              </a:extLst>
            </p:cNvPr>
            <p:cNvSpPr>
              <a:spLocks noChangeAspect="1"/>
            </p:cNvSpPr>
            <p:nvPr/>
          </p:nvSpPr>
          <p:spPr>
            <a:xfrm rot="18900000">
              <a:off x="5376387" y="3237257"/>
              <a:ext cx="1417320" cy="1417320"/>
            </a:xfrm>
            <a:custGeom>
              <a:avLst/>
              <a:gdLst>
                <a:gd name="connsiteX0" fmla="*/ 1417320 w 1417320"/>
                <a:gd name="connsiteY0" fmla="*/ 0 h 1417320"/>
                <a:gd name="connsiteX1" fmla="*/ 1417320 w 1417320"/>
                <a:gd name="connsiteY1" fmla="*/ 1417320 h 1417320"/>
                <a:gd name="connsiteX2" fmla="*/ 0 w 1417320"/>
                <a:gd name="connsiteY2" fmla="*/ 1417320 h 1417320"/>
                <a:gd name="connsiteX3" fmla="*/ 0 w 1417320"/>
                <a:gd name="connsiteY3" fmla="*/ 0 h 1417320"/>
              </a:gdLst>
              <a:ahLst/>
              <a:cxnLst>
                <a:cxn ang="0">
                  <a:pos x="connsiteX0" y="connsiteY0"/>
                </a:cxn>
                <a:cxn ang="0">
                  <a:pos x="connsiteX1" y="connsiteY1"/>
                </a:cxn>
                <a:cxn ang="0">
                  <a:pos x="connsiteX2" y="connsiteY2"/>
                </a:cxn>
                <a:cxn ang="0">
                  <a:pos x="connsiteX3" y="connsiteY3"/>
                </a:cxn>
              </a:cxnLst>
              <a:rect l="l" t="t" r="r" b="b"/>
              <a:pathLst>
                <a:path w="1417320" h="1417320">
                  <a:moveTo>
                    <a:pt x="1417320" y="0"/>
                  </a:moveTo>
                  <a:lnTo>
                    <a:pt x="1417320" y="1417320"/>
                  </a:lnTo>
                  <a:lnTo>
                    <a:pt x="0" y="1417320"/>
                  </a:lnTo>
                  <a:lnTo>
                    <a:pt x="0" y="0"/>
                  </a:lnTo>
                  <a:close/>
                </a:path>
              </a:pathLst>
            </a:custGeom>
            <a:solidFill>
              <a:schemeClr val="bg1"/>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E09D0-67BA-4280-9E26-5C3DBF78C107}"/>
                </a:ext>
              </a:extLst>
            </p:cNvPr>
            <p:cNvSpPr>
              <a:spLocks noChangeAspect="1"/>
            </p:cNvSpPr>
            <p:nvPr/>
          </p:nvSpPr>
          <p:spPr>
            <a:xfrm rot="18900000">
              <a:off x="5273038" y="3122676"/>
              <a:ext cx="1645920" cy="1645920"/>
            </a:xfrm>
            <a:custGeom>
              <a:avLst/>
              <a:gdLst>
                <a:gd name="connsiteX0" fmla="*/ 1523678 w 1645920"/>
                <a:gd name="connsiteY0" fmla="*/ 106755 h 1645920"/>
                <a:gd name="connsiteX1" fmla="*/ 106358 w 1645920"/>
                <a:gd name="connsiteY1" fmla="*/ 106755 h 1645920"/>
                <a:gd name="connsiteX2" fmla="*/ 106358 w 1645920"/>
                <a:gd name="connsiteY2" fmla="*/ 1524075 h 1645920"/>
                <a:gd name="connsiteX3" fmla="*/ 1523678 w 1645920"/>
                <a:gd name="connsiteY3" fmla="*/ 1524075 h 1645920"/>
                <a:gd name="connsiteX4" fmla="*/ 1645920 w 1645920"/>
                <a:gd name="connsiteY4" fmla="*/ 0 h 1645920"/>
                <a:gd name="connsiteX5" fmla="*/ 1645920 w 1645920"/>
                <a:gd name="connsiteY5" fmla="*/ 1645920 h 1645920"/>
                <a:gd name="connsiteX6" fmla="*/ 0 w 1645920"/>
                <a:gd name="connsiteY6" fmla="*/ 1645920 h 1645920"/>
                <a:gd name="connsiteX7" fmla="*/ 0 w 1645920"/>
                <a:gd name="connsiteY7"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920" h="1645920">
                  <a:moveTo>
                    <a:pt x="1523678" y="106755"/>
                  </a:moveTo>
                  <a:lnTo>
                    <a:pt x="106358" y="106755"/>
                  </a:lnTo>
                  <a:lnTo>
                    <a:pt x="106358" y="1524075"/>
                  </a:lnTo>
                  <a:lnTo>
                    <a:pt x="1523678" y="1524075"/>
                  </a:lnTo>
                  <a:close/>
                  <a:moveTo>
                    <a:pt x="1645920" y="0"/>
                  </a:moveTo>
                  <a:lnTo>
                    <a:pt x="1645920" y="1645920"/>
                  </a:lnTo>
                  <a:lnTo>
                    <a:pt x="0" y="164592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827B999-5558-4CE6-B3B3-961B041BADD0}"/>
              </a:ext>
            </a:extLst>
          </p:cNvPr>
          <p:cNvSpPr txBox="1"/>
          <p:nvPr/>
        </p:nvSpPr>
        <p:spPr>
          <a:xfrm>
            <a:off x="5411573" y="3602828"/>
            <a:ext cx="1673655" cy="1021818"/>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24" name="Freeform 101">
            <a:extLst>
              <a:ext uri="{FF2B5EF4-FFF2-40B4-BE49-F238E27FC236}">
                <a16:creationId xmlns:a16="http://schemas.microsoft.com/office/drawing/2014/main" id="{35E6C1C7-69DC-454C-A0C3-13B300C14CF5}"/>
              </a:ext>
            </a:extLst>
          </p:cNvPr>
          <p:cNvSpPr>
            <a:spLocks noChangeAspect="1" noEditPoints="1"/>
          </p:cNvSpPr>
          <p:nvPr/>
        </p:nvSpPr>
        <p:spPr bwMode="auto">
          <a:xfrm>
            <a:off x="5959961" y="3148436"/>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a:extLst>
              <a:ext uri="{FF2B5EF4-FFF2-40B4-BE49-F238E27FC236}">
                <a16:creationId xmlns:a16="http://schemas.microsoft.com/office/drawing/2014/main" id="{C15FD05F-839E-4224-89AD-7AC230129BA3}"/>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6" name="TextBox 25">
            <a:extLst>
              <a:ext uri="{FF2B5EF4-FFF2-40B4-BE49-F238E27FC236}">
                <a16:creationId xmlns:a16="http://schemas.microsoft.com/office/drawing/2014/main" id="{AC9CD130-DAA0-4DCE-885C-AB8E1A702819}"/>
              </a:ext>
            </a:extLst>
          </p:cNvPr>
          <p:cNvSpPr txBox="1"/>
          <p:nvPr/>
        </p:nvSpPr>
        <p:spPr>
          <a:xfrm>
            <a:off x="384048" y="1901041"/>
            <a:ext cx="3835390" cy="198515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p:txBody>
      </p:sp>
      <p:sp>
        <p:nvSpPr>
          <p:cNvPr id="27" name="TextBox 26">
            <a:extLst>
              <a:ext uri="{FF2B5EF4-FFF2-40B4-BE49-F238E27FC236}">
                <a16:creationId xmlns:a16="http://schemas.microsoft.com/office/drawing/2014/main" id="{B28E7A0F-7A5F-4EE9-8863-219EDCF91EED}"/>
              </a:ext>
            </a:extLst>
          </p:cNvPr>
          <p:cNvSpPr txBox="1"/>
          <p:nvPr/>
        </p:nvSpPr>
        <p:spPr>
          <a:xfrm>
            <a:off x="731262" y="5047488"/>
            <a:ext cx="4297680"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E0F029C3-48A4-444D-A451-2BA42F1C75DD}"/>
              </a:ext>
            </a:extLst>
          </p:cNvPr>
          <p:cNvSpPr txBox="1"/>
          <p:nvPr/>
        </p:nvSpPr>
        <p:spPr>
          <a:xfrm>
            <a:off x="7406640" y="5048867"/>
            <a:ext cx="4297680"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BE8AE962-CF37-4565-AD3E-E823F80481BF}"/>
              </a:ext>
            </a:extLst>
          </p:cNvPr>
          <p:cNvSpPr txBox="1"/>
          <p:nvPr/>
        </p:nvSpPr>
        <p:spPr>
          <a:xfrm>
            <a:off x="8662381" y="3079066"/>
            <a:ext cx="3275476"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530C5DA-EAD2-4693-9D28-B75D25227D22}"/>
              </a:ext>
            </a:extLst>
          </p:cNvPr>
          <p:cNvSpPr txBox="1"/>
          <p:nvPr/>
        </p:nvSpPr>
        <p:spPr>
          <a:xfrm>
            <a:off x="7406640" y="1266425"/>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787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2000"/>
                                        <p:tgtEl>
                                          <p:spTgt spid="2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3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 calcmode="lin" valueType="num">
                                      <p:cBhvr>
                                        <p:cTn id="47" dur="1000" fill="hold"/>
                                        <p:tgtEl>
                                          <p:spTgt spid="32"/>
                                        </p:tgtEl>
                                        <p:attrNameLst>
                                          <p:attrName>style.rotation</p:attrName>
                                        </p:attrNameLst>
                                      </p:cBhvr>
                                      <p:tavLst>
                                        <p:tav tm="0">
                                          <p:val>
                                            <p:fltVal val="90"/>
                                          </p:val>
                                        </p:tav>
                                        <p:tav tm="100000">
                                          <p:val>
                                            <p:fltVal val="0"/>
                                          </p:val>
                                        </p:tav>
                                      </p:tavLst>
                                    </p:anim>
                                    <p:animEffect transition="in" filter="fade">
                                      <p:cBhvr>
                                        <p:cTn id="48" dur="1000"/>
                                        <p:tgtEl>
                                          <p:spTgt spid="32"/>
                                        </p:tgtEl>
                                      </p:cBhvr>
                                    </p:animEffect>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3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31"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rgbClr val="45454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LOREM IPSUM </a:t>
            </a:r>
            <a:r>
              <a:rPr lang="en-US" sz="1500" dirty="0">
                <a:solidFill>
                  <a:srgbClr val="36B8E3"/>
                </a:solidFill>
                <a:latin typeface="Bernard MT Condensed" panose="02050806060905020404" pitchFamily="18" charset="0"/>
              </a:rPr>
              <a:t>01</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 </a:t>
            </a:r>
            <a:r>
              <a:rPr lang="en-US" sz="1500" dirty="0">
                <a:solidFill>
                  <a:srgbClr val="239BD3"/>
                </a:solidFill>
                <a:latin typeface="Bernard MT Condensed" panose="02050806060905020404" pitchFamily="18" charset="0"/>
              </a:rPr>
              <a:t>02</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LOREM IPSUM </a:t>
            </a:r>
            <a:r>
              <a:rPr lang="en-US" sz="1500" dirty="0">
                <a:solidFill>
                  <a:srgbClr val="157EBF"/>
                </a:solidFill>
                <a:latin typeface="Bernard MT Condensed" panose="02050806060905020404" pitchFamily="18" charset="0"/>
              </a:rPr>
              <a:t>03</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 </a:t>
            </a:r>
            <a:r>
              <a:rPr lang="en-US" sz="1500" dirty="0">
                <a:solidFill>
                  <a:srgbClr val="0967B9"/>
                </a:solidFill>
                <a:latin typeface="Bernard MT Condensed" panose="02050806060905020404" pitchFamily="18" charset="0"/>
              </a:rPr>
              <a:t>04</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LOREM IPSUM </a:t>
            </a:r>
            <a:r>
              <a:rPr lang="en-US" sz="1500" dirty="0">
                <a:solidFill>
                  <a:srgbClr val="0050AA"/>
                </a:solidFill>
                <a:latin typeface="Bernard MT Condensed" panose="02050806060905020404" pitchFamily="18" charset="0"/>
              </a:rPr>
              <a:t>05</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rgbClr val="454545"/>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9F14765-AEAF-4113-B431-0D3410739FDD}"/>
              </a:ext>
            </a:extLst>
          </p:cNvPr>
          <p:cNvGrpSpPr/>
          <p:nvPr/>
        </p:nvGrpSpPr>
        <p:grpSpPr>
          <a:xfrm>
            <a:off x="812020" y="2905367"/>
            <a:ext cx="1737360" cy="1738185"/>
            <a:chOff x="812020" y="2905367"/>
            <a:chExt cx="1737360" cy="1738185"/>
          </a:xfrm>
        </p:grpSpPr>
        <p:sp>
          <p:nvSpPr>
            <p:cNvPr id="8" name="Oval 7">
              <a:extLst>
                <a:ext uri="{FF2B5EF4-FFF2-40B4-BE49-F238E27FC236}">
                  <a16:creationId xmlns:a16="http://schemas.microsoft.com/office/drawing/2014/main" id="{6DA7D11C-A8F0-4D3E-A832-A464E8E96BAD}"/>
                </a:ext>
              </a:extLst>
            </p:cNvPr>
            <p:cNvSpPr>
              <a:spLocks noChangeAspect="1"/>
            </p:cNvSpPr>
            <p:nvPr/>
          </p:nvSpPr>
          <p:spPr>
            <a:xfrm>
              <a:off x="812021"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 name="Partial Circle 8">
              <a:extLst>
                <a:ext uri="{FF2B5EF4-FFF2-40B4-BE49-F238E27FC236}">
                  <a16:creationId xmlns:a16="http://schemas.microsoft.com/office/drawing/2014/main" id="{88EF32E3-4331-4051-AD3B-D62661854343}"/>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Oval 9">
              <a:extLst>
                <a:ext uri="{FF2B5EF4-FFF2-40B4-BE49-F238E27FC236}">
                  <a16:creationId xmlns:a16="http://schemas.microsoft.com/office/drawing/2014/main" id="{33758FE8-2A9B-4418-B9DA-6D0B36E07E82}"/>
                </a:ext>
              </a:extLst>
            </p:cNvPr>
            <p:cNvSpPr>
              <a:spLocks noChangeAspect="1"/>
            </p:cNvSpPr>
            <p:nvPr/>
          </p:nvSpPr>
          <p:spPr>
            <a:xfrm>
              <a:off x="878841" y="2972188"/>
              <a:ext cx="1603716" cy="1603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11" name="TextBox 10">
            <a:extLst>
              <a:ext uri="{FF2B5EF4-FFF2-40B4-BE49-F238E27FC236}">
                <a16:creationId xmlns:a16="http://schemas.microsoft.com/office/drawing/2014/main" id="{1629DFB2-0D4C-4287-9723-ABABF116CD9E}"/>
              </a:ext>
            </a:extLst>
          </p:cNvPr>
          <p:cNvSpPr txBox="1"/>
          <p:nvPr/>
        </p:nvSpPr>
        <p:spPr>
          <a:xfrm>
            <a:off x="1197029"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71%</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2" name="Oval 11">
            <a:extLst>
              <a:ext uri="{FF2B5EF4-FFF2-40B4-BE49-F238E27FC236}">
                <a16:creationId xmlns:a16="http://schemas.microsoft.com/office/drawing/2014/main" id="{DB07E197-3EEE-4E1A-9B38-2A67A4170EAD}"/>
              </a:ext>
            </a:extLst>
          </p:cNvPr>
          <p:cNvSpPr>
            <a:spLocks noChangeAspect="1"/>
          </p:cNvSpPr>
          <p:nvPr/>
        </p:nvSpPr>
        <p:spPr>
          <a:xfrm>
            <a:off x="1998938"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543">
            <a:extLst>
              <a:ext uri="{FF2B5EF4-FFF2-40B4-BE49-F238E27FC236}">
                <a16:creationId xmlns:a16="http://schemas.microsoft.com/office/drawing/2014/main" id="{2900B382-5BF5-49D0-920F-A06D2B3086B7}"/>
              </a:ext>
            </a:extLst>
          </p:cNvPr>
          <p:cNvSpPr>
            <a:spLocks noChangeAspect="1" noEditPoints="1"/>
          </p:cNvSpPr>
          <p:nvPr/>
        </p:nvSpPr>
        <p:spPr bwMode="auto">
          <a:xfrm>
            <a:off x="2116797" y="3013310"/>
            <a:ext cx="365760" cy="22313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cxnSp>
        <p:nvCxnSpPr>
          <p:cNvPr id="15" name="Straight Connector 14">
            <a:extLst>
              <a:ext uri="{FF2B5EF4-FFF2-40B4-BE49-F238E27FC236}">
                <a16:creationId xmlns:a16="http://schemas.microsoft.com/office/drawing/2014/main" id="{C930E5CA-D2F5-4848-A4FB-3085A6FB2283}"/>
              </a:ext>
            </a:extLst>
          </p:cNvPr>
          <p:cNvCxnSpPr>
            <a:cxnSpLocks/>
          </p:cNvCxnSpPr>
          <p:nvPr/>
        </p:nvCxnSpPr>
        <p:spPr>
          <a:xfrm>
            <a:off x="3401018"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5B9F1-F219-4819-B8BB-099CE22EEBA5}"/>
              </a:ext>
            </a:extLst>
          </p:cNvPr>
          <p:cNvSpPr txBox="1"/>
          <p:nvPr/>
        </p:nvSpPr>
        <p:spPr>
          <a:xfrm>
            <a:off x="2945620"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17" name="Straight Connector 16">
            <a:extLst>
              <a:ext uri="{FF2B5EF4-FFF2-40B4-BE49-F238E27FC236}">
                <a16:creationId xmlns:a16="http://schemas.microsoft.com/office/drawing/2014/main" id="{B518B8E8-F8B9-4EB8-9D78-F36357ABDD60}"/>
              </a:ext>
            </a:extLst>
          </p:cNvPr>
          <p:cNvCxnSpPr>
            <a:cxnSpLocks/>
          </p:cNvCxnSpPr>
          <p:nvPr/>
        </p:nvCxnSpPr>
        <p:spPr>
          <a:xfrm>
            <a:off x="3401018"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4DC97-D1E5-4C2D-8592-EBFD6B273B55}"/>
              </a:ext>
            </a:extLst>
          </p:cNvPr>
          <p:cNvSpPr txBox="1"/>
          <p:nvPr/>
        </p:nvSpPr>
        <p:spPr>
          <a:xfrm>
            <a:off x="2945620"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19" name="Straight Connector 18">
            <a:extLst>
              <a:ext uri="{FF2B5EF4-FFF2-40B4-BE49-F238E27FC236}">
                <a16:creationId xmlns:a16="http://schemas.microsoft.com/office/drawing/2014/main" id="{DA9692B3-8F3C-47EC-A84C-ADBC9900C48E}"/>
              </a:ext>
            </a:extLst>
          </p:cNvPr>
          <p:cNvCxnSpPr>
            <a:cxnSpLocks/>
          </p:cNvCxnSpPr>
          <p:nvPr/>
        </p:nvCxnSpPr>
        <p:spPr>
          <a:xfrm>
            <a:off x="3401018"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32AD7-0EE4-43E3-A771-AA11D425E5EC}"/>
              </a:ext>
            </a:extLst>
          </p:cNvPr>
          <p:cNvSpPr txBox="1"/>
          <p:nvPr/>
        </p:nvSpPr>
        <p:spPr>
          <a:xfrm>
            <a:off x="2945620"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21" name="Straight Connector 20">
            <a:extLst>
              <a:ext uri="{FF2B5EF4-FFF2-40B4-BE49-F238E27FC236}">
                <a16:creationId xmlns:a16="http://schemas.microsoft.com/office/drawing/2014/main" id="{50AF4A52-4F96-4605-A421-E9BBE649627A}"/>
              </a:ext>
            </a:extLst>
          </p:cNvPr>
          <p:cNvCxnSpPr>
            <a:cxnSpLocks/>
          </p:cNvCxnSpPr>
          <p:nvPr/>
        </p:nvCxnSpPr>
        <p:spPr>
          <a:xfrm>
            <a:off x="3401018"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C5C368-5EF2-49F1-9949-EF07BCF4F962}"/>
              </a:ext>
            </a:extLst>
          </p:cNvPr>
          <p:cNvSpPr txBox="1"/>
          <p:nvPr/>
        </p:nvSpPr>
        <p:spPr>
          <a:xfrm>
            <a:off x="2945620"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23" name="Straight Connector 22">
            <a:extLst>
              <a:ext uri="{FF2B5EF4-FFF2-40B4-BE49-F238E27FC236}">
                <a16:creationId xmlns:a16="http://schemas.microsoft.com/office/drawing/2014/main" id="{8D06728F-E3CB-43F6-9F69-5D47B86E021E}"/>
              </a:ext>
            </a:extLst>
          </p:cNvPr>
          <p:cNvCxnSpPr>
            <a:cxnSpLocks/>
          </p:cNvCxnSpPr>
          <p:nvPr/>
        </p:nvCxnSpPr>
        <p:spPr>
          <a:xfrm>
            <a:off x="3401018"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BA2EF5-3533-4B1A-AF4B-656EDE9E77F1}"/>
              </a:ext>
            </a:extLst>
          </p:cNvPr>
          <p:cNvSpPr txBox="1"/>
          <p:nvPr/>
        </p:nvSpPr>
        <p:spPr>
          <a:xfrm>
            <a:off x="2945620"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67" name="Freeform: Shape 66">
            <a:extLst>
              <a:ext uri="{FF2B5EF4-FFF2-40B4-BE49-F238E27FC236}">
                <a16:creationId xmlns:a16="http://schemas.microsoft.com/office/drawing/2014/main" id="{811896C3-4C9C-4B74-942E-22773083499E}"/>
              </a:ext>
            </a:extLst>
          </p:cNvPr>
          <p:cNvSpPr/>
          <p:nvPr/>
        </p:nvSpPr>
        <p:spPr>
          <a:xfrm>
            <a:off x="3555220" y="2906498"/>
            <a:ext cx="138905" cy="251839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26" name="TextBox 25">
            <a:extLst>
              <a:ext uri="{FF2B5EF4-FFF2-40B4-BE49-F238E27FC236}">
                <a16:creationId xmlns:a16="http://schemas.microsoft.com/office/drawing/2014/main" id="{D57DB70D-AEF6-4238-8BEE-2C9A675D1480}"/>
              </a:ext>
            </a:extLst>
          </p:cNvPr>
          <p:cNvSpPr txBox="1"/>
          <p:nvPr/>
        </p:nvSpPr>
        <p:spPr>
          <a:xfrm>
            <a:off x="3402820"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27" name="TextBox 26">
            <a:extLst>
              <a:ext uri="{FF2B5EF4-FFF2-40B4-BE49-F238E27FC236}">
                <a16:creationId xmlns:a16="http://schemas.microsoft.com/office/drawing/2014/main" id="{0ECBA0C9-42F5-4943-91FC-6F8D86702F41}"/>
              </a:ext>
            </a:extLst>
          </p:cNvPr>
          <p:cNvSpPr txBox="1"/>
          <p:nvPr/>
        </p:nvSpPr>
        <p:spPr>
          <a:xfrm>
            <a:off x="3937801"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28" name="TextBox 27">
            <a:extLst>
              <a:ext uri="{FF2B5EF4-FFF2-40B4-BE49-F238E27FC236}">
                <a16:creationId xmlns:a16="http://schemas.microsoft.com/office/drawing/2014/main" id="{4EBEA66D-6377-419B-9B50-ACB70F7FCDCB}"/>
              </a:ext>
            </a:extLst>
          </p:cNvPr>
          <p:cNvSpPr txBox="1"/>
          <p:nvPr/>
        </p:nvSpPr>
        <p:spPr>
          <a:xfrm>
            <a:off x="449829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73" name="Freeform: Shape 72">
            <a:extLst>
              <a:ext uri="{FF2B5EF4-FFF2-40B4-BE49-F238E27FC236}">
                <a16:creationId xmlns:a16="http://schemas.microsoft.com/office/drawing/2014/main" id="{1F0AF0E1-D3DF-44F6-833E-0288747AD3D0}"/>
              </a:ext>
            </a:extLst>
          </p:cNvPr>
          <p:cNvSpPr/>
          <p:nvPr/>
        </p:nvSpPr>
        <p:spPr>
          <a:xfrm>
            <a:off x="5201140" y="3233270"/>
            <a:ext cx="138905" cy="2191624"/>
          </a:xfrm>
          <a:custGeom>
            <a:avLst/>
            <a:gdLst>
              <a:gd name="connsiteX0" fmla="*/ 0 w 138905"/>
              <a:gd name="connsiteY0" fmla="*/ 0 h 2191624"/>
              <a:gd name="connsiteX1" fmla="*/ 138905 w 138905"/>
              <a:gd name="connsiteY1" fmla="*/ 0 h 2191624"/>
              <a:gd name="connsiteX2" fmla="*/ 138905 w 138905"/>
              <a:gd name="connsiteY2" fmla="*/ 2191624 h 2191624"/>
              <a:gd name="connsiteX3" fmla="*/ 0 w 138905"/>
              <a:gd name="connsiteY3" fmla="*/ 2191624 h 2191624"/>
            </a:gdLst>
            <a:ahLst/>
            <a:cxnLst>
              <a:cxn ang="0">
                <a:pos x="connsiteX0" y="connsiteY0"/>
              </a:cxn>
              <a:cxn ang="0">
                <a:pos x="connsiteX1" y="connsiteY1"/>
              </a:cxn>
              <a:cxn ang="0">
                <a:pos x="connsiteX2" y="connsiteY2"/>
              </a:cxn>
              <a:cxn ang="0">
                <a:pos x="connsiteX3" y="connsiteY3"/>
              </a:cxn>
            </a:cxnLst>
            <a:rect l="l" t="t" r="r" b="b"/>
            <a:pathLst>
              <a:path w="138905" h="2191624">
                <a:moveTo>
                  <a:pt x="0" y="0"/>
                </a:moveTo>
                <a:lnTo>
                  <a:pt x="138905" y="0"/>
                </a:lnTo>
                <a:lnTo>
                  <a:pt x="138905" y="2191624"/>
                </a:lnTo>
                <a:lnTo>
                  <a:pt x="0" y="2191624"/>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30" name="TextBox 29">
            <a:extLst>
              <a:ext uri="{FF2B5EF4-FFF2-40B4-BE49-F238E27FC236}">
                <a16:creationId xmlns:a16="http://schemas.microsoft.com/office/drawing/2014/main" id="{86E9900B-E6C9-48AA-A6A7-44BCDDBBAE7D}"/>
              </a:ext>
            </a:extLst>
          </p:cNvPr>
          <p:cNvSpPr txBox="1"/>
          <p:nvPr/>
        </p:nvSpPr>
        <p:spPr>
          <a:xfrm>
            <a:off x="5041992"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69" name="Freeform: Shape 68">
            <a:extLst>
              <a:ext uri="{FF2B5EF4-FFF2-40B4-BE49-F238E27FC236}">
                <a16:creationId xmlns:a16="http://schemas.microsoft.com/office/drawing/2014/main" id="{6F69333D-98D0-45B5-96B7-DFDD5226EEB8}"/>
              </a:ext>
            </a:extLst>
          </p:cNvPr>
          <p:cNvSpPr/>
          <p:nvPr/>
        </p:nvSpPr>
        <p:spPr>
          <a:xfrm>
            <a:off x="4103860" y="3890863"/>
            <a:ext cx="138905" cy="1534031"/>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71" name="Freeform: Shape 70">
            <a:extLst>
              <a:ext uri="{FF2B5EF4-FFF2-40B4-BE49-F238E27FC236}">
                <a16:creationId xmlns:a16="http://schemas.microsoft.com/office/drawing/2014/main" id="{69D5AC7A-BF8D-4269-BFB7-31DF8CA82068}"/>
              </a:ext>
            </a:extLst>
          </p:cNvPr>
          <p:cNvSpPr/>
          <p:nvPr/>
        </p:nvSpPr>
        <p:spPr>
          <a:xfrm>
            <a:off x="4652500" y="3731149"/>
            <a:ext cx="138905" cy="16937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33" name="TextBox 32">
            <a:extLst>
              <a:ext uri="{FF2B5EF4-FFF2-40B4-BE49-F238E27FC236}">
                <a16:creationId xmlns:a16="http://schemas.microsoft.com/office/drawing/2014/main" id="{82AAC80E-E033-4DC2-A455-D514E005C90B}"/>
              </a:ext>
            </a:extLst>
          </p:cNvPr>
          <p:cNvSpPr txBox="1"/>
          <p:nvPr/>
        </p:nvSpPr>
        <p:spPr>
          <a:xfrm>
            <a:off x="381000"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cxnSp>
        <p:nvCxnSpPr>
          <p:cNvPr id="34" name="Straight Connector 33">
            <a:extLst>
              <a:ext uri="{FF2B5EF4-FFF2-40B4-BE49-F238E27FC236}">
                <a16:creationId xmlns:a16="http://schemas.microsoft.com/office/drawing/2014/main" id="{FD399E9B-1DFB-4B2B-99FE-CF3325E41907}"/>
              </a:ext>
            </a:extLst>
          </p:cNvPr>
          <p:cNvCxnSpPr/>
          <p:nvPr/>
        </p:nvCxnSpPr>
        <p:spPr>
          <a:xfrm>
            <a:off x="6153356" y="1600200"/>
            <a:ext cx="0" cy="44196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F19353-6E7B-48B1-AAB9-78D18B08067D}"/>
              </a:ext>
            </a:extLst>
          </p:cNvPr>
          <p:cNvSpPr txBox="1"/>
          <p:nvPr/>
        </p:nvSpPr>
        <p:spPr>
          <a:xfrm>
            <a:off x="387496" y="305067"/>
            <a:ext cx="57085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36" name="Oval 35">
            <a:extLst>
              <a:ext uri="{FF2B5EF4-FFF2-40B4-BE49-F238E27FC236}">
                <a16:creationId xmlns:a16="http://schemas.microsoft.com/office/drawing/2014/main" id="{31874924-8008-4625-A05E-6E14CB8E7541}"/>
              </a:ext>
            </a:extLst>
          </p:cNvPr>
          <p:cNvSpPr>
            <a:spLocks noChangeAspect="1"/>
          </p:cNvSpPr>
          <p:nvPr/>
        </p:nvSpPr>
        <p:spPr>
          <a:xfrm>
            <a:off x="5787596" y="2362200"/>
            <a:ext cx="731520" cy="731522"/>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85" name="Group 84">
            <a:extLst>
              <a:ext uri="{FF2B5EF4-FFF2-40B4-BE49-F238E27FC236}">
                <a16:creationId xmlns:a16="http://schemas.microsoft.com/office/drawing/2014/main" id="{2E374EC5-A49D-49EC-BE37-F12907131E6F}"/>
              </a:ext>
            </a:extLst>
          </p:cNvPr>
          <p:cNvGrpSpPr/>
          <p:nvPr/>
        </p:nvGrpSpPr>
        <p:grpSpPr>
          <a:xfrm>
            <a:off x="7025937" y="2905367"/>
            <a:ext cx="1737360" cy="1738185"/>
            <a:chOff x="7025937" y="2905367"/>
            <a:chExt cx="1737360" cy="1738185"/>
          </a:xfrm>
        </p:grpSpPr>
        <p:sp>
          <p:nvSpPr>
            <p:cNvPr id="38" name="Oval 37">
              <a:extLst>
                <a:ext uri="{FF2B5EF4-FFF2-40B4-BE49-F238E27FC236}">
                  <a16:creationId xmlns:a16="http://schemas.microsoft.com/office/drawing/2014/main" id="{B2D0668C-853D-4F21-9D9A-9E554DE5EEE3}"/>
                </a:ext>
              </a:extLst>
            </p:cNvPr>
            <p:cNvSpPr>
              <a:spLocks noChangeAspect="1"/>
            </p:cNvSpPr>
            <p:nvPr/>
          </p:nvSpPr>
          <p:spPr>
            <a:xfrm>
              <a:off x="7025938"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9" name="Partial Circle 38">
              <a:extLst>
                <a:ext uri="{FF2B5EF4-FFF2-40B4-BE49-F238E27FC236}">
                  <a16:creationId xmlns:a16="http://schemas.microsoft.com/office/drawing/2014/main" id="{B8A61DEB-8F2C-423C-9A61-5E6A3201AF40}"/>
                </a:ext>
              </a:extLst>
            </p:cNvPr>
            <p:cNvSpPr>
              <a:spLocks noChangeAspect="1"/>
            </p:cNvSpPr>
            <p:nvPr/>
          </p:nvSpPr>
          <p:spPr>
            <a:xfrm flipV="1">
              <a:off x="7025937" y="2906191"/>
              <a:ext cx="1737359" cy="1737361"/>
            </a:xfrm>
            <a:prstGeom prst="pie">
              <a:avLst>
                <a:gd name="adj1" fmla="val 14571903"/>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useBgFill="1">
          <p:nvSpPr>
            <p:cNvPr id="40" name="Oval 39">
              <a:extLst>
                <a:ext uri="{FF2B5EF4-FFF2-40B4-BE49-F238E27FC236}">
                  <a16:creationId xmlns:a16="http://schemas.microsoft.com/office/drawing/2014/main" id="{466BC323-EDF1-4717-B147-FBF80C523676}"/>
                </a:ext>
              </a:extLst>
            </p:cNvPr>
            <p:cNvSpPr>
              <a:spLocks noChangeAspect="1"/>
            </p:cNvSpPr>
            <p:nvPr/>
          </p:nvSpPr>
          <p:spPr>
            <a:xfrm>
              <a:off x="7092758" y="2972188"/>
              <a:ext cx="1603716" cy="160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41" name="TextBox 40">
            <a:extLst>
              <a:ext uri="{FF2B5EF4-FFF2-40B4-BE49-F238E27FC236}">
                <a16:creationId xmlns:a16="http://schemas.microsoft.com/office/drawing/2014/main" id="{F899D52A-A00B-441D-980C-C41D1ED7D28E}"/>
              </a:ext>
            </a:extLst>
          </p:cNvPr>
          <p:cNvSpPr txBox="1"/>
          <p:nvPr/>
        </p:nvSpPr>
        <p:spPr>
          <a:xfrm>
            <a:off x="7410946"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57%</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42" name="Oval 41">
            <a:extLst>
              <a:ext uri="{FF2B5EF4-FFF2-40B4-BE49-F238E27FC236}">
                <a16:creationId xmlns:a16="http://schemas.microsoft.com/office/drawing/2014/main" id="{989DC18C-8635-43C4-8911-611D53D1DCEC}"/>
              </a:ext>
            </a:extLst>
          </p:cNvPr>
          <p:cNvSpPr>
            <a:spLocks noChangeAspect="1"/>
          </p:cNvSpPr>
          <p:nvPr/>
        </p:nvSpPr>
        <p:spPr>
          <a:xfrm>
            <a:off x="8212855"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cxnSp>
        <p:nvCxnSpPr>
          <p:cNvPr id="44" name="Straight Connector 43">
            <a:extLst>
              <a:ext uri="{FF2B5EF4-FFF2-40B4-BE49-F238E27FC236}">
                <a16:creationId xmlns:a16="http://schemas.microsoft.com/office/drawing/2014/main" id="{7925F4F8-55BD-45F0-995B-D88FBAF8D5C9}"/>
              </a:ext>
            </a:extLst>
          </p:cNvPr>
          <p:cNvCxnSpPr>
            <a:cxnSpLocks/>
          </p:cNvCxnSpPr>
          <p:nvPr/>
        </p:nvCxnSpPr>
        <p:spPr>
          <a:xfrm>
            <a:off x="9614935"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4BD07B9-4DB0-43BD-8451-ACBCAEA54EB2}"/>
              </a:ext>
            </a:extLst>
          </p:cNvPr>
          <p:cNvSpPr txBox="1"/>
          <p:nvPr/>
        </p:nvSpPr>
        <p:spPr>
          <a:xfrm>
            <a:off x="9159537"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46" name="Straight Connector 45">
            <a:extLst>
              <a:ext uri="{FF2B5EF4-FFF2-40B4-BE49-F238E27FC236}">
                <a16:creationId xmlns:a16="http://schemas.microsoft.com/office/drawing/2014/main" id="{6DCE4D04-56AF-45B5-911B-B703FE9A36A3}"/>
              </a:ext>
            </a:extLst>
          </p:cNvPr>
          <p:cNvCxnSpPr>
            <a:cxnSpLocks/>
          </p:cNvCxnSpPr>
          <p:nvPr/>
        </p:nvCxnSpPr>
        <p:spPr>
          <a:xfrm>
            <a:off x="9614935"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B0657E-9795-481D-AA7C-10A080FD95DB}"/>
              </a:ext>
            </a:extLst>
          </p:cNvPr>
          <p:cNvSpPr txBox="1"/>
          <p:nvPr/>
        </p:nvSpPr>
        <p:spPr>
          <a:xfrm>
            <a:off x="9159537"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48" name="Straight Connector 47">
            <a:extLst>
              <a:ext uri="{FF2B5EF4-FFF2-40B4-BE49-F238E27FC236}">
                <a16:creationId xmlns:a16="http://schemas.microsoft.com/office/drawing/2014/main" id="{9EC22C46-D215-43CC-A2C2-ED06AD0DC199}"/>
              </a:ext>
            </a:extLst>
          </p:cNvPr>
          <p:cNvCxnSpPr>
            <a:cxnSpLocks/>
          </p:cNvCxnSpPr>
          <p:nvPr/>
        </p:nvCxnSpPr>
        <p:spPr>
          <a:xfrm>
            <a:off x="9614935"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50DCB2E-1F79-4137-B304-3D64B1D969C6}"/>
              </a:ext>
            </a:extLst>
          </p:cNvPr>
          <p:cNvSpPr txBox="1"/>
          <p:nvPr/>
        </p:nvSpPr>
        <p:spPr>
          <a:xfrm>
            <a:off x="9159537"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50" name="Straight Connector 49">
            <a:extLst>
              <a:ext uri="{FF2B5EF4-FFF2-40B4-BE49-F238E27FC236}">
                <a16:creationId xmlns:a16="http://schemas.microsoft.com/office/drawing/2014/main" id="{F44D7CE7-D671-4FA7-A1B5-DF79D8C45B23}"/>
              </a:ext>
            </a:extLst>
          </p:cNvPr>
          <p:cNvCxnSpPr>
            <a:cxnSpLocks/>
          </p:cNvCxnSpPr>
          <p:nvPr/>
        </p:nvCxnSpPr>
        <p:spPr>
          <a:xfrm>
            <a:off x="9614935"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BCE2A9-760D-44ED-B48A-D01A65F3D195}"/>
              </a:ext>
            </a:extLst>
          </p:cNvPr>
          <p:cNvSpPr txBox="1"/>
          <p:nvPr/>
        </p:nvSpPr>
        <p:spPr>
          <a:xfrm>
            <a:off x="9159537"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52" name="Straight Connector 51">
            <a:extLst>
              <a:ext uri="{FF2B5EF4-FFF2-40B4-BE49-F238E27FC236}">
                <a16:creationId xmlns:a16="http://schemas.microsoft.com/office/drawing/2014/main" id="{0BD99E2A-8035-4A43-A133-3C0E4862A9D4}"/>
              </a:ext>
            </a:extLst>
          </p:cNvPr>
          <p:cNvCxnSpPr>
            <a:cxnSpLocks/>
          </p:cNvCxnSpPr>
          <p:nvPr/>
        </p:nvCxnSpPr>
        <p:spPr>
          <a:xfrm>
            <a:off x="9614935"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1676B0-920D-49C3-8285-163E838ADB66}"/>
              </a:ext>
            </a:extLst>
          </p:cNvPr>
          <p:cNvSpPr txBox="1"/>
          <p:nvPr/>
        </p:nvSpPr>
        <p:spPr>
          <a:xfrm>
            <a:off x="9159537"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75" name="Freeform: Shape 74">
            <a:extLst>
              <a:ext uri="{FF2B5EF4-FFF2-40B4-BE49-F238E27FC236}">
                <a16:creationId xmlns:a16="http://schemas.microsoft.com/office/drawing/2014/main" id="{CED43913-133B-4A69-9841-AC46135E5FF8}"/>
              </a:ext>
            </a:extLst>
          </p:cNvPr>
          <p:cNvSpPr/>
          <p:nvPr/>
        </p:nvSpPr>
        <p:spPr>
          <a:xfrm>
            <a:off x="9769137" y="2590800"/>
            <a:ext cx="138905" cy="2834094"/>
          </a:xfrm>
          <a:custGeom>
            <a:avLst/>
            <a:gdLst>
              <a:gd name="connsiteX0" fmla="*/ 0 w 138905"/>
              <a:gd name="connsiteY0" fmla="*/ 0 h 2834094"/>
              <a:gd name="connsiteX1" fmla="*/ 138905 w 138905"/>
              <a:gd name="connsiteY1" fmla="*/ 0 h 2834094"/>
              <a:gd name="connsiteX2" fmla="*/ 138905 w 138905"/>
              <a:gd name="connsiteY2" fmla="*/ 2834094 h 2834094"/>
              <a:gd name="connsiteX3" fmla="*/ 0 w 138905"/>
              <a:gd name="connsiteY3" fmla="*/ 2834094 h 2834094"/>
            </a:gdLst>
            <a:ahLst/>
            <a:cxnLst>
              <a:cxn ang="0">
                <a:pos x="connsiteX0" y="connsiteY0"/>
              </a:cxn>
              <a:cxn ang="0">
                <a:pos x="connsiteX1" y="connsiteY1"/>
              </a:cxn>
              <a:cxn ang="0">
                <a:pos x="connsiteX2" y="connsiteY2"/>
              </a:cxn>
              <a:cxn ang="0">
                <a:pos x="connsiteX3" y="connsiteY3"/>
              </a:cxn>
            </a:cxnLst>
            <a:rect l="l" t="t" r="r" b="b"/>
            <a:pathLst>
              <a:path w="138905" h="2834094">
                <a:moveTo>
                  <a:pt x="0" y="0"/>
                </a:moveTo>
                <a:lnTo>
                  <a:pt x="138905" y="0"/>
                </a:lnTo>
                <a:lnTo>
                  <a:pt x="138905" y="2834094"/>
                </a:lnTo>
                <a:lnTo>
                  <a:pt x="0" y="2834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5" name="TextBox 54">
            <a:extLst>
              <a:ext uri="{FF2B5EF4-FFF2-40B4-BE49-F238E27FC236}">
                <a16:creationId xmlns:a16="http://schemas.microsoft.com/office/drawing/2014/main" id="{5F693F22-DA81-46F7-A896-4CBC304DC759}"/>
              </a:ext>
            </a:extLst>
          </p:cNvPr>
          <p:cNvSpPr txBox="1"/>
          <p:nvPr/>
        </p:nvSpPr>
        <p:spPr>
          <a:xfrm>
            <a:off x="9616737"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56" name="TextBox 55">
            <a:extLst>
              <a:ext uri="{FF2B5EF4-FFF2-40B4-BE49-F238E27FC236}">
                <a16:creationId xmlns:a16="http://schemas.microsoft.com/office/drawing/2014/main" id="{657E5CCC-CDC5-4213-B42C-E57DE9C81CF7}"/>
              </a:ext>
            </a:extLst>
          </p:cNvPr>
          <p:cNvSpPr txBox="1"/>
          <p:nvPr/>
        </p:nvSpPr>
        <p:spPr>
          <a:xfrm>
            <a:off x="1015171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57" name="TextBox 56">
            <a:extLst>
              <a:ext uri="{FF2B5EF4-FFF2-40B4-BE49-F238E27FC236}">
                <a16:creationId xmlns:a16="http://schemas.microsoft.com/office/drawing/2014/main" id="{393E2CB7-B9EC-4DB6-9990-1004A1274864}"/>
              </a:ext>
            </a:extLst>
          </p:cNvPr>
          <p:cNvSpPr txBox="1"/>
          <p:nvPr/>
        </p:nvSpPr>
        <p:spPr>
          <a:xfrm>
            <a:off x="10712215"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83" name="Freeform: Shape 82">
            <a:extLst>
              <a:ext uri="{FF2B5EF4-FFF2-40B4-BE49-F238E27FC236}">
                <a16:creationId xmlns:a16="http://schemas.microsoft.com/office/drawing/2014/main" id="{CF54CA52-4244-4EED-A4EC-CCD47D40E1D0}"/>
              </a:ext>
            </a:extLst>
          </p:cNvPr>
          <p:cNvSpPr/>
          <p:nvPr/>
        </p:nvSpPr>
        <p:spPr>
          <a:xfrm>
            <a:off x="11415057" y="4267200"/>
            <a:ext cx="138905" cy="1157694"/>
          </a:xfrm>
          <a:custGeom>
            <a:avLst/>
            <a:gdLst>
              <a:gd name="connsiteX0" fmla="*/ 0 w 138905"/>
              <a:gd name="connsiteY0" fmla="*/ 0 h 1157694"/>
              <a:gd name="connsiteX1" fmla="*/ 138905 w 138905"/>
              <a:gd name="connsiteY1" fmla="*/ 0 h 1157694"/>
              <a:gd name="connsiteX2" fmla="*/ 138905 w 138905"/>
              <a:gd name="connsiteY2" fmla="*/ 1157694 h 1157694"/>
              <a:gd name="connsiteX3" fmla="*/ 0 w 138905"/>
              <a:gd name="connsiteY3" fmla="*/ 1157694 h 1157694"/>
            </a:gdLst>
            <a:ahLst/>
            <a:cxnLst>
              <a:cxn ang="0">
                <a:pos x="connsiteX0" y="connsiteY0"/>
              </a:cxn>
              <a:cxn ang="0">
                <a:pos x="connsiteX1" y="connsiteY1"/>
              </a:cxn>
              <a:cxn ang="0">
                <a:pos x="connsiteX2" y="connsiteY2"/>
              </a:cxn>
              <a:cxn ang="0">
                <a:pos x="connsiteX3" y="connsiteY3"/>
              </a:cxn>
            </a:cxnLst>
            <a:rect l="l" t="t" r="r" b="b"/>
            <a:pathLst>
              <a:path w="138905" h="1157694">
                <a:moveTo>
                  <a:pt x="0" y="0"/>
                </a:moveTo>
                <a:lnTo>
                  <a:pt x="138905" y="0"/>
                </a:lnTo>
                <a:lnTo>
                  <a:pt x="138905" y="1157694"/>
                </a:lnTo>
                <a:lnTo>
                  <a:pt x="0" y="11576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9" name="TextBox 58">
            <a:extLst>
              <a:ext uri="{FF2B5EF4-FFF2-40B4-BE49-F238E27FC236}">
                <a16:creationId xmlns:a16="http://schemas.microsoft.com/office/drawing/2014/main" id="{51EE67D8-996E-486D-B23C-9C3902DB34E3}"/>
              </a:ext>
            </a:extLst>
          </p:cNvPr>
          <p:cNvSpPr txBox="1"/>
          <p:nvPr/>
        </p:nvSpPr>
        <p:spPr>
          <a:xfrm>
            <a:off x="11255909"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79" name="Freeform: Shape 78">
            <a:extLst>
              <a:ext uri="{FF2B5EF4-FFF2-40B4-BE49-F238E27FC236}">
                <a16:creationId xmlns:a16="http://schemas.microsoft.com/office/drawing/2014/main" id="{7BC6D6EE-9670-431B-B121-62F32ED3CCFA}"/>
              </a:ext>
            </a:extLst>
          </p:cNvPr>
          <p:cNvSpPr/>
          <p:nvPr/>
        </p:nvSpPr>
        <p:spPr>
          <a:xfrm>
            <a:off x="10317777" y="4114800"/>
            <a:ext cx="138905" cy="1310094"/>
          </a:xfrm>
          <a:custGeom>
            <a:avLst/>
            <a:gdLst>
              <a:gd name="connsiteX0" fmla="*/ 0 w 138905"/>
              <a:gd name="connsiteY0" fmla="*/ 0 h 1310094"/>
              <a:gd name="connsiteX1" fmla="*/ 138905 w 138905"/>
              <a:gd name="connsiteY1" fmla="*/ 0 h 1310094"/>
              <a:gd name="connsiteX2" fmla="*/ 138905 w 138905"/>
              <a:gd name="connsiteY2" fmla="*/ 1310094 h 1310094"/>
              <a:gd name="connsiteX3" fmla="*/ 0 w 138905"/>
              <a:gd name="connsiteY3" fmla="*/ 1310094 h 1310094"/>
            </a:gdLst>
            <a:ahLst/>
            <a:cxnLst>
              <a:cxn ang="0">
                <a:pos x="connsiteX0" y="connsiteY0"/>
              </a:cxn>
              <a:cxn ang="0">
                <a:pos x="connsiteX1" y="connsiteY1"/>
              </a:cxn>
              <a:cxn ang="0">
                <a:pos x="connsiteX2" y="connsiteY2"/>
              </a:cxn>
              <a:cxn ang="0">
                <a:pos x="connsiteX3" y="connsiteY3"/>
              </a:cxn>
            </a:cxnLst>
            <a:rect l="l" t="t" r="r" b="b"/>
            <a:pathLst>
              <a:path w="138905" h="1310094">
                <a:moveTo>
                  <a:pt x="0" y="0"/>
                </a:moveTo>
                <a:lnTo>
                  <a:pt x="138905" y="0"/>
                </a:lnTo>
                <a:lnTo>
                  <a:pt x="138905" y="1310094"/>
                </a:lnTo>
                <a:lnTo>
                  <a:pt x="0" y="1310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81" name="Freeform: Shape 80">
            <a:extLst>
              <a:ext uri="{FF2B5EF4-FFF2-40B4-BE49-F238E27FC236}">
                <a16:creationId xmlns:a16="http://schemas.microsoft.com/office/drawing/2014/main" id="{F2D62909-BD22-418A-9FD6-1246C370BE86}"/>
              </a:ext>
            </a:extLst>
          </p:cNvPr>
          <p:cNvSpPr/>
          <p:nvPr/>
        </p:nvSpPr>
        <p:spPr>
          <a:xfrm>
            <a:off x="10866417" y="3200400"/>
            <a:ext cx="138905" cy="2224494"/>
          </a:xfrm>
          <a:custGeom>
            <a:avLst/>
            <a:gdLst>
              <a:gd name="connsiteX0" fmla="*/ 0 w 138905"/>
              <a:gd name="connsiteY0" fmla="*/ 0 h 2224494"/>
              <a:gd name="connsiteX1" fmla="*/ 138905 w 138905"/>
              <a:gd name="connsiteY1" fmla="*/ 0 h 2224494"/>
              <a:gd name="connsiteX2" fmla="*/ 138905 w 138905"/>
              <a:gd name="connsiteY2" fmla="*/ 2224494 h 2224494"/>
              <a:gd name="connsiteX3" fmla="*/ 0 w 138905"/>
              <a:gd name="connsiteY3" fmla="*/ 2224494 h 2224494"/>
            </a:gdLst>
            <a:ahLst/>
            <a:cxnLst>
              <a:cxn ang="0">
                <a:pos x="connsiteX0" y="connsiteY0"/>
              </a:cxn>
              <a:cxn ang="0">
                <a:pos x="connsiteX1" y="connsiteY1"/>
              </a:cxn>
              <a:cxn ang="0">
                <a:pos x="connsiteX2" y="connsiteY2"/>
              </a:cxn>
              <a:cxn ang="0">
                <a:pos x="connsiteX3" y="connsiteY3"/>
              </a:cxn>
            </a:cxnLst>
            <a:rect l="l" t="t" r="r" b="b"/>
            <a:pathLst>
              <a:path w="138905" h="2224494">
                <a:moveTo>
                  <a:pt x="0" y="0"/>
                </a:moveTo>
                <a:lnTo>
                  <a:pt x="138905" y="0"/>
                </a:lnTo>
                <a:lnTo>
                  <a:pt x="138905" y="2224494"/>
                </a:lnTo>
                <a:lnTo>
                  <a:pt x="0" y="22244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62" name="TextBox 61">
            <a:extLst>
              <a:ext uri="{FF2B5EF4-FFF2-40B4-BE49-F238E27FC236}">
                <a16:creationId xmlns:a16="http://schemas.microsoft.com/office/drawing/2014/main" id="{F63656F5-1D5A-4574-960E-66E2607FA0BB}"/>
              </a:ext>
            </a:extLst>
          </p:cNvPr>
          <p:cNvSpPr txBox="1"/>
          <p:nvPr/>
        </p:nvSpPr>
        <p:spPr>
          <a:xfrm>
            <a:off x="6594917"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 name="Freeform 517">
            <a:extLst>
              <a:ext uri="{FF2B5EF4-FFF2-40B4-BE49-F238E27FC236}">
                <a16:creationId xmlns:a16="http://schemas.microsoft.com/office/drawing/2014/main" id="{0F511C47-34E1-4384-B9A9-1990CCA19B65}"/>
              </a:ext>
            </a:extLst>
          </p:cNvPr>
          <p:cNvSpPr>
            <a:spLocks noChangeAspect="1" noEditPoints="1"/>
          </p:cNvSpPr>
          <p:nvPr/>
        </p:nvSpPr>
        <p:spPr bwMode="auto">
          <a:xfrm>
            <a:off x="8304295" y="3037777"/>
            <a:ext cx="365760" cy="13077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3" name="TextBox 62">
            <a:extLst>
              <a:ext uri="{FF2B5EF4-FFF2-40B4-BE49-F238E27FC236}">
                <a16:creationId xmlns:a16="http://schemas.microsoft.com/office/drawing/2014/main" id="{AF12E459-8F79-49EF-B292-E8E67F26AD9C}"/>
              </a:ext>
            </a:extLst>
          </p:cNvPr>
          <p:cNvSpPr txBox="1"/>
          <p:nvPr/>
        </p:nvSpPr>
        <p:spPr>
          <a:xfrm>
            <a:off x="5879035" y="2507223"/>
            <a:ext cx="548641" cy="461665"/>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VS</a:t>
            </a:r>
            <a:endParaRPr lang="en-US" sz="400" dirty="0">
              <a:solidFill>
                <a:srgbClr val="454545"/>
              </a:solidFill>
              <a:latin typeface="Bernard MT Condensed" panose="02050806060905020404" pitchFamily="18" charset="0"/>
            </a:endParaRPr>
          </a:p>
        </p:txBody>
      </p:sp>
      <p:sp>
        <p:nvSpPr>
          <p:cNvPr id="64" name="TextBox 63">
            <a:extLst>
              <a:ext uri="{FF2B5EF4-FFF2-40B4-BE49-F238E27FC236}">
                <a16:creationId xmlns:a16="http://schemas.microsoft.com/office/drawing/2014/main" id="{868910BE-9C2A-44C9-B0CC-3C596C37E05C}"/>
              </a:ext>
            </a:extLst>
          </p:cNvPr>
          <p:cNvSpPr txBox="1"/>
          <p:nvPr/>
        </p:nvSpPr>
        <p:spPr>
          <a:xfrm>
            <a:off x="3777249" y="5894120"/>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p:txBody>
      </p:sp>
      <p:sp>
        <p:nvSpPr>
          <p:cNvPr id="65" name="TextBox 64">
            <a:extLst>
              <a:ext uri="{FF2B5EF4-FFF2-40B4-BE49-F238E27FC236}">
                <a16:creationId xmlns:a16="http://schemas.microsoft.com/office/drawing/2014/main" id="{82D76BF4-6871-4FFB-811F-585F158DD6A1}"/>
              </a:ext>
            </a:extLst>
          </p:cNvPr>
          <p:cNvSpPr txBox="1"/>
          <p:nvPr/>
        </p:nvSpPr>
        <p:spPr>
          <a:xfrm>
            <a:off x="10074527" y="5894119"/>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p:txBody>
      </p:sp>
    </p:spTree>
    <p:extLst>
      <p:ext uri="{BB962C8B-B14F-4D97-AF65-F5344CB8AC3E}">
        <p14:creationId xmlns:p14="http://schemas.microsoft.com/office/powerpoint/2010/main" val="343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2000"/>
                                        <p:tgtEl>
                                          <p:spTgt spid="84"/>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7000"/>
                            </p:stCondLst>
                            <p:childTnLst>
                              <p:par>
                                <p:cTn id="96" presetID="2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par>
                          <p:cTn id="115" fill="hold">
                            <p:stCondLst>
                              <p:cond delay="9000"/>
                            </p:stCondLst>
                            <p:childTnLst>
                              <p:par>
                                <p:cTn id="116" presetID="22" presetClass="entr" presetSubtype="4"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down)">
                                      <p:cBhvr>
                                        <p:cTn id="118" dur="500"/>
                                        <p:tgtEl>
                                          <p:spTgt spid="73"/>
                                        </p:tgtEl>
                                      </p:cBhvr>
                                    </p:animEffect>
                                  </p:childTnLst>
                                </p:cTn>
                              </p:par>
                            </p:childTnLst>
                          </p:cTn>
                        </p:par>
                        <p:par>
                          <p:cTn id="119" fill="hold">
                            <p:stCondLst>
                              <p:cond delay="9500"/>
                            </p:stCondLst>
                            <p:childTnLst>
                              <p:par>
                                <p:cTn id="120" presetID="16" presetClass="entr" presetSubtype="42"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outHorizontal)">
                                      <p:cBhvr>
                                        <p:cTn id="122" dur="1000"/>
                                        <p:tgtEl>
                                          <p:spTgt spid="34"/>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 calcmode="lin" valueType="num">
                                      <p:cBhvr>
                                        <p:cTn id="127" dur="1000" fill="hold"/>
                                        <p:tgtEl>
                                          <p:spTgt spid="36"/>
                                        </p:tgtEl>
                                        <p:attrNameLst>
                                          <p:attrName>style.rotation</p:attrName>
                                        </p:attrNameLst>
                                      </p:cBhvr>
                                      <p:tavLst>
                                        <p:tav tm="0">
                                          <p:val>
                                            <p:fltVal val="90"/>
                                          </p:val>
                                        </p:tav>
                                        <p:tav tm="100000">
                                          <p:val>
                                            <p:fltVal val="0"/>
                                          </p:val>
                                        </p:tav>
                                      </p:tavLst>
                                    </p:anim>
                                    <p:animEffect transition="in" filter="fade">
                                      <p:cBhvr>
                                        <p:cTn id="128" dur="1000"/>
                                        <p:tgtEl>
                                          <p:spTgt spid="36"/>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p:cTn id="131" dur="1000" fill="hold"/>
                                        <p:tgtEl>
                                          <p:spTgt spid="63"/>
                                        </p:tgtEl>
                                        <p:attrNameLst>
                                          <p:attrName>ppt_w</p:attrName>
                                        </p:attrNameLst>
                                      </p:cBhvr>
                                      <p:tavLst>
                                        <p:tav tm="0">
                                          <p:val>
                                            <p:fltVal val="0"/>
                                          </p:val>
                                        </p:tav>
                                        <p:tav tm="100000">
                                          <p:val>
                                            <p:strVal val="#ppt_w"/>
                                          </p:val>
                                        </p:tav>
                                      </p:tavLst>
                                    </p:anim>
                                    <p:anim calcmode="lin" valueType="num">
                                      <p:cBhvr>
                                        <p:cTn id="132" dur="1000" fill="hold"/>
                                        <p:tgtEl>
                                          <p:spTgt spid="63"/>
                                        </p:tgtEl>
                                        <p:attrNameLst>
                                          <p:attrName>ppt_h</p:attrName>
                                        </p:attrNameLst>
                                      </p:cBhvr>
                                      <p:tavLst>
                                        <p:tav tm="0">
                                          <p:val>
                                            <p:fltVal val="0"/>
                                          </p:val>
                                        </p:tav>
                                        <p:tav tm="100000">
                                          <p:val>
                                            <p:strVal val="#ppt_h"/>
                                          </p:val>
                                        </p:tav>
                                      </p:tavLst>
                                    </p:anim>
                                    <p:anim calcmode="lin" valueType="num">
                                      <p:cBhvr>
                                        <p:cTn id="133" dur="1000" fill="hold"/>
                                        <p:tgtEl>
                                          <p:spTgt spid="63"/>
                                        </p:tgtEl>
                                        <p:attrNameLst>
                                          <p:attrName>style.rotation</p:attrName>
                                        </p:attrNameLst>
                                      </p:cBhvr>
                                      <p:tavLst>
                                        <p:tav tm="0">
                                          <p:val>
                                            <p:fltVal val="90"/>
                                          </p:val>
                                        </p:tav>
                                        <p:tav tm="100000">
                                          <p:val>
                                            <p:fltVal val="0"/>
                                          </p:val>
                                        </p:tav>
                                      </p:tavLst>
                                    </p:anim>
                                    <p:animEffect transition="in" filter="fade">
                                      <p:cBhvr>
                                        <p:cTn id="134" dur="1000"/>
                                        <p:tgtEl>
                                          <p:spTgt spid="63"/>
                                        </p:tgtEl>
                                      </p:cBhvr>
                                    </p:animEffect>
                                  </p:childTnLst>
                                </p:cTn>
                              </p:par>
                            </p:childTnLst>
                          </p:cTn>
                        </p:par>
                        <p:par>
                          <p:cTn id="135" fill="hold">
                            <p:stCondLst>
                              <p:cond delay="10500"/>
                            </p:stCondLst>
                            <p:childTnLst>
                              <p:par>
                                <p:cTn id="136" presetID="21" presetClass="entr" presetSubtype="1" fill="hold" nodeType="after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wheel(1)">
                                      <p:cBhvr>
                                        <p:cTn id="138" dur="2000"/>
                                        <p:tgtEl>
                                          <p:spTgt spid="85"/>
                                        </p:tgtEl>
                                      </p:cBhvr>
                                    </p:animEffect>
                                  </p:childTnLst>
                                </p:cTn>
                              </p:par>
                            </p:childTnLst>
                          </p:cTn>
                        </p:par>
                        <p:par>
                          <p:cTn id="139" fill="hold">
                            <p:stCondLst>
                              <p:cond delay="12500"/>
                            </p:stCondLst>
                            <p:childTnLst>
                              <p:par>
                                <p:cTn id="140" presetID="53"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1000" fill="hold"/>
                                        <p:tgtEl>
                                          <p:spTgt spid="41"/>
                                        </p:tgtEl>
                                        <p:attrNameLst>
                                          <p:attrName>ppt_w</p:attrName>
                                        </p:attrNameLst>
                                      </p:cBhvr>
                                      <p:tavLst>
                                        <p:tav tm="0">
                                          <p:val>
                                            <p:fltVal val="0"/>
                                          </p:val>
                                        </p:tav>
                                        <p:tav tm="100000">
                                          <p:val>
                                            <p:strVal val="#ppt_w"/>
                                          </p:val>
                                        </p:tav>
                                      </p:tavLst>
                                    </p:anim>
                                    <p:anim calcmode="lin" valueType="num">
                                      <p:cBhvr>
                                        <p:cTn id="143" dur="1000" fill="hold"/>
                                        <p:tgtEl>
                                          <p:spTgt spid="41"/>
                                        </p:tgtEl>
                                        <p:attrNameLst>
                                          <p:attrName>ppt_h</p:attrName>
                                        </p:attrNameLst>
                                      </p:cBhvr>
                                      <p:tavLst>
                                        <p:tav tm="0">
                                          <p:val>
                                            <p:fltVal val="0"/>
                                          </p:val>
                                        </p:tav>
                                        <p:tav tm="100000">
                                          <p:val>
                                            <p:strVal val="#ppt_h"/>
                                          </p:val>
                                        </p:tav>
                                      </p:tavLst>
                                    </p:anim>
                                    <p:animEffect transition="in" filter="fade">
                                      <p:cBhvr>
                                        <p:cTn id="144" dur="1000"/>
                                        <p:tgtEl>
                                          <p:spTgt spid="41"/>
                                        </p:tgtEl>
                                      </p:cBhvr>
                                    </p:animEffect>
                                  </p:childTnLst>
                                </p:cTn>
                              </p:par>
                            </p:childTnLst>
                          </p:cTn>
                        </p:par>
                        <p:par>
                          <p:cTn id="145" fill="hold">
                            <p:stCondLst>
                              <p:cond delay="13500"/>
                            </p:stCondLst>
                            <p:childTnLst>
                              <p:par>
                                <p:cTn id="146" presetID="47"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par>
                          <p:cTn id="156" fill="hold">
                            <p:stCondLst>
                              <p:cond delay="14500"/>
                            </p:stCondLst>
                            <p:childTnLst>
                              <p:par>
                                <p:cTn id="157" presetID="42"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par>
                          <p:cTn id="162" fill="hold">
                            <p:stCondLst>
                              <p:cond delay="15500"/>
                            </p:stCondLst>
                            <p:childTnLst>
                              <p:par>
                                <p:cTn id="163" presetID="2" presetClass="entr" presetSubtype="4"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additive="base">
                                        <p:cTn id="173" dur="500" fill="hold"/>
                                        <p:tgtEl>
                                          <p:spTgt spid="51"/>
                                        </p:tgtEl>
                                        <p:attrNameLst>
                                          <p:attrName>ppt_x</p:attrName>
                                        </p:attrNameLst>
                                      </p:cBhvr>
                                      <p:tavLst>
                                        <p:tav tm="0">
                                          <p:val>
                                            <p:strVal val="#ppt_x"/>
                                          </p:val>
                                        </p:tav>
                                        <p:tav tm="100000">
                                          <p:val>
                                            <p:strVal val="#ppt_x"/>
                                          </p:val>
                                        </p:tav>
                                      </p:tavLst>
                                    </p:anim>
                                    <p:anim calcmode="lin" valueType="num">
                                      <p:cBhvr additive="base">
                                        <p:cTn id="174" dur="500" fill="hold"/>
                                        <p:tgtEl>
                                          <p:spTgt spid="5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fill="hold"/>
                                        <p:tgtEl>
                                          <p:spTgt spid="50"/>
                                        </p:tgtEl>
                                        <p:attrNameLst>
                                          <p:attrName>ppt_x</p:attrName>
                                        </p:attrNameLst>
                                      </p:cBhvr>
                                      <p:tavLst>
                                        <p:tav tm="0">
                                          <p:val>
                                            <p:strVal val="#ppt_x"/>
                                          </p:val>
                                        </p:tav>
                                        <p:tav tm="100000">
                                          <p:val>
                                            <p:strVal val="#ppt_x"/>
                                          </p:val>
                                        </p:tav>
                                      </p:tavLst>
                                    </p:anim>
                                    <p:anim calcmode="lin" valueType="num">
                                      <p:cBhvr additive="base">
                                        <p:cTn id="178" dur="500" fill="hold"/>
                                        <p:tgtEl>
                                          <p:spTgt spid="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additive="base">
                                        <p:cTn id="189" dur="500" fill="hold"/>
                                        <p:tgtEl>
                                          <p:spTgt spid="47"/>
                                        </p:tgtEl>
                                        <p:attrNameLst>
                                          <p:attrName>ppt_x</p:attrName>
                                        </p:attrNameLst>
                                      </p:cBhvr>
                                      <p:tavLst>
                                        <p:tav tm="0">
                                          <p:val>
                                            <p:strVal val="#ppt_x"/>
                                          </p:val>
                                        </p:tav>
                                        <p:tav tm="100000">
                                          <p:val>
                                            <p:strVal val="#ppt_x"/>
                                          </p:val>
                                        </p:tav>
                                      </p:tavLst>
                                    </p:anim>
                                    <p:anim calcmode="lin" valueType="num">
                                      <p:cBhvr additive="base">
                                        <p:cTn id="190" dur="500" fill="hold"/>
                                        <p:tgtEl>
                                          <p:spTgt spid="4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fill="hold"/>
                                        <p:tgtEl>
                                          <p:spTgt spid="44"/>
                                        </p:tgtEl>
                                        <p:attrNameLst>
                                          <p:attrName>ppt_x</p:attrName>
                                        </p:attrNameLst>
                                      </p:cBhvr>
                                      <p:tavLst>
                                        <p:tav tm="0">
                                          <p:val>
                                            <p:strVal val="#ppt_x"/>
                                          </p:val>
                                        </p:tav>
                                        <p:tav tm="100000">
                                          <p:val>
                                            <p:strVal val="#ppt_x"/>
                                          </p:val>
                                        </p:tav>
                                      </p:tavLst>
                                    </p:anim>
                                    <p:anim calcmode="lin" valueType="num">
                                      <p:cBhvr additive="base">
                                        <p:cTn id="202" dur="500" fill="hold"/>
                                        <p:tgtEl>
                                          <p:spTgt spid="4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par>
                          <p:cTn id="207" fill="hold">
                            <p:stCondLst>
                              <p:cond delay="16000"/>
                            </p:stCondLst>
                            <p:childTnLst>
                              <p:par>
                                <p:cTn id="208" presetID="53" presetClass="entr" presetSubtype="16" fill="hold" grpId="0" nodeType="after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childTnLst>
                          </p:cTn>
                        </p:par>
                        <p:par>
                          <p:cTn id="213" fill="hold">
                            <p:stCondLst>
                              <p:cond delay="16500"/>
                            </p:stCondLst>
                            <p:childTnLst>
                              <p:par>
                                <p:cTn id="214" presetID="22" presetClass="entr" presetSubtype="4" fill="hold" grpId="0" nodeType="after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wipe(down)">
                                      <p:cBhvr>
                                        <p:cTn id="216" dur="500"/>
                                        <p:tgtEl>
                                          <p:spTgt spid="75"/>
                                        </p:tgtEl>
                                      </p:cBhvr>
                                    </p:animEffect>
                                  </p:childTnLst>
                                </p:cTn>
                              </p:par>
                            </p:childTnLst>
                          </p:cTn>
                        </p:par>
                        <p:par>
                          <p:cTn id="217" fill="hold">
                            <p:stCondLst>
                              <p:cond delay="17000"/>
                            </p:stCondLst>
                            <p:childTnLst>
                              <p:par>
                                <p:cTn id="218" presetID="53" presetClass="entr" presetSubtype="16" fill="hold" grpId="0" nodeType="afterEffect">
                                  <p:stCondLst>
                                    <p:cond delay="0"/>
                                  </p:stCondLst>
                                  <p:childTnLst>
                                    <p:set>
                                      <p:cBhvr>
                                        <p:cTn id="219" dur="1" fill="hold">
                                          <p:stCondLst>
                                            <p:cond delay="0"/>
                                          </p:stCondLst>
                                        </p:cTn>
                                        <p:tgtEl>
                                          <p:spTgt spid="56"/>
                                        </p:tgtEl>
                                        <p:attrNameLst>
                                          <p:attrName>style.visibility</p:attrName>
                                        </p:attrNameLst>
                                      </p:cBhvr>
                                      <p:to>
                                        <p:strVal val="visible"/>
                                      </p:to>
                                    </p:set>
                                    <p:anim calcmode="lin" valueType="num">
                                      <p:cBhvr>
                                        <p:cTn id="220" dur="500" fill="hold"/>
                                        <p:tgtEl>
                                          <p:spTgt spid="56"/>
                                        </p:tgtEl>
                                        <p:attrNameLst>
                                          <p:attrName>ppt_w</p:attrName>
                                        </p:attrNameLst>
                                      </p:cBhvr>
                                      <p:tavLst>
                                        <p:tav tm="0">
                                          <p:val>
                                            <p:fltVal val="0"/>
                                          </p:val>
                                        </p:tav>
                                        <p:tav tm="100000">
                                          <p:val>
                                            <p:strVal val="#ppt_w"/>
                                          </p:val>
                                        </p:tav>
                                      </p:tavLst>
                                    </p:anim>
                                    <p:anim calcmode="lin" valueType="num">
                                      <p:cBhvr>
                                        <p:cTn id="221" dur="500" fill="hold"/>
                                        <p:tgtEl>
                                          <p:spTgt spid="56"/>
                                        </p:tgtEl>
                                        <p:attrNameLst>
                                          <p:attrName>ppt_h</p:attrName>
                                        </p:attrNameLst>
                                      </p:cBhvr>
                                      <p:tavLst>
                                        <p:tav tm="0">
                                          <p:val>
                                            <p:fltVal val="0"/>
                                          </p:val>
                                        </p:tav>
                                        <p:tav tm="100000">
                                          <p:val>
                                            <p:strVal val="#ppt_h"/>
                                          </p:val>
                                        </p:tav>
                                      </p:tavLst>
                                    </p:anim>
                                    <p:animEffect transition="in" filter="fade">
                                      <p:cBhvr>
                                        <p:cTn id="222" dur="500"/>
                                        <p:tgtEl>
                                          <p:spTgt spid="56"/>
                                        </p:tgtEl>
                                      </p:cBhvr>
                                    </p:animEffect>
                                  </p:childTnLst>
                                </p:cTn>
                              </p:par>
                            </p:childTnLst>
                          </p:cTn>
                        </p:par>
                        <p:par>
                          <p:cTn id="223" fill="hold">
                            <p:stCondLst>
                              <p:cond delay="17500"/>
                            </p:stCondLst>
                            <p:childTnLst>
                              <p:par>
                                <p:cTn id="224" presetID="22" presetClass="entr" presetSubtype="4" fill="hold" grpId="0" nodeType="after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wipe(down)">
                                      <p:cBhvr>
                                        <p:cTn id="226" dur="500"/>
                                        <p:tgtEl>
                                          <p:spTgt spid="79"/>
                                        </p:tgtEl>
                                      </p:cBhvr>
                                    </p:animEffect>
                                  </p:childTnLst>
                                </p:cTn>
                              </p:par>
                            </p:childTnLst>
                          </p:cTn>
                        </p:par>
                        <p:par>
                          <p:cTn id="227" fill="hold">
                            <p:stCondLst>
                              <p:cond delay="18000"/>
                            </p:stCondLst>
                            <p:childTnLst>
                              <p:par>
                                <p:cTn id="228" presetID="53" presetClass="entr" presetSubtype="16" fill="hold" grpId="0" nodeType="afterEffect">
                                  <p:stCondLst>
                                    <p:cond delay="0"/>
                                  </p:stCondLst>
                                  <p:childTnLst>
                                    <p:set>
                                      <p:cBhvr>
                                        <p:cTn id="229" dur="1" fill="hold">
                                          <p:stCondLst>
                                            <p:cond delay="0"/>
                                          </p:stCondLst>
                                        </p:cTn>
                                        <p:tgtEl>
                                          <p:spTgt spid="57"/>
                                        </p:tgtEl>
                                        <p:attrNameLst>
                                          <p:attrName>style.visibility</p:attrName>
                                        </p:attrNameLst>
                                      </p:cBhvr>
                                      <p:to>
                                        <p:strVal val="visible"/>
                                      </p:to>
                                    </p:set>
                                    <p:anim calcmode="lin" valueType="num">
                                      <p:cBhvr>
                                        <p:cTn id="230" dur="500" fill="hold"/>
                                        <p:tgtEl>
                                          <p:spTgt spid="57"/>
                                        </p:tgtEl>
                                        <p:attrNameLst>
                                          <p:attrName>ppt_w</p:attrName>
                                        </p:attrNameLst>
                                      </p:cBhvr>
                                      <p:tavLst>
                                        <p:tav tm="0">
                                          <p:val>
                                            <p:fltVal val="0"/>
                                          </p:val>
                                        </p:tav>
                                        <p:tav tm="100000">
                                          <p:val>
                                            <p:strVal val="#ppt_w"/>
                                          </p:val>
                                        </p:tav>
                                      </p:tavLst>
                                    </p:anim>
                                    <p:anim calcmode="lin" valueType="num">
                                      <p:cBhvr>
                                        <p:cTn id="231" dur="500" fill="hold"/>
                                        <p:tgtEl>
                                          <p:spTgt spid="57"/>
                                        </p:tgtEl>
                                        <p:attrNameLst>
                                          <p:attrName>ppt_h</p:attrName>
                                        </p:attrNameLst>
                                      </p:cBhvr>
                                      <p:tavLst>
                                        <p:tav tm="0">
                                          <p:val>
                                            <p:fltVal val="0"/>
                                          </p:val>
                                        </p:tav>
                                        <p:tav tm="100000">
                                          <p:val>
                                            <p:strVal val="#ppt_h"/>
                                          </p:val>
                                        </p:tav>
                                      </p:tavLst>
                                    </p:anim>
                                    <p:animEffect transition="in" filter="fade">
                                      <p:cBhvr>
                                        <p:cTn id="232" dur="500"/>
                                        <p:tgtEl>
                                          <p:spTgt spid="57"/>
                                        </p:tgtEl>
                                      </p:cBhvr>
                                    </p:animEffect>
                                  </p:childTnLst>
                                </p:cTn>
                              </p:par>
                            </p:childTnLst>
                          </p:cTn>
                        </p:par>
                        <p:par>
                          <p:cTn id="233" fill="hold">
                            <p:stCondLst>
                              <p:cond delay="18500"/>
                            </p:stCondLst>
                            <p:childTnLst>
                              <p:par>
                                <p:cTn id="234" presetID="22" presetClass="entr" presetSubtype="4" fill="hold" grpId="0" nodeType="after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wipe(down)">
                                      <p:cBhvr>
                                        <p:cTn id="236" dur="500"/>
                                        <p:tgtEl>
                                          <p:spTgt spid="81"/>
                                        </p:tgtEl>
                                      </p:cBhvr>
                                    </p:animEffect>
                                  </p:childTnLst>
                                </p:cTn>
                              </p:par>
                            </p:childTnLst>
                          </p:cTn>
                        </p:par>
                        <p:par>
                          <p:cTn id="237" fill="hold">
                            <p:stCondLst>
                              <p:cond delay="19000"/>
                            </p:stCondLst>
                            <p:childTnLst>
                              <p:par>
                                <p:cTn id="238" presetID="53" presetClass="entr" presetSubtype="16" fill="hold" grpId="0" nodeType="afterEffect">
                                  <p:stCondLst>
                                    <p:cond delay="0"/>
                                  </p:stCondLst>
                                  <p:childTnLst>
                                    <p:set>
                                      <p:cBhvr>
                                        <p:cTn id="239" dur="1" fill="hold">
                                          <p:stCondLst>
                                            <p:cond delay="0"/>
                                          </p:stCondLst>
                                        </p:cTn>
                                        <p:tgtEl>
                                          <p:spTgt spid="59"/>
                                        </p:tgtEl>
                                        <p:attrNameLst>
                                          <p:attrName>style.visibility</p:attrName>
                                        </p:attrNameLst>
                                      </p:cBhvr>
                                      <p:to>
                                        <p:strVal val="visible"/>
                                      </p:to>
                                    </p:set>
                                    <p:anim calcmode="lin" valueType="num">
                                      <p:cBhvr>
                                        <p:cTn id="240" dur="500" fill="hold"/>
                                        <p:tgtEl>
                                          <p:spTgt spid="59"/>
                                        </p:tgtEl>
                                        <p:attrNameLst>
                                          <p:attrName>ppt_w</p:attrName>
                                        </p:attrNameLst>
                                      </p:cBhvr>
                                      <p:tavLst>
                                        <p:tav tm="0">
                                          <p:val>
                                            <p:fltVal val="0"/>
                                          </p:val>
                                        </p:tav>
                                        <p:tav tm="100000">
                                          <p:val>
                                            <p:strVal val="#ppt_w"/>
                                          </p:val>
                                        </p:tav>
                                      </p:tavLst>
                                    </p:anim>
                                    <p:anim calcmode="lin" valueType="num">
                                      <p:cBhvr>
                                        <p:cTn id="241" dur="500" fill="hold"/>
                                        <p:tgtEl>
                                          <p:spTgt spid="59"/>
                                        </p:tgtEl>
                                        <p:attrNameLst>
                                          <p:attrName>ppt_h</p:attrName>
                                        </p:attrNameLst>
                                      </p:cBhvr>
                                      <p:tavLst>
                                        <p:tav tm="0">
                                          <p:val>
                                            <p:fltVal val="0"/>
                                          </p:val>
                                        </p:tav>
                                        <p:tav tm="100000">
                                          <p:val>
                                            <p:strVal val="#ppt_h"/>
                                          </p:val>
                                        </p:tav>
                                      </p:tavLst>
                                    </p:anim>
                                    <p:animEffect transition="in" filter="fade">
                                      <p:cBhvr>
                                        <p:cTn id="242" dur="500"/>
                                        <p:tgtEl>
                                          <p:spTgt spid="59"/>
                                        </p:tgtEl>
                                      </p:cBhvr>
                                    </p:animEffect>
                                  </p:childTnLst>
                                </p:cTn>
                              </p:par>
                            </p:childTnLst>
                          </p:cTn>
                        </p:par>
                        <p:par>
                          <p:cTn id="243" fill="hold">
                            <p:stCondLst>
                              <p:cond delay="19500"/>
                            </p:stCondLst>
                            <p:childTnLst>
                              <p:par>
                                <p:cTn id="244" presetID="22" presetClass="entr" presetSubtype="4" fill="hold" grpId="0" nodeType="after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wipe(down)">
                                      <p:cBhvr>
                                        <p:cTn id="2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P spid="18" grpId="0"/>
      <p:bldP spid="20" grpId="0"/>
      <p:bldP spid="22" grpId="0"/>
      <p:bldP spid="24" grpId="0"/>
      <p:bldP spid="67" grpId="0" animBg="1"/>
      <p:bldP spid="26" grpId="0"/>
      <p:bldP spid="27" grpId="0"/>
      <p:bldP spid="28" grpId="0"/>
      <p:bldP spid="73" grpId="0" animBg="1"/>
      <p:bldP spid="30" grpId="0"/>
      <p:bldP spid="69" grpId="0" animBg="1"/>
      <p:bldP spid="71" grpId="0" animBg="1"/>
      <p:bldP spid="33" grpId="0"/>
      <p:bldP spid="35" grpId="0"/>
      <p:bldP spid="36" grpId="0" animBg="1"/>
      <p:bldP spid="41" grpId="0"/>
      <p:bldP spid="42" grpId="0" animBg="1"/>
      <p:bldP spid="45" grpId="0"/>
      <p:bldP spid="47" grpId="0"/>
      <p:bldP spid="49" grpId="0"/>
      <p:bldP spid="51" grpId="0"/>
      <p:bldP spid="53" grpId="0"/>
      <p:bldP spid="75" grpId="0" animBg="1"/>
      <p:bldP spid="55" grpId="0"/>
      <p:bldP spid="56" grpId="0"/>
      <p:bldP spid="57" grpId="0"/>
      <p:bldP spid="83" grpId="0" animBg="1"/>
      <p:bldP spid="59" grpId="0"/>
      <p:bldP spid="79" grpId="0" animBg="1"/>
      <p:bldP spid="81" grpId="0" animBg="1"/>
      <p:bldP spid="62" grpId="0"/>
      <p:bldP spid="13" grpId="0" animBg="1"/>
      <p:bldP spid="63" grpId="0"/>
      <p:bldP spid="64" grpId="0"/>
      <p:bldP spid="6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C2FEC5D-1510-46E0-B5E2-26358B4A8F56}"/>
              </a:ext>
            </a:extLst>
          </p:cNvPr>
          <p:cNvGrpSpPr/>
          <p:nvPr/>
        </p:nvGrpSpPr>
        <p:grpSpPr>
          <a:xfrm>
            <a:off x="2133600" y="1645920"/>
            <a:ext cx="2103120" cy="2103120"/>
            <a:chOff x="5441589" y="757083"/>
            <a:chExt cx="3017520" cy="3017520"/>
          </a:xfrm>
        </p:grpSpPr>
        <p:sp>
          <p:nvSpPr>
            <p:cNvPr id="25" name="Freeform 61">
              <a:extLst>
                <a:ext uri="{FF2B5EF4-FFF2-40B4-BE49-F238E27FC236}">
                  <a16:creationId xmlns:a16="http://schemas.microsoft.com/office/drawing/2014/main" id="{15CECEE4-57AE-4C16-94BE-2F9061D32CF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Shape 25">
              <a:extLst>
                <a:ext uri="{FF2B5EF4-FFF2-40B4-BE49-F238E27FC236}">
                  <a16:creationId xmlns:a16="http://schemas.microsoft.com/office/drawing/2014/main" id="{5B379A02-31A2-4C62-9025-00F807AEE308}"/>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C06D2C-DDF2-4DEC-83FE-2A2F37F16C71}"/>
              </a:ext>
            </a:extLst>
          </p:cNvPr>
          <p:cNvGrpSpPr>
            <a:grpSpLocks noChangeAspect="1"/>
          </p:cNvGrpSpPr>
          <p:nvPr/>
        </p:nvGrpSpPr>
        <p:grpSpPr>
          <a:xfrm rot="14271281">
            <a:off x="2643447" y="2155767"/>
            <a:ext cx="1083425" cy="1083425"/>
            <a:chOff x="1341120" y="2105814"/>
            <a:chExt cx="3931920" cy="3931920"/>
          </a:xfrm>
        </p:grpSpPr>
        <p:sp>
          <p:nvSpPr>
            <p:cNvPr id="28" name="Oval 27">
              <a:extLst>
                <a:ext uri="{FF2B5EF4-FFF2-40B4-BE49-F238E27FC236}">
                  <a16:creationId xmlns:a16="http://schemas.microsoft.com/office/drawing/2014/main" id="{2A4A8F36-6EB5-4D92-AEA3-347993CC4A23}"/>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40E301E-E40C-4E53-8CAC-D54ACE7465C7}"/>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8AF9843-1C62-46DC-9CEC-82301F00D804}"/>
              </a:ext>
            </a:extLst>
          </p:cNvPr>
          <p:cNvGrpSpPr/>
          <p:nvPr/>
        </p:nvGrpSpPr>
        <p:grpSpPr>
          <a:xfrm>
            <a:off x="4145280" y="1645920"/>
            <a:ext cx="2103120" cy="2103120"/>
            <a:chOff x="5441589" y="757083"/>
            <a:chExt cx="3017520" cy="3017520"/>
          </a:xfrm>
        </p:grpSpPr>
        <p:sp>
          <p:nvSpPr>
            <p:cNvPr id="35" name="Freeform 61">
              <a:extLst>
                <a:ext uri="{FF2B5EF4-FFF2-40B4-BE49-F238E27FC236}">
                  <a16:creationId xmlns:a16="http://schemas.microsoft.com/office/drawing/2014/main" id="{212F193B-58DA-46C5-9934-8D4E09BDCFD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Shape 35">
              <a:extLst>
                <a:ext uri="{FF2B5EF4-FFF2-40B4-BE49-F238E27FC236}">
                  <a16:creationId xmlns:a16="http://schemas.microsoft.com/office/drawing/2014/main" id="{FA796612-AB58-4A5D-9B08-A726E56DB41B}"/>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891D526-75A2-486E-8200-D1E21DF83928}"/>
              </a:ext>
            </a:extLst>
          </p:cNvPr>
          <p:cNvGrpSpPr>
            <a:grpSpLocks noChangeAspect="1"/>
          </p:cNvGrpSpPr>
          <p:nvPr/>
        </p:nvGrpSpPr>
        <p:grpSpPr>
          <a:xfrm rot="19980000">
            <a:off x="4655127" y="2155767"/>
            <a:ext cx="1083425" cy="1083425"/>
            <a:chOff x="1341120" y="2105814"/>
            <a:chExt cx="3931920" cy="3931920"/>
          </a:xfrm>
        </p:grpSpPr>
        <p:sp>
          <p:nvSpPr>
            <p:cNvPr id="33" name="Oval 32">
              <a:extLst>
                <a:ext uri="{FF2B5EF4-FFF2-40B4-BE49-F238E27FC236}">
                  <a16:creationId xmlns:a16="http://schemas.microsoft.com/office/drawing/2014/main" id="{C811D13D-9407-4154-9071-69F8F4BFCA5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9EA691F-99F5-4D54-ACDB-C6BFAC8FE7FF}"/>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2DA449-6798-4320-BB97-F48414977B06}"/>
              </a:ext>
            </a:extLst>
          </p:cNvPr>
          <p:cNvGrpSpPr/>
          <p:nvPr/>
        </p:nvGrpSpPr>
        <p:grpSpPr>
          <a:xfrm>
            <a:off x="6156960" y="1645920"/>
            <a:ext cx="2103120" cy="2103120"/>
            <a:chOff x="5441589" y="757083"/>
            <a:chExt cx="3017520" cy="3017520"/>
          </a:xfrm>
        </p:grpSpPr>
        <p:sp>
          <p:nvSpPr>
            <p:cNvPr id="42" name="Freeform 61">
              <a:extLst>
                <a:ext uri="{FF2B5EF4-FFF2-40B4-BE49-F238E27FC236}">
                  <a16:creationId xmlns:a16="http://schemas.microsoft.com/office/drawing/2014/main" id="{05577F74-8443-4BCE-82B3-63408B002D9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Shape 42">
              <a:extLst>
                <a:ext uri="{FF2B5EF4-FFF2-40B4-BE49-F238E27FC236}">
                  <a16:creationId xmlns:a16="http://schemas.microsoft.com/office/drawing/2014/main" id="{83BFA841-4B35-4F6C-A188-8B2C8836BB37}"/>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703561E-C985-410D-A720-CADB4260F0C5}"/>
              </a:ext>
            </a:extLst>
          </p:cNvPr>
          <p:cNvGrpSpPr>
            <a:grpSpLocks noChangeAspect="1"/>
          </p:cNvGrpSpPr>
          <p:nvPr/>
        </p:nvGrpSpPr>
        <p:grpSpPr>
          <a:xfrm rot="24840000">
            <a:off x="6666807" y="2155767"/>
            <a:ext cx="1083425" cy="1083425"/>
            <a:chOff x="1341120" y="2105814"/>
            <a:chExt cx="3931920" cy="3931920"/>
          </a:xfrm>
        </p:grpSpPr>
        <p:sp>
          <p:nvSpPr>
            <p:cNvPr id="40" name="Oval 39">
              <a:extLst>
                <a:ext uri="{FF2B5EF4-FFF2-40B4-BE49-F238E27FC236}">
                  <a16:creationId xmlns:a16="http://schemas.microsoft.com/office/drawing/2014/main" id="{44CA3758-75F8-47DB-BB91-6C6DA2782CCE}"/>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24E54C4-58FB-4DF1-8F8C-E9F0D6993E19}"/>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F3D4EB-C5E2-447F-89E7-2658D682C024}"/>
              </a:ext>
            </a:extLst>
          </p:cNvPr>
          <p:cNvGrpSpPr/>
          <p:nvPr/>
        </p:nvGrpSpPr>
        <p:grpSpPr>
          <a:xfrm>
            <a:off x="8168640" y="1645920"/>
            <a:ext cx="2103120" cy="2103120"/>
            <a:chOff x="5441589" y="757083"/>
            <a:chExt cx="3017520" cy="3017520"/>
          </a:xfrm>
        </p:grpSpPr>
        <p:sp>
          <p:nvSpPr>
            <p:cNvPr id="49" name="Freeform 61">
              <a:extLst>
                <a:ext uri="{FF2B5EF4-FFF2-40B4-BE49-F238E27FC236}">
                  <a16:creationId xmlns:a16="http://schemas.microsoft.com/office/drawing/2014/main" id="{82B30824-B0C9-4422-B72C-FFFF33B3D0E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0967B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Shape 49">
              <a:extLst>
                <a:ext uri="{FF2B5EF4-FFF2-40B4-BE49-F238E27FC236}">
                  <a16:creationId xmlns:a16="http://schemas.microsoft.com/office/drawing/2014/main" id="{FADC57B0-9566-4C46-B2B8-96AD70724153}"/>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A8ECC4F-1F38-4370-9EC2-16604CD8D36A}"/>
              </a:ext>
            </a:extLst>
          </p:cNvPr>
          <p:cNvGrpSpPr>
            <a:grpSpLocks noChangeAspect="1"/>
          </p:cNvGrpSpPr>
          <p:nvPr/>
        </p:nvGrpSpPr>
        <p:grpSpPr>
          <a:xfrm rot="11040000">
            <a:off x="8678487" y="2155767"/>
            <a:ext cx="1083425" cy="1083425"/>
            <a:chOff x="1341120" y="2105814"/>
            <a:chExt cx="3931920" cy="3931920"/>
          </a:xfrm>
        </p:grpSpPr>
        <p:sp>
          <p:nvSpPr>
            <p:cNvPr id="47" name="Oval 46">
              <a:extLst>
                <a:ext uri="{FF2B5EF4-FFF2-40B4-BE49-F238E27FC236}">
                  <a16:creationId xmlns:a16="http://schemas.microsoft.com/office/drawing/2014/main" id="{7E05CDDC-B656-4C07-96AA-5E17DA1048F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4BFE8DE-D7FA-41E5-93F2-DD3A99A44E5C}"/>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787EEA0F-6CD3-4C11-82D3-7B72A80B45E3}"/>
              </a:ext>
            </a:extLst>
          </p:cNvPr>
          <p:cNvCxnSpPr/>
          <p:nvPr/>
        </p:nvCxnSpPr>
        <p:spPr>
          <a:xfrm>
            <a:off x="3589842" y="4312317"/>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5BEAE-A842-4D71-BB50-490BE96BBABC}"/>
              </a:ext>
            </a:extLst>
          </p:cNvPr>
          <p:cNvCxnSpPr/>
          <p:nvPr/>
        </p:nvCxnSpPr>
        <p:spPr>
          <a:xfrm>
            <a:off x="5422033" y="4319090"/>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62835-FC5C-46F5-8D34-6F16C6D2D880}"/>
              </a:ext>
            </a:extLst>
          </p:cNvPr>
          <p:cNvCxnSpPr/>
          <p:nvPr/>
        </p:nvCxnSpPr>
        <p:spPr>
          <a:xfrm>
            <a:off x="7261150" y="4296301"/>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BA8F035-C053-47CA-89DC-371B0AC84887}"/>
              </a:ext>
            </a:extLst>
          </p:cNvPr>
          <p:cNvGrpSpPr/>
          <p:nvPr/>
        </p:nvGrpSpPr>
        <p:grpSpPr>
          <a:xfrm>
            <a:off x="3096032" y="4083579"/>
            <a:ext cx="548640" cy="457476"/>
            <a:chOff x="3096032" y="4083579"/>
            <a:chExt cx="548640" cy="457476"/>
          </a:xfrm>
        </p:grpSpPr>
        <p:sp>
          <p:nvSpPr>
            <p:cNvPr id="4" name="Oval 3">
              <a:extLst>
                <a:ext uri="{FF2B5EF4-FFF2-40B4-BE49-F238E27FC236}">
                  <a16:creationId xmlns:a16="http://schemas.microsoft.com/office/drawing/2014/main" id="{0BFAE10E-FE6A-4B2F-9F10-6852B90EC337}"/>
                </a:ext>
              </a:extLst>
            </p:cNvPr>
            <p:cNvSpPr>
              <a:spLocks noChangeAspect="1"/>
            </p:cNvSpPr>
            <p:nvPr/>
          </p:nvSpPr>
          <p:spPr>
            <a:xfrm>
              <a:off x="3146142" y="4083579"/>
              <a:ext cx="457200" cy="4574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443B53-8E64-4584-804E-C74A5936BE7E}"/>
                </a:ext>
              </a:extLst>
            </p:cNvPr>
            <p:cNvSpPr txBox="1"/>
            <p:nvPr/>
          </p:nvSpPr>
          <p:spPr>
            <a:xfrm>
              <a:off x="3096032" y="4153934"/>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27%</a:t>
              </a:r>
            </a:p>
          </p:txBody>
        </p:sp>
      </p:grpSp>
      <p:grpSp>
        <p:nvGrpSpPr>
          <p:cNvPr id="17" name="Group 16">
            <a:extLst>
              <a:ext uri="{FF2B5EF4-FFF2-40B4-BE49-F238E27FC236}">
                <a16:creationId xmlns:a16="http://schemas.microsoft.com/office/drawing/2014/main" id="{44D6FC27-9BF0-406F-835F-BD593D073621}"/>
              </a:ext>
            </a:extLst>
          </p:cNvPr>
          <p:cNvGrpSpPr/>
          <p:nvPr/>
        </p:nvGrpSpPr>
        <p:grpSpPr>
          <a:xfrm>
            <a:off x="4929326" y="4083579"/>
            <a:ext cx="548640" cy="457476"/>
            <a:chOff x="4929326" y="4083579"/>
            <a:chExt cx="548640" cy="457476"/>
          </a:xfrm>
        </p:grpSpPr>
        <p:sp>
          <p:nvSpPr>
            <p:cNvPr id="55" name="Oval 54">
              <a:extLst>
                <a:ext uri="{FF2B5EF4-FFF2-40B4-BE49-F238E27FC236}">
                  <a16:creationId xmlns:a16="http://schemas.microsoft.com/office/drawing/2014/main" id="{351CD3F9-AA80-4CCD-946A-18380664425D}"/>
                </a:ext>
              </a:extLst>
            </p:cNvPr>
            <p:cNvSpPr>
              <a:spLocks noChangeAspect="1"/>
            </p:cNvSpPr>
            <p:nvPr/>
          </p:nvSpPr>
          <p:spPr>
            <a:xfrm>
              <a:off x="4964833" y="4083579"/>
              <a:ext cx="457200" cy="4574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04AAF51-15C7-43BD-B798-4998F8B2DEBA}"/>
                </a:ext>
              </a:extLst>
            </p:cNvPr>
            <p:cNvSpPr txBox="1"/>
            <p:nvPr/>
          </p:nvSpPr>
          <p:spPr>
            <a:xfrm>
              <a:off x="4929326" y="4150390"/>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53%</a:t>
              </a:r>
            </a:p>
          </p:txBody>
        </p:sp>
      </p:grpSp>
      <p:grpSp>
        <p:nvGrpSpPr>
          <p:cNvPr id="64" name="Group 63">
            <a:extLst>
              <a:ext uri="{FF2B5EF4-FFF2-40B4-BE49-F238E27FC236}">
                <a16:creationId xmlns:a16="http://schemas.microsoft.com/office/drawing/2014/main" id="{81653DA5-5B76-45FE-B6A8-69BBBEA0505B}"/>
              </a:ext>
            </a:extLst>
          </p:cNvPr>
          <p:cNvGrpSpPr/>
          <p:nvPr/>
        </p:nvGrpSpPr>
        <p:grpSpPr>
          <a:xfrm>
            <a:off x="6774167" y="4083577"/>
            <a:ext cx="548640" cy="457476"/>
            <a:chOff x="6774167" y="4083577"/>
            <a:chExt cx="548640" cy="457476"/>
          </a:xfrm>
        </p:grpSpPr>
        <p:sp>
          <p:nvSpPr>
            <p:cNvPr id="57" name="Oval 56">
              <a:extLst>
                <a:ext uri="{FF2B5EF4-FFF2-40B4-BE49-F238E27FC236}">
                  <a16:creationId xmlns:a16="http://schemas.microsoft.com/office/drawing/2014/main" id="{7440AA9E-51BC-45F1-B726-8EC661304595}"/>
                </a:ext>
              </a:extLst>
            </p:cNvPr>
            <p:cNvSpPr>
              <a:spLocks noChangeAspect="1"/>
            </p:cNvSpPr>
            <p:nvPr/>
          </p:nvSpPr>
          <p:spPr>
            <a:xfrm>
              <a:off x="6803950" y="4083577"/>
              <a:ext cx="457200" cy="4574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0976912C-E234-4C0E-97EF-6A6363695A5D}"/>
                </a:ext>
              </a:extLst>
            </p:cNvPr>
            <p:cNvSpPr txBox="1"/>
            <p:nvPr/>
          </p:nvSpPr>
          <p:spPr>
            <a:xfrm>
              <a:off x="6774167" y="4165201"/>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76%</a:t>
              </a:r>
            </a:p>
          </p:txBody>
        </p:sp>
      </p:grpSp>
      <p:grpSp>
        <p:nvGrpSpPr>
          <p:cNvPr id="66" name="Group 65">
            <a:extLst>
              <a:ext uri="{FF2B5EF4-FFF2-40B4-BE49-F238E27FC236}">
                <a16:creationId xmlns:a16="http://schemas.microsoft.com/office/drawing/2014/main" id="{23A19C76-ECAF-4B35-944D-2AE83BD654B6}"/>
              </a:ext>
            </a:extLst>
          </p:cNvPr>
          <p:cNvGrpSpPr/>
          <p:nvPr/>
        </p:nvGrpSpPr>
        <p:grpSpPr>
          <a:xfrm>
            <a:off x="8617808" y="4079085"/>
            <a:ext cx="548640" cy="457476"/>
            <a:chOff x="8617808" y="4079085"/>
            <a:chExt cx="548640" cy="457476"/>
          </a:xfrm>
        </p:grpSpPr>
        <p:sp>
          <p:nvSpPr>
            <p:cNvPr id="59" name="Oval 58">
              <a:extLst>
                <a:ext uri="{FF2B5EF4-FFF2-40B4-BE49-F238E27FC236}">
                  <a16:creationId xmlns:a16="http://schemas.microsoft.com/office/drawing/2014/main" id="{4CDB51FA-3699-4877-80AC-3ED1B5CB5BD7}"/>
                </a:ext>
              </a:extLst>
            </p:cNvPr>
            <p:cNvSpPr>
              <a:spLocks noChangeAspect="1"/>
            </p:cNvSpPr>
            <p:nvPr/>
          </p:nvSpPr>
          <p:spPr>
            <a:xfrm>
              <a:off x="8643067" y="4079085"/>
              <a:ext cx="457200" cy="457476"/>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26206E8-6D2E-4567-9A6C-FA32303C5EF7}"/>
                </a:ext>
              </a:extLst>
            </p:cNvPr>
            <p:cNvSpPr txBox="1"/>
            <p:nvPr/>
          </p:nvSpPr>
          <p:spPr>
            <a:xfrm>
              <a:off x="8617808" y="4141389"/>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11%</a:t>
              </a:r>
            </a:p>
          </p:txBody>
        </p:sp>
      </p:grpSp>
      <p:sp>
        <p:nvSpPr>
          <p:cNvPr id="67" name="TextBox 66">
            <a:extLst>
              <a:ext uri="{FF2B5EF4-FFF2-40B4-BE49-F238E27FC236}">
                <a16:creationId xmlns:a16="http://schemas.microsoft.com/office/drawing/2014/main" id="{E93D4484-1292-43BD-A153-31613AB90349}"/>
              </a:ext>
            </a:extLst>
          </p:cNvPr>
          <p:cNvSpPr txBox="1"/>
          <p:nvPr/>
        </p:nvSpPr>
        <p:spPr>
          <a:xfrm>
            <a:off x="883920" y="4754880"/>
            <a:ext cx="2468880" cy="196977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F550EB34-802F-4F6F-AB97-623498399AB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63628782-69AF-478E-9035-E60F3860657B}"/>
              </a:ext>
            </a:extLst>
          </p:cNvPr>
          <p:cNvSpPr txBox="1"/>
          <p:nvPr/>
        </p:nvSpPr>
        <p:spPr>
          <a:xfrm>
            <a:off x="3718560" y="4754880"/>
            <a:ext cx="2468880"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7D8F7304-2F7C-4FBC-A499-A1E7DBF46BB4}"/>
              </a:ext>
            </a:extLst>
          </p:cNvPr>
          <p:cNvSpPr txBox="1"/>
          <p:nvPr/>
        </p:nvSpPr>
        <p:spPr>
          <a:xfrm>
            <a:off x="6370320" y="4754880"/>
            <a:ext cx="2468880" cy="196977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E0E07473-BCCC-49FD-8861-8556D12F17CE}"/>
              </a:ext>
            </a:extLst>
          </p:cNvPr>
          <p:cNvSpPr txBox="1"/>
          <p:nvPr/>
        </p:nvSpPr>
        <p:spPr>
          <a:xfrm>
            <a:off x="9113520" y="4754880"/>
            <a:ext cx="2468880" cy="196977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76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500" fill="hold"/>
                                        <p:tgtEl>
                                          <p:spTgt spid="24"/>
                                        </p:tgtEl>
                                        <p:attrNameLst>
                                          <p:attrName>ppt_w</p:attrName>
                                        </p:attrNameLst>
                                      </p:cBhvr>
                                      <p:tavLst>
                                        <p:tav tm="0">
                                          <p:val>
                                            <p:fltVal val="0"/>
                                          </p:val>
                                        </p:tav>
                                        <p:tav tm="100000">
                                          <p:val>
                                            <p:strVal val="#ppt_w"/>
                                          </p:val>
                                        </p:tav>
                                      </p:tavLst>
                                    </p:anim>
                                    <p:anim calcmode="lin" valueType="num">
                                      <p:cBhvr>
                                        <p:cTn id="11" dur="1500" fill="hold"/>
                                        <p:tgtEl>
                                          <p:spTgt spid="24"/>
                                        </p:tgtEl>
                                        <p:attrNameLst>
                                          <p:attrName>ppt_h</p:attrName>
                                        </p:attrNameLst>
                                      </p:cBhvr>
                                      <p:tavLst>
                                        <p:tav tm="0">
                                          <p:val>
                                            <p:fltVal val="0"/>
                                          </p:val>
                                        </p:tav>
                                        <p:tav tm="100000">
                                          <p:val>
                                            <p:strVal val="#ppt_h"/>
                                          </p:val>
                                        </p:tav>
                                      </p:tavLst>
                                    </p:anim>
                                    <p:anim calcmode="lin" valueType="num">
                                      <p:cBhvr>
                                        <p:cTn id="12" dur="1500" fill="hold"/>
                                        <p:tgtEl>
                                          <p:spTgt spid="24"/>
                                        </p:tgtEl>
                                        <p:attrNameLst>
                                          <p:attrName>style.rotation</p:attrName>
                                        </p:attrNameLst>
                                      </p:cBhvr>
                                      <p:tavLst>
                                        <p:tav tm="0">
                                          <p:val>
                                            <p:fltVal val="360"/>
                                          </p:val>
                                        </p:tav>
                                        <p:tav tm="100000">
                                          <p:val>
                                            <p:fltVal val="0"/>
                                          </p:val>
                                        </p:tav>
                                      </p:tavLst>
                                    </p:anim>
                                    <p:animEffect transition="in" filter="fade">
                                      <p:cBhvr>
                                        <p:cTn id="13" dur="1500"/>
                                        <p:tgtEl>
                                          <p:spTgt spid="2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500" fill="hold"/>
                                        <p:tgtEl>
                                          <p:spTgt spid="31"/>
                                        </p:tgtEl>
                                        <p:attrNameLst>
                                          <p:attrName>ppt_w</p:attrName>
                                        </p:attrNameLst>
                                      </p:cBhvr>
                                      <p:tavLst>
                                        <p:tav tm="0">
                                          <p:val>
                                            <p:fltVal val="0"/>
                                          </p:val>
                                        </p:tav>
                                        <p:tav tm="100000">
                                          <p:val>
                                            <p:strVal val="#ppt_w"/>
                                          </p:val>
                                        </p:tav>
                                      </p:tavLst>
                                    </p:anim>
                                    <p:anim calcmode="lin" valueType="num">
                                      <p:cBhvr>
                                        <p:cTn id="17" dur="1500" fill="hold"/>
                                        <p:tgtEl>
                                          <p:spTgt spid="31"/>
                                        </p:tgtEl>
                                        <p:attrNameLst>
                                          <p:attrName>ppt_h</p:attrName>
                                        </p:attrNameLst>
                                      </p:cBhvr>
                                      <p:tavLst>
                                        <p:tav tm="0">
                                          <p:val>
                                            <p:fltVal val="0"/>
                                          </p:val>
                                        </p:tav>
                                        <p:tav tm="100000">
                                          <p:val>
                                            <p:strVal val="#ppt_h"/>
                                          </p:val>
                                        </p:tav>
                                      </p:tavLst>
                                    </p:anim>
                                    <p:anim calcmode="lin" valueType="num">
                                      <p:cBhvr>
                                        <p:cTn id="18" dur="1500" fill="hold"/>
                                        <p:tgtEl>
                                          <p:spTgt spid="31"/>
                                        </p:tgtEl>
                                        <p:attrNameLst>
                                          <p:attrName>style.rotation</p:attrName>
                                        </p:attrNameLst>
                                      </p:cBhvr>
                                      <p:tavLst>
                                        <p:tav tm="0">
                                          <p:val>
                                            <p:fltVal val="360"/>
                                          </p:val>
                                        </p:tav>
                                        <p:tav tm="100000">
                                          <p:val>
                                            <p:fltVal val="0"/>
                                          </p:val>
                                        </p:tav>
                                      </p:tavLst>
                                    </p:anim>
                                    <p:animEffect transition="in" filter="fade">
                                      <p:cBhvr>
                                        <p:cTn id="19" dur="1500"/>
                                        <p:tgtEl>
                                          <p:spTgt spid="3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500" fill="hold"/>
                                        <p:tgtEl>
                                          <p:spTgt spid="38"/>
                                        </p:tgtEl>
                                        <p:attrNameLst>
                                          <p:attrName>ppt_w</p:attrName>
                                        </p:attrNameLst>
                                      </p:cBhvr>
                                      <p:tavLst>
                                        <p:tav tm="0">
                                          <p:val>
                                            <p:fltVal val="0"/>
                                          </p:val>
                                        </p:tav>
                                        <p:tav tm="100000">
                                          <p:val>
                                            <p:strVal val="#ppt_w"/>
                                          </p:val>
                                        </p:tav>
                                      </p:tavLst>
                                    </p:anim>
                                    <p:anim calcmode="lin" valueType="num">
                                      <p:cBhvr>
                                        <p:cTn id="23" dur="1500" fill="hold"/>
                                        <p:tgtEl>
                                          <p:spTgt spid="38"/>
                                        </p:tgtEl>
                                        <p:attrNameLst>
                                          <p:attrName>ppt_h</p:attrName>
                                        </p:attrNameLst>
                                      </p:cBhvr>
                                      <p:tavLst>
                                        <p:tav tm="0">
                                          <p:val>
                                            <p:fltVal val="0"/>
                                          </p:val>
                                        </p:tav>
                                        <p:tav tm="100000">
                                          <p:val>
                                            <p:strVal val="#ppt_h"/>
                                          </p:val>
                                        </p:tav>
                                      </p:tavLst>
                                    </p:anim>
                                    <p:anim calcmode="lin" valueType="num">
                                      <p:cBhvr>
                                        <p:cTn id="24" dur="1500" fill="hold"/>
                                        <p:tgtEl>
                                          <p:spTgt spid="38"/>
                                        </p:tgtEl>
                                        <p:attrNameLst>
                                          <p:attrName>style.rotation</p:attrName>
                                        </p:attrNameLst>
                                      </p:cBhvr>
                                      <p:tavLst>
                                        <p:tav tm="0">
                                          <p:val>
                                            <p:fltVal val="360"/>
                                          </p:val>
                                        </p:tav>
                                        <p:tav tm="100000">
                                          <p:val>
                                            <p:fltVal val="0"/>
                                          </p:val>
                                        </p:tav>
                                      </p:tavLst>
                                    </p:anim>
                                    <p:animEffect transition="in" filter="fade">
                                      <p:cBhvr>
                                        <p:cTn id="25" dur="1500"/>
                                        <p:tgtEl>
                                          <p:spTgt spid="3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360"/>
                                          </p:val>
                                        </p:tav>
                                        <p:tav tm="100000">
                                          <p:val>
                                            <p:fltVal val="0"/>
                                          </p:val>
                                        </p:tav>
                                      </p:tavLst>
                                    </p:anim>
                                    <p:animEffect transition="in" filter="fade">
                                      <p:cBhvr>
                                        <p:cTn id="31" dur="1500"/>
                                        <p:tgtEl>
                                          <p:spTgt spid="4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3500" fill="hold"/>
                                        <p:tgtEl>
                                          <p:spTgt spid="27"/>
                                        </p:tgtEl>
                                        <p:attrNameLst>
                                          <p:attrName>ppt_w</p:attrName>
                                        </p:attrNameLst>
                                      </p:cBhvr>
                                      <p:tavLst>
                                        <p:tav tm="0">
                                          <p:val>
                                            <p:fltVal val="0"/>
                                          </p:val>
                                        </p:tav>
                                        <p:tav tm="100000">
                                          <p:val>
                                            <p:strVal val="#ppt_w"/>
                                          </p:val>
                                        </p:tav>
                                      </p:tavLst>
                                    </p:anim>
                                    <p:anim calcmode="lin" valueType="num">
                                      <p:cBhvr>
                                        <p:cTn id="35" dur="3500" fill="hold"/>
                                        <p:tgtEl>
                                          <p:spTgt spid="27"/>
                                        </p:tgtEl>
                                        <p:attrNameLst>
                                          <p:attrName>ppt_h</p:attrName>
                                        </p:attrNameLst>
                                      </p:cBhvr>
                                      <p:tavLst>
                                        <p:tav tm="0">
                                          <p:val>
                                            <p:fltVal val="0"/>
                                          </p:val>
                                        </p:tav>
                                        <p:tav tm="100000">
                                          <p:val>
                                            <p:strVal val="#ppt_h"/>
                                          </p:val>
                                        </p:tav>
                                      </p:tavLst>
                                    </p:anim>
                                    <p:anim calcmode="lin" valueType="num">
                                      <p:cBhvr>
                                        <p:cTn id="36" dur="3500" fill="hold"/>
                                        <p:tgtEl>
                                          <p:spTgt spid="27"/>
                                        </p:tgtEl>
                                        <p:attrNameLst>
                                          <p:attrName>style.rotation</p:attrName>
                                        </p:attrNameLst>
                                      </p:cBhvr>
                                      <p:tavLst>
                                        <p:tav tm="0">
                                          <p:val>
                                            <p:fltVal val="360"/>
                                          </p:val>
                                        </p:tav>
                                        <p:tav tm="100000">
                                          <p:val>
                                            <p:fltVal val="0"/>
                                          </p:val>
                                        </p:tav>
                                      </p:tavLst>
                                    </p:anim>
                                    <p:animEffect transition="in" filter="fade">
                                      <p:cBhvr>
                                        <p:cTn id="37" dur="3500"/>
                                        <p:tgtEl>
                                          <p:spTgt spid="27"/>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3500" fill="hold"/>
                                        <p:tgtEl>
                                          <p:spTgt spid="32"/>
                                        </p:tgtEl>
                                        <p:attrNameLst>
                                          <p:attrName>ppt_w</p:attrName>
                                        </p:attrNameLst>
                                      </p:cBhvr>
                                      <p:tavLst>
                                        <p:tav tm="0">
                                          <p:val>
                                            <p:fltVal val="0"/>
                                          </p:val>
                                        </p:tav>
                                        <p:tav tm="100000">
                                          <p:val>
                                            <p:strVal val="#ppt_w"/>
                                          </p:val>
                                        </p:tav>
                                      </p:tavLst>
                                    </p:anim>
                                    <p:anim calcmode="lin" valueType="num">
                                      <p:cBhvr>
                                        <p:cTn id="41" dur="3500" fill="hold"/>
                                        <p:tgtEl>
                                          <p:spTgt spid="32"/>
                                        </p:tgtEl>
                                        <p:attrNameLst>
                                          <p:attrName>ppt_h</p:attrName>
                                        </p:attrNameLst>
                                      </p:cBhvr>
                                      <p:tavLst>
                                        <p:tav tm="0">
                                          <p:val>
                                            <p:fltVal val="0"/>
                                          </p:val>
                                        </p:tav>
                                        <p:tav tm="100000">
                                          <p:val>
                                            <p:strVal val="#ppt_h"/>
                                          </p:val>
                                        </p:tav>
                                      </p:tavLst>
                                    </p:anim>
                                    <p:anim calcmode="lin" valueType="num">
                                      <p:cBhvr>
                                        <p:cTn id="42" dur="3500" fill="hold"/>
                                        <p:tgtEl>
                                          <p:spTgt spid="32"/>
                                        </p:tgtEl>
                                        <p:attrNameLst>
                                          <p:attrName>style.rotation</p:attrName>
                                        </p:attrNameLst>
                                      </p:cBhvr>
                                      <p:tavLst>
                                        <p:tav tm="0">
                                          <p:val>
                                            <p:fltVal val="360"/>
                                          </p:val>
                                        </p:tav>
                                        <p:tav tm="100000">
                                          <p:val>
                                            <p:fltVal val="0"/>
                                          </p:val>
                                        </p:tav>
                                      </p:tavLst>
                                    </p:anim>
                                    <p:animEffect transition="in" filter="fade">
                                      <p:cBhvr>
                                        <p:cTn id="43" dur="3500"/>
                                        <p:tgtEl>
                                          <p:spTgt spid="3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3500" fill="hold"/>
                                        <p:tgtEl>
                                          <p:spTgt spid="39"/>
                                        </p:tgtEl>
                                        <p:attrNameLst>
                                          <p:attrName>ppt_w</p:attrName>
                                        </p:attrNameLst>
                                      </p:cBhvr>
                                      <p:tavLst>
                                        <p:tav tm="0">
                                          <p:val>
                                            <p:fltVal val="0"/>
                                          </p:val>
                                        </p:tav>
                                        <p:tav tm="100000">
                                          <p:val>
                                            <p:strVal val="#ppt_w"/>
                                          </p:val>
                                        </p:tav>
                                      </p:tavLst>
                                    </p:anim>
                                    <p:anim calcmode="lin" valueType="num">
                                      <p:cBhvr>
                                        <p:cTn id="47" dur="3500" fill="hold"/>
                                        <p:tgtEl>
                                          <p:spTgt spid="39"/>
                                        </p:tgtEl>
                                        <p:attrNameLst>
                                          <p:attrName>ppt_h</p:attrName>
                                        </p:attrNameLst>
                                      </p:cBhvr>
                                      <p:tavLst>
                                        <p:tav tm="0">
                                          <p:val>
                                            <p:fltVal val="0"/>
                                          </p:val>
                                        </p:tav>
                                        <p:tav tm="100000">
                                          <p:val>
                                            <p:strVal val="#ppt_h"/>
                                          </p:val>
                                        </p:tav>
                                      </p:tavLst>
                                    </p:anim>
                                    <p:anim calcmode="lin" valueType="num">
                                      <p:cBhvr>
                                        <p:cTn id="48" dur="3500" fill="hold"/>
                                        <p:tgtEl>
                                          <p:spTgt spid="39"/>
                                        </p:tgtEl>
                                        <p:attrNameLst>
                                          <p:attrName>style.rotation</p:attrName>
                                        </p:attrNameLst>
                                      </p:cBhvr>
                                      <p:tavLst>
                                        <p:tav tm="0">
                                          <p:val>
                                            <p:fltVal val="360"/>
                                          </p:val>
                                        </p:tav>
                                        <p:tav tm="100000">
                                          <p:val>
                                            <p:fltVal val="0"/>
                                          </p:val>
                                        </p:tav>
                                      </p:tavLst>
                                    </p:anim>
                                    <p:animEffect transition="in" filter="fade">
                                      <p:cBhvr>
                                        <p:cTn id="49" dur="3500"/>
                                        <p:tgtEl>
                                          <p:spTgt spid="39"/>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500" fill="hold"/>
                                        <p:tgtEl>
                                          <p:spTgt spid="46"/>
                                        </p:tgtEl>
                                        <p:attrNameLst>
                                          <p:attrName>ppt_w</p:attrName>
                                        </p:attrNameLst>
                                      </p:cBhvr>
                                      <p:tavLst>
                                        <p:tav tm="0">
                                          <p:val>
                                            <p:fltVal val="0"/>
                                          </p:val>
                                        </p:tav>
                                        <p:tav tm="100000">
                                          <p:val>
                                            <p:strVal val="#ppt_w"/>
                                          </p:val>
                                        </p:tav>
                                      </p:tavLst>
                                    </p:anim>
                                    <p:anim calcmode="lin" valueType="num">
                                      <p:cBhvr>
                                        <p:cTn id="53" dur="3500" fill="hold"/>
                                        <p:tgtEl>
                                          <p:spTgt spid="46"/>
                                        </p:tgtEl>
                                        <p:attrNameLst>
                                          <p:attrName>ppt_h</p:attrName>
                                        </p:attrNameLst>
                                      </p:cBhvr>
                                      <p:tavLst>
                                        <p:tav tm="0">
                                          <p:val>
                                            <p:fltVal val="0"/>
                                          </p:val>
                                        </p:tav>
                                        <p:tav tm="100000">
                                          <p:val>
                                            <p:strVal val="#ppt_h"/>
                                          </p:val>
                                        </p:tav>
                                      </p:tavLst>
                                    </p:anim>
                                    <p:anim calcmode="lin" valueType="num">
                                      <p:cBhvr>
                                        <p:cTn id="54" dur="3500" fill="hold"/>
                                        <p:tgtEl>
                                          <p:spTgt spid="46"/>
                                        </p:tgtEl>
                                        <p:attrNameLst>
                                          <p:attrName>style.rotation</p:attrName>
                                        </p:attrNameLst>
                                      </p:cBhvr>
                                      <p:tavLst>
                                        <p:tav tm="0">
                                          <p:val>
                                            <p:fltVal val="360"/>
                                          </p:val>
                                        </p:tav>
                                        <p:tav tm="100000">
                                          <p:val>
                                            <p:fltVal val="0"/>
                                          </p:val>
                                        </p:tav>
                                      </p:tavLst>
                                    </p:anim>
                                    <p:animEffect transition="in" filter="fade">
                                      <p:cBhvr>
                                        <p:cTn id="55" dur="3500"/>
                                        <p:tgtEl>
                                          <p:spTgt spid="46"/>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xEl>
                                              <p:pRg st="0" end="0"/>
                                            </p:txEl>
                                          </p:spTgt>
                                        </p:tgtEl>
                                        <p:attrNameLst>
                                          <p:attrName>style.visibility</p:attrName>
                                        </p:attrNameLst>
                                      </p:cBhvr>
                                      <p:to>
                                        <p:strVal val="visible"/>
                                      </p:to>
                                    </p:set>
                                    <p:animEffect transition="in" filter="fade">
                                      <p:cBhvr>
                                        <p:cTn id="64" dur="1000"/>
                                        <p:tgtEl>
                                          <p:spTgt spid="67">
                                            <p:txEl>
                                              <p:pRg st="0" end="0"/>
                                            </p:txEl>
                                          </p:spTgt>
                                        </p:tgtEl>
                                      </p:cBhvr>
                                    </p:animEffect>
                                    <p:anim calcmode="lin" valueType="num">
                                      <p:cBhvr>
                                        <p:cTn id="65"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7">
                                            <p:txEl>
                                              <p:pRg st="2" end="2"/>
                                            </p:txEl>
                                          </p:spTgt>
                                        </p:tgtEl>
                                        <p:attrNameLst>
                                          <p:attrName>style.visibility</p:attrName>
                                        </p:attrNameLst>
                                      </p:cBhvr>
                                      <p:to>
                                        <p:strVal val="visible"/>
                                      </p:to>
                                    </p:set>
                                    <p:animEffect transition="in" filter="fade">
                                      <p:cBhvr>
                                        <p:cTn id="70" dur="1000"/>
                                        <p:tgtEl>
                                          <p:spTgt spid="67">
                                            <p:txEl>
                                              <p:pRg st="2" end="2"/>
                                            </p:txEl>
                                          </p:spTgt>
                                        </p:tgtEl>
                                      </p:cBhvr>
                                    </p:animEffect>
                                    <p:anim calcmode="lin" valueType="num">
                                      <p:cBhvr>
                                        <p:cTn id="71"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67">
                                            <p:txEl>
                                              <p:pRg st="4" end="4"/>
                                            </p:txEl>
                                          </p:spTgt>
                                        </p:tgtEl>
                                        <p:attrNameLst>
                                          <p:attrName>style.visibility</p:attrName>
                                        </p:attrNameLst>
                                      </p:cBhvr>
                                      <p:to>
                                        <p:strVal val="visible"/>
                                      </p:to>
                                    </p:set>
                                    <p:animEffect transition="in" filter="fade">
                                      <p:cBhvr>
                                        <p:cTn id="76" dur="1000"/>
                                        <p:tgtEl>
                                          <p:spTgt spid="67">
                                            <p:txEl>
                                              <p:pRg st="4" end="4"/>
                                            </p:txEl>
                                          </p:spTgt>
                                        </p:tgtEl>
                                      </p:cBhvr>
                                    </p:animEffect>
                                    <p:anim calcmode="lin" valueType="num">
                                      <p:cBhvr>
                                        <p:cTn id="77"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7">
                                            <p:txEl>
                                              <p:pRg st="5" end="5"/>
                                            </p:txEl>
                                          </p:spTgt>
                                        </p:tgtEl>
                                        <p:attrNameLst>
                                          <p:attrName>style.visibility</p:attrName>
                                        </p:attrNameLst>
                                      </p:cBhvr>
                                      <p:to>
                                        <p:strVal val="visible"/>
                                      </p:to>
                                    </p:set>
                                    <p:animEffect transition="in" filter="fade">
                                      <p:cBhvr>
                                        <p:cTn id="82" dur="1000"/>
                                        <p:tgtEl>
                                          <p:spTgt spid="67">
                                            <p:txEl>
                                              <p:pRg st="5" end="5"/>
                                            </p:txEl>
                                          </p:spTgt>
                                        </p:tgtEl>
                                      </p:cBhvr>
                                    </p:animEffect>
                                    <p:anim calcmode="lin" valueType="num">
                                      <p:cBhvr>
                                        <p:cTn id="83"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0-#ppt_w/2"/>
                                          </p:val>
                                        </p:tav>
                                        <p:tav tm="100000">
                                          <p:val>
                                            <p:strVal val="#ppt_x"/>
                                          </p:val>
                                        </p:tav>
                                      </p:tavLst>
                                    </p:anim>
                                    <p:anim calcmode="lin" valueType="num">
                                      <p:cBhvr additive="base">
                                        <p:cTn id="93" dur="500" fill="hold"/>
                                        <p:tgtEl>
                                          <p:spTgt spid="17"/>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1000"/>
                                        <p:tgtEl>
                                          <p:spTgt spid="69">
                                            <p:txEl>
                                              <p:pRg st="0" end="0"/>
                                            </p:txEl>
                                          </p:spTgt>
                                        </p:tgtEl>
                                      </p:cBhvr>
                                    </p:animEffect>
                                    <p:anim calcmode="lin" valueType="num">
                                      <p:cBhvr>
                                        <p:cTn id="9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500"/>
                            </p:stCondLst>
                            <p:childTnLst>
                              <p:par>
                                <p:cTn id="101" presetID="42" presetClass="entr" presetSubtype="0" fill="hold" grpId="0" nodeType="afterEffect">
                                  <p:stCondLst>
                                    <p:cond delay="0"/>
                                  </p:stCondLst>
                                  <p:childTnLst>
                                    <p:set>
                                      <p:cBhvr>
                                        <p:cTn id="102" dur="1" fill="hold">
                                          <p:stCondLst>
                                            <p:cond delay="0"/>
                                          </p:stCondLst>
                                        </p:cTn>
                                        <p:tgtEl>
                                          <p:spTgt spid="69">
                                            <p:txEl>
                                              <p:pRg st="2" end="2"/>
                                            </p:txEl>
                                          </p:spTgt>
                                        </p:tgtEl>
                                        <p:attrNameLst>
                                          <p:attrName>style.visibility</p:attrName>
                                        </p:attrNameLst>
                                      </p:cBhvr>
                                      <p:to>
                                        <p:strVal val="visible"/>
                                      </p:to>
                                    </p:set>
                                    <p:animEffect transition="in" filter="fade">
                                      <p:cBhvr>
                                        <p:cTn id="103" dur="1000"/>
                                        <p:tgtEl>
                                          <p:spTgt spid="69">
                                            <p:txEl>
                                              <p:pRg st="2" end="2"/>
                                            </p:txEl>
                                          </p:spTgt>
                                        </p:tgtEl>
                                      </p:cBhvr>
                                    </p:animEffect>
                                    <p:anim calcmode="lin" valueType="num">
                                      <p:cBhvr>
                                        <p:cTn id="104" dur="10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69">
                                            <p:txEl>
                                              <p:pRg st="4" end="4"/>
                                            </p:txEl>
                                          </p:spTgt>
                                        </p:tgtEl>
                                        <p:attrNameLst>
                                          <p:attrName>style.visibility</p:attrName>
                                        </p:attrNameLst>
                                      </p:cBhvr>
                                      <p:to>
                                        <p:strVal val="visible"/>
                                      </p:to>
                                    </p:set>
                                    <p:animEffect transition="in" filter="fade">
                                      <p:cBhvr>
                                        <p:cTn id="109" dur="1000"/>
                                        <p:tgtEl>
                                          <p:spTgt spid="69">
                                            <p:txEl>
                                              <p:pRg st="4" end="4"/>
                                            </p:txEl>
                                          </p:spTgt>
                                        </p:tgtEl>
                                      </p:cBhvr>
                                    </p:animEffect>
                                    <p:anim calcmode="lin" valueType="num">
                                      <p:cBhvr>
                                        <p:cTn id="110"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1500"/>
                            </p:stCondLst>
                            <p:childTnLst>
                              <p:par>
                                <p:cTn id="113" presetID="42" presetClass="entr" presetSubtype="0" fill="hold" grpId="0" nodeType="afterEffect">
                                  <p:stCondLst>
                                    <p:cond delay="0"/>
                                  </p:stCondLst>
                                  <p:childTnLst>
                                    <p:set>
                                      <p:cBhvr>
                                        <p:cTn id="114" dur="1" fill="hold">
                                          <p:stCondLst>
                                            <p:cond delay="0"/>
                                          </p:stCondLst>
                                        </p:cTn>
                                        <p:tgtEl>
                                          <p:spTgt spid="69">
                                            <p:txEl>
                                              <p:pRg st="5" end="5"/>
                                            </p:txEl>
                                          </p:spTgt>
                                        </p:tgtEl>
                                        <p:attrNameLst>
                                          <p:attrName>style.visibility</p:attrName>
                                        </p:attrNameLst>
                                      </p:cBhvr>
                                      <p:to>
                                        <p:strVal val="visible"/>
                                      </p:to>
                                    </p:set>
                                    <p:animEffect transition="in" filter="fade">
                                      <p:cBhvr>
                                        <p:cTn id="115" dur="1000"/>
                                        <p:tgtEl>
                                          <p:spTgt spid="69">
                                            <p:txEl>
                                              <p:pRg st="5" end="5"/>
                                            </p:txEl>
                                          </p:spTgt>
                                        </p:tgtEl>
                                      </p:cBhvr>
                                    </p:animEffect>
                                    <p:anim calcmode="lin" valueType="num">
                                      <p:cBhvr>
                                        <p:cTn id="116" dur="10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0-#ppt_w/2"/>
                                          </p:val>
                                        </p:tav>
                                        <p:tav tm="100000">
                                          <p:val>
                                            <p:strVal val="#ppt_x"/>
                                          </p:val>
                                        </p:tav>
                                      </p:tavLst>
                                    </p:anim>
                                    <p:anim calcmode="lin" valueType="num">
                                      <p:cBhvr additive="base">
                                        <p:cTn id="122" dur="500" fill="hold"/>
                                        <p:tgtEl>
                                          <p:spTgt spid="56"/>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0-#ppt_w/2"/>
                                          </p:val>
                                        </p:tav>
                                        <p:tav tm="100000">
                                          <p:val>
                                            <p:strVal val="#ppt_x"/>
                                          </p:val>
                                        </p:tav>
                                      </p:tavLst>
                                    </p:anim>
                                    <p:anim calcmode="lin" valueType="num">
                                      <p:cBhvr additive="base">
                                        <p:cTn id="126" dur="500" fill="hold"/>
                                        <p:tgtEl>
                                          <p:spTgt spid="64"/>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42" presetClass="entr" presetSubtype="0" fill="hold" grpId="0"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1000"/>
                                        <p:tgtEl>
                                          <p:spTgt spid="70">
                                            <p:txEl>
                                              <p:pRg st="0" end="0"/>
                                            </p:txEl>
                                          </p:spTgt>
                                        </p:tgtEl>
                                      </p:cBhvr>
                                    </p:animEffect>
                                    <p:anim calcmode="lin" valueType="num">
                                      <p:cBhvr>
                                        <p:cTn id="131"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70">
                                            <p:txEl>
                                              <p:pRg st="2" end="2"/>
                                            </p:txEl>
                                          </p:spTgt>
                                        </p:tgtEl>
                                        <p:attrNameLst>
                                          <p:attrName>style.visibility</p:attrName>
                                        </p:attrNameLst>
                                      </p:cBhvr>
                                      <p:to>
                                        <p:strVal val="visible"/>
                                      </p:to>
                                    </p:set>
                                    <p:animEffect transition="in" filter="fade">
                                      <p:cBhvr>
                                        <p:cTn id="136" dur="1000"/>
                                        <p:tgtEl>
                                          <p:spTgt spid="70">
                                            <p:txEl>
                                              <p:pRg st="2" end="2"/>
                                            </p:txEl>
                                          </p:spTgt>
                                        </p:tgtEl>
                                      </p:cBhvr>
                                    </p:animEffect>
                                    <p:anim calcmode="lin" valueType="num">
                                      <p:cBhvr>
                                        <p:cTn id="137" dur="10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42" presetClass="entr" presetSubtype="0" fill="hold" grpId="0" nodeType="afterEffect">
                                  <p:stCondLst>
                                    <p:cond delay="0"/>
                                  </p:stCondLst>
                                  <p:childTnLst>
                                    <p:set>
                                      <p:cBhvr>
                                        <p:cTn id="141" dur="1" fill="hold">
                                          <p:stCondLst>
                                            <p:cond delay="0"/>
                                          </p:stCondLst>
                                        </p:cTn>
                                        <p:tgtEl>
                                          <p:spTgt spid="70">
                                            <p:txEl>
                                              <p:pRg st="4" end="4"/>
                                            </p:txEl>
                                          </p:spTgt>
                                        </p:tgtEl>
                                        <p:attrNameLst>
                                          <p:attrName>style.visibility</p:attrName>
                                        </p:attrNameLst>
                                      </p:cBhvr>
                                      <p:to>
                                        <p:strVal val="visible"/>
                                      </p:to>
                                    </p:set>
                                    <p:animEffect transition="in" filter="fade">
                                      <p:cBhvr>
                                        <p:cTn id="142" dur="1000"/>
                                        <p:tgtEl>
                                          <p:spTgt spid="70">
                                            <p:txEl>
                                              <p:pRg st="4" end="4"/>
                                            </p:txEl>
                                          </p:spTgt>
                                        </p:tgtEl>
                                      </p:cBhvr>
                                    </p:animEffect>
                                    <p:anim calcmode="lin" valueType="num">
                                      <p:cBhvr>
                                        <p:cTn id="143" dur="10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44" dur="10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6000"/>
                            </p:stCondLst>
                            <p:childTnLst>
                              <p:par>
                                <p:cTn id="146" presetID="42" presetClass="entr" presetSubtype="0" fill="hold" grpId="0" nodeType="afterEffect">
                                  <p:stCondLst>
                                    <p:cond delay="0"/>
                                  </p:stCondLst>
                                  <p:childTnLst>
                                    <p:set>
                                      <p:cBhvr>
                                        <p:cTn id="147" dur="1" fill="hold">
                                          <p:stCondLst>
                                            <p:cond delay="0"/>
                                          </p:stCondLst>
                                        </p:cTn>
                                        <p:tgtEl>
                                          <p:spTgt spid="70">
                                            <p:txEl>
                                              <p:pRg st="5" end="5"/>
                                            </p:txEl>
                                          </p:spTgt>
                                        </p:tgtEl>
                                        <p:attrNameLst>
                                          <p:attrName>style.visibility</p:attrName>
                                        </p:attrNameLst>
                                      </p:cBhvr>
                                      <p:to>
                                        <p:strVal val="visible"/>
                                      </p:to>
                                    </p:set>
                                    <p:animEffect transition="in" filter="fade">
                                      <p:cBhvr>
                                        <p:cTn id="148" dur="1000"/>
                                        <p:tgtEl>
                                          <p:spTgt spid="70">
                                            <p:txEl>
                                              <p:pRg st="5" end="5"/>
                                            </p:txEl>
                                          </p:spTgt>
                                        </p:tgtEl>
                                      </p:cBhvr>
                                    </p:animEffect>
                                    <p:anim calcmode="lin" valueType="num">
                                      <p:cBhvr>
                                        <p:cTn id="149" dur="10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150" dur="10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7000"/>
                            </p:stCondLst>
                            <p:childTnLst>
                              <p:par>
                                <p:cTn id="152" presetID="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0-#ppt_w/2"/>
                                          </p:val>
                                        </p:tav>
                                        <p:tav tm="100000">
                                          <p:val>
                                            <p:strVal val="#ppt_x"/>
                                          </p:val>
                                        </p:tav>
                                      </p:tavLst>
                                    </p:anim>
                                    <p:anim calcmode="lin" valueType="num">
                                      <p:cBhvr additive="base">
                                        <p:cTn id="155" dur="500" fill="hold"/>
                                        <p:tgtEl>
                                          <p:spTgt spid="58"/>
                                        </p:tgtEl>
                                        <p:attrNameLst>
                                          <p:attrName>ppt_y</p:attrName>
                                        </p:attrNameLst>
                                      </p:cBhvr>
                                      <p:tavLst>
                                        <p:tav tm="0">
                                          <p:val>
                                            <p:strVal val="#ppt_y"/>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0-#ppt_w/2"/>
                                          </p:val>
                                        </p:tav>
                                        <p:tav tm="100000">
                                          <p:val>
                                            <p:strVal val="#ppt_x"/>
                                          </p:val>
                                        </p:tav>
                                      </p:tavLst>
                                    </p:anim>
                                    <p:anim calcmode="lin" valueType="num">
                                      <p:cBhvr additive="base">
                                        <p:cTn id="159" dur="500" fill="hold"/>
                                        <p:tgtEl>
                                          <p:spTgt spid="66"/>
                                        </p:tgtEl>
                                        <p:attrNameLst>
                                          <p:attrName>ppt_y</p:attrName>
                                        </p:attrNameLst>
                                      </p:cBhvr>
                                      <p:tavLst>
                                        <p:tav tm="0">
                                          <p:val>
                                            <p:strVal val="#ppt_y"/>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71">
                                            <p:txEl>
                                              <p:pRg st="0" end="0"/>
                                            </p:txEl>
                                          </p:spTgt>
                                        </p:tgtEl>
                                        <p:attrNameLst>
                                          <p:attrName>style.visibility</p:attrName>
                                        </p:attrNameLst>
                                      </p:cBhvr>
                                      <p:to>
                                        <p:strVal val="visible"/>
                                      </p:to>
                                    </p:set>
                                    <p:animEffect transition="in" filter="fade">
                                      <p:cBhvr>
                                        <p:cTn id="163" dur="1000"/>
                                        <p:tgtEl>
                                          <p:spTgt spid="71">
                                            <p:txEl>
                                              <p:pRg st="0" end="0"/>
                                            </p:txEl>
                                          </p:spTgt>
                                        </p:tgtEl>
                                      </p:cBhvr>
                                    </p:animEffect>
                                    <p:anim calcmode="lin" valueType="num">
                                      <p:cBhvr>
                                        <p:cTn id="16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71">
                                            <p:txEl>
                                              <p:pRg st="2" end="2"/>
                                            </p:txEl>
                                          </p:spTgt>
                                        </p:tgtEl>
                                        <p:attrNameLst>
                                          <p:attrName>style.visibility</p:attrName>
                                        </p:attrNameLst>
                                      </p:cBhvr>
                                      <p:to>
                                        <p:strVal val="visible"/>
                                      </p:to>
                                    </p:set>
                                    <p:animEffect transition="in" filter="fade">
                                      <p:cBhvr>
                                        <p:cTn id="169" dur="1000"/>
                                        <p:tgtEl>
                                          <p:spTgt spid="71">
                                            <p:txEl>
                                              <p:pRg st="2" end="2"/>
                                            </p:txEl>
                                          </p:spTgt>
                                        </p:tgtEl>
                                      </p:cBhvr>
                                    </p:animEffect>
                                    <p:anim calcmode="lin" valueType="num">
                                      <p:cBhvr>
                                        <p:cTn id="170"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71"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42" presetClass="entr" presetSubtype="0" fill="hold" grpId="0" nodeType="afterEffect">
                                  <p:stCondLst>
                                    <p:cond delay="0"/>
                                  </p:stCondLst>
                                  <p:childTnLst>
                                    <p:set>
                                      <p:cBhvr>
                                        <p:cTn id="174" dur="1" fill="hold">
                                          <p:stCondLst>
                                            <p:cond delay="0"/>
                                          </p:stCondLst>
                                        </p:cTn>
                                        <p:tgtEl>
                                          <p:spTgt spid="71">
                                            <p:txEl>
                                              <p:pRg st="4" end="4"/>
                                            </p:txEl>
                                          </p:spTgt>
                                        </p:tgtEl>
                                        <p:attrNameLst>
                                          <p:attrName>style.visibility</p:attrName>
                                        </p:attrNameLst>
                                      </p:cBhvr>
                                      <p:to>
                                        <p:strVal val="visible"/>
                                      </p:to>
                                    </p:set>
                                    <p:animEffect transition="in" filter="fade">
                                      <p:cBhvr>
                                        <p:cTn id="175" dur="1000"/>
                                        <p:tgtEl>
                                          <p:spTgt spid="71">
                                            <p:txEl>
                                              <p:pRg st="4" end="4"/>
                                            </p:txEl>
                                          </p:spTgt>
                                        </p:tgtEl>
                                      </p:cBhvr>
                                    </p:animEffect>
                                    <p:anim calcmode="lin" valueType="num">
                                      <p:cBhvr>
                                        <p:cTn id="176"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177"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0500"/>
                            </p:stCondLst>
                            <p:childTnLst>
                              <p:par>
                                <p:cTn id="179" presetID="42" presetClass="entr" presetSubtype="0" fill="hold" grpId="0" nodeType="afterEffect">
                                  <p:stCondLst>
                                    <p:cond delay="0"/>
                                  </p:stCondLst>
                                  <p:childTnLst>
                                    <p:set>
                                      <p:cBhvr>
                                        <p:cTn id="180" dur="1" fill="hold">
                                          <p:stCondLst>
                                            <p:cond delay="0"/>
                                          </p:stCondLst>
                                        </p:cTn>
                                        <p:tgtEl>
                                          <p:spTgt spid="71">
                                            <p:txEl>
                                              <p:pRg st="5" end="5"/>
                                            </p:txEl>
                                          </p:spTgt>
                                        </p:tgtEl>
                                        <p:attrNameLst>
                                          <p:attrName>style.visibility</p:attrName>
                                        </p:attrNameLst>
                                      </p:cBhvr>
                                      <p:to>
                                        <p:strVal val="visible"/>
                                      </p:to>
                                    </p:set>
                                    <p:animEffect transition="in" filter="fade">
                                      <p:cBhvr>
                                        <p:cTn id="181" dur="1000"/>
                                        <p:tgtEl>
                                          <p:spTgt spid="71">
                                            <p:txEl>
                                              <p:pRg st="5" end="5"/>
                                            </p:txEl>
                                          </p:spTgt>
                                        </p:tgtEl>
                                      </p:cBhvr>
                                    </p:animEffect>
                                    <p:anim calcmode="lin" valueType="num">
                                      <p:cBhvr>
                                        <p:cTn id="18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18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68" grpId="0"/>
      <p:bldP spid="69" grpId="0" build="p"/>
      <p:bldP spid="70" grpId="0" build="p"/>
      <p:bldP spid="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solidFill>
            <a:schemeClr val="bg1">
              <a:lumMod val="6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03</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05</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02</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709928"/>
            <a:ext cx="3274501" cy="141577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04</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D7FB"/>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44D7FB"/>
                </a:solidFill>
                <a:latin typeface="Bernard MT Condensed" panose="02050806060905020404" pitchFamily="18" charset="0"/>
              </a:rPr>
              <a:t>01</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36B8E3"/>
                </a:solidFill>
                <a:latin typeface="Bernard MT Condensed" panose="02050806060905020404" pitchFamily="18" charset="0"/>
              </a:rPr>
              <a:t>02</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239BD3"/>
                </a:solidFill>
                <a:latin typeface="Bernard MT Condensed" panose="02050806060905020404" pitchFamily="18" charset="0"/>
              </a:rPr>
              <a:t>03</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157EBF"/>
                </a:solidFill>
                <a:latin typeface="Bernard MT Condensed" panose="02050806060905020404" pitchFamily="18" charset="0"/>
              </a:rPr>
              <a:t>04</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0967B9"/>
                </a:solidFill>
                <a:latin typeface="Bernard MT Condensed" panose="02050806060905020404" pitchFamily="18" charset="0"/>
              </a:rPr>
              <a:t>05</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0050AA"/>
                </a:solidFill>
                <a:latin typeface="Bernard MT Condensed" panose="02050806060905020404" pitchFamily="18" charset="0"/>
              </a:rPr>
              <a:t>06</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a:effectLst/>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461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1400"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18066"/>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bg1"/>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D4D4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776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6B8E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a:effectLst/>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239BD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157EBF"/>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a:effectLst/>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0967B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a:effectLst/>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0050A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05</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01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anim calcmode="lin" valueType="num">
                                      <p:cBhvr>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anim calcmode="lin" valueType="num">
                                      <p:cBhvr>
                                        <p:cTn id="4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 presetClass="entr" presetSubtype="2"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0967B9"/>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2785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5" name="Group 19"/>
          <p:cNvGrpSpPr/>
          <p:nvPr/>
        </p:nvGrpSpPr>
        <p:grpSpPr>
          <a:xfrm>
            <a:off x="4523390" y="3315011"/>
            <a:ext cx="3617185" cy="2252256"/>
            <a:chOff x="3386138" y="2730500"/>
            <a:chExt cx="2368550" cy="1474788"/>
          </a:xfrm>
          <a:solidFill>
            <a:srgbClr val="157EBF"/>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339C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6" name="Group 18"/>
          <p:cNvGrpSpPr/>
          <p:nvPr/>
        </p:nvGrpSpPr>
        <p:grpSpPr>
          <a:xfrm>
            <a:off x="4523390" y="2348574"/>
            <a:ext cx="3617185" cy="2266802"/>
            <a:chOff x="3386138" y="2149475"/>
            <a:chExt cx="2368550" cy="1484313"/>
          </a:xfrm>
          <a:solidFill>
            <a:srgbClr val="239B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1B9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7" name="Group 17"/>
          <p:cNvGrpSpPr/>
          <p:nvPr/>
        </p:nvGrpSpPr>
        <p:grpSpPr>
          <a:xfrm>
            <a:off x="5105243" y="1283759"/>
            <a:ext cx="2453481" cy="2068002"/>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6B8E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57EBF"/>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239B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6B8E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0967B9"/>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57EBF"/>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39115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39115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39115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57581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050A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0967B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57EB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239B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6B8E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anim calcmode="lin" valueType="num">
                                      <p:cBhvr>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anim calcmode="lin" valueType="num">
                                      <p:cBhvr>
                                        <p:cTn id="2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anim calcmode="lin" valueType="num">
                                      <p:cBhvr>
                                        <p:cTn id="3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anim calcmode="lin" valueType="num">
                                      <p:cBhvr>
                                        <p:cTn id="36"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9" end="9"/>
                                            </p:txEl>
                                          </p:spTgt>
                                        </p:tgtEl>
                                        <p:attrNameLst>
                                          <p:attrName>style.visibility</p:attrName>
                                        </p:attrNameLst>
                                      </p:cBhvr>
                                      <p:to>
                                        <p:strVal val="visible"/>
                                      </p:to>
                                    </p:set>
                                    <p:animEffect transition="in" filter="fade">
                                      <p:cBhvr>
                                        <p:cTn id="41" dur="500"/>
                                        <p:tgtEl>
                                          <p:spTgt spid="14">
                                            <p:txEl>
                                              <p:pRg st="9" end="9"/>
                                            </p:txEl>
                                          </p:spTgt>
                                        </p:tgtEl>
                                      </p:cBhvr>
                                    </p:animEffect>
                                    <p:anim calcmode="lin" valueType="num">
                                      <p:cBhvr>
                                        <p:cTn id="4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10000"/>
                            </p:stCondLst>
                            <p:childTnLst>
                              <p:par>
                                <p:cTn id="106" presetID="42" presetClass="entr" presetSubtype="0"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anim calcmode="lin" valueType="num">
                                      <p:cBhvr>
                                        <p:cTn id="114" dur="1000" fill="hold"/>
                                        <p:tgtEl>
                                          <p:spTgt spid="64"/>
                                        </p:tgtEl>
                                        <p:attrNameLst>
                                          <p:attrName>ppt_x</p:attrName>
                                        </p:attrNameLst>
                                      </p:cBhvr>
                                      <p:tavLst>
                                        <p:tav tm="0">
                                          <p:val>
                                            <p:strVal val="#ppt_x"/>
                                          </p:val>
                                        </p:tav>
                                        <p:tav tm="100000">
                                          <p:val>
                                            <p:strVal val="#ppt_x"/>
                                          </p:val>
                                        </p:tav>
                                      </p:tavLst>
                                    </p:anim>
                                    <p:anim calcmode="lin" valueType="num">
                                      <p:cBhvr>
                                        <p:cTn id="115" dur="100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31" presetClass="entr" presetSubtype="0" fill="hold" grpId="0"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1000" fill="hold"/>
                                        <p:tgtEl>
                                          <p:spTgt spid="9"/>
                                        </p:tgtEl>
                                        <p:attrNameLst>
                                          <p:attrName>ppt_w</p:attrName>
                                        </p:attrNameLst>
                                      </p:cBhvr>
                                      <p:tavLst>
                                        <p:tav tm="0">
                                          <p:val>
                                            <p:fltVal val="0"/>
                                          </p:val>
                                        </p:tav>
                                        <p:tav tm="100000">
                                          <p:val>
                                            <p:strVal val="#ppt_w"/>
                                          </p:val>
                                        </p:tav>
                                      </p:tavLst>
                                    </p:anim>
                                    <p:anim calcmode="lin" valueType="num">
                                      <p:cBhvr>
                                        <p:cTn id="120" dur="1000" fill="hold"/>
                                        <p:tgtEl>
                                          <p:spTgt spid="9"/>
                                        </p:tgtEl>
                                        <p:attrNameLst>
                                          <p:attrName>ppt_h</p:attrName>
                                        </p:attrNameLst>
                                      </p:cBhvr>
                                      <p:tavLst>
                                        <p:tav tm="0">
                                          <p:val>
                                            <p:fltVal val="0"/>
                                          </p:val>
                                        </p:tav>
                                        <p:tav tm="100000">
                                          <p:val>
                                            <p:strVal val="#ppt_h"/>
                                          </p:val>
                                        </p:tav>
                                      </p:tavLst>
                                    </p:anim>
                                    <p:anim calcmode="lin" valueType="num">
                                      <p:cBhvr>
                                        <p:cTn id="121" dur="1000" fill="hold"/>
                                        <p:tgtEl>
                                          <p:spTgt spid="9"/>
                                        </p:tgtEl>
                                        <p:attrNameLst>
                                          <p:attrName>style.rotation</p:attrName>
                                        </p:attrNameLst>
                                      </p:cBhvr>
                                      <p:tavLst>
                                        <p:tav tm="0">
                                          <p:val>
                                            <p:fltVal val="90"/>
                                          </p:val>
                                        </p:tav>
                                        <p:tav tm="100000">
                                          <p:val>
                                            <p:fltVal val="0"/>
                                          </p:val>
                                        </p:tav>
                                      </p:tavLst>
                                    </p:anim>
                                    <p:animEffect transition="in" filter="fade">
                                      <p:cBhvr>
                                        <p:cTn id="122" dur="1000"/>
                                        <p:tgtEl>
                                          <p:spTgt spid="9"/>
                                        </p:tgtEl>
                                      </p:cBhvr>
                                    </p:animEffect>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childTnLst>
                          </p:cTn>
                        </p:par>
                        <p:par>
                          <p:cTn id="129" fill="hold">
                            <p:stCondLst>
                              <p:cond delay="12500"/>
                            </p:stCondLst>
                            <p:childTnLst>
                              <p:par>
                                <p:cTn id="130" presetID="42" presetClass="entr" presetSubtype="0" fill="hold"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1000"/>
                                        <p:tgtEl>
                                          <p:spTgt spid="66"/>
                                        </p:tgtEl>
                                      </p:cBhvr>
                                    </p:animEffect>
                                    <p:anim calcmode="lin" valueType="num">
                                      <p:cBhvr>
                                        <p:cTn id="138" dur="1000" fill="hold"/>
                                        <p:tgtEl>
                                          <p:spTgt spid="66"/>
                                        </p:tgtEl>
                                        <p:attrNameLst>
                                          <p:attrName>ppt_x</p:attrName>
                                        </p:attrNameLst>
                                      </p:cBhvr>
                                      <p:tavLst>
                                        <p:tav tm="0">
                                          <p:val>
                                            <p:strVal val="#ppt_x"/>
                                          </p:val>
                                        </p:tav>
                                        <p:tav tm="100000">
                                          <p:val>
                                            <p:strVal val="#ppt_x"/>
                                          </p:val>
                                        </p:tav>
                                      </p:tavLst>
                                    </p:anim>
                                    <p:anim calcmode="lin" valueType="num">
                                      <p:cBhvr>
                                        <p:cTn id="139" dur="1000" fill="hold"/>
                                        <p:tgtEl>
                                          <p:spTgt spid="66"/>
                                        </p:tgtEl>
                                        <p:attrNameLst>
                                          <p:attrName>ppt_y</p:attrName>
                                        </p:attrNameLst>
                                      </p:cBhvr>
                                      <p:tavLst>
                                        <p:tav tm="0">
                                          <p:val>
                                            <p:strVal val="#ppt_y+.1"/>
                                          </p:val>
                                        </p:tav>
                                        <p:tav tm="100000">
                                          <p:val>
                                            <p:strVal val="#ppt_y"/>
                                          </p:val>
                                        </p:tav>
                                      </p:tavLst>
                                    </p:anim>
                                  </p:childTnLst>
                                </p:cTn>
                              </p:par>
                            </p:childTnLst>
                          </p:cTn>
                        </p:par>
                        <p:par>
                          <p:cTn id="140" fill="hold">
                            <p:stCondLst>
                              <p:cond delay="13500"/>
                            </p:stCondLst>
                            <p:childTnLst>
                              <p:par>
                                <p:cTn id="141" presetID="31" presetClass="entr" presetSubtype="0"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 calcmode="lin" valueType="num">
                                      <p:cBhvr>
                                        <p:cTn id="143" dur="1000" fill="hold"/>
                                        <p:tgtEl>
                                          <p:spTgt spid="2"/>
                                        </p:tgtEl>
                                        <p:attrNameLst>
                                          <p:attrName>ppt_w</p:attrName>
                                        </p:attrNameLst>
                                      </p:cBhvr>
                                      <p:tavLst>
                                        <p:tav tm="0">
                                          <p:val>
                                            <p:fltVal val="0"/>
                                          </p:val>
                                        </p:tav>
                                        <p:tav tm="100000">
                                          <p:val>
                                            <p:strVal val="#ppt_w"/>
                                          </p:val>
                                        </p:tav>
                                      </p:tavLst>
                                    </p:anim>
                                    <p:anim calcmode="lin" valueType="num">
                                      <p:cBhvr>
                                        <p:cTn id="144" dur="1000" fill="hold"/>
                                        <p:tgtEl>
                                          <p:spTgt spid="2"/>
                                        </p:tgtEl>
                                        <p:attrNameLst>
                                          <p:attrName>ppt_h</p:attrName>
                                        </p:attrNameLst>
                                      </p:cBhvr>
                                      <p:tavLst>
                                        <p:tav tm="0">
                                          <p:val>
                                            <p:fltVal val="0"/>
                                          </p:val>
                                        </p:tav>
                                        <p:tav tm="100000">
                                          <p:val>
                                            <p:strVal val="#ppt_h"/>
                                          </p:val>
                                        </p:tav>
                                      </p:tavLst>
                                    </p:anim>
                                    <p:anim calcmode="lin" valueType="num">
                                      <p:cBhvr>
                                        <p:cTn id="145" dur="1000" fill="hold"/>
                                        <p:tgtEl>
                                          <p:spTgt spid="2"/>
                                        </p:tgtEl>
                                        <p:attrNameLst>
                                          <p:attrName>style.rotation</p:attrName>
                                        </p:attrNameLst>
                                      </p:cBhvr>
                                      <p:tavLst>
                                        <p:tav tm="0">
                                          <p:val>
                                            <p:fltVal val="90"/>
                                          </p:val>
                                        </p:tav>
                                        <p:tav tm="100000">
                                          <p:val>
                                            <p:fltVal val="0"/>
                                          </p:val>
                                        </p:tav>
                                      </p:tavLst>
                                    </p:anim>
                                    <p:animEffect transition="in" filter="fade">
                                      <p:cBhvr>
                                        <p:cTn id="146" dur="1000"/>
                                        <p:tgtEl>
                                          <p:spTgt spid="2"/>
                                        </p:tgtEl>
                                      </p:cBhvr>
                                    </p:animEffect>
                                  </p:childTnLst>
                                </p:cTn>
                              </p:par>
                            </p:childTnLst>
                          </p:cTn>
                        </p:par>
                        <p:par>
                          <p:cTn id="147" fill="hold">
                            <p:stCondLst>
                              <p:cond delay="145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5000"/>
                            </p:stCondLst>
                            <p:childTnLst>
                              <p:par>
                                <p:cTn id="154" presetID="42" presetClass="entr" presetSubtype="0"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1000"/>
                                        <p:tgtEl>
                                          <p:spTgt spid="68"/>
                                        </p:tgtEl>
                                      </p:cBhvr>
                                    </p:animEffect>
                                    <p:anim calcmode="lin" valueType="num">
                                      <p:cBhvr>
                                        <p:cTn id="162" dur="1000" fill="hold"/>
                                        <p:tgtEl>
                                          <p:spTgt spid="68"/>
                                        </p:tgtEl>
                                        <p:attrNameLst>
                                          <p:attrName>ppt_x</p:attrName>
                                        </p:attrNameLst>
                                      </p:cBhvr>
                                      <p:tavLst>
                                        <p:tav tm="0">
                                          <p:val>
                                            <p:strVal val="#ppt_x"/>
                                          </p:val>
                                        </p:tav>
                                        <p:tav tm="100000">
                                          <p:val>
                                            <p:strVal val="#ppt_x"/>
                                          </p:val>
                                        </p:tav>
                                      </p:tavLst>
                                    </p:anim>
                                    <p:anim calcmode="lin" valueType="num">
                                      <p:cBhvr>
                                        <p:cTn id="1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44D7F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0967B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821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157EBF"/>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01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36B8E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157EB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07777"/>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ea typeface="Roboto Light" panose="02000000000000000000" pitchFamily="2" charset="0"/>
                </a:rPr>
                <a:t>Bullet Title</a:t>
              </a:r>
              <a:endParaRPr lang="ru-RU" sz="1400" dirty="0">
                <a:solidFill>
                  <a:srgbClr val="36B8E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07777"/>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ea typeface="Roboto Light" panose="02000000000000000000" pitchFamily="2" charset="0"/>
                </a:rPr>
                <a:t>Bullet Title</a:t>
              </a:r>
              <a:endParaRPr lang="ru-RU" sz="1400" dirty="0">
                <a:solidFill>
                  <a:srgbClr val="157EBF"/>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3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239B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0967B9">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44D7F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400" dirty="0">
                <a:solidFill>
                  <a:srgbClr val="44D7F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799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3" name="Group 170">
            <a:extLst>
              <a:ext uri="{FF2B5EF4-FFF2-40B4-BE49-F238E27FC236}">
                <a16:creationId xmlns:a16="http://schemas.microsoft.com/office/drawing/2014/main" id="{AA9247E1-4986-4602-B70E-9F4057E02D19}"/>
              </a:ext>
            </a:extLst>
          </p:cNvPr>
          <p:cNvGrpSpPr>
            <a:grpSpLocks noChangeAspect="1"/>
          </p:cNvGrpSpPr>
          <p:nvPr/>
        </p:nvGrpSpPr>
        <p:grpSpPr>
          <a:xfrm>
            <a:off x="3088352" y="685800"/>
            <a:ext cx="5029200" cy="5946196"/>
            <a:chOff x="3068638" y="1266826"/>
            <a:chExt cx="2803525" cy="3314700"/>
          </a:xfrm>
          <a:solidFill>
            <a:schemeClr val="bg1">
              <a:lumMod val="75000"/>
            </a:schemeClr>
          </a:solidFill>
        </p:grpSpPr>
        <p:sp>
          <p:nvSpPr>
            <p:cNvPr id="64" name="Freeform 5">
              <a:extLst>
                <a:ext uri="{FF2B5EF4-FFF2-40B4-BE49-F238E27FC236}">
                  <a16:creationId xmlns:a16="http://schemas.microsoft.com/office/drawing/2014/main" id="{ECE3047A-EB7E-4394-9FFC-42882C31F15C}"/>
                </a:ext>
              </a:extLst>
            </p:cNvPr>
            <p:cNvSpPr>
              <a:spLocks/>
            </p:cNvSpPr>
            <p:nvPr/>
          </p:nvSpPr>
          <p:spPr bwMode="auto">
            <a:xfrm>
              <a:off x="4075113" y="1714501"/>
              <a:ext cx="147637" cy="231775"/>
            </a:xfrm>
            <a:custGeom>
              <a:avLst/>
              <a:gdLst/>
              <a:ahLst/>
              <a:cxnLst>
                <a:cxn ang="0">
                  <a:pos x="100" y="37"/>
                </a:cxn>
                <a:cxn ang="0">
                  <a:pos x="99" y="52"/>
                </a:cxn>
                <a:cxn ang="0">
                  <a:pos x="94" y="74"/>
                </a:cxn>
                <a:cxn ang="0">
                  <a:pos x="87" y="91"/>
                </a:cxn>
                <a:cxn ang="0">
                  <a:pos x="79" y="107"/>
                </a:cxn>
                <a:cxn ang="0">
                  <a:pos x="66" y="118"/>
                </a:cxn>
                <a:cxn ang="0">
                  <a:pos x="54" y="123"/>
                </a:cxn>
                <a:cxn ang="0">
                  <a:pos x="45" y="132"/>
                </a:cxn>
                <a:cxn ang="0">
                  <a:pos x="42" y="140"/>
                </a:cxn>
                <a:cxn ang="0">
                  <a:pos x="40" y="144"/>
                </a:cxn>
                <a:cxn ang="0">
                  <a:pos x="36" y="143"/>
                </a:cxn>
                <a:cxn ang="0">
                  <a:pos x="30" y="141"/>
                </a:cxn>
                <a:cxn ang="0">
                  <a:pos x="28" y="138"/>
                </a:cxn>
                <a:cxn ang="0">
                  <a:pos x="25" y="137"/>
                </a:cxn>
                <a:cxn ang="0">
                  <a:pos x="22" y="141"/>
                </a:cxn>
                <a:cxn ang="0">
                  <a:pos x="22" y="146"/>
                </a:cxn>
                <a:cxn ang="0">
                  <a:pos x="26" y="149"/>
                </a:cxn>
                <a:cxn ang="0">
                  <a:pos x="26" y="154"/>
                </a:cxn>
                <a:cxn ang="0">
                  <a:pos x="23" y="158"/>
                </a:cxn>
                <a:cxn ang="0">
                  <a:pos x="14" y="158"/>
                </a:cxn>
                <a:cxn ang="0">
                  <a:pos x="7" y="154"/>
                </a:cxn>
                <a:cxn ang="0">
                  <a:pos x="2" y="145"/>
                </a:cxn>
                <a:cxn ang="0">
                  <a:pos x="1" y="133"/>
                </a:cxn>
                <a:cxn ang="0">
                  <a:pos x="5" y="122"/>
                </a:cxn>
                <a:cxn ang="0">
                  <a:pos x="4" y="110"/>
                </a:cxn>
                <a:cxn ang="0">
                  <a:pos x="11" y="91"/>
                </a:cxn>
                <a:cxn ang="0">
                  <a:pos x="23" y="72"/>
                </a:cxn>
                <a:cxn ang="0">
                  <a:pos x="37" y="53"/>
                </a:cxn>
                <a:cxn ang="0">
                  <a:pos x="46" y="37"/>
                </a:cxn>
                <a:cxn ang="0">
                  <a:pos x="56" y="15"/>
                </a:cxn>
                <a:cxn ang="0">
                  <a:pos x="64" y="5"/>
                </a:cxn>
                <a:cxn ang="0">
                  <a:pos x="72" y="0"/>
                </a:cxn>
                <a:cxn ang="0">
                  <a:pos x="77" y="0"/>
                </a:cxn>
                <a:cxn ang="0">
                  <a:pos x="83" y="5"/>
                </a:cxn>
                <a:cxn ang="0">
                  <a:pos x="84" y="10"/>
                </a:cxn>
                <a:cxn ang="0">
                  <a:pos x="83" y="14"/>
                </a:cxn>
                <a:cxn ang="0">
                  <a:pos x="84" y="19"/>
                </a:cxn>
                <a:cxn ang="0">
                  <a:pos x="88" y="20"/>
                </a:cxn>
                <a:cxn ang="0">
                  <a:pos x="93" y="24"/>
                </a:cxn>
                <a:cxn ang="0">
                  <a:pos x="96" y="29"/>
                </a:cxn>
                <a:cxn ang="0">
                  <a:pos x="100" y="37"/>
                </a:cxn>
              </a:cxnLst>
              <a:rect l="0" t="0" r="r" b="b"/>
              <a:pathLst>
                <a:path w="101" h="159">
                  <a:moveTo>
                    <a:pt x="100" y="37"/>
                  </a:moveTo>
                  <a:cubicBezTo>
                    <a:pt x="101" y="40"/>
                    <a:pt x="100" y="49"/>
                    <a:pt x="99" y="52"/>
                  </a:cubicBezTo>
                  <a:cubicBezTo>
                    <a:pt x="98" y="58"/>
                    <a:pt x="96" y="68"/>
                    <a:pt x="94" y="74"/>
                  </a:cubicBezTo>
                  <a:cubicBezTo>
                    <a:pt x="93" y="78"/>
                    <a:pt x="89" y="87"/>
                    <a:pt x="87" y="91"/>
                  </a:cubicBezTo>
                  <a:cubicBezTo>
                    <a:pt x="85" y="95"/>
                    <a:pt x="82" y="104"/>
                    <a:pt x="79" y="107"/>
                  </a:cubicBezTo>
                  <a:cubicBezTo>
                    <a:pt x="77" y="111"/>
                    <a:pt x="70" y="116"/>
                    <a:pt x="66" y="118"/>
                  </a:cubicBezTo>
                  <a:cubicBezTo>
                    <a:pt x="63" y="120"/>
                    <a:pt x="56" y="121"/>
                    <a:pt x="54" y="123"/>
                  </a:cubicBezTo>
                  <a:cubicBezTo>
                    <a:pt x="51" y="125"/>
                    <a:pt x="46" y="130"/>
                    <a:pt x="45" y="132"/>
                  </a:cubicBezTo>
                  <a:cubicBezTo>
                    <a:pt x="44" y="134"/>
                    <a:pt x="43" y="138"/>
                    <a:pt x="42" y="140"/>
                  </a:cubicBezTo>
                  <a:cubicBezTo>
                    <a:pt x="42" y="141"/>
                    <a:pt x="41" y="143"/>
                    <a:pt x="40" y="144"/>
                  </a:cubicBezTo>
                  <a:cubicBezTo>
                    <a:pt x="39" y="145"/>
                    <a:pt x="37" y="144"/>
                    <a:pt x="36" y="143"/>
                  </a:cubicBezTo>
                  <a:cubicBezTo>
                    <a:pt x="34" y="143"/>
                    <a:pt x="31" y="142"/>
                    <a:pt x="30" y="141"/>
                  </a:cubicBezTo>
                  <a:cubicBezTo>
                    <a:pt x="29" y="141"/>
                    <a:pt x="29" y="139"/>
                    <a:pt x="28" y="138"/>
                  </a:cubicBezTo>
                  <a:cubicBezTo>
                    <a:pt x="27" y="138"/>
                    <a:pt x="26" y="137"/>
                    <a:pt x="25" y="137"/>
                  </a:cubicBezTo>
                  <a:cubicBezTo>
                    <a:pt x="24" y="138"/>
                    <a:pt x="22" y="140"/>
                    <a:pt x="22" y="141"/>
                  </a:cubicBezTo>
                  <a:cubicBezTo>
                    <a:pt x="21" y="142"/>
                    <a:pt x="21" y="145"/>
                    <a:pt x="22" y="146"/>
                  </a:cubicBezTo>
                  <a:cubicBezTo>
                    <a:pt x="22" y="147"/>
                    <a:pt x="25" y="148"/>
                    <a:pt x="26" y="149"/>
                  </a:cubicBezTo>
                  <a:cubicBezTo>
                    <a:pt x="26" y="150"/>
                    <a:pt x="27" y="153"/>
                    <a:pt x="26" y="154"/>
                  </a:cubicBezTo>
                  <a:cubicBezTo>
                    <a:pt x="26" y="155"/>
                    <a:pt x="24" y="157"/>
                    <a:pt x="23" y="158"/>
                  </a:cubicBezTo>
                  <a:cubicBezTo>
                    <a:pt x="21" y="159"/>
                    <a:pt x="16" y="159"/>
                    <a:pt x="14" y="158"/>
                  </a:cubicBezTo>
                  <a:cubicBezTo>
                    <a:pt x="12" y="157"/>
                    <a:pt x="8" y="156"/>
                    <a:pt x="7" y="154"/>
                  </a:cubicBezTo>
                  <a:cubicBezTo>
                    <a:pt x="5" y="152"/>
                    <a:pt x="3" y="148"/>
                    <a:pt x="2" y="145"/>
                  </a:cubicBezTo>
                  <a:cubicBezTo>
                    <a:pt x="1" y="142"/>
                    <a:pt x="0" y="136"/>
                    <a:pt x="1" y="133"/>
                  </a:cubicBezTo>
                  <a:cubicBezTo>
                    <a:pt x="1" y="130"/>
                    <a:pt x="5" y="125"/>
                    <a:pt x="5" y="122"/>
                  </a:cubicBezTo>
                  <a:cubicBezTo>
                    <a:pt x="6" y="119"/>
                    <a:pt x="4" y="113"/>
                    <a:pt x="4" y="110"/>
                  </a:cubicBezTo>
                  <a:cubicBezTo>
                    <a:pt x="5" y="105"/>
                    <a:pt x="9" y="95"/>
                    <a:pt x="11" y="91"/>
                  </a:cubicBezTo>
                  <a:cubicBezTo>
                    <a:pt x="13" y="86"/>
                    <a:pt x="20" y="76"/>
                    <a:pt x="23" y="72"/>
                  </a:cubicBezTo>
                  <a:cubicBezTo>
                    <a:pt x="26" y="67"/>
                    <a:pt x="34" y="58"/>
                    <a:pt x="37" y="53"/>
                  </a:cubicBezTo>
                  <a:cubicBezTo>
                    <a:pt x="39" y="49"/>
                    <a:pt x="43" y="41"/>
                    <a:pt x="46" y="37"/>
                  </a:cubicBezTo>
                  <a:cubicBezTo>
                    <a:pt x="48" y="31"/>
                    <a:pt x="53" y="20"/>
                    <a:pt x="56" y="15"/>
                  </a:cubicBezTo>
                  <a:cubicBezTo>
                    <a:pt x="58" y="12"/>
                    <a:pt x="61" y="7"/>
                    <a:pt x="64" y="5"/>
                  </a:cubicBezTo>
                  <a:cubicBezTo>
                    <a:pt x="65" y="4"/>
                    <a:pt x="69" y="0"/>
                    <a:pt x="72" y="0"/>
                  </a:cubicBezTo>
                  <a:cubicBezTo>
                    <a:pt x="73" y="0"/>
                    <a:pt x="76" y="0"/>
                    <a:pt x="77" y="0"/>
                  </a:cubicBezTo>
                  <a:cubicBezTo>
                    <a:pt x="79" y="1"/>
                    <a:pt x="82" y="3"/>
                    <a:pt x="83" y="5"/>
                  </a:cubicBezTo>
                  <a:cubicBezTo>
                    <a:pt x="84" y="6"/>
                    <a:pt x="84" y="8"/>
                    <a:pt x="84" y="10"/>
                  </a:cubicBezTo>
                  <a:cubicBezTo>
                    <a:pt x="84" y="11"/>
                    <a:pt x="83" y="13"/>
                    <a:pt x="83" y="14"/>
                  </a:cubicBezTo>
                  <a:cubicBezTo>
                    <a:pt x="83" y="15"/>
                    <a:pt x="83" y="18"/>
                    <a:pt x="84" y="19"/>
                  </a:cubicBezTo>
                  <a:cubicBezTo>
                    <a:pt x="84" y="20"/>
                    <a:pt x="87" y="19"/>
                    <a:pt x="88" y="20"/>
                  </a:cubicBezTo>
                  <a:cubicBezTo>
                    <a:pt x="89" y="21"/>
                    <a:pt x="92" y="22"/>
                    <a:pt x="93" y="24"/>
                  </a:cubicBezTo>
                  <a:cubicBezTo>
                    <a:pt x="94" y="25"/>
                    <a:pt x="95" y="28"/>
                    <a:pt x="96" y="29"/>
                  </a:cubicBezTo>
                  <a:cubicBezTo>
                    <a:pt x="97" y="31"/>
                    <a:pt x="100" y="35"/>
                    <a:pt x="100" y="3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5" name="Freeform 6">
              <a:extLst>
                <a:ext uri="{FF2B5EF4-FFF2-40B4-BE49-F238E27FC236}">
                  <a16:creationId xmlns:a16="http://schemas.microsoft.com/office/drawing/2014/main" id="{36D02E6B-FFA7-4B65-BA8D-38135BC554B6}"/>
                </a:ext>
              </a:extLst>
            </p:cNvPr>
            <p:cNvSpPr>
              <a:spLocks/>
            </p:cNvSpPr>
            <p:nvPr/>
          </p:nvSpPr>
          <p:spPr bwMode="auto">
            <a:xfrm>
              <a:off x="4346575" y="2540001"/>
              <a:ext cx="34925" cy="53975"/>
            </a:xfrm>
            <a:custGeom>
              <a:avLst/>
              <a:gdLst/>
              <a:ahLst/>
              <a:cxnLst>
                <a:cxn ang="0">
                  <a:pos x="24" y="19"/>
                </a:cxn>
                <a:cxn ang="0">
                  <a:pos x="24" y="21"/>
                </a:cxn>
                <a:cxn ang="0">
                  <a:pos x="21" y="24"/>
                </a:cxn>
                <a:cxn ang="0">
                  <a:pos x="17" y="25"/>
                </a:cxn>
                <a:cxn ang="0">
                  <a:pos x="12" y="27"/>
                </a:cxn>
                <a:cxn ang="0">
                  <a:pos x="8" y="29"/>
                </a:cxn>
                <a:cxn ang="0">
                  <a:pos x="5" y="32"/>
                </a:cxn>
                <a:cxn ang="0">
                  <a:pos x="4" y="34"/>
                </a:cxn>
                <a:cxn ang="0">
                  <a:pos x="1" y="36"/>
                </a:cxn>
                <a:cxn ang="0">
                  <a:pos x="0" y="32"/>
                </a:cxn>
                <a:cxn ang="0">
                  <a:pos x="3" y="28"/>
                </a:cxn>
                <a:cxn ang="0">
                  <a:pos x="4" y="24"/>
                </a:cxn>
                <a:cxn ang="0">
                  <a:pos x="8" y="20"/>
                </a:cxn>
                <a:cxn ang="0">
                  <a:pos x="9" y="15"/>
                </a:cxn>
                <a:cxn ang="0">
                  <a:pos x="7" y="10"/>
                </a:cxn>
                <a:cxn ang="0">
                  <a:pos x="6" y="3"/>
                </a:cxn>
                <a:cxn ang="0">
                  <a:pos x="5" y="0"/>
                </a:cxn>
                <a:cxn ang="0">
                  <a:pos x="8" y="0"/>
                </a:cxn>
                <a:cxn ang="0">
                  <a:pos x="12" y="3"/>
                </a:cxn>
                <a:cxn ang="0">
                  <a:pos x="13" y="8"/>
                </a:cxn>
                <a:cxn ang="0">
                  <a:pos x="16" y="15"/>
                </a:cxn>
                <a:cxn ang="0">
                  <a:pos x="21" y="17"/>
                </a:cxn>
                <a:cxn ang="0">
                  <a:pos x="24" y="19"/>
                </a:cxn>
              </a:cxnLst>
              <a:rect l="0" t="0" r="r" b="b"/>
              <a:pathLst>
                <a:path w="24" h="37">
                  <a:moveTo>
                    <a:pt x="24" y="19"/>
                  </a:moveTo>
                  <a:cubicBezTo>
                    <a:pt x="24" y="20"/>
                    <a:pt x="24" y="21"/>
                    <a:pt x="24" y="21"/>
                  </a:cubicBezTo>
                  <a:cubicBezTo>
                    <a:pt x="23" y="22"/>
                    <a:pt x="22" y="24"/>
                    <a:pt x="21" y="24"/>
                  </a:cubicBezTo>
                  <a:cubicBezTo>
                    <a:pt x="20" y="25"/>
                    <a:pt x="18" y="25"/>
                    <a:pt x="17" y="25"/>
                  </a:cubicBezTo>
                  <a:cubicBezTo>
                    <a:pt x="16" y="26"/>
                    <a:pt x="13" y="26"/>
                    <a:pt x="12" y="27"/>
                  </a:cubicBezTo>
                  <a:cubicBezTo>
                    <a:pt x="11" y="27"/>
                    <a:pt x="9" y="28"/>
                    <a:pt x="8" y="29"/>
                  </a:cubicBezTo>
                  <a:cubicBezTo>
                    <a:pt x="7" y="29"/>
                    <a:pt x="6" y="32"/>
                    <a:pt x="5" y="32"/>
                  </a:cubicBezTo>
                  <a:cubicBezTo>
                    <a:pt x="5" y="33"/>
                    <a:pt x="4" y="34"/>
                    <a:pt x="4" y="34"/>
                  </a:cubicBezTo>
                  <a:cubicBezTo>
                    <a:pt x="3" y="35"/>
                    <a:pt x="2" y="37"/>
                    <a:pt x="1" y="36"/>
                  </a:cubicBezTo>
                  <a:cubicBezTo>
                    <a:pt x="0" y="36"/>
                    <a:pt x="0" y="33"/>
                    <a:pt x="0" y="32"/>
                  </a:cubicBezTo>
                  <a:cubicBezTo>
                    <a:pt x="0" y="31"/>
                    <a:pt x="2" y="29"/>
                    <a:pt x="3" y="28"/>
                  </a:cubicBezTo>
                  <a:cubicBezTo>
                    <a:pt x="3" y="27"/>
                    <a:pt x="4" y="25"/>
                    <a:pt x="4" y="24"/>
                  </a:cubicBezTo>
                  <a:cubicBezTo>
                    <a:pt x="5" y="23"/>
                    <a:pt x="8" y="21"/>
                    <a:pt x="8" y="20"/>
                  </a:cubicBezTo>
                  <a:cubicBezTo>
                    <a:pt x="9" y="19"/>
                    <a:pt x="9" y="17"/>
                    <a:pt x="9" y="15"/>
                  </a:cubicBezTo>
                  <a:cubicBezTo>
                    <a:pt x="9" y="14"/>
                    <a:pt x="8" y="11"/>
                    <a:pt x="7" y="10"/>
                  </a:cubicBezTo>
                  <a:cubicBezTo>
                    <a:pt x="7" y="8"/>
                    <a:pt x="6" y="5"/>
                    <a:pt x="6" y="3"/>
                  </a:cubicBezTo>
                  <a:cubicBezTo>
                    <a:pt x="6" y="3"/>
                    <a:pt x="4" y="1"/>
                    <a:pt x="5" y="0"/>
                  </a:cubicBezTo>
                  <a:cubicBezTo>
                    <a:pt x="5" y="0"/>
                    <a:pt x="7" y="0"/>
                    <a:pt x="8" y="0"/>
                  </a:cubicBezTo>
                  <a:cubicBezTo>
                    <a:pt x="9" y="1"/>
                    <a:pt x="11" y="2"/>
                    <a:pt x="12" y="3"/>
                  </a:cubicBezTo>
                  <a:cubicBezTo>
                    <a:pt x="13" y="4"/>
                    <a:pt x="12" y="7"/>
                    <a:pt x="13" y="8"/>
                  </a:cubicBezTo>
                  <a:cubicBezTo>
                    <a:pt x="13" y="10"/>
                    <a:pt x="15" y="13"/>
                    <a:pt x="16" y="15"/>
                  </a:cubicBezTo>
                  <a:cubicBezTo>
                    <a:pt x="17" y="16"/>
                    <a:pt x="20" y="17"/>
                    <a:pt x="21" y="17"/>
                  </a:cubicBezTo>
                  <a:cubicBezTo>
                    <a:pt x="22" y="18"/>
                    <a:pt x="23" y="18"/>
                    <a:pt x="24"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6" name="Freeform 7">
              <a:extLst>
                <a:ext uri="{FF2B5EF4-FFF2-40B4-BE49-F238E27FC236}">
                  <a16:creationId xmlns:a16="http://schemas.microsoft.com/office/drawing/2014/main" id="{26789043-82BE-4B8E-97E0-5D9061BD18D7}"/>
                </a:ext>
              </a:extLst>
            </p:cNvPr>
            <p:cNvSpPr>
              <a:spLocks/>
            </p:cNvSpPr>
            <p:nvPr/>
          </p:nvSpPr>
          <p:spPr bwMode="auto">
            <a:xfrm>
              <a:off x="3981450" y="1966913"/>
              <a:ext cx="517525" cy="703263"/>
            </a:xfrm>
            <a:custGeom>
              <a:avLst/>
              <a:gdLst/>
              <a:ahLst/>
              <a:cxnLst>
                <a:cxn ang="0">
                  <a:pos x="344" y="223"/>
                </a:cxn>
                <a:cxn ang="0">
                  <a:pos x="327" y="238"/>
                </a:cxn>
                <a:cxn ang="0">
                  <a:pos x="312" y="262"/>
                </a:cxn>
                <a:cxn ang="0">
                  <a:pos x="290" y="278"/>
                </a:cxn>
                <a:cxn ang="0">
                  <a:pos x="271" y="272"/>
                </a:cxn>
                <a:cxn ang="0">
                  <a:pos x="252" y="264"/>
                </a:cxn>
                <a:cxn ang="0">
                  <a:pos x="231" y="265"/>
                </a:cxn>
                <a:cxn ang="0">
                  <a:pos x="214" y="283"/>
                </a:cxn>
                <a:cxn ang="0">
                  <a:pos x="225" y="317"/>
                </a:cxn>
                <a:cxn ang="0">
                  <a:pos x="234" y="332"/>
                </a:cxn>
                <a:cxn ang="0">
                  <a:pos x="240" y="358"/>
                </a:cxn>
                <a:cxn ang="0">
                  <a:pos x="250" y="379"/>
                </a:cxn>
                <a:cxn ang="0">
                  <a:pos x="238" y="394"/>
                </a:cxn>
                <a:cxn ang="0">
                  <a:pos x="240" y="406"/>
                </a:cxn>
                <a:cxn ang="0">
                  <a:pos x="228" y="411"/>
                </a:cxn>
                <a:cxn ang="0">
                  <a:pos x="240" y="429"/>
                </a:cxn>
                <a:cxn ang="0">
                  <a:pos x="247" y="437"/>
                </a:cxn>
                <a:cxn ang="0">
                  <a:pos x="238" y="453"/>
                </a:cxn>
                <a:cxn ang="0">
                  <a:pos x="216" y="475"/>
                </a:cxn>
                <a:cxn ang="0">
                  <a:pos x="189" y="473"/>
                </a:cxn>
                <a:cxn ang="0">
                  <a:pos x="163" y="466"/>
                </a:cxn>
                <a:cxn ang="0">
                  <a:pos x="135" y="452"/>
                </a:cxn>
                <a:cxn ang="0">
                  <a:pos x="105" y="439"/>
                </a:cxn>
                <a:cxn ang="0">
                  <a:pos x="75" y="429"/>
                </a:cxn>
                <a:cxn ang="0">
                  <a:pos x="55" y="412"/>
                </a:cxn>
                <a:cxn ang="0">
                  <a:pos x="38" y="402"/>
                </a:cxn>
                <a:cxn ang="0">
                  <a:pos x="21" y="397"/>
                </a:cxn>
                <a:cxn ang="0">
                  <a:pos x="1" y="396"/>
                </a:cxn>
                <a:cxn ang="0">
                  <a:pos x="8" y="368"/>
                </a:cxn>
                <a:cxn ang="0">
                  <a:pos x="20" y="305"/>
                </a:cxn>
                <a:cxn ang="0">
                  <a:pos x="26" y="259"/>
                </a:cxn>
                <a:cxn ang="0">
                  <a:pos x="31" y="211"/>
                </a:cxn>
                <a:cxn ang="0">
                  <a:pos x="38" y="163"/>
                </a:cxn>
                <a:cxn ang="0">
                  <a:pos x="65" y="89"/>
                </a:cxn>
                <a:cxn ang="0">
                  <a:pos x="72" y="21"/>
                </a:cxn>
                <a:cxn ang="0">
                  <a:pos x="95" y="1"/>
                </a:cxn>
                <a:cxn ang="0">
                  <a:pos x="113" y="15"/>
                </a:cxn>
                <a:cxn ang="0">
                  <a:pos x="120" y="48"/>
                </a:cxn>
                <a:cxn ang="0">
                  <a:pos x="166" y="58"/>
                </a:cxn>
                <a:cxn ang="0">
                  <a:pos x="188" y="35"/>
                </a:cxn>
                <a:cxn ang="0">
                  <a:pos x="207" y="23"/>
                </a:cxn>
                <a:cxn ang="0">
                  <a:pos x="232" y="33"/>
                </a:cxn>
                <a:cxn ang="0">
                  <a:pos x="245" y="58"/>
                </a:cxn>
                <a:cxn ang="0">
                  <a:pos x="258" y="79"/>
                </a:cxn>
                <a:cxn ang="0">
                  <a:pos x="268" y="106"/>
                </a:cxn>
                <a:cxn ang="0">
                  <a:pos x="262" y="141"/>
                </a:cxn>
                <a:cxn ang="0">
                  <a:pos x="266" y="170"/>
                </a:cxn>
                <a:cxn ang="0">
                  <a:pos x="289" y="186"/>
                </a:cxn>
                <a:cxn ang="0">
                  <a:pos x="298" y="180"/>
                </a:cxn>
                <a:cxn ang="0">
                  <a:pos x="310" y="169"/>
                </a:cxn>
                <a:cxn ang="0">
                  <a:pos x="328" y="181"/>
                </a:cxn>
                <a:cxn ang="0">
                  <a:pos x="348" y="191"/>
                </a:cxn>
                <a:cxn ang="0">
                  <a:pos x="355" y="214"/>
                </a:cxn>
              </a:cxnLst>
              <a:rect l="0" t="0" r="r" b="b"/>
              <a:pathLst>
                <a:path w="355" h="481">
                  <a:moveTo>
                    <a:pt x="355" y="214"/>
                  </a:moveTo>
                  <a:cubicBezTo>
                    <a:pt x="355" y="216"/>
                    <a:pt x="354" y="221"/>
                    <a:pt x="352" y="222"/>
                  </a:cubicBezTo>
                  <a:cubicBezTo>
                    <a:pt x="351" y="224"/>
                    <a:pt x="346" y="222"/>
                    <a:pt x="344" y="223"/>
                  </a:cubicBezTo>
                  <a:cubicBezTo>
                    <a:pt x="342" y="223"/>
                    <a:pt x="338" y="225"/>
                    <a:pt x="336" y="226"/>
                  </a:cubicBezTo>
                  <a:cubicBezTo>
                    <a:pt x="334" y="227"/>
                    <a:pt x="330" y="228"/>
                    <a:pt x="328" y="230"/>
                  </a:cubicBezTo>
                  <a:cubicBezTo>
                    <a:pt x="327" y="232"/>
                    <a:pt x="327" y="236"/>
                    <a:pt x="327" y="238"/>
                  </a:cubicBezTo>
                  <a:cubicBezTo>
                    <a:pt x="327" y="240"/>
                    <a:pt x="326" y="245"/>
                    <a:pt x="326" y="247"/>
                  </a:cubicBezTo>
                  <a:cubicBezTo>
                    <a:pt x="325" y="250"/>
                    <a:pt x="322" y="255"/>
                    <a:pt x="320" y="257"/>
                  </a:cubicBezTo>
                  <a:cubicBezTo>
                    <a:pt x="318" y="259"/>
                    <a:pt x="314" y="261"/>
                    <a:pt x="312" y="262"/>
                  </a:cubicBezTo>
                  <a:cubicBezTo>
                    <a:pt x="310" y="264"/>
                    <a:pt x="307" y="268"/>
                    <a:pt x="305" y="269"/>
                  </a:cubicBezTo>
                  <a:cubicBezTo>
                    <a:pt x="303" y="269"/>
                    <a:pt x="299" y="268"/>
                    <a:pt x="297" y="269"/>
                  </a:cubicBezTo>
                  <a:cubicBezTo>
                    <a:pt x="295" y="270"/>
                    <a:pt x="292" y="276"/>
                    <a:pt x="290" y="278"/>
                  </a:cubicBezTo>
                  <a:cubicBezTo>
                    <a:pt x="288" y="279"/>
                    <a:pt x="284" y="283"/>
                    <a:pt x="281" y="283"/>
                  </a:cubicBezTo>
                  <a:cubicBezTo>
                    <a:pt x="278" y="284"/>
                    <a:pt x="273" y="280"/>
                    <a:pt x="271" y="278"/>
                  </a:cubicBezTo>
                  <a:cubicBezTo>
                    <a:pt x="271" y="277"/>
                    <a:pt x="272" y="273"/>
                    <a:pt x="271" y="272"/>
                  </a:cubicBezTo>
                  <a:cubicBezTo>
                    <a:pt x="269" y="270"/>
                    <a:pt x="264" y="272"/>
                    <a:pt x="262" y="271"/>
                  </a:cubicBezTo>
                  <a:cubicBezTo>
                    <a:pt x="261" y="270"/>
                    <a:pt x="259" y="269"/>
                    <a:pt x="259" y="269"/>
                  </a:cubicBezTo>
                  <a:cubicBezTo>
                    <a:pt x="257" y="268"/>
                    <a:pt x="254" y="264"/>
                    <a:pt x="252" y="264"/>
                  </a:cubicBezTo>
                  <a:cubicBezTo>
                    <a:pt x="250" y="264"/>
                    <a:pt x="248" y="267"/>
                    <a:pt x="246" y="267"/>
                  </a:cubicBezTo>
                  <a:cubicBezTo>
                    <a:pt x="244" y="268"/>
                    <a:pt x="239" y="268"/>
                    <a:pt x="237" y="267"/>
                  </a:cubicBezTo>
                  <a:cubicBezTo>
                    <a:pt x="235" y="267"/>
                    <a:pt x="233" y="265"/>
                    <a:pt x="231" y="265"/>
                  </a:cubicBezTo>
                  <a:cubicBezTo>
                    <a:pt x="229" y="266"/>
                    <a:pt x="226" y="269"/>
                    <a:pt x="224" y="271"/>
                  </a:cubicBezTo>
                  <a:cubicBezTo>
                    <a:pt x="223" y="272"/>
                    <a:pt x="222" y="276"/>
                    <a:pt x="221" y="278"/>
                  </a:cubicBezTo>
                  <a:cubicBezTo>
                    <a:pt x="220" y="280"/>
                    <a:pt x="215" y="281"/>
                    <a:pt x="214" y="283"/>
                  </a:cubicBezTo>
                  <a:cubicBezTo>
                    <a:pt x="213" y="286"/>
                    <a:pt x="215" y="291"/>
                    <a:pt x="216" y="294"/>
                  </a:cubicBezTo>
                  <a:cubicBezTo>
                    <a:pt x="217" y="298"/>
                    <a:pt x="220" y="304"/>
                    <a:pt x="222" y="308"/>
                  </a:cubicBezTo>
                  <a:cubicBezTo>
                    <a:pt x="223" y="310"/>
                    <a:pt x="225" y="315"/>
                    <a:pt x="225" y="317"/>
                  </a:cubicBezTo>
                  <a:cubicBezTo>
                    <a:pt x="226" y="319"/>
                    <a:pt x="225" y="323"/>
                    <a:pt x="226" y="325"/>
                  </a:cubicBezTo>
                  <a:cubicBezTo>
                    <a:pt x="226" y="326"/>
                    <a:pt x="228" y="328"/>
                    <a:pt x="229" y="329"/>
                  </a:cubicBezTo>
                  <a:cubicBezTo>
                    <a:pt x="230" y="330"/>
                    <a:pt x="233" y="331"/>
                    <a:pt x="234" y="332"/>
                  </a:cubicBezTo>
                  <a:cubicBezTo>
                    <a:pt x="235" y="333"/>
                    <a:pt x="236" y="337"/>
                    <a:pt x="237" y="338"/>
                  </a:cubicBezTo>
                  <a:cubicBezTo>
                    <a:pt x="237" y="340"/>
                    <a:pt x="237" y="345"/>
                    <a:pt x="238" y="347"/>
                  </a:cubicBezTo>
                  <a:cubicBezTo>
                    <a:pt x="238" y="350"/>
                    <a:pt x="239" y="356"/>
                    <a:pt x="240" y="358"/>
                  </a:cubicBezTo>
                  <a:cubicBezTo>
                    <a:pt x="240" y="360"/>
                    <a:pt x="242" y="363"/>
                    <a:pt x="243" y="365"/>
                  </a:cubicBezTo>
                  <a:cubicBezTo>
                    <a:pt x="244" y="366"/>
                    <a:pt x="247" y="369"/>
                    <a:pt x="248" y="371"/>
                  </a:cubicBezTo>
                  <a:cubicBezTo>
                    <a:pt x="249" y="373"/>
                    <a:pt x="250" y="377"/>
                    <a:pt x="250" y="379"/>
                  </a:cubicBezTo>
                  <a:cubicBezTo>
                    <a:pt x="249" y="380"/>
                    <a:pt x="247" y="382"/>
                    <a:pt x="246" y="383"/>
                  </a:cubicBezTo>
                  <a:cubicBezTo>
                    <a:pt x="245" y="384"/>
                    <a:pt x="243" y="388"/>
                    <a:pt x="242" y="389"/>
                  </a:cubicBezTo>
                  <a:cubicBezTo>
                    <a:pt x="241" y="390"/>
                    <a:pt x="239" y="393"/>
                    <a:pt x="238" y="394"/>
                  </a:cubicBezTo>
                  <a:cubicBezTo>
                    <a:pt x="238" y="395"/>
                    <a:pt x="238" y="397"/>
                    <a:pt x="238" y="398"/>
                  </a:cubicBezTo>
                  <a:cubicBezTo>
                    <a:pt x="239" y="400"/>
                    <a:pt x="242" y="402"/>
                    <a:pt x="242" y="403"/>
                  </a:cubicBezTo>
                  <a:cubicBezTo>
                    <a:pt x="242" y="404"/>
                    <a:pt x="240" y="406"/>
                    <a:pt x="240" y="406"/>
                  </a:cubicBezTo>
                  <a:cubicBezTo>
                    <a:pt x="239" y="407"/>
                    <a:pt x="237" y="408"/>
                    <a:pt x="236" y="408"/>
                  </a:cubicBezTo>
                  <a:cubicBezTo>
                    <a:pt x="235" y="408"/>
                    <a:pt x="232" y="407"/>
                    <a:pt x="231" y="408"/>
                  </a:cubicBezTo>
                  <a:cubicBezTo>
                    <a:pt x="230" y="408"/>
                    <a:pt x="228" y="409"/>
                    <a:pt x="228" y="411"/>
                  </a:cubicBezTo>
                  <a:cubicBezTo>
                    <a:pt x="228" y="412"/>
                    <a:pt x="229" y="416"/>
                    <a:pt x="230" y="417"/>
                  </a:cubicBezTo>
                  <a:cubicBezTo>
                    <a:pt x="231" y="419"/>
                    <a:pt x="233" y="421"/>
                    <a:pt x="234" y="423"/>
                  </a:cubicBezTo>
                  <a:cubicBezTo>
                    <a:pt x="236" y="424"/>
                    <a:pt x="238" y="428"/>
                    <a:pt x="240" y="429"/>
                  </a:cubicBezTo>
                  <a:cubicBezTo>
                    <a:pt x="242" y="430"/>
                    <a:pt x="246" y="430"/>
                    <a:pt x="248" y="431"/>
                  </a:cubicBezTo>
                  <a:cubicBezTo>
                    <a:pt x="248" y="432"/>
                    <a:pt x="249" y="433"/>
                    <a:pt x="249" y="433"/>
                  </a:cubicBezTo>
                  <a:cubicBezTo>
                    <a:pt x="250" y="434"/>
                    <a:pt x="248" y="436"/>
                    <a:pt x="247" y="437"/>
                  </a:cubicBezTo>
                  <a:cubicBezTo>
                    <a:pt x="246" y="438"/>
                    <a:pt x="244" y="442"/>
                    <a:pt x="243" y="444"/>
                  </a:cubicBezTo>
                  <a:cubicBezTo>
                    <a:pt x="243" y="445"/>
                    <a:pt x="244" y="449"/>
                    <a:pt x="243" y="450"/>
                  </a:cubicBezTo>
                  <a:cubicBezTo>
                    <a:pt x="242" y="451"/>
                    <a:pt x="239" y="452"/>
                    <a:pt x="238" y="453"/>
                  </a:cubicBezTo>
                  <a:cubicBezTo>
                    <a:pt x="236" y="453"/>
                    <a:pt x="231" y="454"/>
                    <a:pt x="230" y="455"/>
                  </a:cubicBezTo>
                  <a:cubicBezTo>
                    <a:pt x="227" y="457"/>
                    <a:pt x="226" y="463"/>
                    <a:pt x="224" y="465"/>
                  </a:cubicBezTo>
                  <a:cubicBezTo>
                    <a:pt x="222" y="468"/>
                    <a:pt x="218" y="472"/>
                    <a:pt x="216" y="475"/>
                  </a:cubicBezTo>
                  <a:cubicBezTo>
                    <a:pt x="216" y="476"/>
                    <a:pt x="214" y="479"/>
                    <a:pt x="213" y="480"/>
                  </a:cubicBezTo>
                  <a:cubicBezTo>
                    <a:pt x="209" y="481"/>
                    <a:pt x="201" y="479"/>
                    <a:pt x="197" y="478"/>
                  </a:cubicBezTo>
                  <a:cubicBezTo>
                    <a:pt x="195" y="477"/>
                    <a:pt x="191" y="473"/>
                    <a:pt x="189" y="473"/>
                  </a:cubicBezTo>
                  <a:cubicBezTo>
                    <a:pt x="187" y="472"/>
                    <a:pt x="183" y="473"/>
                    <a:pt x="181" y="473"/>
                  </a:cubicBezTo>
                  <a:cubicBezTo>
                    <a:pt x="179" y="472"/>
                    <a:pt x="176" y="471"/>
                    <a:pt x="174" y="470"/>
                  </a:cubicBezTo>
                  <a:cubicBezTo>
                    <a:pt x="171" y="469"/>
                    <a:pt x="165" y="467"/>
                    <a:pt x="163" y="466"/>
                  </a:cubicBezTo>
                  <a:cubicBezTo>
                    <a:pt x="160" y="464"/>
                    <a:pt x="156" y="460"/>
                    <a:pt x="154" y="458"/>
                  </a:cubicBezTo>
                  <a:cubicBezTo>
                    <a:pt x="152" y="457"/>
                    <a:pt x="148" y="457"/>
                    <a:pt x="146" y="456"/>
                  </a:cubicBezTo>
                  <a:cubicBezTo>
                    <a:pt x="143" y="455"/>
                    <a:pt x="138" y="454"/>
                    <a:pt x="135" y="452"/>
                  </a:cubicBezTo>
                  <a:cubicBezTo>
                    <a:pt x="133" y="450"/>
                    <a:pt x="130" y="446"/>
                    <a:pt x="128" y="444"/>
                  </a:cubicBezTo>
                  <a:cubicBezTo>
                    <a:pt x="125" y="443"/>
                    <a:pt x="120" y="441"/>
                    <a:pt x="117" y="440"/>
                  </a:cubicBezTo>
                  <a:cubicBezTo>
                    <a:pt x="114" y="440"/>
                    <a:pt x="108" y="439"/>
                    <a:pt x="105" y="439"/>
                  </a:cubicBezTo>
                  <a:cubicBezTo>
                    <a:pt x="103" y="438"/>
                    <a:pt x="98" y="435"/>
                    <a:pt x="96" y="434"/>
                  </a:cubicBezTo>
                  <a:cubicBezTo>
                    <a:pt x="93" y="433"/>
                    <a:pt x="89" y="433"/>
                    <a:pt x="87" y="432"/>
                  </a:cubicBezTo>
                  <a:cubicBezTo>
                    <a:pt x="84" y="432"/>
                    <a:pt x="78" y="430"/>
                    <a:pt x="75" y="429"/>
                  </a:cubicBezTo>
                  <a:cubicBezTo>
                    <a:pt x="73" y="428"/>
                    <a:pt x="70" y="427"/>
                    <a:pt x="68" y="426"/>
                  </a:cubicBezTo>
                  <a:cubicBezTo>
                    <a:pt x="66" y="425"/>
                    <a:pt x="63" y="423"/>
                    <a:pt x="62" y="421"/>
                  </a:cubicBezTo>
                  <a:cubicBezTo>
                    <a:pt x="60" y="419"/>
                    <a:pt x="56" y="414"/>
                    <a:pt x="55" y="412"/>
                  </a:cubicBezTo>
                  <a:cubicBezTo>
                    <a:pt x="54" y="410"/>
                    <a:pt x="53" y="406"/>
                    <a:pt x="52" y="405"/>
                  </a:cubicBezTo>
                  <a:cubicBezTo>
                    <a:pt x="50" y="403"/>
                    <a:pt x="45" y="400"/>
                    <a:pt x="43" y="400"/>
                  </a:cubicBezTo>
                  <a:cubicBezTo>
                    <a:pt x="41" y="400"/>
                    <a:pt x="39" y="402"/>
                    <a:pt x="38" y="402"/>
                  </a:cubicBezTo>
                  <a:cubicBezTo>
                    <a:pt x="36" y="402"/>
                    <a:pt x="33" y="401"/>
                    <a:pt x="32" y="400"/>
                  </a:cubicBezTo>
                  <a:cubicBezTo>
                    <a:pt x="31" y="400"/>
                    <a:pt x="28" y="399"/>
                    <a:pt x="27" y="398"/>
                  </a:cubicBezTo>
                  <a:cubicBezTo>
                    <a:pt x="25" y="398"/>
                    <a:pt x="23" y="397"/>
                    <a:pt x="21" y="397"/>
                  </a:cubicBezTo>
                  <a:cubicBezTo>
                    <a:pt x="18" y="398"/>
                    <a:pt x="14" y="401"/>
                    <a:pt x="11" y="402"/>
                  </a:cubicBezTo>
                  <a:cubicBezTo>
                    <a:pt x="9" y="402"/>
                    <a:pt x="6" y="401"/>
                    <a:pt x="5" y="400"/>
                  </a:cubicBezTo>
                  <a:cubicBezTo>
                    <a:pt x="3" y="399"/>
                    <a:pt x="1" y="397"/>
                    <a:pt x="1" y="396"/>
                  </a:cubicBezTo>
                  <a:cubicBezTo>
                    <a:pt x="0" y="394"/>
                    <a:pt x="1" y="390"/>
                    <a:pt x="2" y="388"/>
                  </a:cubicBezTo>
                  <a:cubicBezTo>
                    <a:pt x="3" y="386"/>
                    <a:pt x="8" y="382"/>
                    <a:pt x="8" y="379"/>
                  </a:cubicBezTo>
                  <a:cubicBezTo>
                    <a:pt x="9" y="377"/>
                    <a:pt x="8" y="371"/>
                    <a:pt x="8" y="368"/>
                  </a:cubicBezTo>
                  <a:cubicBezTo>
                    <a:pt x="8" y="364"/>
                    <a:pt x="8" y="355"/>
                    <a:pt x="8" y="351"/>
                  </a:cubicBezTo>
                  <a:cubicBezTo>
                    <a:pt x="9" y="346"/>
                    <a:pt x="13" y="338"/>
                    <a:pt x="14" y="333"/>
                  </a:cubicBezTo>
                  <a:cubicBezTo>
                    <a:pt x="16" y="326"/>
                    <a:pt x="18" y="312"/>
                    <a:pt x="20" y="305"/>
                  </a:cubicBezTo>
                  <a:cubicBezTo>
                    <a:pt x="21" y="301"/>
                    <a:pt x="23" y="293"/>
                    <a:pt x="23" y="288"/>
                  </a:cubicBezTo>
                  <a:cubicBezTo>
                    <a:pt x="24" y="284"/>
                    <a:pt x="22" y="276"/>
                    <a:pt x="23" y="272"/>
                  </a:cubicBezTo>
                  <a:cubicBezTo>
                    <a:pt x="23" y="269"/>
                    <a:pt x="26" y="262"/>
                    <a:pt x="26" y="259"/>
                  </a:cubicBezTo>
                  <a:cubicBezTo>
                    <a:pt x="27" y="255"/>
                    <a:pt x="27" y="248"/>
                    <a:pt x="27" y="244"/>
                  </a:cubicBezTo>
                  <a:cubicBezTo>
                    <a:pt x="27" y="238"/>
                    <a:pt x="26" y="226"/>
                    <a:pt x="27" y="221"/>
                  </a:cubicBezTo>
                  <a:cubicBezTo>
                    <a:pt x="27" y="218"/>
                    <a:pt x="30" y="213"/>
                    <a:pt x="31" y="211"/>
                  </a:cubicBezTo>
                  <a:cubicBezTo>
                    <a:pt x="32" y="208"/>
                    <a:pt x="33" y="202"/>
                    <a:pt x="33" y="198"/>
                  </a:cubicBezTo>
                  <a:cubicBezTo>
                    <a:pt x="34" y="195"/>
                    <a:pt x="35" y="187"/>
                    <a:pt x="36" y="183"/>
                  </a:cubicBezTo>
                  <a:cubicBezTo>
                    <a:pt x="37" y="178"/>
                    <a:pt x="37" y="168"/>
                    <a:pt x="38" y="163"/>
                  </a:cubicBezTo>
                  <a:cubicBezTo>
                    <a:pt x="39" y="158"/>
                    <a:pt x="44" y="149"/>
                    <a:pt x="46" y="144"/>
                  </a:cubicBezTo>
                  <a:cubicBezTo>
                    <a:pt x="48" y="138"/>
                    <a:pt x="53" y="126"/>
                    <a:pt x="56" y="120"/>
                  </a:cubicBezTo>
                  <a:cubicBezTo>
                    <a:pt x="58" y="113"/>
                    <a:pt x="63" y="97"/>
                    <a:pt x="65" y="89"/>
                  </a:cubicBezTo>
                  <a:cubicBezTo>
                    <a:pt x="67" y="80"/>
                    <a:pt x="71" y="62"/>
                    <a:pt x="72" y="53"/>
                  </a:cubicBezTo>
                  <a:cubicBezTo>
                    <a:pt x="73" y="49"/>
                    <a:pt x="73" y="42"/>
                    <a:pt x="73" y="39"/>
                  </a:cubicBezTo>
                  <a:cubicBezTo>
                    <a:pt x="73" y="35"/>
                    <a:pt x="71" y="26"/>
                    <a:pt x="72" y="21"/>
                  </a:cubicBezTo>
                  <a:cubicBezTo>
                    <a:pt x="72" y="18"/>
                    <a:pt x="75" y="9"/>
                    <a:pt x="76" y="9"/>
                  </a:cubicBezTo>
                  <a:cubicBezTo>
                    <a:pt x="76" y="8"/>
                    <a:pt x="81" y="4"/>
                    <a:pt x="83" y="3"/>
                  </a:cubicBezTo>
                  <a:cubicBezTo>
                    <a:pt x="86" y="2"/>
                    <a:pt x="92" y="1"/>
                    <a:pt x="95" y="1"/>
                  </a:cubicBezTo>
                  <a:cubicBezTo>
                    <a:pt x="97" y="1"/>
                    <a:pt x="103" y="0"/>
                    <a:pt x="106" y="1"/>
                  </a:cubicBezTo>
                  <a:cubicBezTo>
                    <a:pt x="108" y="2"/>
                    <a:pt x="113" y="5"/>
                    <a:pt x="114" y="7"/>
                  </a:cubicBezTo>
                  <a:cubicBezTo>
                    <a:pt x="115" y="9"/>
                    <a:pt x="114" y="13"/>
                    <a:pt x="113" y="15"/>
                  </a:cubicBezTo>
                  <a:cubicBezTo>
                    <a:pt x="113" y="18"/>
                    <a:pt x="108" y="22"/>
                    <a:pt x="107" y="24"/>
                  </a:cubicBezTo>
                  <a:cubicBezTo>
                    <a:pt x="106" y="27"/>
                    <a:pt x="105" y="34"/>
                    <a:pt x="106" y="37"/>
                  </a:cubicBezTo>
                  <a:cubicBezTo>
                    <a:pt x="108" y="41"/>
                    <a:pt x="116" y="46"/>
                    <a:pt x="120" y="48"/>
                  </a:cubicBezTo>
                  <a:cubicBezTo>
                    <a:pt x="122" y="50"/>
                    <a:pt x="127" y="55"/>
                    <a:pt x="130" y="56"/>
                  </a:cubicBezTo>
                  <a:cubicBezTo>
                    <a:pt x="135" y="58"/>
                    <a:pt x="146" y="60"/>
                    <a:pt x="151" y="60"/>
                  </a:cubicBezTo>
                  <a:cubicBezTo>
                    <a:pt x="155" y="60"/>
                    <a:pt x="163" y="59"/>
                    <a:pt x="166" y="58"/>
                  </a:cubicBezTo>
                  <a:cubicBezTo>
                    <a:pt x="170" y="56"/>
                    <a:pt x="177" y="53"/>
                    <a:pt x="179" y="50"/>
                  </a:cubicBezTo>
                  <a:cubicBezTo>
                    <a:pt x="180" y="49"/>
                    <a:pt x="180" y="45"/>
                    <a:pt x="181" y="44"/>
                  </a:cubicBezTo>
                  <a:cubicBezTo>
                    <a:pt x="182" y="41"/>
                    <a:pt x="186" y="37"/>
                    <a:pt x="188" y="35"/>
                  </a:cubicBezTo>
                  <a:cubicBezTo>
                    <a:pt x="189" y="33"/>
                    <a:pt x="192" y="29"/>
                    <a:pt x="194" y="28"/>
                  </a:cubicBezTo>
                  <a:cubicBezTo>
                    <a:pt x="195" y="27"/>
                    <a:pt x="199" y="26"/>
                    <a:pt x="201" y="26"/>
                  </a:cubicBezTo>
                  <a:cubicBezTo>
                    <a:pt x="203" y="25"/>
                    <a:pt x="205" y="24"/>
                    <a:pt x="207" y="23"/>
                  </a:cubicBezTo>
                  <a:cubicBezTo>
                    <a:pt x="210" y="23"/>
                    <a:pt x="215" y="25"/>
                    <a:pt x="218" y="26"/>
                  </a:cubicBezTo>
                  <a:cubicBezTo>
                    <a:pt x="220" y="26"/>
                    <a:pt x="225" y="25"/>
                    <a:pt x="227" y="26"/>
                  </a:cubicBezTo>
                  <a:cubicBezTo>
                    <a:pt x="229" y="27"/>
                    <a:pt x="231" y="31"/>
                    <a:pt x="232" y="33"/>
                  </a:cubicBezTo>
                  <a:cubicBezTo>
                    <a:pt x="233" y="35"/>
                    <a:pt x="233" y="40"/>
                    <a:pt x="234" y="42"/>
                  </a:cubicBezTo>
                  <a:cubicBezTo>
                    <a:pt x="234" y="45"/>
                    <a:pt x="236" y="50"/>
                    <a:pt x="238" y="52"/>
                  </a:cubicBezTo>
                  <a:cubicBezTo>
                    <a:pt x="239" y="53"/>
                    <a:pt x="243" y="56"/>
                    <a:pt x="245" y="58"/>
                  </a:cubicBezTo>
                  <a:cubicBezTo>
                    <a:pt x="246" y="60"/>
                    <a:pt x="248" y="64"/>
                    <a:pt x="249" y="67"/>
                  </a:cubicBezTo>
                  <a:cubicBezTo>
                    <a:pt x="249" y="68"/>
                    <a:pt x="250" y="71"/>
                    <a:pt x="250" y="72"/>
                  </a:cubicBezTo>
                  <a:cubicBezTo>
                    <a:pt x="252" y="74"/>
                    <a:pt x="257" y="77"/>
                    <a:pt x="258" y="79"/>
                  </a:cubicBezTo>
                  <a:cubicBezTo>
                    <a:pt x="260" y="82"/>
                    <a:pt x="264" y="87"/>
                    <a:pt x="265" y="91"/>
                  </a:cubicBezTo>
                  <a:cubicBezTo>
                    <a:pt x="266" y="92"/>
                    <a:pt x="266" y="95"/>
                    <a:pt x="266" y="96"/>
                  </a:cubicBezTo>
                  <a:cubicBezTo>
                    <a:pt x="266" y="99"/>
                    <a:pt x="268" y="104"/>
                    <a:pt x="268" y="106"/>
                  </a:cubicBezTo>
                  <a:cubicBezTo>
                    <a:pt x="268" y="110"/>
                    <a:pt x="269" y="117"/>
                    <a:pt x="268" y="121"/>
                  </a:cubicBezTo>
                  <a:cubicBezTo>
                    <a:pt x="267" y="123"/>
                    <a:pt x="264" y="127"/>
                    <a:pt x="263" y="129"/>
                  </a:cubicBezTo>
                  <a:cubicBezTo>
                    <a:pt x="262" y="132"/>
                    <a:pt x="262" y="138"/>
                    <a:pt x="262" y="141"/>
                  </a:cubicBezTo>
                  <a:cubicBezTo>
                    <a:pt x="262" y="143"/>
                    <a:pt x="263" y="148"/>
                    <a:pt x="263" y="151"/>
                  </a:cubicBezTo>
                  <a:cubicBezTo>
                    <a:pt x="263" y="154"/>
                    <a:pt x="260" y="160"/>
                    <a:pt x="261" y="163"/>
                  </a:cubicBezTo>
                  <a:cubicBezTo>
                    <a:pt x="261" y="165"/>
                    <a:pt x="265" y="169"/>
                    <a:pt x="266" y="170"/>
                  </a:cubicBezTo>
                  <a:cubicBezTo>
                    <a:pt x="268" y="172"/>
                    <a:pt x="272" y="174"/>
                    <a:pt x="273" y="175"/>
                  </a:cubicBezTo>
                  <a:cubicBezTo>
                    <a:pt x="276" y="177"/>
                    <a:pt x="278" y="183"/>
                    <a:pt x="281" y="185"/>
                  </a:cubicBezTo>
                  <a:cubicBezTo>
                    <a:pt x="283" y="186"/>
                    <a:pt x="287" y="187"/>
                    <a:pt x="289" y="186"/>
                  </a:cubicBezTo>
                  <a:cubicBezTo>
                    <a:pt x="290" y="186"/>
                    <a:pt x="292" y="184"/>
                    <a:pt x="293" y="184"/>
                  </a:cubicBezTo>
                  <a:cubicBezTo>
                    <a:pt x="294" y="184"/>
                    <a:pt x="297" y="185"/>
                    <a:pt x="297" y="184"/>
                  </a:cubicBezTo>
                  <a:cubicBezTo>
                    <a:pt x="298" y="184"/>
                    <a:pt x="298" y="181"/>
                    <a:pt x="298" y="180"/>
                  </a:cubicBezTo>
                  <a:cubicBezTo>
                    <a:pt x="299" y="179"/>
                    <a:pt x="301" y="177"/>
                    <a:pt x="302" y="176"/>
                  </a:cubicBezTo>
                  <a:cubicBezTo>
                    <a:pt x="303" y="176"/>
                    <a:pt x="305" y="174"/>
                    <a:pt x="306" y="174"/>
                  </a:cubicBezTo>
                  <a:cubicBezTo>
                    <a:pt x="307" y="173"/>
                    <a:pt x="309" y="170"/>
                    <a:pt x="310" y="169"/>
                  </a:cubicBezTo>
                  <a:cubicBezTo>
                    <a:pt x="312" y="169"/>
                    <a:pt x="315" y="171"/>
                    <a:pt x="316" y="172"/>
                  </a:cubicBezTo>
                  <a:cubicBezTo>
                    <a:pt x="318" y="174"/>
                    <a:pt x="320" y="177"/>
                    <a:pt x="322" y="178"/>
                  </a:cubicBezTo>
                  <a:cubicBezTo>
                    <a:pt x="323" y="179"/>
                    <a:pt x="326" y="181"/>
                    <a:pt x="328" y="181"/>
                  </a:cubicBezTo>
                  <a:cubicBezTo>
                    <a:pt x="330" y="181"/>
                    <a:pt x="333" y="180"/>
                    <a:pt x="335" y="180"/>
                  </a:cubicBezTo>
                  <a:cubicBezTo>
                    <a:pt x="337" y="180"/>
                    <a:pt x="341" y="182"/>
                    <a:pt x="343" y="183"/>
                  </a:cubicBezTo>
                  <a:cubicBezTo>
                    <a:pt x="345" y="185"/>
                    <a:pt x="348" y="189"/>
                    <a:pt x="348" y="191"/>
                  </a:cubicBezTo>
                  <a:cubicBezTo>
                    <a:pt x="349" y="194"/>
                    <a:pt x="347" y="199"/>
                    <a:pt x="347" y="201"/>
                  </a:cubicBezTo>
                  <a:cubicBezTo>
                    <a:pt x="347" y="203"/>
                    <a:pt x="349" y="207"/>
                    <a:pt x="350" y="209"/>
                  </a:cubicBezTo>
                  <a:cubicBezTo>
                    <a:pt x="351" y="210"/>
                    <a:pt x="354" y="212"/>
                    <a:pt x="355" y="2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8">
              <a:extLst>
                <a:ext uri="{FF2B5EF4-FFF2-40B4-BE49-F238E27FC236}">
                  <a16:creationId xmlns:a16="http://schemas.microsoft.com/office/drawing/2014/main" id="{5E3CFBC4-535D-42E4-B73E-AA8657517C99}"/>
                </a:ext>
              </a:extLst>
            </p:cNvPr>
            <p:cNvSpPr>
              <a:spLocks/>
            </p:cNvSpPr>
            <p:nvPr/>
          </p:nvSpPr>
          <p:spPr bwMode="auto">
            <a:xfrm>
              <a:off x="3916363" y="2560638"/>
              <a:ext cx="587375" cy="346075"/>
            </a:xfrm>
            <a:custGeom>
              <a:avLst/>
              <a:gdLst/>
              <a:ahLst/>
              <a:cxnLst>
                <a:cxn ang="0">
                  <a:pos x="122" y="205"/>
                </a:cxn>
                <a:cxn ang="0">
                  <a:pos x="112" y="192"/>
                </a:cxn>
                <a:cxn ang="0">
                  <a:pos x="87" y="194"/>
                </a:cxn>
                <a:cxn ang="0">
                  <a:pos x="59" y="203"/>
                </a:cxn>
                <a:cxn ang="0">
                  <a:pos x="37" y="208"/>
                </a:cxn>
                <a:cxn ang="0">
                  <a:pos x="24" y="219"/>
                </a:cxn>
                <a:cxn ang="0">
                  <a:pos x="9" y="210"/>
                </a:cxn>
                <a:cxn ang="0">
                  <a:pos x="28" y="201"/>
                </a:cxn>
                <a:cxn ang="0">
                  <a:pos x="36" y="184"/>
                </a:cxn>
                <a:cxn ang="0">
                  <a:pos x="32" y="164"/>
                </a:cxn>
                <a:cxn ang="0">
                  <a:pos x="54" y="138"/>
                </a:cxn>
                <a:cxn ang="0">
                  <a:pos x="41" y="124"/>
                </a:cxn>
                <a:cxn ang="0">
                  <a:pos x="4" y="115"/>
                </a:cxn>
                <a:cxn ang="0">
                  <a:pos x="19" y="78"/>
                </a:cxn>
                <a:cxn ang="0">
                  <a:pos x="35" y="23"/>
                </a:cxn>
                <a:cxn ang="0">
                  <a:pos x="45" y="4"/>
                </a:cxn>
                <a:cxn ang="0">
                  <a:pos x="75" y="2"/>
                </a:cxn>
                <a:cxn ang="0">
                  <a:pos x="100" y="19"/>
                </a:cxn>
                <a:cxn ang="0">
                  <a:pos x="124" y="29"/>
                </a:cxn>
                <a:cxn ang="0">
                  <a:pos x="157" y="39"/>
                </a:cxn>
                <a:cxn ang="0">
                  <a:pos x="178" y="51"/>
                </a:cxn>
                <a:cxn ang="0">
                  <a:pos x="200" y="65"/>
                </a:cxn>
                <a:cxn ang="0">
                  <a:pos x="235" y="75"/>
                </a:cxn>
                <a:cxn ang="0">
                  <a:pos x="249" y="94"/>
                </a:cxn>
                <a:cxn ang="0">
                  <a:pos x="269" y="106"/>
                </a:cxn>
                <a:cxn ang="0">
                  <a:pos x="290" y="101"/>
                </a:cxn>
                <a:cxn ang="0">
                  <a:pos x="316" y="119"/>
                </a:cxn>
                <a:cxn ang="0">
                  <a:pos x="342" y="129"/>
                </a:cxn>
                <a:cxn ang="0">
                  <a:pos x="374" y="127"/>
                </a:cxn>
                <a:cxn ang="0">
                  <a:pos x="401" y="142"/>
                </a:cxn>
                <a:cxn ang="0">
                  <a:pos x="393" y="151"/>
                </a:cxn>
                <a:cxn ang="0">
                  <a:pos x="372" y="189"/>
                </a:cxn>
                <a:cxn ang="0">
                  <a:pos x="356" y="226"/>
                </a:cxn>
                <a:cxn ang="0">
                  <a:pos x="323" y="234"/>
                </a:cxn>
                <a:cxn ang="0">
                  <a:pos x="328" y="221"/>
                </a:cxn>
                <a:cxn ang="0">
                  <a:pos x="318" y="206"/>
                </a:cxn>
                <a:cxn ang="0">
                  <a:pos x="291" y="204"/>
                </a:cxn>
                <a:cxn ang="0">
                  <a:pos x="280" y="194"/>
                </a:cxn>
                <a:cxn ang="0">
                  <a:pos x="283" y="177"/>
                </a:cxn>
                <a:cxn ang="0">
                  <a:pos x="272" y="161"/>
                </a:cxn>
                <a:cxn ang="0">
                  <a:pos x="279" y="148"/>
                </a:cxn>
                <a:cxn ang="0">
                  <a:pos x="259" y="154"/>
                </a:cxn>
                <a:cxn ang="0">
                  <a:pos x="244" y="148"/>
                </a:cxn>
                <a:cxn ang="0">
                  <a:pos x="219" y="155"/>
                </a:cxn>
                <a:cxn ang="0">
                  <a:pos x="198" y="174"/>
                </a:cxn>
                <a:cxn ang="0">
                  <a:pos x="175" y="184"/>
                </a:cxn>
                <a:cxn ang="0">
                  <a:pos x="147" y="198"/>
                </a:cxn>
              </a:cxnLst>
              <a:rect l="0" t="0" r="r" b="b"/>
              <a:pathLst>
                <a:path w="402" h="237">
                  <a:moveTo>
                    <a:pt x="139" y="201"/>
                  </a:moveTo>
                  <a:cubicBezTo>
                    <a:pt x="137" y="201"/>
                    <a:pt x="133" y="200"/>
                    <a:pt x="131" y="200"/>
                  </a:cubicBezTo>
                  <a:cubicBezTo>
                    <a:pt x="129" y="201"/>
                    <a:pt x="125" y="204"/>
                    <a:pt x="122" y="205"/>
                  </a:cubicBezTo>
                  <a:cubicBezTo>
                    <a:pt x="121" y="206"/>
                    <a:pt x="117" y="208"/>
                    <a:pt x="115" y="207"/>
                  </a:cubicBezTo>
                  <a:cubicBezTo>
                    <a:pt x="113" y="206"/>
                    <a:pt x="111" y="201"/>
                    <a:pt x="111" y="199"/>
                  </a:cubicBezTo>
                  <a:cubicBezTo>
                    <a:pt x="111" y="197"/>
                    <a:pt x="113" y="194"/>
                    <a:pt x="112" y="192"/>
                  </a:cubicBezTo>
                  <a:cubicBezTo>
                    <a:pt x="111" y="190"/>
                    <a:pt x="106" y="189"/>
                    <a:pt x="104" y="189"/>
                  </a:cubicBezTo>
                  <a:cubicBezTo>
                    <a:pt x="101" y="189"/>
                    <a:pt x="96" y="188"/>
                    <a:pt x="94" y="189"/>
                  </a:cubicBezTo>
                  <a:cubicBezTo>
                    <a:pt x="92" y="190"/>
                    <a:pt x="89" y="193"/>
                    <a:pt x="87" y="194"/>
                  </a:cubicBezTo>
                  <a:cubicBezTo>
                    <a:pt x="85" y="195"/>
                    <a:pt x="79" y="198"/>
                    <a:pt x="77" y="199"/>
                  </a:cubicBezTo>
                  <a:cubicBezTo>
                    <a:pt x="74" y="200"/>
                    <a:pt x="69" y="201"/>
                    <a:pt x="66" y="202"/>
                  </a:cubicBezTo>
                  <a:cubicBezTo>
                    <a:pt x="64" y="202"/>
                    <a:pt x="60" y="203"/>
                    <a:pt x="59" y="203"/>
                  </a:cubicBezTo>
                  <a:cubicBezTo>
                    <a:pt x="56" y="204"/>
                    <a:pt x="51" y="202"/>
                    <a:pt x="48" y="203"/>
                  </a:cubicBezTo>
                  <a:cubicBezTo>
                    <a:pt x="47" y="204"/>
                    <a:pt x="45" y="206"/>
                    <a:pt x="44" y="206"/>
                  </a:cubicBezTo>
                  <a:cubicBezTo>
                    <a:pt x="43" y="207"/>
                    <a:pt x="39" y="208"/>
                    <a:pt x="37" y="208"/>
                  </a:cubicBezTo>
                  <a:cubicBezTo>
                    <a:pt x="36" y="209"/>
                    <a:pt x="34" y="208"/>
                    <a:pt x="33" y="209"/>
                  </a:cubicBezTo>
                  <a:cubicBezTo>
                    <a:pt x="31" y="209"/>
                    <a:pt x="28" y="212"/>
                    <a:pt x="27" y="214"/>
                  </a:cubicBezTo>
                  <a:cubicBezTo>
                    <a:pt x="26" y="215"/>
                    <a:pt x="25" y="218"/>
                    <a:pt x="24" y="219"/>
                  </a:cubicBezTo>
                  <a:cubicBezTo>
                    <a:pt x="22" y="220"/>
                    <a:pt x="17" y="220"/>
                    <a:pt x="14" y="220"/>
                  </a:cubicBezTo>
                  <a:cubicBezTo>
                    <a:pt x="13" y="220"/>
                    <a:pt x="10" y="219"/>
                    <a:pt x="9" y="218"/>
                  </a:cubicBezTo>
                  <a:cubicBezTo>
                    <a:pt x="8" y="216"/>
                    <a:pt x="8" y="212"/>
                    <a:pt x="9" y="210"/>
                  </a:cubicBezTo>
                  <a:cubicBezTo>
                    <a:pt x="9" y="209"/>
                    <a:pt x="12" y="207"/>
                    <a:pt x="13" y="206"/>
                  </a:cubicBezTo>
                  <a:cubicBezTo>
                    <a:pt x="14" y="205"/>
                    <a:pt x="18" y="205"/>
                    <a:pt x="19" y="204"/>
                  </a:cubicBezTo>
                  <a:cubicBezTo>
                    <a:pt x="22" y="203"/>
                    <a:pt x="26" y="202"/>
                    <a:pt x="28" y="201"/>
                  </a:cubicBezTo>
                  <a:cubicBezTo>
                    <a:pt x="29" y="200"/>
                    <a:pt x="31" y="198"/>
                    <a:pt x="32" y="196"/>
                  </a:cubicBezTo>
                  <a:cubicBezTo>
                    <a:pt x="32" y="195"/>
                    <a:pt x="31" y="191"/>
                    <a:pt x="32" y="189"/>
                  </a:cubicBezTo>
                  <a:cubicBezTo>
                    <a:pt x="33" y="187"/>
                    <a:pt x="36" y="185"/>
                    <a:pt x="36" y="184"/>
                  </a:cubicBezTo>
                  <a:cubicBezTo>
                    <a:pt x="37" y="182"/>
                    <a:pt x="39" y="179"/>
                    <a:pt x="39" y="177"/>
                  </a:cubicBezTo>
                  <a:cubicBezTo>
                    <a:pt x="39" y="175"/>
                    <a:pt x="39" y="173"/>
                    <a:pt x="38" y="171"/>
                  </a:cubicBezTo>
                  <a:cubicBezTo>
                    <a:pt x="37" y="169"/>
                    <a:pt x="33" y="166"/>
                    <a:pt x="32" y="164"/>
                  </a:cubicBezTo>
                  <a:cubicBezTo>
                    <a:pt x="32" y="161"/>
                    <a:pt x="34" y="156"/>
                    <a:pt x="36" y="154"/>
                  </a:cubicBezTo>
                  <a:cubicBezTo>
                    <a:pt x="38" y="152"/>
                    <a:pt x="45" y="150"/>
                    <a:pt x="47" y="148"/>
                  </a:cubicBezTo>
                  <a:cubicBezTo>
                    <a:pt x="49" y="146"/>
                    <a:pt x="53" y="141"/>
                    <a:pt x="54" y="138"/>
                  </a:cubicBezTo>
                  <a:cubicBezTo>
                    <a:pt x="55" y="135"/>
                    <a:pt x="55" y="129"/>
                    <a:pt x="54" y="126"/>
                  </a:cubicBezTo>
                  <a:cubicBezTo>
                    <a:pt x="53" y="125"/>
                    <a:pt x="51" y="123"/>
                    <a:pt x="49" y="122"/>
                  </a:cubicBezTo>
                  <a:cubicBezTo>
                    <a:pt x="47" y="122"/>
                    <a:pt x="43" y="123"/>
                    <a:pt x="41" y="124"/>
                  </a:cubicBezTo>
                  <a:cubicBezTo>
                    <a:pt x="39" y="124"/>
                    <a:pt x="35" y="126"/>
                    <a:pt x="33" y="126"/>
                  </a:cubicBezTo>
                  <a:cubicBezTo>
                    <a:pt x="29" y="126"/>
                    <a:pt x="22" y="124"/>
                    <a:pt x="19" y="123"/>
                  </a:cubicBezTo>
                  <a:cubicBezTo>
                    <a:pt x="15" y="121"/>
                    <a:pt x="7" y="117"/>
                    <a:pt x="4" y="115"/>
                  </a:cubicBezTo>
                  <a:cubicBezTo>
                    <a:pt x="3" y="114"/>
                    <a:pt x="1" y="113"/>
                    <a:pt x="0" y="112"/>
                  </a:cubicBezTo>
                  <a:cubicBezTo>
                    <a:pt x="4" y="106"/>
                    <a:pt x="8" y="100"/>
                    <a:pt x="10" y="96"/>
                  </a:cubicBezTo>
                  <a:cubicBezTo>
                    <a:pt x="12" y="92"/>
                    <a:pt x="17" y="83"/>
                    <a:pt x="19" y="78"/>
                  </a:cubicBezTo>
                  <a:cubicBezTo>
                    <a:pt x="21" y="73"/>
                    <a:pt x="25" y="61"/>
                    <a:pt x="27" y="56"/>
                  </a:cubicBezTo>
                  <a:cubicBezTo>
                    <a:pt x="28" y="52"/>
                    <a:pt x="29" y="43"/>
                    <a:pt x="31" y="39"/>
                  </a:cubicBezTo>
                  <a:cubicBezTo>
                    <a:pt x="32" y="35"/>
                    <a:pt x="34" y="27"/>
                    <a:pt x="35" y="23"/>
                  </a:cubicBezTo>
                  <a:cubicBezTo>
                    <a:pt x="36" y="21"/>
                    <a:pt x="37" y="17"/>
                    <a:pt x="37" y="15"/>
                  </a:cubicBezTo>
                  <a:cubicBezTo>
                    <a:pt x="38" y="13"/>
                    <a:pt x="40" y="9"/>
                    <a:pt x="41" y="7"/>
                  </a:cubicBezTo>
                  <a:cubicBezTo>
                    <a:pt x="42" y="6"/>
                    <a:pt x="43" y="4"/>
                    <a:pt x="45" y="4"/>
                  </a:cubicBezTo>
                  <a:cubicBezTo>
                    <a:pt x="47" y="3"/>
                    <a:pt x="51" y="1"/>
                    <a:pt x="53" y="1"/>
                  </a:cubicBezTo>
                  <a:cubicBezTo>
                    <a:pt x="56" y="0"/>
                    <a:pt x="61" y="0"/>
                    <a:pt x="63" y="1"/>
                  </a:cubicBezTo>
                  <a:cubicBezTo>
                    <a:pt x="66" y="1"/>
                    <a:pt x="72" y="2"/>
                    <a:pt x="75" y="2"/>
                  </a:cubicBezTo>
                  <a:cubicBezTo>
                    <a:pt x="77" y="2"/>
                    <a:pt x="82" y="3"/>
                    <a:pt x="84" y="3"/>
                  </a:cubicBezTo>
                  <a:cubicBezTo>
                    <a:pt x="86" y="4"/>
                    <a:pt x="91" y="8"/>
                    <a:pt x="93" y="10"/>
                  </a:cubicBezTo>
                  <a:cubicBezTo>
                    <a:pt x="95" y="12"/>
                    <a:pt x="98" y="17"/>
                    <a:pt x="100" y="19"/>
                  </a:cubicBezTo>
                  <a:cubicBezTo>
                    <a:pt x="101" y="21"/>
                    <a:pt x="105" y="25"/>
                    <a:pt x="108" y="26"/>
                  </a:cubicBezTo>
                  <a:cubicBezTo>
                    <a:pt x="110" y="27"/>
                    <a:pt x="115" y="28"/>
                    <a:pt x="117" y="28"/>
                  </a:cubicBezTo>
                  <a:cubicBezTo>
                    <a:pt x="119" y="28"/>
                    <a:pt x="122" y="28"/>
                    <a:pt x="124" y="29"/>
                  </a:cubicBezTo>
                  <a:cubicBezTo>
                    <a:pt x="126" y="29"/>
                    <a:pt x="131" y="31"/>
                    <a:pt x="133" y="32"/>
                  </a:cubicBezTo>
                  <a:cubicBezTo>
                    <a:pt x="136" y="33"/>
                    <a:pt x="141" y="36"/>
                    <a:pt x="144" y="36"/>
                  </a:cubicBezTo>
                  <a:cubicBezTo>
                    <a:pt x="147" y="37"/>
                    <a:pt x="154" y="39"/>
                    <a:pt x="157" y="39"/>
                  </a:cubicBezTo>
                  <a:cubicBezTo>
                    <a:pt x="159" y="40"/>
                    <a:pt x="164" y="40"/>
                    <a:pt x="166" y="41"/>
                  </a:cubicBezTo>
                  <a:cubicBezTo>
                    <a:pt x="168" y="42"/>
                    <a:pt x="171" y="44"/>
                    <a:pt x="173" y="45"/>
                  </a:cubicBezTo>
                  <a:cubicBezTo>
                    <a:pt x="174" y="47"/>
                    <a:pt x="176" y="50"/>
                    <a:pt x="178" y="51"/>
                  </a:cubicBezTo>
                  <a:cubicBezTo>
                    <a:pt x="180" y="52"/>
                    <a:pt x="183" y="52"/>
                    <a:pt x="185" y="53"/>
                  </a:cubicBezTo>
                  <a:cubicBezTo>
                    <a:pt x="187" y="54"/>
                    <a:pt x="192" y="54"/>
                    <a:pt x="194" y="56"/>
                  </a:cubicBezTo>
                  <a:cubicBezTo>
                    <a:pt x="196" y="58"/>
                    <a:pt x="198" y="63"/>
                    <a:pt x="200" y="65"/>
                  </a:cubicBezTo>
                  <a:cubicBezTo>
                    <a:pt x="203" y="68"/>
                    <a:pt x="211" y="70"/>
                    <a:pt x="215" y="70"/>
                  </a:cubicBezTo>
                  <a:cubicBezTo>
                    <a:pt x="218" y="71"/>
                    <a:pt x="224" y="70"/>
                    <a:pt x="227" y="70"/>
                  </a:cubicBezTo>
                  <a:cubicBezTo>
                    <a:pt x="229" y="71"/>
                    <a:pt x="233" y="74"/>
                    <a:pt x="235" y="75"/>
                  </a:cubicBezTo>
                  <a:cubicBezTo>
                    <a:pt x="236" y="76"/>
                    <a:pt x="240" y="77"/>
                    <a:pt x="240" y="78"/>
                  </a:cubicBezTo>
                  <a:cubicBezTo>
                    <a:pt x="242" y="80"/>
                    <a:pt x="242" y="84"/>
                    <a:pt x="242" y="86"/>
                  </a:cubicBezTo>
                  <a:cubicBezTo>
                    <a:pt x="244" y="88"/>
                    <a:pt x="247" y="93"/>
                    <a:pt x="249" y="94"/>
                  </a:cubicBezTo>
                  <a:cubicBezTo>
                    <a:pt x="250" y="96"/>
                    <a:pt x="255" y="97"/>
                    <a:pt x="257" y="97"/>
                  </a:cubicBezTo>
                  <a:cubicBezTo>
                    <a:pt x="258" y="98"/>
                    <a:pt x="262" y="98"/>
                    <a:pt x="263" y="99"/>
                  </a:cubicBezTo>
                  <a:cubicBezTo>
                    <a:pt x="265" y="100"/>
                    <a:pt x="267" y="105"/>
                    <a:pt x="269" y="106"/>
                  </a:cubicBezTo>
                  <a:cubicBezTo>
                    <a:pt x="271" y="107"/>
                    <a:pt x="276" y="107"/>
                    <a:pt x="277" y="107"/>
                  </a:cubicBezTo>
                  <a:cubicBezTo>
                    <a:pt x="278" y="107"/>
                    <a:pt x="282" y="104"/>
                    <a:pt x="283" y="103"/>
                  </a:cubicBezTo>
                  <a:cubicBezTo>
                    <a:pt x="285" y="102"/>
                    <a:pt x="289" y="101"/>
                    <a:pt x="290" y="101"/>
                  </a:cubicBezTo>
                  <a:cubicBezTo>
                    <a:pt x="293" y="100"/>
                    <a:pt x="298" y="102"/>
                    <a:pt x="300" y="103"/>
                  </a:cubicBezTo>
                  <a:cubicBezTo>
                    <a:pt x="303" y="104"/>
                    <a:pt x="306" y="108"/>
                    <a:pt x="307" y="109"/>
                  </a:cubicBezTo>
                  <a:cubicBezTo>
                    <a:pt x="310" y="112"/>
                    <a:pt x="314" y="117"/>
                    <a:pt x="316" y="119"/>
                  </a:cubicBezTo>
                  <a:cubicBezTo>
                    <a:pt x="318" y="121"/>
                    <a:pt x="322" y="125"/>
                    <a:pt x="325" y="126"/>
                  </a:cubicBezTo>
                  <a:cubicBezTo>
                    <a:pt x="327" y="127"/>
                    <a:pt x="331" y="129"/>
                    <a:pt x="333" y="129"/>
                  </a:cubicBezTo>
                  <a:cubicBezTo>
                    <a:pt x="335" y="130"/>
                    <a:pt x="339" y="129"/>
                    <a:pt x="342" y="129"/>
                  </a:cubicBezTo>
                  <a:cubicBezTo>
                    <a:pt x="344" y="129"/>
                    <a:pt x="347" y="127"/>
                    <a:pt x="349" y="127"/>
                  </a:cubicBezTo>
                  <a:cubicBezTo>
                    <a:pt x="352" y="126"/>
                    <a:pt x="357" y="126"/>
                    <a:pt x="359" y="126"/>
                  </a:cubicBezTo>
                  <a:cubicBezTo>
                    <a:pt x="363" y="126"/>
                    <a:pt x="370" y="126"/>
                    <a:pt x="374" y="127"/>
                  </a:cubicBezTo>
                  <a:cubicBezTo>
                    <a:pt x="377" y="127"/>
                    <a:pt x="384" y="128"/>
                    <a:pt x="387" y="129"/>
                  </a:cubicBezTo>
                  <a:cubicBezTo>
                    <a:pt x="389" y="130"/>
                    <a:pt x="394" y="134"/>
                    <a:pt x="395" y="136"/>
                  </a:cubicBezTo>
                  <a:cubicBezTo>
                    <a:pt x="397" y="137"/>
                    <a:pt x="400" y="140"/>
                    <a:pt x="401" y="142"/>
                  </a:cubicBezTo>
                  <a:cubicBezTo>
                    <a:pt x="401" y="145"/>
                    <a:pt x="401" y="149"/>
                    <a:pt x="402" y="152"/>
                  </a:cubicBezTo>
                  <a:cubicBezTo>
                    <a:pt x="402" y="152"/>
                    <a:pt x="402" y="152"/>
                    <a:pt x="402" y="152"/>
                  </a:cubicBezTo>
                  <a:cubicBezTo>
                    <a:pt x="399" y="151"/>
                    <a:pt x="395" y="150"/>
                    <a:pt x="393" y="151"/>
                  </a:cubicBezTo>
                  <a:cubicBezTo>
                    <a:pt x="390" y="152"/>
                    <a:pt x="385" y="156"/>
                    <a:pt x="383" y="158"/>
                  </a:cubicBezTo>
                  <a:cubicBezTo>
                    <a:pt x="381" y="161"/>
                    <a:pt x="377" y="168"/>
                    <a:pt x="376" y="172"/>
                  </a:cubicBezTo>
                  <a:cubicBezTo>
                    <a:pt x="374" y="176"/>
                    <a:pt x="373" y="185"/>
                    <a:pt x="372" y="189"/>
                  </a:cubicBezTo>
                  <a:cubicBezTo>
                    <a:pt x="370" y="193"/>
                    <a:pt x="368" y="203"/>
                    <a:pt x="366" y="207"/>
                  </a:cubicBezTo>
                  <a:cubicBezTo>
                    <a:pt x="365" y="209"/>
                    <a:pt x="364" y="213"/>
                    <a:pt x="363" y="215"/>
                  </a:cubicBezTo>
                  <a:cubicBezTo>
                    <a:pt x="361" y="218"/>
                    <a:pt x="358" y="224"/>
                    <a:pt x="356" y="226"/>
                  </a:cubicBezTo>
                  <a:cubicBezTo>
                    <a:pt x="354" y="228"/>
                    <a:pt x="349" y="231"/>
                    <a:pt x="346" y="233"/>
                  </a:cubicBezTo>
                  <a:cubicBezTo>
                    <a:pt x="343" y="234"/>
                    <a:pt x="337" y="236"/>
                    <a:pt x="334" y="237"/>
                  </a:cubicBezTo>
                  <a:cubicBezTo>
                    <a:pt x="331" y="237"/>
                    <a:pt x="325" y="236"/>
                    <a:pt x="323" y="234"/>
                  </a:cubicBezTo>
                  <a:cubicBezTo>
                    <a:pt x="321" y="233"/>
                    <a:pt x="320" y="229"/>
                    <a:pt x="320" y="228"/>
                  </a:cubicBezTo>
                  <a:cubicBezTo>
                    <a:pt x="321" y="226"/>
                    <a:pt x="323" y="223"/>
                    <a:pt x="325" y="222"/>
                  </a:cubicBezTo>
                  <a:cubicBezTo>
                    <a:pt x="326" y="221"/>
                    <a:pt x="328" y="222"/>
                    <a:pt x="328" y="221"/>
                  </a:cubicBezTo>
                  <a:cubicBezTo>
                    <a:pt x="330" y="220"/>
                    <a:pt x="330" y="217"/>
                    <a:pt x="329" y="215"/>
                  </a:cubicBezTo>
                  <a:cubicBezTo>
                    <a:pt x="329" y="213"/>
                    <a:pt x="326" y="210"/>
                    <a:pt x="324" y="209"/>
                  </a:cubicBezTo>
                  <a:cubicBezTo>
                    <a:pt x="323" y="208"/>
                    <a:pt x="319" y="206"/>
                    <a:pt x="318" y="206"/>
                  </a:cubicBezTo>
                  <a:cubicBezTo>
                    <a:pt x="316" y="205"/>
                    <a:pt x="311" y="204"/>
                    <a:pt x="309" y="204"/>
                  </a:cubicBezTo>
                  <a:cubicBezTo>
                    <a:pt x="307" y="204"/>
                    <a:pt x="301" y="206"/>
                    <a:pt x="299" y="206"/>
                  </a:cubicBezTo>
                  <a:cubicBezTo>
                    <a:pt x="297" y="206"/>
                    <a:pt x="293" y="204"/>
                    <a:pt x="291" y="204"/>
                  </a:cubicBezTo>
                  <a:cubicBezTo>
                    <a:pt x="290" y="204"/>
                    <a:pt x="287" y="204"/>
                    <a:pt x="286" y="204"/>
                  </a:cubicBezTo>
                  <a:cubicBezTo>
                    <a:pt x="285" y="203"/>
                    <a:pt x="284" y="202"/>
                    <a:pt x="284" y="201"/>
                  </a:cubicBezTo>
                  <a:cubicBezTo>
                    <a:pt x="283" y="199"/>
                    <a:pt x="281" y="196"/>
                    <a:pt x="280" y="194"/>
                  </a:cubicBezTo>
                  <a:cubicBezTo>
                    <a:pt x="280" y="193"/>
                    <a:pt x="279" y="190"/>
                    <a:pt x="280" y="189"/>
                  </a:cubicBezTo>
                  <a:cubicBezTo>
                    <a:pt x="280" y="188"/>
                    <a:pt x="282" y="186"/>
                    <a:pt x="282" y="185"/>
                  </a:cubicBezTo>
                  <a:cubicBezTo>
                    <a:pt x="283" y="183"/>
                    <a:pt x="283" y="179"/>
                    <a:pt x="283" y="177"/>
                  </a:cubicBezTo>
                  <a:cubicBezTo>
                    <a:pt x="282" y="175"/>
                    <a:pt x="276" y="173"/>
                    <a:pt x="275" y="172"/>
                  </a:cubicBezTo>
                  <a:cubicBezTo>
                    <a:pt x="273" y="170"/>
                    <a:pt x="271" y="167"/>
                    <a:pt x="271" y="165"/>
                  </a:cubicBezTo>
                  <a:cubicBezTo>
                    <a:pt x="271" y="164"/>
                    <a:pt x="272" y="161"/>
                    <a:pt x="272" y="161"/>
                  </a:cubicBezTo>
                  <a:cubicBezTo>
                    <a:pt x="273" y="159"/>
                    <a:pt x="277" y="160"/>
                    <a:pt x="279" y="159"/>
                  </a:cubicBezTo>
                  <a:cubicBezTo>
                    <a:pt x="280" y="157"/>
                    <a:pt x="282" y="154"/>
                    <a:pt x="282" y="152"/>
                  </a:cubicBezTo>
                  <a:cubicBezTo>
                    <a:pt x="282" y="151"/>
                    <a:pt x="280" y="149"/>
                    <a:pt x="279" y="148"/>
                  </a:cubicBezTo>
                  <a:cubicBezTo>
                    <a:pt x="277" y="147"/>
                    <a:pt x="274" y="148"/>
                    <a:pt x="272" y="148"/>
                  </a:cubicBezTo>
                  <a:cubicBezTo>
                    <a:pt x="270" y="149"/>
                    <a:pt x="266" y="149"/>
                    <a:pt x="264" y="150"/>
                  </a:cubicBezTo>
                  <a:cubicBezTo>
                    <a:pt x="263" y="151"/>
                    <a:pt x="260" y="153"/>
                    <a:pt x="259" y="154"/>
                  </a:cubicBezTo>
                  <a:cubicBezTo>
                    <a:pt x="257" y="154"/>
                    <a:pt x="254" y="155"/>
                    <a:pt x="253" y="154"/>
                  </a:cubicBezTo>
                  <a:cubicBezTo>
                    <a:pt x="252" y="153"/>
                    <a:pt x="253" y="149"/>
                    <a:pt x="252" y="148"/>
                  </a:cubicBezTo>
                  <a:cubicBezTo>
                    <a:pt x="250" y="147"/>
                    <a:pt x="246" y="148"/>
                    <a:pt x="244" y="148"/>
                  </a:cubicBezTo>
                  <a:cubicBezTo>
                    <a:pt x="241" y="148"/>
                    <a:pt x="235" y="149"/>
                    <a:pt x="232" y="149"/>
                  </a:cubicBezTo>
                  <a:cubicBezTo>
                    <a:pt x="230" y="150"/>
                    <a:pt x="226" y="151"/>
                    <a:pt x="225" y="152"/>
                  </a:cubicBezTo>
                  <a:cubicBezTo>
                    <a:pt x="223" y="153"/>
                    <a:pt x="220" y="154"/>
                    <a:pt x="219" y="155"/>
                  </a:cubicBezTo>
                  <a:cubicBezTo>
                    <a:pt x="218" y="157"/>
                    <a:pt x="219" y="161"/>
                    <a:pt x="218" y="162"/>
                  </a:cubicBezTo>
                  <a:cubicBezTo>
                    <a:pt x="217" y="165"/>
                    <a:pt x="212" y="169"/>
                    <a:pt x="210" y="170"/>
                  </a:cubicBezTo>
                  <a:cubicBezTo>
                    <a:pt x="207" y="172"/>
                    <a:pt x="201" y="173"/>
                    <a:pt x="198" y="174"/>
                  </a:cubicBezTo>
                  <a:cubicBezTo>
                    <a:pt x="196" y="174"/>
                    <a:pt x="190" y="174"/>
                    <a:pt x="187" y="174"/>
                  </a:cubicBezTo>
                  <a:cubicBezTo>
                    <a:pt x="185" y="175"/>
                    <a:pt x="182" y="177"/>
                    <a:pt x="180" y="178"/>
                  </a:cubicBezTo>
                  <a:cubicBezTo>
                    <a:pt x="179" y="180"/>
                    <a:pt x="177" y="183"/>
                    <a:pt x="175" y="184"/>
                  </a:cubicBezTo>
                  <a:cubicBezTo>
                    <a:pt x="173" y="186"/>
                    <a:pt x="169" y="190"/>
                    <a:pt x="166" y="191"/>
                  </a:cubicBezTo>
                  <a:cubicBezTo>
                    <a:pt x="164" y="192"/>
                    <a:pt x="158" y="194"/>
                    <a:pt x="156" y="195"/>
                  </a:cubicBezTo>
                  <a:cubicBezTo>
                    <a:pt x="154" y="196"/>
                    <a:pt x="149" y="197"/>
                    <a:pt x="147" y="198"/>
                  </a:cubicBezTo>
                  <a:cubicBezTo>
                    <a:pt x="145" y="198"/>
                    <a:pt x="142" y="201"/>
                    <a:pt x="140" y="201"/>
                  </a:cubicBezTo>
                  <a:cubicBezTo>
                    <a:pt x="140" y="201"/>
                    <a:pt x="139" y="201"/>
                    <a:pt x="139" y="20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9">
              <a:extLst>
                <a:ext uri="{FF2B5EF4-FFF2-40B4-BE49-F238E27FC236}">
                  <a16:creationId xmlns:a16="http://schemas.microsoft.com/office/drawing/2014/main" id="{642E12A6-856E-4DC4-9163-DBE1739C528F}"/>
                </a:ext>
              </a:extLst>
            </p:cNvPr>
            <p:cNvSpPr>
              <a:spLocks/>
            </p:cNvSpPr>
            <p:nvPr/>
          </p:nvSpPr>
          <p:spPr bwMode="auto">
            <a:xfrm>
              <a:off x="4119563" y="2776538"/>
              <a:ext cx="615950" cy="404813"/>
            </a:xfrm>
            <a:custGeom>
              <a:avLst/>
              <a:gdLst/>
              <a:ahLst/>
              <a:cxnLst>
                <a:cxn ang="0">
                  <a:pos x="411" y="274"/>
                </a:cxn>
                <a:cxn ang="0">
                  <a:pos x="386" y="262"/>
                </a:cxn>
                <a:cxn ang="0">
                  <a:pos x="350" y="244"/>
                </a:cxn>
                <a:cxn ang="0">
                  <a:pos x="320" y="255"/>
                </a:cxn>
                <a:cxn ang="0">
                  <a:pos x="295" y="252"/>
                </a:cxn>
                <a:cxn ang="0">
                  <a:pos x="265" y="265"/>
                </a:cxn>
                <a:cxn ang="0">
                  <a:pos x="238" y="250"/>
                </a:cxn>
                <a:cxn ang="0">
                  <a:pos x="213" y="261"/>
                </a:cxn>
                <a:cxn ang="0">
                  <a:pos x="201" y="260"/>
                </a:cxn>
                <a:cxn ang="0">
                  <a:pos x="182" y="239"/>
                </a:cxn>
                <a:cxn ang="0">
                  <a:pos x="146" y="234"/>
                </a:cxn>
                <a:cxn ang="0">
                  <a:pos x="128" y="253"/>
                </a:cxn>
                <a:cxn ang="0">
                  <a:pos x="103" y="253"/>
                </a:cxn>
                <a:cxn ang="0">
                  <a:pos x="82" y="265"/>
                </a:cxn>
                <a:cxn ang="0">
                  <a:pos x="54" y="277"/>
                </a:cxn>
                <a:cxn ang="0">
                  <a:pos x="33" y="252"/>
                </a:cxn>
                <a:cxn ang="0">
                  <a:pos x="33" y="231"/>
                </a:cxn>
                <a:cxn ang="0">
                  <a:pos x="41" y="212"/>
                </a:cxn>
                <a:cxn ang="0">
                  <a:pos x="54" y="195"/>
                </a:cxn>
                <a:cxn ang="0">
                  <a:pos x="62" y="171"/>
                </a:cxn>
                <a:cxn ang="0">
                  <a:pos x="78" y="159"/>
                </a:cxn>
                <a:cxn ang="0">
                  <a:pos x="68" y="147"/>
                </a:cxn>
                <a:cxn ang="0">
                  <a:pos x="39" y="154"/>
                </a:cxn>
                <a:cxn ang="0">
                  <a:pos x="8" y="133"/>
                </a:cxn>
                <a:cxn ang="0">
                  <a:pos x="19" y="120"/>
                </a:cxn>
                <a:cxn ang="0">
                  <a:pos x="36" y="126"/>
                </a:cxn>
                <a:cxn ang="0">
                  <a:pos x="43" y="108"/>
                </a:cxn>
                <a:cxn ang="0">
                  <a:pos x="22" y="78"/>
                </a:cxn>
                <a:cxn ang="0">
                  <a:pos x="0" y="54"/>
                </a:cxn>
                <a:cxn ang="0">
                  <a:pos x="17" y="48"/>
                </a:cxn>
                <a:cxn ang="0">
                  <a:pos x="41" y="31"/>
                </a:cxn>
                <a:cxn ang="0">
                  <a:pos x="71" y="23"/>
                </a:cxn>
                <a:cxn ang="0">
                  <a:pos x="86" y="5"/>
                </a:cxn>
                <a:cxn ang="0">
                  <a:pos x="113" y="1"/>
                </a:cxn>
                <a:cxn ang="0">
                  <a:pos x="125" y="3"/>
                </a:cxn>
                <a:cxn ang="0">
                  <a:pos x="143" y="5"/>
                </a:cxn>
                <a:cxn ang="0">
                  <a:pos x="132" y="18"/>
                </a:cxn>
                <a:cxn ang="0">
                  <a:pos x="143" y="38"/>
                </a:cxn>
                <a:cxn ang="0">
                  <a:pos x="145" y="54"/>
                </a:cxn>
                <a:cxn ang="0">
                  <a:pos x="160" y="59"/>
                </a:cxn>
                <a:cxn ang="0">
                  <a:pos x="185" y="62"/>
                </a:cxn>
                <a:cxn ang="0">
                  <a:pos x="186" y="75"/>
                </a:cxn>
                <a:cxn ang="0">
                  <a:pos x="195" y="90"/>
                </a:cxn>
                <a:cxn ang="0">
                  <a:pos x="224" y="68"/>
                </a:cxn>
                <a:cxn ang="0">
                  <a:pos x="237" y="25"/>
                </a:cxn>
                <a:cxn ang="0">
                  <a:pos x="263" y="5"/>
                </a:cxn>
                <a:cxn ang="0">
                  <a:pos x="289" y="10"/>
                </a:cxn>
                <a:cxn ang="0">
                  <a:pos x="314" y="32"/>
                </a:cxn>
                <a:cxn ang="0">
                  <a:pos x="310" y="44"/>
                </a:cxn>
                <a:cxn ang="0">
                  <a:pos x="325" y="66"/>
                </a:cxn>
                <a:cxn ang="0">
                  <a:pos x="323" y="85"/>
                </a:cxn>
                <a:cxn ang="0">
                  <a:pos x="334" y="110"/>
                </a:cxn>
                <a:cxn ang="0">
                  <a:pos x="362" y="128"/>
                </a:cxn>
                <a:cxn ang="0">
                  <a:pos x="359" y="149"/>
                </a:cxn>
                <a:cxn ang="0">
                  <a:pos x="350" y="172"/>
                </a:cxn>
                <a:cxn ang="0">
                  <a:pos x="376" y="163"/>
                </a:cxn>
                <a:cxn ang="0">
                  <a:pos x="384" y="145"/>
                </a:cxn>
                <a:cxn ang="0">
                  <a:pos x="394" y="162"/>
                </a:cxn>
                <a:cxn ang="0">
                  <a:pos x="397" y="211"/>
                </a:cxn>
                <a:cxn ang="0">
                  <a:pos x="412" y="236"/>
                </a:cxn>
              </a:cxnLst>
              <a:rect l="0" t="0" r="r" b="b"/>
              <a:pathLst>
                <a:path w="422" h="278">
                  <a:moveTo>
                    <a:pt x="422" y="258"/>
                  </a:moveTo>
                  <a:cubicBezTo>
                    <a:pt x="422" y="261"/>
                    <a:pt x="422" y="267"/>
                    <a:pt x="420" y="270"/>
                  </a:cubicBezTo>
                  <a:cubicBezTo>
                    <a:pt x="419" y="272"/>
                    <a:pt x="414" y="274"/>
                    <a:pt x="411" y="274"/>
                  </a:cubicBezTo>
                  <a:cubicBezTo>
                    <a:pt x="409" y="274"/>
                    <a:pt x="406" y="273"/>
                    <a:pt x="404" y="272"/>
                  </a:cubicBezTo>
                  <a:cubicBezTo>
                    <a:pt x="402" y="272"/>
                    <a:pt x="398" y="270"/>
                    <a:pt x="397" y="270"/>
                  </a:cubicBezTo>
                  <a:cubicBezTo>
                    <a:pt x="394" y="268"/>
                    <a:pt x="389" y="264"/>
                    <a:pt x="386" y="262"/>
                  </a:cubicBezTo>
                  <a:cubicBezTo>
                    <a:pt x="384" y="260"/>
                    <a:pt x="381" y="256"/>
                    <a:pt x="379" y="255"/>
                  </a:cubicBezTo>
                  <a:cubicBezTo>
                    <a:pt x="375" y="252"/>
                    <a:pt x="368" y="249"/>
                    <a:pt x="365" y="248"/>
                  </a:cubicBezTo>
                  <a:cubicBezTo>
                    <a:pt x="361" y="247"/>
                    <a:pt x="354" y="245"/>
                    <a:pt x="350" y="244"/>
                  </a:cubicBezTo>
                  <a:cubicBezTo>
                    <a:pt x="347" y="244"/>
                    <a:pt x="340" y="243"/>
                    <a:pt x="337" y="243"/>
                  </a:cubicBezTo>
                  <a:cubicBezTo>
                    <a:pt x="335" y="244"/>
                    <a:pt x="331" y="248"/>
                    <a:pt x="329" y="249"/>
                  </a:cubicBezTo>
                  <a:cubicBezTo>
                    <a:pt x="327" y="251"/>
                    <a:pt x="323" y="254"/>
                    <a:pt x="320" y="255"/>
                  </a:cubicBezTo>
                  <a:cubicBezTo>
                    <a:pt x="318" y="255"/>
                    <a:pt x="314" y="257"/>
                    <a:pt x="312" y="256"/>
                  </a:cubicBezTo>
                  <a:cubicBezTo>
                    <a:pt x="310" y="256"/>
                    <a:pt x="306" y="253"/>
                    <a:pt x="303" y="253"/>
                  </a:cubicBezTo>
                  <a:cubicBezTo>
                    <a:pt x="301" y="252"/>
                    <a:pt x="297" y="252"/>
                    <a:pt x="295" y="252"/>
                  </a:cubicBezTo>
                  <a:cubicBezTo>
                    <a:pt x="292" y="252"/>
                    <a:pt x="287" y="253"/>
                    <a:pt x="285" y="255"/>
                  </a:cubicBezTo>
                  <a:cubicBezTo>
                    <a:pt x="283" y="256"/>
                    <a:pt x="280" y="261"/>
                    <a:pt x="278" y="262"/>
                  </a:cubicBezTo>
                  <a:cubicBezTo>
                    <a:pt x="275" y="264"/>
                    <a:pt x="268" y="265"/>
                    <a:pt x="265" y="265"/>
                  </a:cubicBezTo>
                  <a:cubicBezTo>
                    <a:pt x="263" y="265"/>
                    <a:pt x="258" y="263"/>
                    <a:pt x="256" y="262"/>
                  </a:cubicBezTo>
                  <a:cubicBezTo>
                    <a:pt x="253" y="261"/>
                    <a:pt x="248" y="258"/>
                    <a:pt x="246" y="256"/>
                  </a:cubicBezTo>
                  <a:cubicBezTo>
                    <a:pt x="244" y="255"/>
                    <a:pt x="241" y="251"/>
                    <a:pt x="238" y="250"/>
                  </a:cubicBezTo>
                  <a:cubicBezTo>
                    <a:pt x="236" y="250"/>
                    <a:pt x="232" y="253"/>
                    <a:pt x="231" y="254"/>
                  </a:cubicBezTo>
                  <a:cubicBezTo>
                    <a:pt x="229" y="255"/>
                    <a:pt x="226" y="261"/>
                    <a:pt x="224" y="262"/>
                  </a:cubicBezTo>
                  <a:cubicBezTo>
                    <a:pt x="222" y="263"/>
                    <a:pt x="216" y="261"/>
                    <a:pt x="213" y="261"/>
                  </a:cubicBezTo>
                  <a:cubicBezTo>
                    <a:pt x="211" y="261"/>
                    <a:pt x="206" y="260"/>
                    <a:pt x="204" y="261"/>
                  </a:cubicBezTo>
                  <a:cubicBezTo>
                    <a:pt x="204" y="261"/>
                    <a:pt x="204" y="261"/>
                    <a:pt x="204" y="261"/>
                  </a:cubicBezTo>
                  <a:cubicBezTo>
                    <a:pt x="203" y="260"/>
                    <a:pt x="201" y="260"/>
                    <a:pt x="201" y="260"/>
                  </a:cubicBezTo>
                  <a:cubicBezTo>
                    <a:pt x="198" y="259"/>
                    <a:pt x="193" y="257"/>
                    <a:pt x="191" y="256"/>
                  </a:cubicBezTo>
                  <a:cubicBezTo>
                    <a:pt x="189" y="254"/>
                    <a:pt x="186" y="251"/>
                    <a:pt x="184" y="248"/>
                  </a:cubicBezTo>
                  <a:cubicBezTo>
                    <a:pt x="183" y="246"/>
                    <a:pt x="184" y="241"/>
                    <a:pt x="182" y="239"/>
                  </a:cubicBezTo>
                  <a:cubicBezTo>
                    <a:pt x="181" y="236"/>
                    <a:pt x="175" y="233"/>
                    <a:pt x="172" y="232"/>
                  </a:cubicBezTo>
                  <a:cubicBezTo>
                    <a:pt x="169" y="231"/>
                    <a:pt x="162" y="232"/>
                    <a:pt x="159" y="232"/>
                  </a:cubicBezTo>
                  <a:cubicBezTo>
                    <a:pt x="155" y="232"/>
                    <a:pt x="149" y="233"/>
                    <a:pt x="146" y="234"/>
                  </a:cubicBezTo>
                  <a:cubicBezTo>
                    <a:pt x="143" y="236"/>
                    <a:pt x="141" y="242"/>
                    <a:pt x="139" y="245"/>
                  </a:cubicBezTo>
                  <a:cubicBezTo>
                    <a:pt x="137" y="247"/>
                    <a:pt x="135" y="251"/>
                    <a:pt x="133" y="252"/>
                  </a:cubicBezTo>
                  <a:cubicBezTo>
                    <a:pt x="132" y="253"/>
                    <a:pt x="129" y="253"/>
                    <a:pt x="128" y="253"/>
                  </a:cubicBezTo>
                  <a:cubicBezTo>
                    <a:pt x="126" y="253"/>
                    <a:pt x="122" y="251"/>
                    <a:pt x="121" y="251"/>
                  </a:cubicBezTo>
                  <a:cubicBezTo>
                    <a:pt x="119" y="251"/>
                    <a:pt x="115" y="253"/>
                    <a:pt x="113" y="253"/>
                  </a:cubicBezTo>
                  <a:cubicBezTo>
                    <a:pt x="110" y="254"/>
                    <a:pt x="105" y="253"/>
                    <a:pt x="103" y="253"/>
                  </a:cubicBezTo>
                  <a:cubicBezTo>
                    <a:pt x="101" y="253"/>
                    <a:pt x="98" y="254"/>
                    <a:pt x="96" y="254"/>
                  </a:cubicBezTo>
                  <a:cubicBezTo>
                    <a:pt x="94" y="255"/>
                    <a:pt x="90" y="256"/>
                    <a:pt x="88" y="257"/>
                  </a:cubicBezTo>
                  <a:cubicBezTo>
                    <a:pt x="86" y="259"/>
                    <a:pt x="83" y="263"/>
                    <a:pt x="82" y="265"/>
                  </a:cubicBezTo>
                  <a:cubicBezTo>
                    <a:pt x="81" y="267"/>
                    <a:pt x="78" y="270"/>
                    <a:pt x="76" y="271"/>
                  </a:cubicBezTo>
                  <a:cubicBezTo>
                    <a:pt x="74" y="273"/>
                    <a:pt x="69" y="275"/>
                    <a:pt x="66" y="275"/>
                  </a:cubicBezTo>
                  <a:cubicBezTo>
                    <a:pt x="63" y="276"/>
                    <a:pt x="57" y="278"/>
                    <a:pt x="54" y="277"/>
                  </a:cubicBezTo>
                  <a:cubicBezTo>
                    <a:pt x="51" y="276"/>
                    <a:pt x="46" y="270"/>
                    <a:pt x="44" y="268"/>
                  </a:cubicBezTo>
                  <a:cubicBezTo>
                    <a:pt x="42" y="266"/>
                    <a:pt x="37" y="261"/>
                    <a:pt x="35" y="259"/>
                  </a:cubicBezTo>
                  <a:cubicBezTo>
                    <a:pt x="34" y="257"/>
                    <a:pt x="34" y="253"/>
                    <a:pt x="33" y="252"/>
                  </a:cubicBezTo>
                  <a:cubicBezTo>
                    <a:pt x="31" y="249"/>
                    <a:pt x="26" y="246"/>
                    <a:pt x="25" y="244"/>
                  </a:cubicBezTo>
                  <a:cubicBezTo>
                    <a:pt x="24" y="241"/>
                    <a:pt x="25" y="236"/>
                    <a:pt x="26" y="234"/>
                  </a:cubicBezTo>
                  <a:cubicBezTo>
                    <a:pt x="28" y="233"/>
                    <a:pt x="31" y="232"/>
                    <a:pt x="33" y="231"/>
                  </a:cubicBezTo>
                  <a:cubicBezTo>
                    <a:pt x="34" y="230"/>
                    <a:pt x="38" y="228"/>
                    <a:pt x="38" y="226"/>
                  </a:cubicBezTo>
                  <a:cubicBezTo>
                    <a:pt x="39" y="224"/>
                    <a:pt x="37" y="219"/>
                    <a:pt x="37" y="217"/>
                  </a:cubicBezTo>
                  <a:cubicBezTo>
                    <a:pt x="38" y="216"/>
                    <a:pt x="40" y="213"/>
                    <a:pt x="41" y="212"/>
                  </a:cubicBezTo>
                  <a:cubicBezTo>
                    <a:pt x="42" y="211"/>
                    <a:pt x="45" y="209"/>
                    <a:pt x="46" y="208"/>
                  </a:cubicBezTo>
                  <a:cubicBezTo>
                    <a:pt x="47" y="206"/>
                    <a:pt x="49" y="203"/>
                    <a:pt x="50" y="201"/>
                  </a:cubicBezTo>
                  <a:cubicBezTo>
                    <a:pt x="51" y="199"/>
                    <a:pt x="53" y="197"/>
                    <a:pt x="54" y="195"/>
                  </a:cubicBezTo>
                  <a:cubicBezTo>
                    <a:pt x="55" y="193"/>
                    <a:pt x="55" y="188"/>
                    <a:pt x="55" y="185"/>
                  </a:cubicBezTo>
                  <a:cubicBezTo>
                    <a:pt x="55" y="183"/>
                    <a:pt x="54" y="179"/>
                    <a:pt x="55" y="177"/>
                  </a:cubicBezTo>
                  <a:cubicBezTo>
                    <a:pt x="56" y="175"/>
                    <a:pt x="60" y="173"/>
                    <a:pt x="62" y="171"/>
                  </a:cubicBezTo>
                  <a:cubicBezTo>
                    <a:pt x="63" y="170"/>
                    <a:pt x="66" y="166"/>
                    <a:pt x="68" y="165"/>
                  </a:cubicBezTo>
                  <a:cubicBezTo>
                    <a:pt x="70" y="164"/>
                    <a:pt x="72" y="164"/>
                    <a:pt x="73" y="164"/>
                  </a:cubicBezTo>
                  <a:cubicBezTo>
                    <a:pt x="75" y="163"/>
                    <a:pt x="77" y="161"/>
                    <a:pt x="78" y="159"/>
                  </a:cubicBezTo>
                  <a:cubicBezTo>
                    <a:pt x="78" y="158"/>
                    <a:pt x="79" y="155"/>
                    <a:pt x="79" y="153"/>
                  </a:cubicBezTo>
                  <a:cubicBezTo>
                    <a:pt x="79" y="151"/>
                    <a:pt x="79" y="147"/>
                    <a:pt x="77" y="146"/>
                  </a:cubicBezTo>
                  <a:cubicBezTo>
                    <a:pt x="75" y="145"/>
                    <a:pt x="70" y="147"/>
                    <a:pt x="68" y="147"/>
                  </a:cubicBezTo>
                  <a:cubicBezTo>
                    <a:pt x="67" y="148"/>
                    <a:pt x="64" y="151"/>
                    <a:pt x="62" y="152"/>
                  </a:cubicBezTo>
                  <a:cubicBezTo>
                    <a:pt x="60" y="153"/>
                    <a:pt x="56" y="154"/>
                    <a:pt x="54" y="154"/>
                  </a:cubicBezTo>
                  <a:cubicBezTo>
                    <a:pt x="50" y="155"/>
                    <a:pt x="43" y="154"/>
                    <a:pt x="39" y="154"/>
                  </a:cubicBezTo>
                  <a:cubicBezTo>
                    <a:pt x="36" y="153"/>
                    <a:pt x="29" y="149"/>
                    <a:pt x="26" y="147"/>
                  </a:cubicBezTo>
                  <a:cubicBezTo>
                    <a:pt x="23" y="146"/>
                    <a:pt x="17" y="143"/>
                    <a:pt x="14" y="141"/>
                  </a:cubicBezTo>
                  <a:cubicBezTo>
                    <a:pt x="12" y="140"/>
                    <a:pt x="9" y="136"/>
                    <a:pt x="8" y="133"/>
                  </a:cubicBezTo>
                  <a:cubicBezTo>
                    <a:pt x="8" y="132"/>
                    <a:pt x="8" y="129"/>
                    <a:pt x="9" y="128"/>
                  </a:cubicBezTo>
                  <a:cubicBezTo>
                    <a:pt x="10" y="127"/>
                    <a:pt x="14" y="126"/>
                    <a:pt x="15" y="124"/>
                  </a:cubicBezTo>
                  <a:cubicBezTo>
                    <a:pt x="16" y="123"/>
                    <a:pt x="17" y="121"/>
                    <a:pt x="19" y="120"/>
                  </a:cubicBezTo>
                  <a:cubicBezTo>
                    <a:pt x="19" y="120"/>
                    <a:pt x="22" y="119"/>
                    <a:pt x="23" y="119"/>
                  </a:cubicBezTo>
                  <a:cubicBezTo>
                    <a:pt x="24" y="119"/>
                    <a:pt x="28" y="120"/>
                    <a:pt x="30" y="120"/>
                  </a:cubicBezTo>
                  <a:cubicBezTo>
                    <a:pt x="32" y="121"/>
                    <a:pt x="34" y="125"/>
                    <a:pt x="36" y="126"/>
                  </a:cubicBezTo>
                  <a:cubicBezTo>
                    <a:pt x="37" y="126"/>
                    <a:pt x="40" y="126"/>
                    <a:pt x="42" y="126"/>
                  </a:cubicBezTo>
                  <a:cubicBezTo>
                    <a:pt x="43" y="125"/>
                    <a:pt x="44" y="124"/>
                    <a:pt x="44" y="123"/>
                  </a:cubicBezTo>
                  <a:cubicBezTo>
                    <a:pt x="46" y="119"/>
                    <a:pt x="45" y="111"/>
                    <a:pt x="43" y="108"/>
                  </a:cubicBezTo>
                  <a:cubicBezTo>
                    <a:pt x="42" y="104"/>
                    <a:pt x="35" y="99"/>
                    <a:pt x="34" y="95"/>
                  </a:cubicBezTo>
                  <a:cubicBezTo>
                    <a:pt x="32" y="93"/>
                    <a:pt x="34" y="86"/>
                    <a:pt x="32" y="83"/>
                  </a:cubicBezTo>
                  <a:cubicBezTo>
                    <a:pt x="31" y="81"/>
                    <a:pt x="25" y="80"/>
                    <a:pt x="22" y="78"/>
                  </a:cubicBezTo>
                  <a:cubicBezTo>
                    <a:pt x="19" y="76"/>
                    <a:pt x="14" y="72"/>
                    <a:pt x="11" y="70"/>
                  </a:cubicBezTo>
                  <a:cubicBezTo>
                    <a:pt x="8" y="68"/>
                    <a:pt x="3" y="64"/>
                    <a:pt x="1" y="61"/>
                  </a:cubicBezTo>
                  <a:cubicBezTo>
                    <a:pt x="1" y="59"/>
                    <a:pt x="0" y="57"/>
                    <a:pt x="0" y="54"/>
                  </a:cubicBezTo>
                  <a:cubicBezTo>
                    <a:pt x="0" y="54"/>
                    <a:pt x="1" y="54"/>
                    <a:pt x="1" y="54"/>
                  </a:cubicBezTo>
                  <a:cubicBezTo>
                    <a:pt x="3" y="54"/>
                    <a:pt x="6" y="51"/>
                    <a:pt x="8" y="51"/>
                  </a:cubicBezTo>
                  <a:cubicBezTo>
                    <a:pt x="10" y="50"/>
                    <a:pt x="15" y="49"/>
                    <a:pt x="17" y="48"/>
                  </a:cubicBezTo>
                  <a:cubicBezTo>
                    <a:pt x="19" y="47"/>
                    <a:pt x="25" y="45"/>
                    <a:pt x="27" y="44"/>
                  </a:cubicBezTo>
                  <a:cubicBezTo>
                    <a:pt x="30" y="43"/>
                    <a:pt x="34" y="39"/>
                    <a:pt x="36" y="37"/>
                  </a:cubicBezTo>
                  <a:cubicBezTo>
                    <a:pt x="38" y="36"/>
                    <a:pt x="40" y="33"/>
                    <a:pt x="41" y="31"/>
                  </a:cubicBezTo>
                  <a:cubicBezTo>
                    <a:pt x="43" y="30"/>
                    <a:pt x="46" y="28"/>
                    <a:pt x="48" y="27"/>
                  </a:cubicBezTo>
                  <a:cubicBezTo>
                    <a:pt x="51" y="27"/>
                    <a:pt x="57" y="27"/>
                    <a:pt x="59" y="27"/>
                  </a:cubicBezTo>
                  <a:cubicBezTo>
                    <a:pt x="62" y="26"/>
                    <a:pt x="68" y="25"/>
                    <a:pt x="71" y="23"/>
                  </a:cubicBezTo>
                  <a:cubicBezTo>
                    <a:pt x="73" y="22"/>
                    <a:pt x="78" y="18"/>
                    <a:pt x="79" y="15"/>
                  </a:cubicBezTo>
                  <a:cubicBezTo>
                    <a:pt x="80" y="14"/>
                    <a:pt x="79" y="10"/>
                    <a:pt x="80" y="8"/>
                  </a:cubicBezTo>
                  <a:cubicBezTo>
                    <a:pt x="81" y="7"/>
                    <a:pt x="84" y="6"/>
                    <a:pt x="86" y="5"/>
                  </a:cubicBezTo>
                  <a:cubicBezTo>
                    <a:pt x="87" y="4"/>
                    <a:pt x="91" y="3"/>
                    <a:pt x="93" y="2"/>
                  </a:cubicBezTo>
                  <a:cubicBezTo>
                    <a:pt x="96" y="2"/>
                    <a:pt x="102" y="1"/>
                    <a:pt x="105" y="1"/>
                  </a:cubicBezTo>
                  <a:cubicBezTo>
                    <a:pt x="107" y="1"/>
                    <a:pt x="111" y="0"/>
                    <a:pt x="113" y="1"/>
                  </a:cubicBezTo>
                  <a:cubicBezTo>
                    <a:pt x="114" y="2"/>
                    <a:pt x="113" y="6"/>
                    <a:pt x="114" y="7"/>
                  </a:cubicBezTo>
                  <a:cubicBezTo>
                    <a:pt x="115" y="8"/>
                    <a:pt x="118" y="7"/>
                    <a:pt x="120" y="7"/>
                  </a:cubicBezTo>
                  <a:cubicBezTo>
                    <a:pt x="121" y="6"/>
                    <a:pt x="124" y="4"/>
                    <a:pt x="125" y="3"/>
                  </a:cubicBezTo>
                  <a:cubicBezTo>
                    <a:pt x="127" y="2"/>
                    <a:pt x="131" y="2"/>
                    <a:pt x="133" y="1"/>
                  </a:cubicBezTo>
                  <a:cubicBezTo>
                    <a:pt x="135" y="1"/>
                    <a:pt x="138" y="0"/>
                    <a:pt x="140" y="1"/>
                  </a:cubicBezTo>
                  <a:cubicBezTo>
                    <a:pt x="141" y="2"/>
                    <a:pt x="143" y="4"/>
                    <a:pt x="143" y="5"/>
                  </a:cubicBezTo>
                  <a:cubicBezTo>
                    <a:pt x="143" y="7"/>
                    <a:pt x="141" y="10"/>
                    <a:pt x="140" y="12"/>
                  </a:cubicBezTo>
                  <a:cubicBezTo>
                    <a:pt x="138" y="13"/>
                    <a:pt x="134" y="12"/>
                    <a:pt x="133" y="14"/>
                  </a:cubicBezTo>
                  <a:cubicBezTo>
                    <a:pt x="133" y="14"/>
                    <a:pt x="132" y="17"/>
                    <a:pt x="132" y="18"/>
                  </a:cubicBezTo>
                  <a:cubicBezTo>
                    <a:pt x="132" y="20"/>
                    <a:pt x="134" y="23"/>
                    <a:pt x="136" y="25"/>
                  </a:cubicBezTo>
                  <a:cubicBezTo>
                    <a:pt x="137" y="26"/>
                    <a:pt x="143" y="28"/>
                    <a:pt x="144" y="30"/>
                  </a:cubicBezTo>
                  <a:cubicBezTo>
                    <a:pt x="144" y="32"/>
                    <a:pt x="144" y="36"/>
                    <a:pt x="143" y="38"/>
                  </a:cubicBezTo>
                  <a:cubicBezTo>
                    <a:pt x="143" y="39"/>
                    <a:pt x="141" y="41"/>
                    <a:pt x="141" y="42"/>
                  </a:cubicBezTo>
                  <a:cubicBezTo>
                    <a:pt x="140" y="43"/>
                    <a:pt x="141" y="46"/>
                    <a:pt x="141" y="47"/>
                  </a:cubicBezTo>
                  <a:cubicBezTo>
                    <a:pt x="142" y="49"/>
                    <a:pt x="144" y="52"/>
                    <a:pt x="145" y="54"/>
                  </a:cubicBezTo>
                  <a:cubicBezTo>
                    <a:pt x="145" y="55"/>
                    <a:pt x="146" y="56"/>
                    <a:pt x="147" y="57"/>
                  </a:cubicBezTo>
                  <a:cubicBezTo>
                    <a:pt x="148" y="57"/>
                    <a:pt x="151" y="57"/>
                    <a:pt x="152" y="57"/>
                  </a:cubicBezTo>
                  <a:cubicBezTo>
                    <a:pt x="154" y="57"/>
                    <a:pt x="158" y="59"/>
                    <a:pt x="160" y="59"/>
                  </a:cubicBezTo>
                  <a:cubicBezTo>
                    <a:pt x="162" y="59"/>
                    <a:pt x="168" y="57"/>
                    <a:pt x="170" y="57"/>
                  </a:cubicBezTo>
                  <a:cubicBezTo>
                    <a:pt x="172" y="57"/>
                    <a:pt x="177" y="58"/>
                    <a:pt x="179" y="59"/>
                  </a:cubicBezTo>
                  <a:cubicBezTo>
                    <a:pt x="180" y="59"/>
                    <a:pt x="184" y="61"/>
                    <a:pt x="185" y="62"/>
                  </a:cubicBezTo>
                  <a:cubicBezTo>
                    <a:pt x="187" y="63"/>
                    <a:pt x="190" y="66"/>
                    <a:pt x="190" y="68"/>
                  </a:cubicBezTo>
                  <a:cubicBezTo>
                    <a:pt x="191" y="70"/>
                    <a:pt x="191" y="73"/>
                    <a:pt x="189" y="74"/>
                  </a:cubicBezTo>
                  <a:cubicBezTo>
                    <a:pt x="189" y="75"/>
                    <a:pt x="187" y="74"/>
                    <a:pt x="186" y="75"/>
                  </a:cubicBezTo>
                  <a:cubicBezTo>
                    <a:pt x="184" y="76"/>
                    <a:pt x="182" y="79"/>
                    <a:pt x="181" y="81"/>
                  </a:cubicBezTo>
                  <a:cubicBezTo>
                    <a:pt x="181" y="82"/>
                    <a:pt x="182" y="86"/>
                    <a:pt x="184" y="87"/>
                  </a:cubicBezTo>
                  <a:cubicBezTo>
                    <a:pt x="186" y="89"/>
                    <a:pt x="192" y="90"/>
                    <a:pt x="195" y="90"/>
                  </a:cubicBezTo>
                  <a:cubicBezTo>
                    <a:pt x="198" y="89"/>
                    <a:pt x="204" y="87"/>
                    <a:pt x="207" y="86"/>
                  </a:cubicBezTo>
                  <a:cubicBezTo>
                    <a:pt x="210" y="84"/>
                    <a:pt x="215" y="81"/>
                    <a:pt x="217" y="79"/>
                  </a:cubicBezTo>
                  <a:cubicBezTo>
                    <a:pt x="219" y="77"/>
                    <a:pt x="222" y="71"/>
                    <a:pt x="224" y="68"/>
                  </a:cubicBezTo>
                  <a:cubicBezTo>
                    <a:pt x="225" y="66"/>
                    <a:pt x="226" y="62"/>
                    <a:pt x="227" y="60"/>
                  </a:cubicBezTo>
                  <a:cubicBezTo>
                    <a:pt x="229" y="56"/>
                    <a:pt x="231" y="46"/>
                    <a:pt x="233" y="42"/>
                  </a:cubicBezTo>
                  <a:cubicBezTo>
                    <a:pt x="234" y="38"/>
                    <a:pt x="235" y="29"/>
                    <a:pt x="237" y="25"/>
                  </a:cubicBezTo>
                  <a:cubicBezTo>
                    <a:pt x="238" y="21"/>
                    <a:pt x="242" y="14"/>
                    <a:pt x="244" y="11"/>
                  </a:cubicBezTo>
                  <a:cubicBezTo>
                    <a:pt x="246" y="9"/>
                    <a:pt x="251" y="5"/>
                    <a:pt x="254" y="4"/>
                  </a:cubicBezTo>
                  <a:cubicBezTo>
                    <a:pt x="256" y="3"/>
                    <a:pt x="260" y="4"/>
                    <a:pt x="263" y="5"/>
                  </a:cubicBezTo>
                  <a:cubicBezTo>
                    <a:pt x="264" y="6"/>
                    <a:pt x="267" y="10"/>
                    <a:pt x="269" y="10"/>
                  </a:cubicBezTo>
                  <a:cubicBezTo>
                    <a:pt x="272" y="11"/>
                    <a:pt x="278" y="9"/>
                    <a:pt x="280" y="9"/>
                  </a:cubicBezTo>
                  <a:cubicBezTo>
                    <a:pt x="283" y="9"/>
                    <a:pt x="287" y="9"/>
                    <a:pt x="289" y="10"/>
                  </a:cubicBezTo>
                  <a:cubicBezTo>
                    <a:pt x="291" y="11"/>
                    <a:pt x="295" y="15"/>
                    <a:pt x="296" y="17"/>
                  </a:cubicBezTo>
                  <a:cubicBezTo>
                    <a:pt x="298" y="19"/>
                    <a:pt x="302" y="25"/>
                    <a:pt x="304" y="27"/>
                  </a:cubicBezTo>
                  <a:cubicBezTo>
                    <a:pt x="307" y="29"/>
                    <a:pt x="312" y="32"/>
                    <a:pt x="314" y="32"/>
                  </a:cubicBezTo>
                  <a:cubicBezTo>
                    <a:pt x="315" y="32"/>
                    <a:pt x="315" y="32"/>
                    <a:pt x="315" y="32"/>
                  </a:cubicBezTo>
                  <a:cubicBezTo>
                    <a:pt x="314" y="34"/>
                    <a:pt x="313" y="36"/>
                    <a:pt x="312" y="37"/>
                  </a:cubicBezTo>
                  <a:cubicBezTo>
                    <a:pt x="312" y="39"/>
                    <a:pt x="310" y="42"/>
                    <a:pt x="310" y="44"/>
                  </a:cubicBezTo>
                  <a:cubicBezTo>
                    <a:pt x="310" y="47"/>
                    <a:pt x="310" y="53"/>
                    <a:pt x="311" y="56"/>
                  </a:cubicBezTo>
                  <a:cubicBezTo>
                    <a:pt x="312" y="58"/>
                    <a:pt x="315" y="61"/>
                    <a:pt x="316" y="62"/>
                  </a:cubicBezTo>
                  <a:cubicBezTo>
                    <a:pt x="318" y="63"/>
                    <a:pt x="323" y="65"/>
                    <a:pt x="325" y="66"/>
                  </a:cubicBezTo>
                  <a:cubicBezTo>
                    <a:pt x="326" y="67"/>
                    <a:pt x="329" y="69"/>
                    <a:pt x="329" y="70"/>
                  </a:cubicBezTo>
                  <a:cubicBezTo>
                    <a:pt x="330" y="73"/>
                    <a:pt x="330" y="78"/>
                    <a:pt x="329" y="81"/>
                  </a:cubicBezTo>
                  <a:cubicBezTo>
                    <a:pt x="328" y="82"/>
                    <a:pt x="324" y="83"/>
                    <a:pt x="323" y="85"/>
                  </a:cubicBezTo>
                  <a:cubicBezTo>
                    <a:pt x="322" y="87"/>
                    <a:pt x="321" y="91"/>
                    <a:pt x="321" y="94"/>
                  </a:cubicBezTo>
                  <a:cubicBezTo>
                    <a:pt x="322" y="96"/>
                    <a:pt x="323" y="100"/>
                    <a:pt x="324" y="102"/>
                  </a:cubicBezTo>
                  <a:cubicBezTo>
                    <a:pt x="326" y="104"/>
                    <a:pt x="331" y="108"/>
                    <a:pt x="334" y="110"/>
                  </a:cubicBezTo>
                  <a:cubicBezTo>
                    <a:pt x="337" y="111"/>
                    <a:pt x="342" y="115"/>
                    <a:pt x="345" y="117"/>
                  </a:cubicBezTo>
                  <a:cubicBezTo>
                    <a:pt x="347" y="118"/>
                    <a:pt x="352" y="120"/>
                    <a:pt x="354" y="121"/>
                  </a:cubicBezTo>
                  <a:cubicBezTo>
                    <a:pt x="356" y="122"/>
                    <a:pt x="361" y="125"/>
                    <a:pt x="362" y="128"/>
                  </a:cubicBezTo>
                  <a:cubicBezTo>
                    <a:pt x="364" y="130"/>
                    <a:pt x="365" y="135"/>
                    <a:pt x="365" y="138"/>
                  </a:cubicBezTo>
                  <a:cubicBezTo>
                    <a:pt x="365" y="139"/>
                    <a:pt x="364" y="142"/>
                    <a:pt x="364" y="143"/>
                  </a:cubicBezTo>
                  <a:cubicBezTo>
                    <a:pt x="363" y="145"/>
                    <a:pt x="360" y="148"/>
                    <a:pt x="359" y="149"/>
                  </a:cubicBezTo>
                  <a:cubicBezTo>
                    <a:pt x="357" y="152"/>
                    <a:pt x="353" y="156"/>
                    <a:pt x="352" y="159"/>
                  </a:cubicBezTo>
                  <a:cubicBezTo>
                    <a:pt x="350" y="161"/>
                    <a:pt x="347" y="165"/>
                    <a:pt x="348" y="168"/>
                  </a:cubicBezTo>
                  <a:cubicBezTo>
                    <a:pt x="348" y="169"/>
                    <a:pt x="350" y="171"/>
                    <a:pt x="350" y="172"/>
                  </a:cubicBezTo>
                  <a:cubicBezTo>
                    <a:pt x="353" y="173"/>
                    <a:pt x="358" y="174"/>
                    <a:pt x="361" y="174"/>
                  </a:cubicBezTo>
                  <a:cubicBezTo>
                    <a:pt x="363" y="174"/>
                    <a:pt x="368" y="172"/>
                    <a:pt x="371" y="171"/>
                  </a:cubicBezTo>
                  <a:cubicBezTo>
                    <a:pt x="373" y="169"/>
                    <a:pt x="375" y="165"/>
                    <a:pt x="376" y="163"/>
                  </a:cubicBezTo>
                  <a:cubicBezTo>
                    <a:pt x="377" y="161"/>
                    <a:pt x="377" y="157"/>
                    <a:pt x="378" y="155"/>
                  </a:cubicBezTo>
                  <a:cubicBezTo>
                    <a:pt x="378" y="153"/>
                    <a:pt x="380" y="150"/>
                    <a:pt x="381" y="148"/>
                  </a:cubicBezTo>
                  <a:cubicBezTo>
                    <a:pt x="382" y="148"/>
                    <a:pt x="383" y="146"/>
                    <a:pt x="384" y="145"/>
                  </a:cubicBezTo>
                  <a:cubicBezTo>
                    <a:pt x="385" y="145"/>
                    <a:pt x="388" y="145"/>
                    <a:pt x="389" y="146"/>
                  </a:cubicBezTo>
                  <a:cubicBezTo>
                    <a:pt x="391" y="147"/>
                    <a:pt x="392" y="150"/>
                    <a:pt x="393" y="151"/>
                  </a:cubicBezTo>
                  <a:cubicBezTo>
                    <a:pt x="394" y="154"/>
                    <a:pt x="394" y="159"/>
                    <a:pt x="394" y="162"/>
                  </a:cubicBezTo>
                  <a:cubicBezTo>
                    <a:pt x="395" y="166"/>
                    <a:pt x="393" y="174"/>
                    <a:pt x="393" y="178"/>
                  </a:cubicBezTo>
                  <a:cubicBezTo>
                    <a:pt x="393" y="184"/>
                    <a:pt x="393" y="195"/>
                    <a:pt x="394" y="200"/>
                  </a:cubicBezTo>
                  <a:cubicBezTo>
                    <a:pt x="394" y="203"/>
                    <a:pt x="396" y="208"/>
                    <a:pt x="397" y="211"/>
                  </a:cubicBezTo>
                  <a:cubicBezTo>
                    <a:pt x="397" y="213"/>
                    <a:pt x="396" y="219"/>
                    <a:pt x="397" y="221"/>
                  </a:cubicBezTo>
                  <a:cubicBezTo>
                    <a:pt x="398" y="223"/>
                    <a:pt x="401" y="227"/>
                    <a:pt x="403" y="229"/>
                  </a:cubicBezTo>
                  <a:cubicBezTo>
                    <a:pt x="405" y="231"/>
                    <a:pt x="410" y="234"/>
                    <a:pt x="412" y="236"/>
                  </a:cubicBezTo>
                  <a:cubicBezTo>
                    <a:pt x="414" y="238"/>
                    <a:pt x="418" y="243"/>
                    <a:pt x="419" y="246"/>
                  </a:cubicBezTo>
                  <a:cubicBezTo>
                    <a:pt x="421" y="249"/>
                    <a:pt x="422" y="255"/>
                    <a:pt x="422" y="25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9" name="Freeform 10">
              <a:extLst>
                <a:ext uri="{FF2B5EF4-FFF2-40B4-BE49-F238E27FC236}">
                  <a16:creationId xmlns:a16="http://schemas.microsoft.com/office/drawing/2014/main" id="{363A4E50-7E23-47E3-BC89-9F35842622FB}"/>
                </a:ext>
              </a:extLst>
            </p:cNvPr>
            <p:cNvSpPr>
              <a:spLocks/>
            </p:cNvSpPr>
            <p:nvPr/>
          </p:nvSpPr>
          <p:spPr bwMode="auto">
            <a:xfrm>
              <a:off x="5302250" y="1266826"/>
              <a:ext cx="42862" cy="22225"/>
            </a:xfrm>
            <a:custGeom>
              <a:avLst/>
              <a:gdLst/>
              <a:ahLst/>
              <a:cxnLst>
                <a:cxn ang="0">
                  <a:pos x="27" y="7"/>
                </a:cxn>
                <a:cxn ang="0">
                  <a:pos x="30" y="12"/>
                </a:cxn>
                <a:cxn ang="0">
                  <a:pos x="28" y="15"/>
                </a:cxn>
                <a:cxn ang="0">
                  <a:pos x="24" y="15"/>
                </a:cxn>
                <a:cxn ang="0">
                  <a:pos x="19" y="15"/>
                </a:cxn>
                <a:cxn ang="0">
                  <a:pos x="15" y="12"/>
                </a:cxn>
                <a:cxn ang="0">
                  <a:pos x="8" y="13"/>
                </a:cxn>
                <a:cxn ang="0">
                  <a:pos x="1" y="13"/>
                </a:cxn>
                <a:cxn ang="0">
                  <a:pos x="1" y="7"/>
                </a:cxn>
                <a:cxn ang="0">
                  <a:pos x="6" y="1"/>
                </a:cxn>
                <a:cxn ang="0">
                  <a:pos x="15" y="1"/>
                </a:cxn>
                <a:cxn ang="0">
                  <a:pos x="20" y="5"/>
                </a:cxn>
                <a:cxn ang="0">
                  <a:pos x="27" y="7"/>
                </a:cxn>
              </a:cxnLst>
              <a:rect l="0" t="0" r="r" b="b"/>
              <a:pathLst>
                <a:path w="30" h="15">
                  <a:moveTo>
                    <a:pt x="27" y="7"/>
                  </a:moveTo>
                  <a:cubicBezTo>
                    <a:pt x="28" y="8"/>
                    <a:pt x="30" y="11"/>
                    <a:pt x="30" y="12"/>
                  </a:cubicBezTo>
                  <a:cubicBezTo>
                    <a:pt x="30" y="13"/>
                    <a:pt x="29" y="14"/>
                    <a:pt x="28" y="15"/>
                  </a:cubicBezTo>
                  <a:cubicBezTo>
                    <a:pt x="27" y="15"/>
                    <a:pt x="25" y="15"/>
                    <a:pt x="24" y="15"/>
                  </a:cubicBezTo>
                  <a:cubicBezTo>
                    <a:pt x="23" y="15"/>
                    <a:pt x="20" y="15"/>
                    <a:pt x="19" y="15"/>
                  </a:cubicBezTo>
                  <a:cubicBezTo>
                    <a:pt x="18" y="14"/>
                    <a:pt x="16" y="12"/>
                    <a:pt x="15" y="12"/>
                  </a:cubicBezTo>
                  <a:cubicBezTo>
                    <a:pt x="13" y="11"/>
                    <a:pt x="10" y="13"/>
                    <a:pt x="8" y="13"/>
                  </a:cubicBezTo>
                  <a:cubicBezTo>
                    <a:pt x="7" y="14"/>
                    <a:pt x="3" y="14"/>
                    <a:pt x="1" y="13"/>
                  </a:cubicBezTo>
                  <a:cubicBezTo>
                    <a:pt x="0" y="12"/>
                    <a:pt x="1" y="8"/>
                    <a:pt x="1" y="7"/>
                  </a:cubicBezTo>
                  <a:cubicBezTo>
                    <a:pt x="2" y="5"/>
                    <a:pt x="4" y="2"/>
                    <a:pt x="6" y="1"/>
                  </a:cubicBezTo>
                  <a:cubicBezTo>
                    <a:pt x="8" y="0"/>
                    <a:pt x="13" y="0"/>
                    <a:pt x="15" y="1"/>
                  </a:cubicBezTo>
                  <a:cubicBezTo>
                    <a:pt x="17" y="2"/>
                    <a:pt x="19" y="5"/>
                    <a:pt x="20" y="5"/>
                  </a:cubicBezTo>
                  <a:cubicBezTo>
                    <a:pt x="22" y="6"/>
                    <a:pt x="26" y="6"/>
                    <a:pt x="27"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0" name="Freeform 11">
              <a:extLst>
                <a:ext uri="{FF2B5EF4-FFF2-40B4-BE49-F238E27FC236}">
                  <a16:creationId xmlns:a16="http://schemas.microsoft.com/office/drawing/2014/main" id="{AA9D9CF3-A3C3-4A4C-AB1A-2D8C55BD2D7B}"/>
                </a:ext>
              </a:extLst>
            </p:cNvPr>
            <p:cNvSpPr>
              <a:spLocks/>
            </p:cNvSpPr>
            <p:nvPr/>
          </p:nvSpPr>
          <p:spPr bwMode="auto">
            <a:xfrm>
              <a:off x="5395913" y="1266826"/>
              <a:ext cx="33337" cy="22225"/>
            </a:xfrm>
            <a:custGeom>
              <a:avLst/>
              <a:gdLst/>
              <a:ahLst/>
              <a:cxnLst>
                <a:cxn ang="0">
                  <a:pos x="22" y="2"/>
                </a:cxn>
                <a:cxn ang="0">
                  <a:pos x="20" y="8"/>
                </a:cxn>
                <a:cxn ang="0">
                  <a:pos x="13" y="10"/>
                </a:cxn>
                <a:cxn ang="0">
                  <a:pos x="7" y="15"/>
                </a:cxn>
                <a:cxn ang="0">
                  <a:pos x="4" y="15"/>
                </a:cxn>
                <a:cxn ang="0">
                  <a:pos x="0" y="12"/>
                </a:cxn>
                <a:cxn ang="0">
                  <a:pos x="5" y="5"/>
                </a:cxn>
                <a:cxn ang="0">
                  <a:pos x="11" y="2"/>
                </a:cxn>
                <a:cxn ang="0">
                  <a:pos x="22" y="2"/>
                </a:cxn>
              </a:cxnLst>
              <a:rect l="0" t="0" r="r" b="b"/>
              <a:pathLst>
                <a:path w="23" h="15">
                  <a:moveTo>
                    <a:pt x="22" y="2"/>
                  </a:moveTo>
                  <a:cubicBezTo>
                    <a:pt x="23" y="4"/>
                    <a:pt x="21" y="7"/>
                    <a:pt x="20" y="8"/>
                  </a:cubicBezTo>
                  <a:cubicBezTo>
                    <a:pt x="19" y="10"/>
                    <a:pt x="15" y="9"/>
                    <a:pt x="13" y="10"/>
                  </a:cubicBezTo>
                  <a:cubicBezTo>
                    <a:pt x="11" y="11"/>
                    <a:pt x="9" y="14"/>
                    <a:pt x="7" y="15"/>
                  </a:cubicBezTo>
                  <a:cubicBezTo>
                    <a:pt x="6" y="15"/>
                    <a:pt x="4" y="15"/>
                    <a:pt x="4" y="15"/>
                  </a:cubicBezTo>
                  <a:cubicBezTo>
                    <a:pt x="3" y="15"/>
                    <a:pt x="1" y="13"/>
                    <a:pt x="0" y="12"/>
                  </a:cubicBezTo>
                  <a:cubicBezTo>
                    <a:pt x="0" y="10"/>
                    <a:pt x="3" y="6"/>
                    <a:pt x="5" y="5"/>
                  </a:cubicBezTo>
                  <a:cubicBezTo>
                    <a:pt x="6" y="4"/>
                    <a:pt x="9" y="2"/>
                    <a:pt x="11" y="2"/>
                  </a:cubicBezTo>
                  <a:cubicBezTo>
                    <a:pt x="13" y="1"/>
                    <a:pt x="20" y="0"/>
                    <a:pt x="22"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1" name="Freeform 12">
              <a:extLst>
                <a:ext uri="{FF2B5EF4-FFF2-40B4-BE49-F238E27FC236}">
                  <a16:creationId xmlns:a16="http://schemas.microsoft.com/office/drawing/2014/main" id="{42A422F3-4486-419A-8624-B8B47796F7A0}"/>
                </a:ext>
              </a:extLst>
            </p:cNvPr>
            <p:cNvSpPr>
              <a:spLocks/>
            </p:cNvSpPr>
            <p:nvPr/>
          </p:nvSpPr>
          <p:spPr bwMode="auto">
            <a:xfrm>
              <a:off x="5116513" y="1365251"/>
              <a:ext cx="755650" cy="752475"/>
            </a:xfrm>
            <a:custGeom>
              <a:avLst/>
              <a:gdLst/>
              <a:ahLst/>
              <a:cxnLst>
                <a:cxn ang="0">
                  <a:pos x="513" y="375"/>
                </a:cxn>
                <a:cxn ang="0">
                  <a:pos x="505" y="415"/>
                </a:cxn>
                <a:cxn ang="0">
                  <a:pos x="479" y="459"/>
                </a:cxn>
                <a:cxn ang="0">
                  <a:pos x="465" y="476"/>
                </a:cxn>
                <a:cxn ang="0">
                  <a:pos x="463" y="510"/>
                </a:cxn>
                <a:cxn ang="0">
                  <a:pos x="446" y="495"/>
                </a:cxn>
                <a:cxn ang="0">
                  <a:pos x="424" y="483"/>
                </a:cxn>
                <a:cxn ang="0">
                  <a:pos x="432" y="458"/>
                </a:cxn>
                <a:cxn ang="0">
                  <a:pos x="432" y="448"/>
                </a:cxn>
                <a:cxn ang="0">
                  <a:pos x="410" y="425"/>
                </a:cxn>
                <a:cxn ang="0">
                  <a:pos x="388" y="392"/>
                </a:cxn>
                <a:cxn ang="0">
                  <a:pos x="349" y="354"/>
                </a:cxn>
                <a:cxn ang="0">
                  <a:pos x="317" y="323"/>
                </a:cxn>
                <a:cxn ang="0">
                  <a:pos x="284" y="293"/>
                </a:cxn>
                <a:cxn ang="0">
                  <a:pos x="264" y="287"/>
                </a:cxn>
                <a:cxn ang="0">
                  <a:pos x="247" y="288"/>
                </a:cxn>
                <a:cxn ang="0">
                  <a:pos x="220" y="277"/>
                </a:cxn>
                <a:cxn ang="0">
                  <a:pos x="184" y="235"/>
                </a:cxn>
                <a:cxn ang="0">
                  <a:pos x="162" y="224"/>
                </a:cxn>
                <a:cxn ang="0">
                  <a:pos x="139" y="220"/>
                </a:cxn>
                <a:cxn ang="0">
                  <a:pos x="107" y="250"/>
                </a:cxn>
                <a:cxn ang="0">
                  <a:pos x="88" y="302"/>
                </a:cxn>
                <a:cxn ang="0">
                  <a:pos x="71" y="309"/>
                </a:cxn>
                <a:cxn ang="0">
                  <a:pos x="57" y="300"/>
                </a:cxn>
                <a:cxn ang="0">
                  <a:pos x="32" y="289"/>
                </a:cxn>
                <a:cxn ang="0">
                  <a:pos x="5" y="282"/>
                </a:cxn>
                <a:cxn ang="0">
                  <a:pos x="7" y="245"/>
                </a:cxn>
                <a:cxn ang="0">
                  <a:pos x="25" y="219"/>
                </a:cxn>
                <a:cxn ang="0">
                  <a:pos x="23" y="193"/>
                </a:cxn>
                <a:cxn ang="0">
                  <a:pos x="38" y="171"/>
                </a:cxn>
                <a:cxn ang="0">
                  <a:pos x="52" y="147"/>
                </a:cxn>
                <a:cxn ang="0">
                  <a:pos x="56" y="121"/>
                </a:cxn>
                <a:cxn ang="0">
                  <a:pos x="60" y="111"/>
                </a:cxn>
                <a:cxn ang="0">
                  <a:pos x="76" y="129"/>
                </a:cxn>
                <a:cxn ang="0">
                  <a:pos x="87" y="122"/>
                </a:cxn>
                <a:cxn ang="0">
                  <a:pos x="73" y="114"/>
                </a:cxn>
                <a:cxn ang="0">
                  <a:pos x="45" y="98"/>
                </a:cxn>
                <a:cxn ang="0">
                  <a:pos x="36" y="95"/>
                </a:cxn>
                <a:cxn ang="0">
                  <a:pos x="29" y="80"/>
                </a:cxn>
                <a:cxn ang="0">
                  <a:pos x="15" y="73"/>
                </a:cxn>
                <a:cxn ang="0">
                  <a:pos x="8" y="63"/>
                </a:cxn>
                <a:cxn ang="0">
                  <a:pos x="19" y="62"/>
                </a:cxn>
                <a:cxn ang="0">
                  <a:pos x="36" y="66"/>
                </a:cxn>
                <a:cxn ang="0">
                  <a:pos x="21" y="56"/>
                </a:cxn>
                <a:cxn ang="0">
                  <a:pos x="41" y="48"/>
                </a:cxn>
                <a:cxn ang="0">
                  <a:pos x="93" y="50"/>
                </a:cxn>
                <a:cxn ang="0">
                  <a:pos x="150" y="37"/>
                </a:cxn>
                <a:cxn ang="0">
                  <a:pos x="214" y="23"/>
                </a:cxn>
                <a:cxn ang="0">
                  <a:pos x="264" y="0"/>
                </a:cxn>
                <a:cxn ang="0">
                  <a:pos x="308" y="4"/>
                </a:cxn>
                <a:cxn ang="0">
                  <a:pos x="333" y="18"/>
                </a:cxn>
                <a:cxn ang="0">
                  <a:pos x="343" y="54"/>
                </a:cxn>
                <a:cxn ang="0">
                  <a:pos x="369" y="105"/>
                </a:cxn>
                <a:cxn ang="0">
                  <a:pos x="408" y="126"/>
                </a:cxn>
                <a:cxn ang="0">
                  <a:pos x="445" y="133"/>
                </a:cxn>
                <a:cxn ang="0">
                  <a:pos x="453" y="166"/>
                </a:cxn>
                <a:cxn ang="0">
                  <a:pos x="494" y="184"/>
                </a:cxn>
                <a:cxn ang="0">
                  <a:pos x="509" y="200"/>
                </a:cxn>
                <a:cxn ang="0">
                  <a:pos x="505" y="241"/>
                </a:cxn>
                <a:cxn ang="0">
                  <a:pos x="502" y="275"/>
                </a:cxn>
                <a:cxn ang="0">
                  <a:pos x="518" y="348"/>
                </a:cxn>
              </a:cxnLst>
              <a:rect l="0" t="0" r="r" b="b"/>
              <a:pathLst>
                <a:path w="518" h="516">
                  <a:moveTo>
                    <a:pt x="518" y="348"/>
                  </a:moveTo>
                  <a:cubicBezTo>
                    <a:pt x="518" y="353"/>
                    <a:pt x="517" y="363"/>
                    <a:pt x="516" y="368"/>
                  </a:cubicBezTo>
                  <a:cubicBezTo>
                    <a:pt x="515" y="370"/>
                    <a:pt x="514" y="374"/>
                    <a:pt x="513" y="375"/>
                  </a:cubicBezTo>
                  <a:cubicBezTo>
                    <a:pt x="512" y="377"/>
                    <a:pt x="508" y="379"/>
                    <a:pt x="507" y="381"/>
                  </a:cubicBezTo>
                  <a:cubicBezTo>
                    <a:pt x="505" y="384"/>
                    <a:pt x="503" y="392"/>
                    <a:pt x="503" y="396"/>
                  </a:cubicBezTo>
                  <a:cubicBezTo>
                    <a:pt x="503" y="401"/>
                    <a:pt x="506" y="410"/>
                    <a:pt x="505" y="415"/>
                  </a:cubicBezTo>
                  <a:cubicBezTo>
                    <a:pt x="505" y="419"/>
                    <a:pt x="501" y="427"/>
                    <a:pt x="499" y="431"/>
                  </a:cubicBezTo>
                  <a:cubicBezTo>
                    <a:pt x="498" y="434"/>
                    <a:pt x="495" y="441"/>
                    <a:pt x="493" y="444"/>
                  </a:cubicBezTo>
                  <a:cubicBezTo>
                    <a:pt x="490" y="448"/>
                    <a:pt x="483" y="456"/>
                    <a:pt x="479" y="459"/>
                  </a:cubicBezTo>
                  <a:cubicBezTo>
                    <a:pt x="478" y="461"/>
                    <a:pt x="474" y="465"/>
                    <a:pt x="472" y="467"/>
                  </a:cubicBezTo>
                  <a:cubicBezTo>
                    <a:pt x="471" y="467"/>
                    <a:pt x="468" y="467"/>
                    <a:pt x="467" y="468"/>
                  </a:cubicBezTo>
                  <a:cubicBezTo>
                    <a:pt x="466" y="470"/>
                    <a:pt x="465" y="474"/>
                    <a:pt x="465" y="476"/>
                  </a:cubicBezTo>
                  <a:cubicBezTo>
                    <a:pt x="464" y="478"/>
                    <a:pt x="465" y="482"/>
                    <a:pt x="465" y="484"/>
                  </a:cubicBezTo>
                  <a:cubicBezTo>
                    <a:pt x="465" y="487"/>
                    <a:pt x="462" y="493"/>
                    <a:pt x="462" y="496"/>
                  </a:cubicBezTo>
                  <a:cubicBezTo>
                    <a:pt x="461" y="499"/>
                    <a:pt x="464" y="506"/>
                    <a:pt x="463" y="510"/>
                  </a:cubicBezTo>
                  <a:cubicBezTo>
                    <a:pt x="463" y="511"/>
                    <a:pt x="461" y="514"/>
                    <a:pt x="460" y="516"/>
                  </a:cubicBezTo>
                  <a:cubicBezTo>
                    <a:pt x="458" y="512"/>
                    <a:pt x="454" y="508"/>
                    <a:pt x="452" y="506"/>
                  </a:cubicBezTo>
                  <a:cubicBezTo>
                    <a:pt x="450" y="503"/>
                    <a:pt x="448" y="497"/>
                    <a:pt x="446" y="495"/>
                  </a:cubicBezTo>
                  <a:cubicBezTo>
                    <a:pt x="444" y="493"/>
                    <a:pt x="440" y="489"/>
                    <a:pt x="438" y="488"/>
                  </a:cubicBezTo>
                  <a:cubicBezTo>
                    <a:pt x="436" y="487"/>
                    <a:pt x="433" y="487"/>
                    <a:pt x="432" y="487"/>
                  </a:cubicBezTo>
                  <a:cubicBezTo>
                    <a:pt x="430" y="486"/>
                    <a:pt x="425" y="485"/>
                    <a:pt x="424" y="483"/>
                  </a:cubicBezTo>
                  <a:cubicBezTo>
                    <a:pt x="423" y="481"/>
                    <a:pt x="424" y="478"/>
                    <a:pt x="424" y="476"/>
                  </a:cubicBezTo>
                  <a:cubicBezTo>
                    <a:pt x="425" y="473"/>
                    <a:pt x="426" y="466"/>
                    <a:pt x="427" y="464"/>
                  </a:cubicBezTo>
                  <a:cubicBezTo>
                    <a:pt x="428" y="462"/>
                    <a:pt x="431" y="459"/>
                    <a:pt x="432" y="458"/>
                  </a:cubicBezTo>
                  <a:cubicBezTo>
                    <a:pt x="434" y="456"/>
                    <a:pt x="437" y="454"/>
                    <a:pt x="437" y="452"/>
                  </a:cubicBezTo>
                  <a:cubicBezTo>
                    <a:pt x="438" y="451"/>
                    <a:pt x="438" y="448"/>
                    <a:pt x="437" y="448"/>
                  </a:cubicBezTo>
                  <a:cubicBezTo>
                    <a:pt x="436" y="447"/>
                    <a:pt x="433" y="448"/>
                    <a:pt x="432" y="448"/>
                  </a:cubicBezTo>
                  <a:cubicBezTo>
                    <a:pt x="430" y="447"/>
                    <a:pt x="427" y="444"/>
                    <a:pt x="425" y="443"/>
                  </a:cubicBezTo>
                  <a:cubicBezTo>
                    <a:pt x="424" y="442"/>
                    <a:pt x="421" y="440"/>
                    <a:pt x="419" y="438"/>
                  </a:cubicBezTo>
                  <a:cubicBezTo>
                    <a:pt x="417" y="435"/>
                    <a:pt x="412" y="429"/>
                    <a:pt x="410" y="425"/>
                  </a:cubicBezTo>
                  <a:cubicBezTo>
                    <a:pt x="408" y="423"/>
                    <a:pt x="407" y="418"/>
                    <a:pt x="406" y="416"/>
                  </a:cubicBezTo>
                  <a:cubicBezTo>
                    <a:pt x="404" y="413"/>
                    <a:pt x="400" y="410"/>
                    <a:pt x="398" y="408"/>
                  </a:cubicBezTo>
                  <a:cubicBezTo>
                    <a:pt x="395" y="404"/>
                    <a:pt x="391" y="396"/>
                    <a:pt x="388" y="392"/>
                  </a:cubicBezTo>
                  <a:cubicBezTo>
                    <a:pt x="385" y="389"/>
                    <a:pt x="380" y="384"/>
                    <a:pt x="377" y="382"/>
                  </a:cubicBezTo>
                  <a:cubicBezTo>
                    <a:pt x="373" y="378"/>
                    <a:pt x="365" y="374"/>
                    <a:pt x="362" y="370"/>
                  </a:cubicBezTo>
                  <a:cubicBezTo>
                    <a:pt x="358" y="367"/>
                    <a:pt x="353" y="357"/>
                    <a:pt x="349" y="354"/>
                  </a:cubicBezTo>
                  <a:cubicBezTo>
                    <a:pt x="347" y="352"/>
                    <a:pt x="342" y="350"/>
                    <a:pt x="340" y="348"/>
                  </a:cubicBezTo>
                  <a:cubicBezTo>
                    <a:pt x="336" y="345"/>
                    <a:pt x="331" y="339"/>
                    <a:pt x="328" y="336"/>
                  </a:cubicBezTo>
                  <a:cubicBezTo>
                    <a:pt x="325" y="332"/>
                    <a:pt x="319" y="326"/>
                    <a:pt x="317" y="323"/>
                  </a:cubicBezTo>
                  <a:cubicBezTo>
                    <a:pt x="314" y="320"/>
                    <a:pt x="311" y="313"/>
                    <a:pt x="308" y="310"/>
                  </a:cubicBezTo>
                  <a:cubicBezTo>
                    <a:pt x="305" y="307"/>
                    <a:pt x="298" y="302"/>
                    <a:pt x="295" y="299"/>
                  </a:cubicBezTo>
                  <a:cubicBezTo>
                    <a:pt x="292" y="297"/>
                    <a:pt x="287" y="294"/>
                    <a:pt x="284" y="293"/>
                  </a:cubicBezTo>
                  <a:cubicBezTo>
                    <a:pt x="281" y="291"/>
                    <a:pt x="275" y="288"/>
                    <a:pt x="272" y="287"/>
                  </a:cubicBezTo>
                  <a:cubicBezTo>
                    <a:pt x="271" y="286"/>
                    <a:pt x="268" y="284"/>
                    <a:pt x="266" y="284"/>
                  </a:cubicBezTo>
                  <a:cubicBezTo>
                    <a:pt x="266" y="284"/>
                    <a:pt x="265" y="286"/>
                    <a:pt x="264" y="287"/>
                  </a:cubicBezTo>
                  <a:cubicBezTo>
                    <a:pt x="262" y="288"/>
                    <a:pt x="258" y="292"/>
                    <a:pt x="255" y="291"/>
                  </a:cubicBezTo>
                  <a:cubicBezTo>
                    <a:pt x="254" y="291"/>
                    <a:pt x="252" y="287"/>
                    <a:pt x="250" y="287"/>
                  </a:cubicBezTo>
                  <a:cubicBezTo>
                    <a:pt x="249" y="287"/>
                    <a:pt x="247" y="287"/>
                    <a:pt x="247" y="288"/>
                  </a:cubicBezTo>
                  <a:cubicBezTo>
                    <a:pt x="245" y="288"/>
                    <a:pt x="242" y="288"/>
                    <a:pt x="240" y="288"/>
                  </a:cubicBezTo>
                  <a:cubicBezTo>
                    <a:pt x="237" y="288"/>
                    <a:pt x="229" y="287"/>
                    <a:pt x="227" y="285"/>
                  </a:cubicBezTo>
                  <a:cubicBezTo>
                    <a:pt x="224" y="284"/>
                    <a:pt x="222" y="279"/>
                    <a:pt x="220" y="277"/>
                  </a:cubicBezTo>
                  <a:cubicBezTo>
                    <a:pt x="217" y="272"/>
                    <a:pt x="211" y="262"/>
                    <a:pt x="207" y="258"/>
                  </a:cubicBezTo>
                  <a:cubicBezTo>
                    <a:pt x="203" y="254"/>
                    <a:pt x="193" y="248"/>
                    <a:pt x="189" y="244"/>
                  </a:cubicBezTo>
                  <a:cubicBezTo>
                    <a:pt x="188" y="242"/>
                    <a:pt x="185" y="237"/>
                    <a:pt x="184" y="235"/>
                  </a:cubicBezTo>
                  <a:cubicBezTo>
                    <a:pt x="183" y="234"/>
                    <a:pt x="181" y="230"/>
                    <a:pt x="179" y="229"/>
                  </a:cubicBezTo>
                  <a:cubicBezTo>
                    <a:pt x="177" y="227"/>
                    <a:pt x="172" y="224"/>
                    <a:pt x="169" y="224"/>
                  </a:cubicBezTo>
                  <a:cubicBezTo>
                    <a:pt x="167" y="223"/>
                    <a:pt x="164" y="224"/>
                    <a:pt x="162" y="224"/>
                  </a:cubicBezTo>
                  <a:cubicBezTo>
                    <a:pt x="159" y="223"/>
                    <a:pt x="155" y="221"/>
                    <a:pt x="152" y="220"/>
                  </a:cubicBezTo>
                  <a:cubicBezTo>
                    <a:pt x="151" y="219"/>
                    <a:pt x="149" y="216"/>
                    <a:pt x="147" y="216"/>
                  </a:cubicBezTo>
                  <a:cubicBezTo>
                    <a:pt x="145" y="216"/>
                    <a:pt x="141" y="219"/>
                    <a:pt x="139" y="220"/>
                  </a:cubicBezTo>
                  <a:cubicBezTo>
                    <a:pt x="136" y="222"/>
                    <a:pt x="131" y="227"/>
                    <a:pt x="128" y="230"/>
                  </a:cubicBezTo>
                  <a:cubicBezTo>
                    <a:pt x="125" y="232"/>
                    <a:pt x="117" y="236"/>
                    <a:pt x="114" y="240"/>
                  </a:cubicBezTo>
                  <a:cubicBezTo>
                    <a:pt x="112" y="242"/>
                    <a:pt x="109" y="247"/>
                    <a:pt x="107" y="250"/>
                  </a:cubicBezTo>
                  <a:cubicBezTo>
                    <a:pt x="104" y="255"/>
                    <a:pt x="99" y="267"/>
                    <a:pt x="97" y="272"/>
                  </a:cubicBezTo>
                  <a:cubicBezTo>
                    <a:pt x="96" y="277"/>
                    <a:pt x="94" y="285"/>
                    <a:pt x="93" y="289"/>
                  </a:cubicBezTo>
                  <a:cubicBezTo>
                    <a:pt x="92" y="293"/>
                    <a:pt x="90" y="299"/>
                    <a:pt x="88" y="302"/>
                  </a:cubicBezTo>
                  <a:cubicBezTo>
                    <a:pt x="87" y="304"/>
                    <a:pt x="85" y="311"/>
                    <a:pt x="82" y="311"/>
                  </a:cubicBezTo>
                  <a:cubicBezTo>
                    <a:pt x="81" y="312"/>
                    <a:pt x="78" y="310"/>
                    <a:pt x="76" y="309"/>
                  </a:cubicBezTo>
                  <a:cubicBezTo>
                    <a:pt x="75" y="309"/>
                    <a:pt x="73" y="309"/>
                    <a:pt x="71" y="309"/>
                  </a:cubicBezTo>
                  <a:cubicBezTo>
                    <a:pt x="71" y="308"/>
                    <a:pt x="71" y="308"/>
                    <a:pt x="70" y="308"/>
                  </a:cubicBezTo>
                  <a:cubicBezTo>
                    <a:pt x="70" y="307"/>
                    <a:pt x="68" y="307"/>
                    <a:pt x="67" y="306"/>
                  </a:cubicBezTo>
                  <a:cubicBezTo>
                    <a:pt x="64" y="305"/>
                    <a:pt x="60" y="302"/>
                    <a:pt x="57" y="300"/>
                  </a:cubicBezTo>
                  <a:cubicBezTo>
                    <a:pt x="55" y="298"/>
                    <a:pt x="52" y="294"/>
                    <a:pt x="50" y="292"/>
                  </a:cubicBezTo>
                  <a:cubicBezTo>
                    <a:pt x="48" y="291"/>
                    <a:pt x="45" y="290"/>
                    <a:pt x="43" y="289"/>
                  </a:cubicBezTo>
                  <a:cubicBezTo>
                    <a:pt x="40" y="289"/>
                    <a:pt x="35" y="289"/>
                    <a:pt x="32" y="289"/>
                  </a:cubicBezTo>
                  <a:cubicBezTo>
                    <a:pt x="30" y="289"/>
                    <a:pt x="27" y="290"/>
                    <a:pt x="25" y="290"/>
                  </a:cubicBezTo>
                  <a:cubicBezTo>
                    <a:pt x="22" y="291"/>
                    <a:pt x="16" y="292"/>
                    <a:pt x="13" y="290"/>
                  </a:cubicBezTo>
                  <a:cubicBezTo>
                    <a:pt x="10" y="289"/>
                    <a:pt x="7" y="284"/>
                    <a:pt x="5" y="282"/>
                  </a:cubicBezTo>
                  <a:cubicBezTo>
                    <a:pt x="4" y="279"/>
                    <a:pt x="1" y="274"/>
                    <a:pt x="1" y="271"/>
                  </a:cubicBezTo>
                  <a:cubicBezTo>
                    <a:pt x="0" y="268"/>
                    <a:pt x="0" y="261"/>
                    <a:pt x="1" y="257"/>
                  </a:cubicBezTo>
                  <a:cubicBezTo>
                    <a:pt x="2" y="254"/>
                    <a:pt x="5" y="248"/>
                    <a:pt x="7" y="245"/>
                  </a:cubicBezTo>
                  <a:cubicBezTo>
                    <a:pt x="9" y="242"/>
                    <a:pt x="14" y="237"/>
                    <a:pt x="16" y="235"/>
                  </a:cubicBezTo>
                  <a:cubicBezTo>
                    <a:pt x="17" y="233"/>
                    <a:pt x="19" y="228"/>
                    <a:pt x="20" y="226"/>
                  </a:cubicBezTo>
                  <a:cubicBezTo>
                    <a:pt x="22" y="224"/>
                    <a:pt x="24" y="221"/>
                    <a:pt x="25" y="219"/>
                  </a:cubicBezTo>
                  <a:cubicBezTo>
                    <a:pt x="26" y="217"/>
                    <a:pt x="28" y="213"/>
                    <a:pt x="28" y="211"/>
                  </a:cubicBezTo>
                  <a:cubicBezTo>
                    <a:pt x="29" y="208"/>
                    <a:pt x="30" y="203"/>
                    <a:pt x="29" y="201"/>
                  </a:cubicBezTo>
                  <a:cubicBezTo>
                    <a:pt x="29" y="198"/>
                    <a:pt x="23" y="195"/>
                    <a:pt x="23" y="193"/>
                  </a:cubicBezTo>
                  <a:cubicBezTo>
                    <a:pt x="23" y="191"/>
                    <a:pt x="25" y="187"/>
                    <a:pt x="26" y="186"/>
                  </a:cubicBezTo>
                  <a:cubicBezTo>
                    <a:pt x="27" y="185"/>
                    <a:pt x="31" y="183"/>
                    <a:pt x="33" y="182"/>
                  </a:cubicBezTo>
                  <a:cubicBezTo>
                    <a:pt x="35" y="179"/>
                    <a:pt x="37" y="174"/>
                    <a:pt x="38" y="171"/>
                  </a:cubicBezTo>
                  <a:cubicBezTo>
                    <a:pt x="39" y="168"/>
                    <a:pt x="41" y="162"/>
                    <a:pt x="42" y="160"/>
                  </a:cubicBezTo>
                  <a:cubicBezTo>
                    <a:pt x="43" y="157"/>
                    <a:pt x="45" y="152"/>
                    <a:pt x="46" y="150"/>
                  </a:cubicBezTo>
                  <a:cubicBezTo>
                    <a:pt x="48" y="149"/>
                    <a:pt x="51" y="148"/>
                    <a:pt x="52" y="147"/>
                  </a:cubicBezTo>
                  <a:cubicBezTo>
                    <a:pt x="53" y="146"/>
                    <a:pt x="56" y="143"/>
                    <a:pt x="56" y="142"/>
                  </a:cubicBezTo>
                  <a:cubicBezTo>
                    <a:pt x="57" y="140"/>
                    <a:pt x="58" y="136"/>
                    <a:pt x="59" y="134"/>
                  </a:cubicBezTo>
                  <a:cubicBezTo>
                    <a:pt x="59" y="131"/>
                    <a:pt x="56" y="124"/>
                    <a:pt x="56" y="121"/>
                  </a:cubicBezTo>
                  <a:cubicBezTo>
                    <a:pt x="56" y="119"/>
                    <a:pt x="58" y="115"/>
                    <a:pt x="58" y="113"/>
                  </a:cubicBezTo>
                  <a:cubicBezTo>
                    <a:pt x="58" y="112"/>
                    <a:pt x="58" y="111"/>
                    <a:pt x="58" y="110"/>
                  </a:cubicBezTo>
                  <a:cubicBezTo>
                    <a:pt x="59" y="110"/>
                    <a:pt x="60" y="111"/>
                    <a:pt x="60" y="111"/>
                  </a:cubicBezTo>
                  <a:cubicBezTo>
                    <a:pt x="62" y="112"/>
                    <a:pt x="66" y="112"/>
                    <a:pt x="67" y="114"/>
                  </a:cubicBezTo>
                  <a:cubicBezTo>
                    <a:pt x="69" y="116"/>
                    <a:pt x="70" y="122"/>
                    <a:pt x="71" y="124"/>
                  </a:cubicBezTo>
                  <a:cubicBezTo>
                    <a:pt x="72" y="126"/>
                    <a:pt x="74" y="129"/>
                    <a:pt x="76" y="129"/>
                  </a:cubicBezTo>
                  <a:cubicBezTo>
                    <a:pt x="78" y="130"/>
                    <a:pt x="84" y="130"/>
                    <a:pt x="87" y="129"/>
                  </a:cubicBezTo>
                  <a:cubicBezTo>
                    <a:pt x="88" y="128"/>
                    <a:pt x="89" y="126"/>
                    <a:pt x="89" y="124"/>
                  </a:cubicBezTo>
                  <a:cubicBezTo>
                    <a:pt x="89" y="123"/>
                    <a:pt x="88" y="122"/>
                    <a:pt x="87" y="122"/>
                  </a:cubicBezTo>
                  <a:cubicBezTo>
                    <a:pt x="86" y="121"/>
                    <a:pt x="83" y="122"/>
                    <a:pt x="81" y="122"/>
                  </a:cubicBezTo>
                  <a:cubicBezTo>
                    <a:pt x="80" y="123"/>
                    <a:pt x="78" y="123"/>
                    <a:pt x="77" y="122"/>
                  </a:cubicBezTo>
                  <a:cubicBezTo>
                    <a:pt x="75" y="121"/>
                    <a:pt x="74" y="116"/>
                    <a:pt x="73" y="114"/>
                  </a:cubicBezTo>
                  <a:cubicBezTo>
                    <a:pt x="71" y="110"/>
                    <a:pt x="66" y="104"/>
                    <a:pt x="63" y="102"/>
                  </a:cubicBezTo>
                  <a:cubicBezTo>
                    <a:pt x="61" y="101"/>
                    <a:pt x="57" y="99"/>
                    <a:pt x="54" y="99"/>
                  </a:cubicBezTo>
                  <a:cubicBezTo>
                    <a:pt x="52" y="98"/>
                    <a:pt x="47" y="98"/>
                    <a:pt x="45" y="98"/>
                  </a:cubicBezTo>
                  <a:cubicBezTo>
                    <a:pt x="42" y="98"/>
                    <a:pt x="38" y="100"/>
                    <a:pt x="36" y="99"/>
                  </a:cubicBezTo>
                  <a:cubicBezTo>
                    <a:pt x="35" y="99"/>
                    <a:pt x="33" y="97"/>
                    <a:pt x="34" y="96"/>
                  </a:cubicBezTo>
                  <a:cubicBezTo>
                    <a:pt x="34" y="95"/>
                    <a:pt x="36" y="95"/>
                    <a:pt x="36" y="95"/>
                  </a:cubicBezTo>
                  <a:cubicBezTo>
                    <a:pt x="38" y="93"/>
                    <a:pt x="38" y="88"/>
                    <a:pt x="38" y="86"/>
                  </a:cubicBezTo>
                  <a:cubicBezTo>
                    <a:pt x="38" y="84"/>
                    <a:pt x="38" y="82"/>
                    <a:pt x="38" y="81"/>
                  </a:cubicBezTo>
                  <a:cubicBezTo>
                    <a:pt x="36" y="79"/>
                    <a:pt x="31" y="80"/>
                    <a:pt x="29" y="80"/>
                  </a:cubicBezTo>
                  <a:cubicBezTo>
                    <a:pt x="27" y="80"/>
                    <a:pt x="24" y="81"/>
                    <a:pt x="23" y="81"/>
                  </a:cubicBezTo>
                  <a:cubicBezTo>
                    <a:pt x="21" y="81"/>
                    <a:pt x="18" y="79"/>
                    <a:pt x="17" y="78"/>
                  </a:cubicBezTo>
                  <a:cubicBezTo>
                    <a:pt x="16" y="76"/>
                    <a:pt x="16" y="74"/>
                    <a:pt x="15" y="73"/>
                  </a:cubicBezTo>
                  <a:cubicBezTo>
                    <a:pt x="14" y="72"/>
                    <a:pt x="11" y="71"/>
                    <a:pt x="10" y="70"/>
                  </a:cubicBezTo>
                  <a:cubicBezTo>
                    <a:pt x="9" y="69"/>
                    <a:pt x="10" y="67"/>
                    <a:pt x="10" y="66"/>
                  </a:cubicBezTo>
                  <a:cubicBezTo>
                    <a:pt x="10" y="65"/>
                    <a:pt x="8" y="64"/>
                    <a:pt x="8" y="63"/>
                  </a:cubicBezTo>
                  <a:cubicBezTo>
                    <a:pt x="8" y="62"/>
                    <a:pt x="8" y="60"/>
                    <a:pt x="8" y="59"/>
                  </a:cubicBezTo>
                  <a:cubicBezTo>
                    <a:pt x="9" y="58"/>
                    <a:pt x="13" y="58"/>
                    <a:pt x="14" y="59"/>
                  </a:cubicBezTo>
                  <a:cubicBezTo>
                    <a:pt x="15" y="59"/>
                    <a:pt x="18" y="62"/>
                    <a:pt x="19" y="62"/>
                  </a:cubicBezTo>
                  <a:cubicBezTo>
                    <a:pt x="20" y="64"/>
                    <a:pt x="24" y="66"/>
                    <a:pt x="25" y="67"/>
                  </a:cubicBezTo>
                  <a:cubicBezTo>
                    <a:pt x="27" y="67"/>
                    <a:pt x="31" y="67"/>
                    <a:pt x="33" y="67"/>
                  </a:cubicBezTo>
                  <a:cubicBezTo>
                    <a:pt x="34" y="67"/>
                    <a:pt x="36" y="67"/>
                    <a:pt x="36" y="66"/>
                  </a:cubicBezTo>
                  <a:cubicBezTo>
                    <a:pt x="37" y="65"/>
                    <a:pt x="36" y="63"/>
                    <a:pt x="35" y="62"/>
                  </a:cubicBezTo>
                  <a:cubicBezTo>
                    <a:pt x="34" y="60"/>
                    <a:pt x="29" y="61"/>
                    <a:pt x="27" y="60"/>
                  </a:cubicBezTo>
                  <a:cubicBezTo>
                    <a:pt x="25" y="59"/>
                    <a:pt x="22" y="57"/>
                    <a:pt x="21" y="56"/>
                  </a:cubicBezTo>
                  <a:cubicBezTo>
                    <a:pt x="20" y="55"/>
                    <a:pt x="19" y="52"/>
                    <a:pt x="20" y="51"/>
                  </a:cubicBezTo>
                  <a:cubicBezTo>
                    <a:pt x="21" y="49"/>
                    <a:pt x="26" y="48"/>
                    <a:pt x="28" y="48"/>
                  </a:cubicBezTo>
                  <a:cubicBezTo>
                    <a:pt x="31" y="47"/>
                    <a:pt x="38" y="48"/>
                    <a:pt x="41" y="48"/>
                  </a:cubicBezTo>
                  <a:cubicBezTo>
                    <a:pt x="47" y="50"/>
                    <a:pt x="58" y="57"/>
                    <a:pt x="64" y="58"/>
                  </a:cubicBezTo>
                  <a:cubicBezTo>
                    <a:pt x="69" y="59"/>
                    <a:pt x="78" y="59"/>
                    <a:pt x="82" y="58"/>
                  </a:cubicBezTo>
                  <a:cubicBezTo>
                    <a:pt x="86" y="57"/>
                    <a:pt x="90" y="51"/>
                    <a:pt x="93" y="50"/>
                  </a:cubicBezTo>
                  <a:cubicBezTo>
                    <a:pt x="96" y="48"/>
                    <a:pt x="103" y="46"/>
                    <a:pt x="106" y="45"/>
                  </a:cubicBezTo>
                  <a:cubicBezTo>
                    <a:pt x="112" y="43"/>
                    <a:pt x="123" y="38"/>
                    <a:pt x="130" y="37"/>
                  </a:cubicBezTo>
                  <a:cubicBezTo>
                    <a:pt x="135" y="36"/>
                    <a:pt x="145" y="38"/>
                    <a:pt x="150" y="37"/>
                  </a:cubicBezTo>
                  <a:cubicBezTo>
                    <a:pt x="156" y="37"/>
                    <a:pt x="168" y="35"/>
                    <a:pt x="174" y="34"/>
                  </a:cubicBezTo>
                  <a:cubicBezTo>
                    <a:pt x="179" y="34"/>
                    <a:pt x="189" y="32"/>
                    <a:pt x="194" y="31"/>
                  </a:cubicBezTo>
                  <a:cubicBezTo>
                    <a:pt x="199" y="29"/>
                    <a:pt x="209" y="25"/>
                    <a:pt x="214" y="23"/>
                  </a:cubicBezTo>
                  <a:cubicBezTo>
                    <a:pt x="221" y="20"/>
                    <a:pt x="232" y="11"/>
                    <a:pt x="238" y="8"/>
                  </a:cubicBezTo>
                  <a:cubicBezTo>
                    <a:pt x="242" y="6"/>
                    <a:pt x="249" y="3"/>
                    <a:pt x="253" y="2"/>
                  </a:cubicBezTo>
                  <a:cubicBezTo>
                    <a:pt x="255" y="1"/>
                    <a:pt x="261" y="0"/>
                    <a:pt x="264" y="0"/>
                  </a:cubicBezTo>
                  <a:cubicBezTo>
                    <a:pt x="268" y="0"/>
                    <a:pt x="277" y="3"/>
                    <a:pt x="281" y="4"/>
                  </a:cubicBezTo>
                  <a:cubicBezTo>
                    <a:pt x="285" y="4"/>
                    <a:pt x="292" y="7"/>
                    <a:pt x="296" y="7"/>
                  </a:cubicBezTo>
                  <a:cubicBezTo>
                    <a:pt x="299" y="7"/>
                    <a:pt x="305" y="5"/>
                    <a:pt x="308" y="4"/>
                  </a:cubicBezTo>
                  <a:cubicBezTo>
                    <a:pt x="309" y="4"/>
                    <a:pt x="313" y="2"/>
                    <a:pt x="315" y="2"/>
                  </a:cubicBezTo>
                  <a:cubicBezTo>
                    <a:pt x="317" y="3"/>
                    <a:pt x="321" y="7"/>
                    <a:pt x="322" y="9"/>
                  </a:cubicBezTo>
                  <a:cubicBezTo>
                    <a:pt x="325" y="11"/>
                    <a:pt x="331" y="15"/>
                    <a:pt x="333" y="18"/>
                  </a:cubicBezTo>
                  <a:cubicBezTo>
                    <a:pt x="335" y="20"/>
                    <a:pt x="338" y="24"/>
                    <a:pt x="339" y="27"/>
                  </a:cubicBezTo>
                  <a:cubicBezTo>
                    <a:pt x="339" y="29"/>
                    <a:pt x="340" y="34"/>
                    <a:pt x="340" y="36"/>
                  </a:cubicBezTo>
                  <a:cubicBezTo>
                    <a:pt x="341" y="41"/>
                    <a:pt x="343" y="50"/>
                    <a:pt x="343" y="54"/>
                  </a:cubicBezTo>
                  <a:cubicBezTo>
                    <a:pt x="344" y="58"/>
                    <a:pt x="346" y="65"/>
                    <a:pt x="347" y="69"/>
                  </a:cubicBezTo>
                  <a:cubicBezTo>
                    <a:pt x="349" y="73"/>
                    <a:pt x="352" y="82"/>
                    <a:pt x="355" y="86"/>
                  </a:cubicBezTo>
                  <a:cubicBezTo>
                    <a:pt x="358" y="91"/>
                    <a:pt x="365" y="101"/>
                    <a:pt x="369" y="105"/>
                  </a:cubicBezTo>
                  <a:cubicBezTo>
                    <a:pt x="371" y="108"/>
                    <a:pt x="376" y="112"/>
                    <a:pt x="379" y="113"/>
                  </a:cubicBezTo>
                  <a:cubicBezTo>
                    <a:pt x="383" y="116"/>
                    <a:pt x="393" y="120"/>
                    <a:pt x="397" y="122"/>
                  </a:cubicBezTo>
                  <a:cubicBezTo>
                    <a:pt x="400" y="123"/>
                    <a:pt x="406" y="125"/>
                    <a:pt x="408" y="126"/>
                  </a:cubicBezTo>
                  <a:cubicBezTo>
                    <a:pt x="412" y="127"/>
                    <a:pt x="420" y="130"/>
                    <a:pt x="423" y="130"/>
                  </a:cubicBezTo>
                  <a:cubicBezTo>
                    <a:pt x="427" y="130"/>
                    <a:pt x="433" y="129"/>
                    <a:pt x="436" y="130"/>
                  </a:cubicBezTo>
                  <a:cubicBezTo>
                    <a:pt x="438" y="130"/>
                    <a:pt x="443" y="131"/>
                    <a:pt x="445" y="133"/>
                  </a:cubicBezTo>
                  <a:cubicBezTo>
                    <a:pt x="446" y="135"/>
                    <a:pt x="446" y="141"/>
                    <a:pt x="446" y="144"/>
                  </a:cubicBezTo>
                  <a:cubicBezTo>
                    <a:pt x="446" y="147"/>
                    <a:pt x="444" y="152"/>
                    <a:pt x="445" y="155"/>
                  </a:cubicBezTo>
                  <a:cubicBezTo>
                    <a:pt x="446" y="159"/>
                    <a:pt x="451" y="163"/>
                    <a:pt x="453" y="166"/>
                  </a:cubicBezTo>
                  <a:cubicBezTo>
                    <a:pt x="455" y="168"/>
                    <a:pt x="460" y="172"/>
                    <a:pt x="462" y="174"/>
                  </a:cubicBezTo>
                  <a:cubicBezTo>
                    <a:pt x="465" y="176"/>
                    <a:pt x="470" y="179"/>
                    <a:pt x="473" y="180"/>
                  </a:cubicBezTo>
                  <a:cubicBezTo>
                    <a:pt x="478" y="182"/>
                    <a:pt x="489" y="183"/>
                    <a:pt x="494" y="184"/>
                  </a:cubicBezTo>
                  <a:cubicBezTo>
                    <a:pt x="497" y="184"/>
                    <a:pt x="503" y="183"/>
                    <a:pt x="506" y="184"/>
                  </a:cubicBezTo>
                  <a:cubicBezTo>
                    <a:pt x="507" y="185"/>
                    <a:pt x="508" y="188"/>
                    <a:pt x="509" y="190"/>
                  </a:cubicBezTo>
                  <a:cubicBezTo>
                    <a:pt x="510" y="192"/>
                    <a:pt x="509" y="197"/>
                    <a:pt x="509" y="200"/>
                  </a:cubicBezTo>
                  <a:cubicBezTo>
                    <a:pt x="509" y="203"/>
                    <a:pt x="508" y="209"/>
                    <a:pt x="508" y="212"/>
                  </a:cubicBezTo>
                  <a:cubicBezTo>
                    <a:pt x="509" y="215"/>
                    <a:pt x="511" y="223"/>
                    <a:pt x="511" y="226"/>
                  </a:cubicBezTo>
                  <a:cubicBezTo>
                    <a:pt x="510" y="230"/>
                    <a:pt x="506" y="237"/>
                    <a:pt x="505" y="241"/>
                  </a:cubicBezTo>
                  <a:cubicBezTo>
                    <a:pt x="504" y="245"/>
                    <a:pt x="503" y="252"/>
                    <a:pt x="501" y="256"/>
                  </a:cubicBezTo>
                  <a:cubicBezTo>
                    <a:pt x="500" y="258"/>
                    <a:pt x="497" y="263"/>
                    <a:pt x="497" y="265"/>
                  </a:cubicBezTo>
                  <a:cubicBezTo>
                    <a:pt x="497" y="268"/>
                    <a:pt x="501" y="273"/>
                    <a:pt x="502" y="275"/>
                  </a:cubicBezTo>
                  <a:cubicBezTo>
                    <a:pt x="504" y="279"/>
                    <a:pt x="506" y="288"/>
                    <a:pt x="507" y="292"/>
                  </a:cubicBezTo>
                  <a:cubicBezTo>
                    <a:pt x="509" y="299"/>
                    <a:pt x="512" y="313"/>
                    <a:pt x="514" y="320"/>
                  </a:cubicBezTo>
                  <a:cubicBezTo>
                    <a:pt x="515" y="327"/>
                    <a:pt x="518" y="341"/>
                    <a:pt x="518" y="34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2" name="Freeform 13">
              <a:extLst>
                <a:ext uri="{FF2B5EF4-FFF2-40B4-BE49-F238E27FC236}">
                  <a16:creationId xmlns:a16="http://schemas.microsoft.com/office/drawing/2014/main" id="{E437ABDA-F578-4045-B2DA-DB2362C2CA3C}"/>
                </a:ext>
              </a:extLst>
            </p:cNvPr>
            <p:cNvSpPr>
              <a:spLocks/>
            </p:cNvSpPr>
            <p:nvPr/>
          </p:nvSpPr>
          <p:spPr bwMode="auto">
            <a:xfrm>
              <a:off x="5097463" y="1679576"/>
              <a:ext cx="690562" cy="698500"/>
            </a:xfrm>
            <a:custGeom>
              <a:avLst/>
              <a:gdLst/>
              <a:ahLst/>
              <a:cxnLst>
                <a:cxn ang="0">
                  <a:pos x="466" y="310"/>
                </a:cxn>
                <a:cxn ang="0">
                  <a:pos x="461" y="350"/>
                </a:cxn>
                <a:cxn ang="0">
                  <a:pos x="458" y="415"/>
                </a:cxn>
                <a:cxn ang="0">
                  <a:pos x="447" y="455"/>
                </a:cxn>
                <a:cxn ang="0">
                  <a:pos x="415" y="451"/>
                </a:cxn>
                <a:cxn ang="0">
                  <a:pos x="379" y="446"/>
                </a:cxn>
                <a:cxn ang="0">
                  <a:pos x="349" y="448"/>
                </a:cxn>
                <a:cxn ang="0">
                  <a:pos x="314" y="442"/>
                </a:cxn>
                <a:cxn ang="0">
                  <a:pos x="295" y="461"/>
                </a:cxn>
                <a:cxn ang="0">
                  <a:pos x="279" y="447"/>
                </a:cxn>
                <a:cxn ang="0">
                  <a:pos x="248" y="431"/>
                </a:cxn>
                <a:cxn ang="0">
                  <a:pos x="213" y="431"/>
                </a:cxn>
                <a:cxn ang="0">
                  <a:pos x="194" y="449"/>
                </a:cxn>
                <a:cxn ang="0">
                  <a:pos x="193" y="474"/>
                </a:cxn>
                <a:cxn ang="0">
                  <a:pos x="177" y="472"/>
                </a:cxn>
                <a:cxn ang="0">
                  <a:pos x="167" y="475"/>
                </a:cxn>
                <a:cxn ang="0">
                  <a:pos x="154" y="471"/>
                </a:cxn>
                <a:cxn ang="0">
                  <a:pos x="138" y="476"/>
                </a:cxn>
                <a:cxn ang="0">
                  <a:pos x="115" y="459"/>
                </a:cxn>
                <a:cxn ang="0">
                  <a:pos x="93" y="439"/>
                </a:cxn>
                <a:cxn ang="0">
                  <a:pos x="64" y="438"/>
                </a:cxn>
                <a:cxn ang="0">
                  <a:pos x="43" y="423"/>
                </a:cxn>
                <a:cxn ang="0">
                  <a:pos x="27" y="430"/>
                </a:cxn>
                <a:cxn ang="0">
                  <a:pos x="10" y="405"/>
                </a:cxn>
                <a:cxn ang="0">
                  <a:pos x="8" y="362"/>
                </a:cxn>
                <a:cxn ang="0">
                  <a:pos x="35" y="346"/>
                </a:cxn>
                <a:cxn ang="0">
                  <a:pos x="24" y="313"/>
                </a:cxn>
                <a:cxn ang="0">
                  <a:pos x="0" y="289"/>
                </a:cxn>
                <a:cxn ang="0">
                  <a:pos x="42" y="248"/>
                </a:cxn>
                <a:cxn ang="0">
                  <a:pos x="80" y="228"/>
                </a:cxn>
                <a:cxn ang="0">
                  <a:pos x="105" y="240"/>
                </a:cxn>
                <a:cxn ang="0">
                  <a:pos x="144" y="212"/>
                </a:cxn>
                <a:cxn ang="0">
                  <a:pos x="147" y="179"/>
                </a:cxn>
                <a:cxn ang="0">
                  <a:pos x="111" y="147"/>
                </a:cxn>
                <a:cxn ang="0">
                  <a:pos x="111" y="118"/>
                </a:cxn>
                <a:cxn ang="0">
                  <a:pos x="90" y="105"/>
                </a:cxn>
                <a:cxn ang="0">
                  <a:pos x="89" y="93"/>
                </a:cxn>
                <a:cxn ang="0">
                  <a:pos x="106" y="73"/>
                </a:cxn>
                <a:cxn ang="0">
                  <a:pos x="127" y="24"/>
                </a:cxn>
                <a:cxn ang="0">
                  <a:pos x="160" y="0"/>
                </a:cxn>
                <a:cxn ang="0">
                  <a:pos x="182" y="8"/>
                </a:cxn>
                <a:cxn ang="0">
                  <a:pos x="202" y="28"/>
                </a:cxn>
                <a:cxn ang="0">
                  <a:pos x="240" y="69"/>
                </a:cxn>
                <a:cxn ang="0">
                  <a:pos x="263" y="71"/>
                </a:cxn>
                <a:cxn ang="0">
                  <a:pos x="279" y="68"/>
                </a:cxn>
                <a:cxn ang="0">
                  <a:pos x="308" y="83"/>
                </a:cxn>
                <a:cxn ang="0">
                  <a:pos x="341" y="120"/>
                </a:cxn>
                <a:cxn ang="0">
                  <a:pos x="375" y="154"/>
                </a:cxn>
                <a:cxn ang="0">
                  <a:pos x="411" y="192"/>
                </a:cxn>
                <a:cxn ang="0">
                  <a:pos x="432" y="222"/>
                </a:cxn>
                <a:cxn ang="0">
                  <a:pos x="450" y="232"/>
                </a:cxn>
                <a:cxn ang="0">
                  <a:pos x="440" y="248"/>
                </a:cxn>
                <a:cxn ang="0">
                  <a:pos x="445" y="271"/>
                </a:cxn>
                <a:cxn ang="0">
                  <a:pos x="465" y="290"/>
                </a:cxn>
              </a:cxnLst>
              <a:rect l="0" t="0" r="r" b="b"/>
              <a:pathLst>
                <a:path w="473" h="478">
                  <a:moveTo>
                    <a:pt x="473" y="300"/>
                  </a:moveTo>
                  <a:cubicBezTo>
                    <a:pt x="473" y="301"/>
                    <a:pt x="472" y="301"/>
                    <a:pt x="472" y="301"/>
                  </a:cubicBezTo>
                  <a:cubicBezTo>
                    <a:pt x="471" y="304"/>
                    <a:pt x="467" y="307"/>
                    <a:pt x="466" y="310"/>
                  </a:cubicBezTo>
                  <a:cubicBezTo>
                    <a:pt x="464" y="312"/>
                    <a:pt x="462" y="316"/>
                    <a:pt x="462" y="319"/>
                  </a:cubicBezTo>
                  <a:cubicBezTo>
                    <a:pt x="462" y="322"/>
                    <a:pt x="463" y="330"/>
                    <a:pt x="463" y="334"/>
                  </a:cubicBezTo>
                  <a:cubicBezTo>
                    <a:pt x="463" y="338"/>
                    <a:pt x="461" y="346"/>
                    <a:pt x="461" y="350"/>
                  </a:cubicBezTo>
                  <a:cubicBezTo>
                    <a:pt x="461" y="357"/>
                    <a:pt x="464" y="372"/>
                    <a:pt x="464" y="379"/>
                  </a:cubicBezTo>
                  <a:cubicBezTo>
                    <a:pt x="464" y="385"/>
                    <a:pt x="464" y="395"/>
                    <a:pt x="463" y="400"/>
                  </a:cubicBezTo>
                  <a:cubicBezTo>
                    <a:pt x="462" y="404"/>
                    <a:pt x="458" y="411"/>
                    <a:pt x="458" y="415"/>
                  </a:cubicBezTo>
                  <a:cubicBezTo>
                    <a:pt x="457" y="419"/>
                    <a:pt x="460" y="426"/>
                    <a:pt x="459" y="429"/>
                  </a:cubicBezTo>
                  <a:cubicBezTo>
                    <a:pt x="459" y="434"/>
                    <a:pt x="458" y="442"/>
                    <a:pt x="456" y="446"/>
                  </a:cubicBezTo>
                  <a:cubicBezTo>
                    <a:pt x="454" y="449"/>
                    <a:pt x="450" y="454"/>
                    <a:pt x="447" y="455"/>
                  </a:cubicBezTo>
                  <a:cubicBezTo>
                    <a:pt x="445" y="456"/>
                    <a:pt x="440" y="453"/>
                    <a:pt x="438" y="452"/>
                  </a:cubicBezTo>
                  <a:cubicBezTo>
                    <a:pt x="435" y="450"/>
                    <a:pt x="431" y="446"/>
                    <a:pt x="429" y="446"/>
                  </a:cubicBezTo>
                  <a:cubicBezTo>
                    <a:pt x="425" y="446"/>
                    <a:pt x="418" y="450"/>
                    <a:pt x="415" y="451"/>
                  </a:cubicBezTo>
                  <a:cubicBezTo>
                    <a:pt x="411" y="453"/>
                    <a:pt x="405" y="456"/>
                    <a:pt x="402" y="457"/>
                  </a:cubicBezTo>
                  <a:cubicBezTo>
                    <a:pt x="399" y="457"/>
                    <a:pt x="394" y="456"/>
                    <a:pt x="391" y="455"/>
                  </a:cubicBezTo>
                  <a:cubicBezTo>
                    <a:pt x="388" y="454"/>
                    <a:pt x="382" y="448"/>
                    <a:pt x="379" y="446"/>
                  </a:cubicBezTo>
                  <a:cubicBezTo>
                    <a:pt x="377" y="445"/>
                    <a:pt x="373" y="442"/>
                    <a:pt x="371" y="442"/>
                  </a:cubicBezTo>
                  <a:cubicBezTo>
                    <a:pt x="368" y="441"/>
                    <a:pt x="363" y="442"/>
                    <a:pt x="360" y="442"/>
                  </a:cubicBezTo>
                  <a:cubicBezTo>
                    <a:pt x="357" y="443"/>
                    <a:pt x="352" y="448"/>
                    <a:pt x="349" y="448"/>
                  </a:cubicBezTo>
                  <a:cubicBezTo>
                    <a:pt x="346" y="449"/>
                    <a:pt x="339" y="448"/>
                    <a:pt x="336" y="447"/>
                  </a:cubicBezTo>
                  <a:cubicBezTo>
                    <a:pt x="333" y="447"/>
                    <a:pt x="328" y="444"/>
                    <a:pt x="325" y="444"/>
                  </a:cubicBezTo>
                  <a:cubicBezTo>
                    <a:pt x="322" y="443"/>
                    <a:pt x="317" y="442"/>
                    <a:pt x="314" y="442"/>
                  </a:cubicBezTo>
                  <a:cubicBezTo>
                    <a:pt x="312" y="443"/>
                    <a:pt x="309" y="444"/>
                    <a:pt x="307" y="446"/>
                  </a:cubicBezTo>
                  <a:cubicBezTo>
                    <a:pt x="305" y="448"/>
                    <a:pt x="302" y="454"/>
                    <a:pt x="300" y="457"/>
                  </a:cubicBezTo>
                  <a:cubicBezTo>
                    <a:pt x="299" y="458"/>
                    <a:pt x="296" y="460"/>
                    <a:pt x="295" y="461"/>
                  </a:cubicBezTo>
                  <a:cubicBezTo>
                    <a:pt x="294" y="462"/>
                    <a:pt x="293" y="464"/>
                    <a:pt x="292" y="466"/>
                  </a:cubicBezTo>
                  <a:cubicBezTo>
                    <a:pt x="291" y="464"/>
                    <a:pt x="288" y="463"/>
                    <a:pt x="287" y="462"/>
                  </a:cubicBezTo>
                  <a:cubicBezTo>
                    <a:pt x="284" y="458"/>
                    <a:pt x="282" y="450"/>
                    <a:pt x="279" y="447"/>
                  </a:cubicBezTo>
                  <a:cubicBezTo>
                    <a:pt x="278" y="445"/>
                    <a:pt x="274" y="442"/>
                    <a:pt x="271" y="441"/>
                  </a:cubicBezTo>
                  <a:cubicBezTo>
                    <a:pt x="269" y="440"/>
                    <a:pt x="263" y="438"/>
                    <a:pt x="260" y="436"/>
                  </a:cubicBezTo>
                  <a:cubicBezTo>
                    <a:pt x="257" y="435"/>
                    <a:pt x="251" y="432"/>
                    <a:pt x="248" y="431"/>
                  </a:cubicBezTo>
                  <a:cubicBezTo>
                    <a:pt x="245" y="430"/>
                    <a:pt x="239" y="431"/>
                    <a:pt x="236" y="431"/>
                  </a:cubicBezTo>
                  <a:cubicBezTo>
                    <a:pt x="233" y="430"/>
                    <a:pt x="227" y="430"/>
                    <a:pt x="224" y="430"/>
                  </a:cubicBezTo>
                  <a:cubicBezTo>
                    <a:pt x="222" y="430"/>
                    <a:pt x="216" y="430"/>
                    <a:pt x="213" y="431"/>
                  </a:cubicBezTo>
                  <a:cubicBezTo>
                    <a:pt x="212" y="432"/>
                    <a:pt x="210" y="435"/>
                    <a:pt x="209" y="437"/>
                  </a:cubicBezTo>
                  <a:cubicBezTo>
                    <a:pt x="207" y="438"/>
                    <a:pt x="202" y="440"/>
                    <a:pt x="200" y="442"/>
                  </a:cubicBezTo>
                  <a:cubicBezTo>
                    <a:pt x="198" y="444"/>
                    <a:pt x="195" y="449"/>
                    <a:pt x="194" y="449"/>
                  </a:cubicBezTo>
                  <a:cubicBezTo>
                    <a:pt x="194" y="449"/>
                    <a:pt x="192" y="456"/>
                    <a:pt x="191" y="458"/>
                  </a:cubicBezTo>
                  <a:cubicBezTo>
                    <a:pt x="191" y="460"/>
                    <a:pt x="193" y="465"/>
                    <a:pt x="193" y="467"/>
                  </a:cubicBezTo>
                  <a:cubicBezTo>
                    <a:pt x="194" y="469"/>
                    <a:pt x="194" y="473"/>
                    <a:pt x="193" y="474"/>
                  </a:cubicBezTo>
                  <a:cubicBezTo>
                    <a:pt x="193" y="476"/>
                    <a:pt x="190" y="478"/>
                    <a:pt x="189" y="478"/>
                  </a:cubicBezTo>
                  <a:cubicBezTo>
                    <a:pt x="187" y="478"/>
                    <a:pt x="184" y="477"/>
                    <a:pt x="183" y="477"/>
                  </a:cubicBezTo>
                  <a:cubicBezTo>
                    <a:pt x="181" y="476"/>
                    <a:pt x="179" y="473"/>
                    <a:pt x="177" y="472"/>
                  </a:cubicBezTo>
                  <a:cubicBezTo>
                    <a:pt x="176" y="471"/>
                    <a:pt x="173" y="470"/>
                    <a:pt x="172" y="470"/>
                  </a:cubicBezTo>
                  <a:cubicBezTo>
                    <a:pt x="171" y="470"/>
                    <a:pt x="169" y="470"/>
                    <a:pt x="168" y="471"/>
                  </a:cubicBezTo>
                  <a:cubicBezTo>
                    <a:pt x="167" y="471"/>
                    <a:pt x="168" y="474"/>
                    <a:pt x="167" y="475"/>
                  </a:cubicBezTo>
                  <a:cubicBezTo>
                    <a:pt x="166" y="476"/>
                    <a:pt x="165" y="477"/>
                    <a:pt x="164" y="477"/>
                  </a:cubicBezTo>
                  <a:cubicBezTo>
                    <a:pt x="162" y="478"/>
                    <a:pt x="159" y="477"/>
                    <a:pt x="157" y="476"/>
                  </a:cubicBezTo>
                  <a:cubicBezTo>
                    <a:pt x="156" y="475"/>
                    <a:pt x="155" y="472"/>
                    <a:pt x="154" y="471"/>
                  </a:cubicBezTo>
                  <a:cubicBezTo>
                    <a:pt x="153" y="470"/>
                    <a:pt x="150" y="467"/>
                    <a:pt x="148" y="467"/>
                  </a:cubicBezTo>
                  <a:cubicBezTo>
                    <a:pt x="146" y="467"/>
                    <a:pt x="143" y="469"/>
                    <a:pt x="142" y="470"/>
                  </a:cubicBezTo>
                  <a:cubicBezTo>
                    <a:pt x="141" y="471"/>
                    <a:pt x="139" y="475"/>
                    <a:pt x="138" y="476"/>
                  </a:cubicBezTo>
                  <a:cubicBezTo>
                    <a:pt x="136" y="476"/>
                    <a:pt x="132" y="477"/>
                    <a:pt x="130" y="477"/>
                  </a:cubicBezTo>
                  <a:cubicBezTo>
                    <a:pt x="128" y="477"/>
                    <a:pt x="125" y="473"/>
                    <a:pt x="123" y="472"/>
                  </a:cubicBezTo>
                  <a:cubicBezTo>
                    <a:pt x="121" y="469"/>
                    <a:pt x="117" y="462"/>
                    <a:pt x="115" y="459"/>
                  </a:cubicBezTo>
                  <a:cubicBezTo>
                    <a:pt x="113" y="457"/>
                    <a:pt x="111" y="453"/>
                    <a:pt x="109" y="451"/>
                  </a:cubicBezTo>
                  <a:cubicBezTo>
                    <a:pt x="107" y="449"/>
                    <a:pt x="103" y="445"/>
                    <a:pt x="100" y="444"/>
                  </a:cubicBezTo>
                  <a:cubicBezTo>
                    <a:pt x="99" y="443"/>
                    <a:pt x="95" y="440"/>
                    <a:pt x="93" y="439"/>
                  </a:cubicBezTo>
                  <a:cubicBezTo>
                    <a:pt x="91" y="438"/>
                    <a:pt x="85" y="437"/>
                    <a:pt x="82" y="437"/>
                  </a:cubicBezTo>
                  <a:cubicBezTo>
                    <a:pt x="81" y="437"/>
                    <a:pt x="77" y="439"/>
                    <a:pt x="75" y="439"/>
                  </a:cubicBezTo>
                  <a:cubicBezTo>
                    <a:pt x="72" y="440"/>
                    <a:pt x="67" y="439"/>
                    <a:pt x="64" y="438"/>
                  </a:cubicBezTo>
                  <a:cubicBezTo>
                    <a:pt x="62" y="437"/>
                    <a:pt x="59" y="434"/>
                    <a:pt x="57" y="432"/>
                  </a:cubicBezTo>
                  <a:cubicBezTo>
                    <a:pt x="55" y="431"/>
                    <a:pt x="51" y="427"/>
                    <a:pt x="49" y="425"/>
                  </a:cubicBezTo>
                  <a:cubicBezTo>
                    <a:pt x="48" y="424"/>
                    <a:pt x="45" y="423"/>
                    <a:pt x="43" y="423"/>
                  </a:cubicBezTo>
                  <a:cubicBezTo>
                    <a:pt x="41" y="422"/>
                    <a:pt x="37" y="423"/>
                    <a:pt x="36" y="424"/>
                  </a:cubicBezTo>
                  <a:cubicBezTo>
                    <a:pt x="35" y="425"/>
                    <a:pt x="34" y="428"/>
                    <a:pt x="33" y="429"/>
                  </a:cubicBezTo>
                  <a:cubicBezTo>
                    <a:pt x="32" y="430"/>
                    <a:pt x="29" y="431"/>
                    <a:pt x="27" y="430"/>
                  </a:cubicBezTo>
                  <a:cubicBezTo>
                    <a:pt x="25" y="430"/>
                    <a:pt x="22" y="426"/>
                    <a:pt x="20" y="424"/>
                  </a:cubicBezTo>
                  <a:cubicBezTo>
                    <a:pt x="18" y="422"/>
                    <a:pt x="15" y="417"/>
                    <a:pt x="14" y="415"/>
                  </a:cubicBezTo>
                  <a:cubicBezTo>
                    <a:pt x="13" y="412"/>
                    <a:pt x="11" y="407"/>
                    <a:pt x="10" y="405"/>
                  </a:cubicBezTo>
                  <a:cubicBezTo>
                    <a:pt x="9" y="400"/>
                    <a:pt x="5" y="390"/>
                    <a:pt x="4" y="385"/>
                  </a:cubicBezTo>
                  <a:cubicBezTo>
                    <a:pt x="3" y="381"/>
                    <a:pt x="2" y="374"/>
                    <a:pt x="3" y="370"/>
                  </a:cubicBezTo>
                  <a:cubicBezTo>
                    <a:pt x="4" y="368"/>
                    <a:pt x="6" y="364"/>
                    <a:pt x="8" y="362"/>
                  </a:cubicBezTo>
                  <a:cubicBezTo>
                    <a:pt x="10" y="360"/>
                    <a:pt x="14" y="358"/>
                    <a:pt x="16" y="356"/>
                  </a:cubicBezTo>
                  <a:cubicBezTo>
                    <a:pt x="19" y="355"/>
                    <a:pt x="25" y="353"/>
                    <a:pt x="27" y="352"/>
                  </a:cubicBezTo>
                  <a:cubicBezTo>
                    <a:pt x="29" y="351"/>
                    <a:pt x="33" y="348"/>
                    <a:pt x="35" y="346"/>
                  </a:cubicBezTo>
                  <a:cubicBezTo>
                    <a:pt x="36" y="344"/>
                    <a:pt x="39" y="339"/>
                    <a:pt x="39" y="336"/>
                  </a:cubicBezTo>
                  <a:cubicBezTo>
                    <a:pt x="39" y="333"/>
                    <a:pt x="37" y="327"/>
                    <a:pt x="35" y="324"/>
                  </a:cubicBezTo>
                  <a:cubicBezTo>
                    <a:pt x="33" y="320"/>
                    <a:pt x="27" y="315"/>
                    <a:pt x="24" y="313"/>
                  </a:cubicBezTo>
                  <a:cubicBezTo>
                    <a:pt x="20" y="308"/>
                    <a:pt x="10" y="301"/>
                    <a:pt x="6" y="296"/>
                  </a:cubicBezTo>
                  <a:cubicBezTo>
                    <a:pt x="5" y="295"/>
                    <a:pt x="2" y="292"/>
                    <a:pt x="0" y="289"/>
                  </a:cubicBezTo>
                  <a:cubicBezTo>
                    <a:pt x="0" y="289"/>
                    <a:pt x="0" y="289"/>
                    <a:pt x="0" y="289"/>
                  </a:cubicBezTo>
                  <a:cubicBezTo>
                    <a:pt x="5" y="287"/>
                    <a:pt x="14" y="281"/>
                    <a:pt x="18" y="278"/>
                  </a:cubicBezTo>
                  <a:cubicBezTo>
                    <a:pt x="22" y="274"/>
                    <a:pt x="31" y="266"/>
                    <a:pt x="35" y="262"/>
                  </a:cubicBezTo>
                  <a:cubicBezTo>
                    <a:pt x="37" y="259"/>
                    <a:pt x="40" y="251"/>
                    <a:pt x="42" y="248"/>
                  </a:cubicBezTo>
                  <a:cubicBezTo>
                    <a:pt x="45" y="243"/>
                    <a:pt x="52" y="235"/>
                    <a:pt x="57" y="232"/>
                  </a:cubicBezTo>
                  <a:cubicBezTo>
                    <a:pt x="59" y="230"/>
                    <a:pt x="66" y="227"/>
                    <a:pt x="69" y="227"/>
                  </a:cubicBezTo>
                  <a:cubicBezTo>
                    <a:pt x="71" y="227"/>
                    <a:pt x="77" y="227"/>
                    <a:pt x="80" y="228"/>
                  </a:cubicBezTo>
                  <a:cubicBezTo>
                    <a:pt x="82" y="229"/>
                    <a:pt x="87" y="233"/>
                    <a:pt x="89" y="235"/>
                  </a:cubicBezTo>
                  <a:cubicBezTo>
                    <a:pt x="91" y="236"/>
                    <a:pt x="95" y="239"/>
                    <a:pt x="97" y="240"/>
                  </a:cubicBezTo>
                  <a:cubicBezTo>
                    <a:pt x="99" y="241"/>
                    <a:pt x="103" y="241"/>
                    <a:pt x="105" y="240"/>
                  </a:cubicBezTo>
                  <a:cubicBezTo>
                    <a:pt x="107" y="240"/>
                    <a:pt x="112" y="238"/>
                    <a:pt x="115" y="237"/>
                  </a:cubicBezTo>
                  <a:cubicBezTo>
                    <a:pt x="119" y="235"/>
                    <a:pt x="127" y="230"/>
                    <a:pt x="131" y="227"/>
                  </a:cubicBezTo>
                  <a:cubicBezTo>
                    <a:pt x="135" y="224"/>
                    <a:pt x="142" y="216"/>
                    <a:pt x="144" y="212"/>
                  </a:cubicBezTo>
                  <a:cubicBezTo>
                    <a:pt x="146" y="209"/>
                    <a:pt x="149" y="204"/>
                    <a:pt x="150" y="201"/>
                  </a:cubicBezTo>
                  <a:cubicBezTo>
                    <a:pt x="151" y="198"/>
                    <a:pt x="150" y="191"/>
                    <a:pt x="149" y="188"/>
                  </a:cubicBezTo>
                  <a:cubicBezTo>
                    <a:pt x="149" y="185"/>
                    <a:pt x="148" y="181"/>
                    <a:pt x="147" y="179"/>
                  </a:cubicBezTo>
                  <a:cubicBezTo>
                    <a:pt x="145" y="176"/>
                    <a:pt x="139" y="173"/>
                    <a:pt x="136" y="170"/>
                  </a:cubicBezTo>
                  <a:cubicBezTo>
                    <a:pt x="133" y="168"/>
                    <a:pt x="128" y="164"/>
                    <a:pt x="126" y="161"/>
                  </a:cubicBezTo>
                  <a:cubicBezTo>
                    <a:pt x="122" y="158"/>
                    <a:pt x="114" y="151"/>
                    <a:pt x="111" y="147"/>
                  </a:cubicBezTo>
                  <a:cubicBezTo>
                    <a:pt x="110" y="145"/>
                    <a:pt x="109" y="141"/>
                    <a:pt x="109" y="139"/>
                  </a:cubicBezTo>
                  <a:cubicBezTo>
                    <a:pt x="108" y="135"/>
                    <a:pt x="109" y="128"/>
                    <a:pt x="109" y="124"/>
                  </a:cubicBezTo>
                  <a:cubicBezTo>
                    <a:pt x="110" y="123"/>
                    <a:pt x="111" y="119"/>
                    <a:pt x="111" y="118"/>
                  </a:cubicBezTo>
                  <a:cubicBezTo>
                    <a:pt x="110" y="116"/>
                    <a:pt x="109" y="114"/>
                    <a:pt x="107" y="113"/>
                  </a:cubicBezTo>
                  <a:cubicBezTo>
                    <a:pt x="106" y="112"/>
                    <a:pt x="102" y="110"/>
                    <a:pt x="100" y="110"/>
                  </a:cubicBezTo>
                  <a:cubicBezTo>
                    <a:pt x="97" y="108"/>
                    <a:pt x="92" y="106"/>
                    <a:pt x="90" y="105"/>
                  </a:cubicBezTo>
                  <a:cubicBezTo>
                    <a:pt x="88" y="104"/>
                    <a:pt x="85" y="101"/>
                    <a:pt x="84" y="99"/>
                  </a:cubicBezTo>
                  <a:cubicBezTo>
                    <a:pt x="83" y="97"/>
                    <a:pt x="84" y="94"/>
                    <a:pt x="84" y="93"/>
                  </a:cubicBezTo>
                  <a:cubicBezTo>
                    <a:pt x="86" y="93"/>
                    <a:pt x="88" y="93"/>
                    <a:pt x="89" y="93"/>
                  </a:cubicBezTo>
                  <a:cubicBezTo>
                    <a:pt x="91" y="94"/>
                    <a:pt x="94" y="96"/>
                    <a:pt x="95" y="95"/>
                  </a:cubicBezTo>
                  <a:cubicBezTo>
                    <a:pt x="98" y="95"/>
                    <a:pt x="100" y="88"/>
                    <a:pt x="101" y="86"/>
                  </a:cubicBezTo>
                  <a:cubicBezTo>
                    <a:pt x="103" y="83"/>
                    <a:pt x="105" y="77"/>
                    <a:pt x="106" y="73"/>
                  </a:cubicBezTo>
                  <a:cubicBezTo>
                    <a:pt x="107" y="69"/>
                    <a:pt x="109" y="61"/>
                    <a:pt x="110" y="56"/>
                  </a:cubicBezTo>
                  <a:cubicBezTo>
                    <a:pt x="112" y="51"/>
                    <a:pt x="117" y="39"/>
                    <a:pt x="120" y="34"/>
                  </a:cubicBezTo>
                  <a:cubicBezTo>
                    <a:pt x="122" y="31"/>
                    <a:pt x="125" y="26"/>
                    <a:pt x="127" y="24"/>
                  </a:cubicBezTo>
                  <a:cubicBezTo>
                    <a:pt x="130" y="20"/>
                    <a:pt x="138" y="16"/>
                    <a:pt x="141" y="14"/>
                  </a:cubicBezTo>
                  <a:cubicBezTo>
                    <a:pt x="144" y="11"/>
                    <a:pt x="149" y="6"/>
                    <a:pt x="152" y="4"/>
                  </a:cubicBezTo>
                  <a:cubicBezTo>
                    <a:pt x="154" y="3"/>
                    <a:pt x="158" y="0"/>
                    <a:pt x="160" y="0"/>
                  </a:cubicBezTo>
                  <a:cubicBezTo>
                    <a:pt x="162" y="0"/>
                    <a:pt x="164" y="3"/>
                    <a:pt x="165" y="4"/>
                  </a:cubicBezTo>
                  <a:cubicBezTo>
                    <a:pt x="168" y="5"/>
                    <a:pt x="172" y="7"/>
                    <a:pt x="175" y="8"/>
                  </a:cubicBezTo>
                  <a:cubicBezTo>
                    <a:pt x="177" y="8"/>
                    <a:pt x="180" y="7"/>
                    <a:pt x="182" y="8"/>
                  </a:cubicBezTo>
                  <a:cubicBezTo>
                    <a:pt x="185" y="8"/>
                    <a:pt x="190" y="11"/>
                    <a:pt x="192" y="13"/>
                  </a:cubicBezTo>
                  <a:cubicBezTo>
                    <a:pt x="194" y="14"/>
                    <a:pt x="196" y="18"/>
                    <a:pt x="197" y="19"/>
                  </a:cubicBezTo>
                  <a:cubicBezTo>
                    <a:pt x="198" y="21"/>
                    <a:pt x="201" y="26"/>
                    <a:pt x="202" y="28"/>
                  </a:cubicBezTo>
                  <a:cubicBezTo>
                    <a:pt x="206" y="32"/>
                    <a:pt x="216" y="38"/>
                    <a:pt x="220" y="42"/>
                  </a:cubicBezTo>
                  <a:cubicBezTo>
                    <a:pt x="224" y="46"/>
                    <a:pt x="230" y="56"/>
                    <a:pt x="233" y="61"/>
                  </a:cubicBezTo>
                  <a:cubicBezTo>
                    <a:pt x="235" y="63"/>
                    <a:pt x="237" y="68"/>
                    <a:pt x="240" y="69"/>
                  </a:cubicBezTo>
                  <a:cubicBezTo>
                    <a:pt x="242" y="71"/>
                    <a:pt x="250" y="72"/>
                    <a:pt x="253" y="72"/>
                  </a:cubicBezTo>
                  <a:cubicBezTo>
                    <a:pt x="255" y="72"/>
                    <a:pt x="258" y="72"/>
                    <a:pt x="260" y="72"/>
                  </a:cubicBezTo>
                  <a:cubicBezTo>
                    <a:pt x="260" y="71"/>
                    <a:pt x="262" y="71"/>
                    <a:pt x="263" y="71"/>
                  </a:cubicBezTo>
                  <a:cubicBezTo>
                    <a:pt x="265" y="71"/>
                    <a:pt x="267" y="75"/>
                    <a:pt x="268" y="75"/>
                  </a:cubicBezTo>
                  <a:cubicBezTo>
                    <a:pt x="271" y="76"/>
                    <a:pt x="275" y="72"/>
                    <a:pt x="277" y="71"/>
                  </a:cubicBezTo>
                  <a:cubicBezTo>
                    <a:pt x="278" y="70"/>
                    <a:pt x="279" y="68"/>
                    <a:pt x="279" y="68"/>
                  </a:cubicBezTo>
                  <a:cubicBezTo>
                    <a:pt x="281" y="68"/>
                    <a:pt x="284" y="70"/>
                    <a:pt x="285" y="71"/>
                  </a:cubicBezTo>
                  <a:cubicBezTo>
                    <a:pt x="288" y="72"/>
                    <a:pt x="294" y="75"/>
                    <a:pt x="297" y="77"/>
                  </a:cubicBezTo>
                  <a:cubicBezTo>
                    <a:pt x="300" y="78"/>
                    <a:pt x="305" y="81"/>
                    <a:pt x="308" y="83"/>
                  </a:cubicBezTo>
                  <a:cubicBezTo>
                    <a:pt x="311" y="86"/>
                    <a:pt x="318" y="91"/>
                    <a:pt x="321" y="94"/>
                  </a:cubicBezTo>
                  <a:cubicBezTo>
                    <a:pt x="324" y="97"/>
                    <a:pt x="327" y="104"/>
                    <a:pt x="330" y="107"/>
                  </a:cubicBezTo>
                  <a:cubicBezTo>
                    <a:pt x="332" y="110"/>
                    <a:pt x="338" y="116"/>
                    <a:pt x="341" y="120"/>
                  </a:cubicBezTo>
                  <a:cubicBezTo>
                    <a:pt x="344" y="123"/>
                    <a:pt x="349" y="129"/>
                    <a:pt x="353" y="132"/>
                  </a:cubicBezTo>
                  <a:cubicBezTo>
                    <a:pt x="355" y="134"/>
                    <a:pt x="360" y="136"/>
                    <a:pt x="362" y="138"/>
                  </a:cubicBezTo>
                  <a:cubicBezTo>
                    <a:pt x="366" y="141"/>
                    <a:pt x="371" y="151"/>
                    <a:pt x="375" y="154"/>
                  </a:cubicBezTo>
                  <a:cubicBezTo>
                    <a:pt x="378" y="158"/>
                    <a:pt x="386" y="162"/>
                    <a:pt x="390" y="166"/>
                  </a:cubicBezTo>
                  <a:cubicBezTo>
                    <a:pt x="393" y="168"/>
                    <a:pt x="398" y="173"/>
                    <a:pt x="401" y="176"/>
                  </a:cubicBezTo>
                  <a:cubicBezTo>
                    <a:pt x="404" y="180"/>
                    <a:pt x="408" y="188"/>
                    <a:pt x="411" y="192"/>
                  </a:cubicBezTo>
                  <a:cubicBezTo>
                    <a:pt x="413" y="194"/>
                    <a:pt x="417" y="197"/>
                    <a:pt x="419" y="200"/>
                  </a:cubicBezTo>
                  <a:cubicBezTo>
                    <a:pt x="420" y="202"/>
                    <a:pt x="421" y="207"/>
                    <a:pt x="423" y="209"/>
                  </a:cubicBezTo>
                  <a:cubicBezTo>
                    <a:pt x="425" y="213"/>
                    <a:pt x="430" y="219"/>
                    <a:pt x="432" y="222"/>
                  </a:cubicBezTo>
                  <a:cubicBezTo>
                    <a:pt x="434" y="224"/>
                    <a:pt x="437" y="226"/>
                    <a:pt x="438" y="227"/>
                  </a:cubicBezTo>
                  <a:cubicBezTo>
                    <a:pt x="440" y="228"/>
                    <a:pt x="443" y="231"/>
                    <a:pt x="445" y="232"/>
                  </a:cubicBezTo>
                  <a:cubicBezTo>
                    <a:pt x="446" y="232"/>
                    <a:pt x="449" y="231"/>
                    <a:pt x="450" y="232"/>
                  </a:cubicBezTo>
                  <a:cubicBezTo>
                    <a:pt x="451" y="232"/>
                    <a:pt x="451" y="235"/>
                    <a:pt x="450" y="236"/>
                  </a:cubicBezTo>
                  <a:cubicBezTo>
                    <a:pt x="450" y="238"/>
                    <a:pt x="447" y="240"/>
                    <a:pt x="445" y="242"/>
                  </a:cubicBezTo>
                  <a:cubicBezTo>
                    <a:pt x="444" y="243"/>
                    <a:pt x="441" y="246"/>
                    <a:pt x="440" y="248"/>
                  </a:cubicBezTo>
                  <a:cubicBezTo>
                    <a:pt x="439" y="250"/>
                    <a:pt x="438" y="257"/>
                    <a:pt x="437" y="260"/>
                  </a:cubicBezTo>
                  <a:cubicBezTo>
                    <a:pt x="437" y="262"/>
                    <a:pt x="436" y="265"/>
                    <a:pt x="437" y="267"/>
                  </a:cubicBezTo>
                  <a:cubicBezTo>
                    <a:pt x="438" y="269"/>
                    <a:pt x="443" y="270"/>
                    <a:pt x="445" y="271"/>
                  </a:cubicBezTo>
                  <a:cubicBezTo>
                    <a:pt x="446" y="271"/>
                    <a:pt x="449" y="271"/>
                    <a:pt x="451" y="272"/>
                  </a:cubicBezTo>
                  <a:cubicBezTo>
                    <a:pt x="453" y="273"/>
                    <a:pt x="457" y="277"/>
                    <a:pt x="459" y="279"/>
                  </a:cubicBezTo>
                  <a:cubicBezTo>
                    <a:pt x="461" y="281"/>
                    <a:pt x="463" y="287"/>
                    <a:pt x="465" y="290"/>
                  </a:cubicBezTo>
                  <a:cubicBezTo>
                    <a:pt x="467" y="292"/>
                    <a:pt x="471" y="296"/>
                    <a:pt x="473" y="30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14">
              <a:extLst>
                <a:ext uri="{FF2B5EF4-FFF2-40B4-BE49-F238E27FC236}">
                  <a16:creationId xmlns:a16="http://schemas.microsoft.com/office/drawing/2014/main" id="{477C1726-353C-460C-8494-D2624B340289}"/>
                </a:ext>
              </a:extLst>
            </p:cNvPr>
            <p:cNvSpPr>
              <a:spLocks/>
            </p:cNvSpPr>
            <p:nvPr/>
          </p:nvSpPr>
          <p:spPr bwMode="auto">
            <a:xfrm>
              <a:off x="4851400" y="2101851"/>
              <a:ext cx="938212" cy="865188"/>
            </a:xfrm>
            <a:custGeom>
              <a:avLst/>
              <a:gdLst/>
              <a:ahLst/>
              <a:cxnLst>
                <a:cxn ang="0">
                  <a:pos x="623" y="428"/>
                </a:cxn>
                <a:cxn ang="0">
                  <a:pos x="636" y="480"/>
                </a:cxn>
                <a:cxn ang="0">
                  <a:pos x="608" y="492"/>
                </a:cxn>
                <a:cxn ang="0">
                  <a:pos x="578" y="533"/>
                </a:cxn>
                <a:cxn ang="0">
                  <a:pos x="545" y="560"/>
                </a:cxn>
                <a:cxn ang="0">
                  <a:pos x="514" y="582"/>
                </a:cxn>
                <a:cxn ang="0">
                  <a:pos x="477" y="592"/>
                </a:cxn>
                <a:cxn ang="0">
                  <a:pos x="446" y="562"/>
                </a:cxn>
                <a:cxn ang="0">
                  <a:pos x="420" y="550"/>
                </a:cxn>
                <a:cxn ang="0">
                  <a:pos x="405" y="541"/>
                </a:cxn>
                <a:cxn ang="0">
                  <a:pos x="357" y="542"/>
                </a:cxn>
                <a:cxn ang="0">
                  <a:pos x="314" y="494"/>
                </a:cxn>
                <a:cxn ang="0">
                  <a:pos x="268" y="502"/>
                </a:cxn>
                <a:cxn ang="0">
                  <a:pos x="205" y="499"/>
                </a:cxn>
                <a:cxn ang="0">
                  <a:pos x="175" y="485"/>
                </a:cxn>
                <a:cxn ang="0">
                  <a:pos x="148" y="440"/>
                </a:cxn>
                <a:cxn ang="0">
                  <a:pos x="153" y="402"/>
                </a:cxn>
                <a:cxn ang="0">
                  <a:pos x="169" y="382"/>
                </a:cxn>
                <a:cxn ang="0">
                  <a:pos x="158" y="318"/>
                </a:cxn>
                <a:cxn ang="0">
                  <a:pos x="126" y="283"/>
                </a:cxn>
                <a:cxn ang="0">
                  <a:pos x="95" y="297"/>
                </a:cxn>
                <a:cxn ang="0">
                  <a:pos x="54" y="277"/>
                </a:cxn>
                <a:cxn ang="0">
                  <a:pos x="36" y="261"/>
                </a:cxn>
                <a:cxn ang="0">
                  <a:pos x="14" y="217"/>
                </a:cxn>
                <a:cxn ang="0">
                  <a:pos x="23" y="202"/>
                </a:cxn>
                <a:cxn ang="0">
                  <a:pos x="44" y="199"/>
                </a:cxn>
                <a:cxn ang="0">
                  <a:pos x="68" y="191"/>
                </a:cxn>
                <a:cxn ang="0">
                  <a:pos x="116" y="172"/>
                </a:cxn>
                <a:cxn ang="0">
                  <a:pos x="97" y="159"/>
                </a:cxn>
                <a:cxn ang="0">
                  <a:pos x="73" y="146"/>
                </a:cxn>
                <a:cxn ang="0">
                  <a:pos x="82" y="121"/>
                </a:cxn>
                <a:cxn ang="0">
                  <a:pos x="44" y="67"/>
                </a:cxn>
                <a:cxn ang="0">
                  <a:pos x="3" y="43"/>
                </a:cxn>
                <a:cxn ang="0">
                  <a:pos x="13" y="33"/>
                </a:cxn>
                <a:cxn ang="0">
                  <a:pos x="39" y="38"/>
                </a:cxn>
                <a:cxn ang="0">
                  <a:pos x="60" y="19"/>
                </a:cxn>
                <a:cxn ang="0">
                  <a:pos x="84" y="9"/>
                </a:cxn>
                <a:cxn ang="0">
                  <a:pos x="123" y="24"/>
                </a:cxn>
                <a:cxn ang="0">
                  <a:pos x="149" y="7"/>
                </a:cxn>
                <a:cxn ang="0">
                  <a:pos x="192" y="24"/>
                </a:cxn>
                <a:cxn ang="0">
                  <a:pos x="195" y="63"/>
                </a:cxn>
                <a:cxn ang="0">
                  <a:pos x="172" y="96"/>
                </a:cxn>
                <a:cxn ang="0">
                  <a:pos x="195" y="141"/>
                </a:cxn>
                <a:cxn ang="0">
                  <a:pos x="217" y="136"/>
                </a:cxn>
                <a:cxn ang="0">
                  <a:pos x="250" y="148"/>
                </a:cxn>
                <a:cxn ang="0">
                  <a:pos x="283" y="170"/>
                </a:cxn>
                <a:cxn ang="0">
                  <a:pos x="310" y="181"/>
                </a:cxn>
                <a:cxn ang="0">
                  <a:pos x="332" y="188"/>
                </a:cxn>
                <a:cxn ang="0">
                  <a:pos x="345" y="183"/>
                </a:cxn>
                <a:cxn ang="0">
                  <a:pos x="361" y="178"/>
                </a:cxn>
                <a:cxn ang="0">
                  <a:pos x="377" y="148"/>
                </a:cxn>
                <a:cxn ang="0">
                  <a:pos x="416" y="142"/>
                </a:cxn>
                <a:cxn ang="0">
                  <a:pos x="455" y="173"/>
                </a:cxn>
                <a:cxn ang="0">
                  <a:pos x="457" y="200"/>
                </a:cxn>
                <a:cxn ang="0">
                  <a:pos x="485" y="227"/>
                </a:cxn>
                <a:cxn ang="0">
                  <a:pos x="459" y="231"/>
                </a:cxn>
                <a:cxn ang="0">
                  <a:pos x="448" y="238"/>
                </a:cxn>
                <a:cxn ang="0">
                  <a:pos x="453" y="260"/>
                </a:cxn>
                <a:cxn ang="0">
                  <a:pos x="463" y="294"/>
                </a:cxn>
                <a:cxn ang="0">
                  <a:pos x="512" y="314"/>
                </a:cxn>
                <a:cxn ang="0">
                  <a:pos x="573" y="332"/>
                </a:cxn>
                <a:cxn ang="0">
                  <a:pos x="605" y="318"/>
                </a:cxn>
                <a:cxn ang="0">
                  <a:pos x="633" y="357"/>
                </a:cxn>
              </a:cxnLst>
              <a:rect l="0" t="0" r="r" b="b"/>
              <a:pathLst>
                <a:path w="642" h="593">
                  <a:moveTo>
                    <a:pt x="640" y="368"/>
                  </a:moveTo>
                  <a:cubicBezTo>
                    <a:pt x="642" y="374"/>
                    <a:pt x="642" y="387"/>
                    <a:pt x="641" y="393"/>
                  </a:cubicBezTo>
                  <a:cubicBezTo>
                    <a:pt x="640" y="398"/>
                    <a:pt x="638" y="408"/>
                    <a:pt x="636" y="413"/>
                  </a:cubicBezTo>
                  <a:cubicBezTo>
                    <a:pt x="634" y="417"/>
                    <a:pt x="626" y="424"/>
                    <a:pt x="623" y="428"/>
                  </a:cubicBezTo>
                  <a:cubicBezTo>
                    <a:pt x="620" y="432"/>
                    <a:pt x="616" y="441"/>
                    <a:pt x="615" y="446"/>
                  </a:cubicBezTo>
                  <a:cubicBezTo>
                    <a:pt x="615" y="450"/>
                    <a:pt x="616" y="458"/>
                    <a:pt x="618" y="461"/>
                  </a:cubicBezTo>
                  <a:cubicBezTo>
                    <a:pt x="619" y="463"/>
                    <a:pt x="622" y="467"/>
                    <a:pt x="624" y="469"/>
                  </a:cubicBezTo>
                  <a:cubicBezTo>
                    <a:pt x="627" y="472"/>
                    <a:pt x="635" y="476"/>
                    <a:pt x="636" y="480"/>
                  </a:cubicBezTo>
                  <a:cubicBezTo>
                    <a:pt x="638" y="485"/>
                    <a:pt x="636" y="495"/>
                    <a:pt x="632" y="498"/>
                  </a:cubicBezTo>
                  <a:cubicBezTo>
                    <a:pt x="631" y="499"/>
                    <a:pt x="626" y="498"/>
                    <a:pt x="625" y="498"/>
                  </a:cubicBezTo>
                  <a:cubicBezTo>
                    <a:pt x="623" y="497"/>
                    <a:pt x="619" y="496"/>
                    <a:pt x="617" y="495"/>
                  </a:cubicBezTo>
                  <a:cubicBezTo>
                    <a:pt x="615" y="494"/>
                    <a:pt x="611" y="492"/>
                    <a:pt x="608" y="492"/>
                  </a:cubicBezTo>
                  <a:cubicBezTo>
                    <a:pt x="606" y="492"/>
                    <a:pt x="603" y="495"/>
                    <a:pt x="602" y="496"/>
                  </a:cubicBezTo>
                  <a:cubicBezTo>
                    <a:pt x="599" y="499"/>
                    <a:pt x="597" y="506"/>
                    <a:pt x="596" y="510"/>
                  </a:cubicBezTo>
                  <a:cubicBezTo>
                    <a:pt x="594" y="514"/>
                    <a:pt x="591" y="522"/>
                    <a:pt x="589" y="525"/>
                  </a:cubicBezTo>
                  <a:cubicBezTo>
                    <a:pt x="587" y="528"/>
                    <a:pt x="581" y="532"/>
                    <a:pt x="578" y="533"/>
                  </a:cubicBezTo>
                  <a:cubicBezTo>
                    <a:pt x="575" y="534"/>
                    <a:pt x="568" y="532"/>
                    <a:pt x="565" y="534"/>
                  </a:cubicBezTo>
                  <a:cubicBezTo>
                    <a:pt x="562" y="536"/>
                    <a:pt x="559" y="544"/>
                    <a:pt x="557" y="547"/>
                  </a:cubicBezTo>
                  <a:cubicBezTo>
                    <a:pt x="555" y="548"/>
                    <a:pt x="550" y="549"/>
                    <a:pt x="549" y="551"/>
                  </a:cubicBezTo>
                  <a:cubicBezTo>
                    <a:pt x="547" y="553"/>
                    <a:pt x="545" y="558"/>
                    <a:pt x="545" y="560"/>
                  </a:cubicBezTo>
                  <a:cubicBezTo>
                    <a:pt x="545" y="563"/>
                    <a:pt x="547" y="568"/>
                    <a:pt x="546" y="570"/>
                  </a:cubicBezTo>
                  <a:cubicBezTo>
                    <a:pt x="546" y="573"/>
                    <a:pt x="542" y="579"/>
                    <a:pt x="539" y="581"/>
                  </a:cubicBezTo>
                  <a:cubicBezTo>
                    <a:pt x="538" y="582"/>
                    <a:pt x="533" y="583"/>
                    <a:pt x="531" y="583"/>
                  </a:cubicBezTo>
                  <a:cubicBezTo>
                    <a:pt x="527" y="584"/>
                    <a:pt x="518" y="583"/>
                    <a:pt x="514" y="582"/>
                  </a:cubicBezTo>
                  <a:cubicBezTo>
                    <a:pt x="511" y="582"/>
                    <a:pt x="506" y="580"/>
                    <a:pt x="503" y="581"/>
                  </a:cubicBezTo>
                  <a:cubicBezTo>
                    <a:pt x="499" y="581"/>
                    <a:pt x="491" y="582"/>
                    <a:pt x="488" y="584"/>
                  </a:cubicBezTo>
                  <a:cubicBezTo>
                    <a:pt x="486" y="586"/>
                    <a:pt x="484" y="590"/>
                    <a:pt x="483" y="593"/>
                  </a:cubicBezTo>
                  <a:cubicBezTo>
                    <a:pt x="481" y="593"/>
                    <a:pt x="479" y="592"/>
                    <a:pt x="477" y="592"/>
                  </a:cubicBezTo>
                  <a:cubicBezTo>
                    <a:pt x="474" y="591"/>
                    <a:pt x="466" y="591"/>
                    <a:pt x="463" y="590"/>
                  </a:cubicBezTo>
                  <a:cubicBezTo>
                    <a:pt x="459" y="589"/>
                    <a:pt x="451" y="586"/>
                    <a:pt x="449" y="584"/>
                  </a:cubicBezTo>
                  <a:cubicBezTo>
                    <a:pt x="447" y="582"/>
                    <a:pt x="444" y="578"/>
                    <a:pt x="444" y="576"/>
                  </a:cubicBezTo>
                  <a:cubicBezTo>
                    <a:pt x="443" y="573"/>
                    <a:pt x="446" y="566"/>
                    <a:pt x="446" y="562"/>
                  </a:cubicBezTo>
                  <a:cubicBezTo>
                    <a:pt x="445" y="560"/>
                    <a:pt x="444" y="555"/>
                    <a:pt x="443" y="553"/>
                  </a:cubicBezTo>
                  <a:cubicBezTo>
                    <a:pt x="442" y="551"/>
                    <a:pt x="438" y="548"/>
                    <a:pt x="436" y="548"/>
                  </a:cubicBezTo>
                  <a:cubicBezTo>
                    <a:pt x="434" y="547"/>
                    <a:pt x="431" y="547"/>
                    <a:pt x="429" y="547"/>
                  </a:cubicBezTo>
                  <a:cubicBezTo>
                    <a:pt x="427" y="547"/>
                    <a:pt x="422" y="549"/>
                    <a:pt x="420" y="550"/>
                  </a:cubicBezTo>
                  <a:cubicBezTo>
                    <a:pt x="420" y="550"/>
                    <a:pt x="419" y="552"/>
                    <a:pt x="418" y="553"/>
                  </a:cubicBezTo>
                  <a:cubicBezTo>
                    <a:pt x="416" y="553"/>
                    <a:pt x="414" y="552"/>
                    <a:pt x="412" y="551"/>
                  </a:cubicBezTo>
                  <a:cubicBezTo>
                    <a:pt x="411" y="550"/>
                    <a:pt x="409" y="548"/>
                    <a:pt x="408" y="547"/>
                  </a:cubicBezTo>
                  <a:cubicBezTo>
                    <a:pt x="407" y="546"/>
                    <a:pt x="407" y="542"/>
                    <a:pt x="405" y="541"/>
                  </a:cubicBezTo>
                  <a:cubicBezTo>
                    <a:pt x="404" y="540"/>
                    <a:pt x="402" y="541"/>
                    <a:pt x="401" y="541"/>
                  </a:cubicBezTo>
                  <a:cubicBezTo>
                    <a:pt x="400" y="541"/>
                    <a:pt x="398" y="543"/>
                    <a:pt x="396" y="544"/>
                  </a:cubicBezTo>
                  <a:cubicBezTo>
                    <a:pt x="393" y="545"/>
                    <a:pt x="386" y="546"/>
                    <a:pt x="383" y="546"/>
                  </a:cubicBezTo>
                  <a:cubicBezTo>
                    <a:pt x="376" y="546"/>
                    <a:pt x="363" y="544"/>
                    <a:pt x="357" y="542"/>
                  </a:cubicBezTo>
                  <a:cubicBezTo>
                    <a:pt x="354" y="541"/>
                    <a:pt x="349" y="537"/>
                    <a:pt x="346" y="535"/>
                  </a:cubicBezTo>
                  <a:cubicBezTo>
                    <a:pt x="343" y="532"/>
                    <a:pt x="337" y="526"/>
                    <a:pt x="334" y="522"/>
                  </a:cubicBezTo>
                  <a:cubicBezTo>
                    <a:pt x="331" y="518"/>
                    <a:pt x="327" y="508"/>
                    <a:pt x="323" y="504"/>
                  </a:cubicBezTo>
                  <a:cubicBezTo>
                    <a:pt x="321" y="501"/>
                    <a:pt x="317" y="496"/>
                    <a:pt x="314" y="494"/>
                  </a:cubicBezTo>
                  <a:cubicBezTo>
                    <a:pt x="312" y="492"/>
                    <a:pt x="307" y="489"/>
                    <a:pt x="305" y="488"/>
                  </a:cubicBezTo>
                  <a:cubicBezTo>
                    <a:pt x="301" y="487"/>
                    <a:pt x="294" y="487"/>
                    <a:pt x="291" y="488"/>
                  </a:cubicBezTo>
                  <a:cubicBezTo>
                    <a:pt x="289" y="489"/>
                    <a:pt x="284" y="491"/>
                    <a:pt x="282" y="493"/>
                  </a:cubicBezTo>
                  <a:cubicBezTo>
                    <a:pt x="278" y="495"/>
                    <a:pt x="272" y="500"/>
                    <a:pt x="268" y="502"/>
                  </a:cubicBezTo>
                  <a:cubicBezTo>
                    <a:pt x="265" y="504"/>
                    <a:pt x="259" y="507"/>
                    <a:pt x="255" y="507"/>
                  </a:cubicBezTo>
                  <a:cubicBezTo>
                    <a:pt x="252" y="508"/>
                    <a:pt x="245" y="508"/>
                    <a:pt x="242" y="507"/>
                  </a:cubicBezTo>
                  <a:cubicBezTo>
                    <a:pt x="237" y="507"/>
                    <a:pt x="226" y="504"/>
                    <a:pt x="221" y="503"/>
                  </a:cubicBezTo>
                  <a:cubicBezTo>
                    <a:pt x="217" y="502"/>
                    <a:pt x="209" y="500"/>
                    <a:pt x="205" y="499"/>
                  </a:cubicBezTo>
                  <a:cubicBezTo>
                    <a:pt x="203" y="499"/>
                    <a:pt x="199" y="500"/>
                    <a:pt x="197" y="500"/>
                  </a:cubicBezTo>
                  <a:cubicBezTo>
                    <a:pt x="195" y="500"/>
                    <a:pt x="191" y="502"/>
                    <a:pt x="189" y="501"/>
                  </a:cubicBezTo>
                  <a:cubicBezTo>
                    <a:pt x="187" y="500"/>
                    <a:pt x="184" y="497"/>
                    <a:pt x="182" y="496"/>
                  </a:cubicBezTo>
                  <a:cubicBezTo>
                    <a:pt x="180" y="493"/>
                    <a:pt x="176" y="488"/>
                    <a:pt x="175" y="485"/>
                  </a:cubicBezTo>
                  <a:cubicBezTo>
                    <a:pt x="173" y="481"/>
                    <a:pt x="172" y="473"/>
                    <a:pt x="171" y="469"/>
                  </a:cubicBezTo>
                  <a:cubicBezTo>
                    <a:pt x="170" y="466"/>
                    <a:pt x="169" y="459"/>
                    <a:pt x="167" y="456"/>
                  </a:cubicBezTo>
                  <a:cubicBezTo>
                    <a:pt x="165" y="454"/>
                    <a:pt x="160" y="450"/>
                    <a:pt x="158" y="448"/>
                  </a:cubicBezTo>
                  <a:cubicBezTo>
                    <a:pt x="156" y="446"/>
                    <a:pt x="150" y="443"/>
                    <a:pt x="148" y="440"/>
                  </a:cubicBezTo>
                  <a:cubicBezTo>
                    <a:pt x="147" y="438"/>
                    <a:pt x="145" y="432"/>
                    <a:pt x="145" y="429"/>
                  </a:cubicBezTo>
                  <a:cubicBezTo>
                    <a:pt x="144" y="426"/>
                    <a:pt x="143" y="420"/>
                    <a:pt x="144" y="418"/>
                  </a:cubicBezTo>
                  <a:cubicBezTo>
                    <a:pt x="145" y="415"/>
                    <a:pt x="151" y="409"/>
                    <a:pt x="151" y="408"/>
                  </a:cubicBezTo>
                  <a:cubicBezTo>
                    <a:pt x="152" y="408"/>
                    <a:pt x="153" y="403"/>
                    <a:pt x="153" y="402"/>
                  </a:cubicBezTo>
                  <a:cubicBezTo>
                    <a:pt x="152" y="400"/>
                    <a:pt x="149" y="398"/>
                    <a:pt x="149" y="396"/>
                  </a:cubicBezTo>
                  <a:cubicBezTo>
                    <a:pt x="149" y="394"/>
                    <a:pt x="151" y="390"/>
                    <a:pt x="152" y="389"/>
                  </a:cubicBezTo>
                  <a:cubicBezTo>
                    <a:pt x="154" y="388"/>
                    <a:pt x="159" y="388"/>
                    <a:pt x="162" y="387"/>
                  </a:cubicBezTo>
                  <a:cubicBezTo>
                    <a:pt x="164" y="386"/>
                    <a:pt x="167" y="383"/>
                    <a:pt x="169" y="382"/>
                  </a:cubicBezTo>
                  <a:cubicBezTo>
                    <a:pt x="171" y="378"/>
                    <a:pt x="175" y="370"/>
                    <a:pt x="175" y="366"/>
                  </a:cubicBezTo>
                  <a:cubicBezTo>
                    <a:pt x="176" y="361"/>
                    <a:pt x="175" y="349"/>
                    <a:pt x="173" y="343"/>
                  </a:cubicBezTo>
                  <a:cubicBezTo>
                    <a:pt x="172" y="339"/>
                    <a:pt x="167" y="332"/>
                    <a:pt x="164" y="328"/>
                  </a:cubicBezTo>
                  <a:cubicBezTo>
                    <a:pt x="163" y="325"/>
                    <a:pt x="159" y="321"/>
                    <a:pt x="158" y="318"/>
                  </a:cubicBezTo>
                  <a:cubicBezTo>
                    <a:pt x="157" y="317"/>
                    <a:pt x="157" y="313"/>
                    <a:pt x="156" y="312"/>
                  </a:cubicBezTo>
                  <a:cubicBezTo>
                    <a:pt x="154" y="309"/>
                    <a:pt x="148" y="304"/>
                    <a:pt x="146" y="302"/>
                  </a:cubicBezTo>
                  <a:cubicBezTo>
                    <a:pt x="142" y="299"/>
                    <a:pt x="134" y="296"/>
                    <a:pt x="132" y="293"/>
                  </a:cubicBezTo>
                  <a:cubicBezTo>
                    <a:pt x="130" y="291"/>
                    <a:pt x="128" y="285"/>
                    <a:pt x="126" y="283"/>
                  </a:cubicBezTo>
                  <a:cubicBezTo>
                    <a:pt x="124" y="281"/>
                    <a:pt x="121" y="278"/>
                    <a:pt x="119" y="278"/>
                  </a:cubicBezTo>
                  <a:cubicBezTo>
                    <a:pt x="117" y="277"/>
                    <a:pt x="113" y="280"/>
                    <a:pt x="111" y="281"/>
                  </a:cubicBezTo>
                  <a:cubicBezTo>
                    <a:pt x="109" y="283"/>
                    <a:pt x="104" y="287"/>
                    <a:pt x="102" y="290"/>
                  </a:cubicBezTo>
                  <a:cubicBezTo>
                    <a:pt x="100" y="291"/>
                    <a:pt x="97" y="296"/>
                    <a:pt x="95" y="297"/>
                  </a:cubicBezTo>
                  <a:cubicBezTo>
                    <a:pt x="93" y="299"/>
                    <a:pt x="89" y="303"/>
                    <a:pt x="86" y="304"/>
                  </a:cubicBezTo>
                  <a:cubicBezTo>
                    <a:pt x="83" y="305"/>
                    <a:pt x="78" y="304"/>
                    <a:pt x="75" y="303"/>
                  </a:cubicBezTo>
                  <a:cubicBezTo>
                    <a:pt x="72" y="301"/>
                    <a:pt x="67" y="296"/>
                    <a:pt x="64" y="293"/>
                  </a:cubicBezTo>
                  <a:cubicBezTo>
                    <a:pt x="61" y="289"/>
                    <a:pt x="57" y="280"/>
                    <a:pt x="54" y="277"/>
                  </a:cubicBezTo>
                  <a:cubicBezTo>
                    <a:pt x="53" y="275"/>
                    <a:pt x="50" y="270"/>
                    <a:pt x="47" y="269"/>
                  </a:cubicBezTo>
                  <a:cubicBezTo>
                    <a:pt x="45" y="268"/>
                    <a:pt x="40" y="269"/>
                    <a:pt x="38" y="270"/>
                  </a:cubicBezTo>
                  <a:cubicBezTo>
                    <a:pt x="37" y="270"/>
                    <a:pt x="37" y="270"/>
                    <a:pt x="36" y="270"/>
                  </a:cubicBezTo>
                  <a:cubicBezTo>
                    <a:pt x="36" y="267"/>
                    <a:pt x="36" y="263"/>
                    <a:pt x="36" y="261"/>
                  </a:cubicBezTo>
                  <a:cubicBezTo>
                    <a:pt x="37" y="258"/>
                    <a:pt x="36" y="251"/>
                    <a:pt x="36" y="248"/>
                  </a:cubicBezTo>
                  <a:cubicBezTo>
                    <a:pt x="34" y="244"/>
                    <a:pt x="30" y="236"/>
                    <a:pt x="28" y="232"/>
                  </a:cubicBezTo>
                  <a:cubicBezTo>
                    <a:pt x="26" y="230"/>
                    <a:pt x="21" y="225"/>
                    <a:pt x="19" y="222"/>
                  </a:cubicBezTo>
                  <a:cubicBezTo>
                    <a:pt x="18" y="221"/>
                    <a:pt x="13" y="219"/>
                    <a:pt x="14" y="217"/>
                  </a:cubicBezTo>
                  <a:cubicBezTo>
                    <a:pt x="14" y="216"/>
                    <a:pt x="18" y="216"/>
                    <a:pt x="19" y="216"/>
                  </a:cubicBezTo>
                  <a:cubicBezTo>
                    <a:pt x="20" y="216"/>
                    <a:pt x="22" y="217"/>
                    <a:pt x="22" y="216"/>
                  </a:cubicBezTo>
                  <a:cubicBezTo>
                    <a:pt x="23" y="215"/>
                    <a:pt x="20" y="212"/>
                    <a:pt x="20" y="211"/>
                  </a:cubicBezTo>
                  <a:cubicBezTo>
                    <a:pt x="20" y="208"/>
                    <a:pt x="22" y="204"/>
                    <a:pt x="23" y="202"/>
                  </a:cubicBezTo>
                  <a:cubicBezTo>
                    <a:pt x="24" y="201"/>
                    <a:pt x="25" y="200"/>
                    <a:pt x="26" y="199"/>
                  </a:cubicBezTo>
                  <a:cubicBezTo>
                    <a:pt x="27" y="200"/>
                    <a:pt x="28" y="201"/>
                    <a:pt x="29" y="201"/>
                  </a:cubicBezTo>
                  <a:cubicBezTo>
                    <a:pt x="31" y="202"/>
                    <a:pt x="35" y="203"/>
                    <a:pt x="37" y="203"/>
                  </a:cubicBezTo>
                  <a:cubicBezTo>
                    <a:pt x="39" y="202"/>
                    <a:pt x="42" y="200"/>
                    <a:pt x="44" y="199"/>
                  </a:cubicBezTo>
                  <a:cubicBezTo>
                    <a:pt x="46" y="198"/>
                    <a:pt x="49" y="197"/>
                    <a:pt x="50" y="197"/>
                  </a:cubicBezTo>
                  <a:cubicBezTo>
                    <a:pt x="52" y="196"/>
                    <a:pt x="54" y="195"/>
                    <a:pt x="55" y="194"/>
                  </a:cubicBezTo>
                  <a:cubicBezTo>
                    <a:pt x="56" y="193"/>
                    <a:pt x="58" y="192"/>
                    <a:pt x="59" y="190"/>
                  </a:cubicBezTo>
                  <a:cubicBezTo>
                    <a:pt x="62" y="190"/>
                    <a:pt x="66" y="191"/>
                    <a:pt x="68" y="191"/>
                  </a:cubicBezTo>
                  <a:cubicBezTo>
                    <a:pt x="73" y="190"/>
                    <a:pt x="82" y="190"/>
                    <a:pt x="87" y="189"/>
                  </a:cubicBezTo>
                  <a:cubicBezTo>
                    <a:pt x="90" y="189"/>
                    <a:pt x="97" y="187"/>
                    <a:pt x="100" y="186"/>
                  </a:cubicBezTo>
                  <a:cubicBezTo>
                    <a:pt x="104" y="185"/>
                    <a:pt x="111" y="182"/>
                    <a:pt x="114" y="179"/>
                  </a:cubicBezTo>
                  <a:cubicBezTo>
                    <a:pt x="115" y="178"/>
                    <a:pt x="116" y="174"/>
                    <a:pt x="116" y="172"/>
                  </a:cubicBezTo>
                  <a:cubicBezTo>
                    <a:pt x="116" y="170"/>
                    <a:pt x="114" y="166"/>
                    <a:pt x="113" y="164"/>
                  </a:cubicBezTo>
                  <a:cubicBezTo>
                    <a:pt x="111" y="162"/>
                    <a:pt x="105" y="160"/>
                    <a:pt x="102" y="160"/>
                  </a:cubicBezTo>
                  <a:cubicBezTo>
                    <a:pt x="101" y="159"/>
                    <a:pt x="98" y="158"/>
                    <a:pt x="97" y="159"/>
                  </a:cubicBezTo>
                  <a:cubicBezTo>
                    <a:pt x="97" y="159"/>
                    <a:pt x="97" y="159"/>
                    <a:pt x="97" y="159"/>
                  </a:cubicBezTo>
                  <a:cubicBezTo>
                    <a:pt x="96" y="158"/>
                    <a:pt x="93" y="156"/>
                    <a:pt x="91" y="155"/>
                  </a:cubicBezTo>
                  <a:cubicBezTo>
                    <a:pt x="89" y="154"/>
                    <a:pt x="85" y="152"/>
                    <a:pt x="83" y="152"/>
                  </a:cubicBezTo>
                  <a:cubicBezTo>
                    <a:pt x="81" y="151"/>
                    <a:pt x="77" y="152"/>
                    <a:pt x="76" y="151"/>
                  </a:cubicBezTo>
                  <a:cubicBezTo>
                    <a:pt x="75" y="150"/>
                    <a:pt x="73" y="147"/>
                    <a:pt x="73" y="146"/>
                  </a:cubicBezTo>
                  <a:cubicBezTo>
                    <a:pt x="72" y="145"/>
                    <a:pt x="73" y="142"/>
                    <a:pt x="74" y="141"/>
                  </a:cubicBezTo>
                  <a:cubicBezTo>
                    <a:pt x="74" y="140"/>
                    <a:pt x="76" y="139"/>
                    <a:pt x="77" y="138"/>
                  </a:cubicBezTo>
                  <a:cubicBezTo>
                    <a:pt x="78" y="137"/>
                    <a:pt x="82" y="135"/>
                    <a:pt x="83" y="134"/>
                  </a:cubicBezTo>
                  <a:cubicBezTo>
                    <a:pt x="84" y="131"/>
                    <a:pt x="83" y="124"/>
                    <a:pt x="82" y="121"/>
                  </a:cubicBezTo>
                  <a:cubicBezTo>
                    <a:pt x="81" y="117"/>
                    <a:pt x="77" y="109"/>
                    <a:pt x="74" y="105"/>
                  </a:cubicBezTo>
                  <a:cubicBezTo>
                    <a:pt x="72" y="100"/>
                    <a:pt x="68" y="92"/>
                    <a:pt x="66" y="89"/>
                  </a:cubicBezTo>
                  <a:cubicBezTo>
                    <a:pt x="64" y="84"/>
                    <a:pt x="59" y="75"/>
                    <a:pt x="55" y="72"/>
                  </a:cubicBezTo>
                  <a:cubicBezTo>
                    <a:pt x="53" y="70"/>
                    <a:pt x="47" y="68"/>
                    <a:pt x="44" y="67"/>
                  </a:cubicBezTo>
                  <a:cubicBezTo>
                    <a:pt x="42" y="66"/>
                    <a:pt x="37" y="62"/>
                    <a:pt x="34" y="61"/>
                  </a:cubicBezTo>
                  <a:cubicBezTo>
                    <a:pt x="31" y="60"/>
                    <a:pt x="24" y="58"/>
                    <a:pt x="21" y="57"/>
                  </a:cubicBezTo>
                  <a:cubicBezTo>
                    <a:pt x="18" y="56"/>
                    <a:pt x="11" y="54"/>
                    <a:pt x="9" y="51"/>
                  </a:cubicBezTo>
                  <a:cubicBezTo>
                    <a:pt x="7" y="50"/>
                    <a:pt x="4" y="43"/>
                    <a:pt x="3" y="43"/>
                  </a:cubicBezTo>
                  <a:cubicBezTo>
                    <a:pt x="3" y="43"/>
                    <a:pt x="2" y="41"/>
                    <a:pt x="0" y="39"/>
                  </a:cubicBezTo>
                  <a:cubicBezTo>
                    <a:pt x="1" y="38"/>
                    <a:pt x="2" y="37"/>
                    <a:pt x="2" y="37"/>
                  </a:cubicBezTo>
                  <a:cubicBezTo>
                    <a:pt x="4" y="36"/>
                    <a:pt x="8" y="38"/>
                    <a:pt x="10" y="37"/>
                  </a:cubicBezTo>
                  <a:cubicBezTo>
                    <a:pt x="11" y="36"/>
                    <a:pt x="12" y="34"/>
                    <a:pt x="13" y="33"/>
                  </a:cubicBezTo>
                  <a:cubicBezTo>
                    <a:pt x="14" y="32"/>
                    <a:pt x="18" y="32"/>
                    <a:pt x="20" y="32"/>
                  </a:cubicBezTo>
                  <a:cubicBezTo>
                    <a:pt x="22" y="32"/>
                    <a:pt x="25" y="34"/>
                    <a:pt x="27" y="35"/>
                  </a:cubicBezTo>
                  <a:cubicBezTo>
                    <a:pt x="28" y="36"/>
                    <a:pt x="31" y="38"/>
                    <a:pt x="32" y="39"/>
                  </a:cubicBezTo>
                  <a:cubicBezTo>
                    <a:pt x="34" y="39"/>
                    <a:pt x="38" y="38"/>
                    <a:pt x="39" y="38"/>
                  </a:cubicBezTo>
                  <a:cubicBezTo>
                    <a:pt x="41" y="37"/>
                    <a:pt x="44" y="35"/>
                    <a:pt x="45" y="34"/>
                  </a:cubicBezTo>
                  <a:cubicBezTo>
                    <a:pt x="47" y="34"/>
                    <a:pt x="49" y="32"/>
                    <a:pt x="51" y="31"/>
                  </a:cubicBezTo>
                  <a:cubicBezTo>
                    <a:pt x="52" y="30"/>
                    <a:pt x="55" y="26"/>
                    <a:pt x="56" y="24"/>
                  </a:cubicBezTo>
                  <a:cubicBezTo>
                    <a:pt x="57" y="23"/>
                    <a:pt x="59" y="20"/>
                    <a:pt x="60" y="19"/>
                  </a:cubicBezTo>
                  <a:cubicBezTo>
                    <a:pt x="61" y="18"/>
                    <a:pt x="65" y="16"/>
                    <a:pt x="67" y="16"/>
                  </a:cubicBezTo>
                  <a:cubicBezTo>
                    <a:pt x="69" y="15"/>
                    <a:pt x="73" y="16"/>
                    <a:pt x="75" y="15"/>
                  </a:cubicBezTo>
                  <a:cubicBezTo>
                    <a:pt x="77" y="14"/>
                    <a:pt x="79" y="11"/>
                    <a:pt x="81" y="10"/>
                  </a:cubicBezTo>
                  <a:cubicBezTo>
                    <a:pt x="81" y="10"/>
                    <a:pt x="83" y="9"/>
                    <a:pt x="84" y="9"/>
                  </a:cubicBezTo>
                  <a:cubicBezTo>
                    <a:pt x="86" y="9"/>
                    <a:pt x="89" y="13"/>
                    <a:pt x="91" y="14"/>
                  </a:cubicBezTo>
                  <a:cubicBezTo>
                    <a:pt x="93" y="15"/>
                    <a:pt x="97" y="18"/>
                    <a:pt x="99" y="19"/>
                  </a:cubicBezTo>
                  <a:cubicBezTo>
                    <a:pt x="102" y="21"/>
                    <a:pt x="108" y="25"/>
                    <a:pt x="111" y="26"/>
                  </a:cubicBezTo>
                  <a:cubicBezTo>
                    <a:pt x="114" y="26"/>
                    <a:pt x="120" y="25"/>
                    <a:pt x="123" y="24"/>
                  </a:cubicBezTo>
                  <a:cubicBezTo>
                    <a:pt x="124" y="22"/>
                    <a:pt x="126" y="18"/>
                    <a:pt x="127" y="16"/>
                  </a:cubicBezTo>
                  <a:cubicBezTo>
                    <a:pt x="128" y="13"/>
                    <a:pt x="129" y="8"/>
                    <a:pt x="131" y="7"/>
                  </a:cubicBezTo>
                  <a:cubicBezTo>
                    <a:pt x="133" y="6"/>
                    <a:pt x="138" y="7"/>
                    <a:pt x="140" y="7"/>
                  </a:cubicBezTo>
                  <a:cubicBezTo>
                    <a:pt x="142" y="7"/>
                    <a:pt x="147" y="7"/>
                    <a:pt x="149" y="7"/>
                  </a:cubicBezTo>
                  <a:cubicBezTo>
                    <a:pt x="151" y="6"/>
                    <a:pt x="154" y="5"/>
                    <a:pt x="156" y="4"/>
                  </a:cubicBezTo>
                  <a:cubicBezTo>
                    <a:pt x="159" y="3"/>
                    <a:pt x="165" y="1"/>
                    <a:pt x="168" y="0"/>
                  </a:cubicBezTo>
                  <a:cubicBezTo>
                    <a:pt x="170" y="3"/>
                    <a:pt x="173" y="6"/>
                    <a:pt x="174" y="7"/>
                  </a:cubicBezTo>
                  <a:cubicBezTo>
                    <a:pt x="178" y="12"/>
                    <a:pt x="188" y="19"/>
                    <a:pt x="192" y="24"/>
                  </a:cubicBezTo>
                  <a:cubicBezTo>
                    <a:pt x="195" y="26"/>
                    <a:pt x="201" y="31"/>
                    <a:pt x="203" y="35"/>
                  </a:cubicBezTo>
                  <a:cubicBezTo>
                    <a:pt x="205" y="38"/>
                    <a:pt x="207" y="44"/>
                    <a:pt x="207" y="47"/>
                  </a:cubicBezTo>
                  <a:cubicBezTo>
                    <a:pt x="207" y="50"/>
                    <a:pt x="204" y="55"/>
                    <a:pt x="203" y="57"/>
                  </a:cubicBezTo>
                  <a:cubicBezTo>
                    <a:pt x="201" y="59"/>
                    <a:pt x="197" y="62"/>
                    <a:pt x="195" y="63"/>
                  </a:cubicBezTo>
                  <a:cubicBezTo>
                    <a:pt x="193" y="64"/>
                    <a:pt x="187" y="66"/>
                    <a:pt x="184" y="67"/>
                  </a:cubicBezTo>
                  <a:cubicBezTo>
                    <a:pt x="182" y="69"/>
                    <a:pt x="178" y="71"/>
                    <a:pt x="176" y="73"/>
                  </a:cubicBezTo>
                  <a:cubicBezTo>
                    <a:pt x="174" y="75"/>
                    <a:pt x="172" y="79"/>
                    <a:pt x="171" y="81"/>
                  </a:cubicBezTo>
                  <a:cubicBezTo>
                    <a:pt x="170" y="85"/>
                    <a:pt x="171" y="92"/>
                    <a:pt x="172" y="96"/>
                  </a:cubicBezTo>
                  <a:cubicBezTo>
                    <a:pt x="173" y="101"/>
                    <a:pt x="177" y="111"/>
                    <a:pt x="178" y="116"/>
                  </a:cubicBezTo>
                  <a:cubicBezTo>
                    <a:pt x="179" y="118"/>
                    <a:pt x="181" y="123"/>
                    <a:pt x="182" y="126"/>
                  </a:cubicBezTo>
                  <a:cubicBezTo>
                    <a:pt x="183" y="128"/>
                    <a:pt x="186" y="133"/>
                    <a:pt x="188" y="135"/>
                  </a:cubicBezTo>
                  <a:cubicBezTo>
                    <a:pt x="190" y="137"/>
                    <a:pt x="193" y="141"/>
                    <a:pt x="195" y="141"/>
                  </a:cubicBezTo>
                  <a:cubicBezTo>
                    <a:pt x="197" y="142"/>
                    <a:pt x="200" y="141"/>
                    <a:pt x="201" y="140"/>
                  </a:cubicBezTo>
                  <a:cubicBezTo>
                    <a:pt x="202" y="139"/>
                    <a:pt x="203" y="136"/>
                    <a:pt x="204" y="135"/>
                  </a:cubicBezTo>
                  <a:cubicBezTo>
                    <a:pt x="205" y="134"/>
                    <a:pt x="209" y="133"/>
                    <a:pt x="211" y="134"/>
                  </a:cubicBezTo>
                  <a:cubicBezTo>
                    <a:pt x="213" y="134"/>
                    <a:pt x="216" y="135"/>
                    <a:pt x="217" y="136"/>
                  </a:cubicBezTo>
                  <a:cubicBezTo>
                    <a:pt x="219" y="138"/>
                    <a:pt x="223" y="142"/>
                    <a:pt x="225" y="143"/>
                  </a:cubicBezTo>
                  <a:cubicBezTo>
                    <a:pt x="227" y="145"/>
                    <a:pt x="230" y="148"/>
                    <a:pt x="232" y="149"/>
                  </a:cubicBezTo>
                  <a:cubicBezTo>
                    <a:pt x="235" y="150"/>
                    <a:pt x="240" y="151"/>
                    <a:pt x="243" y="150"/>
                  </a:cubicBezTo>
                  <a:cubicBezTo>
                    <a:pt x="245" y="150"/>
                    <a:pt x="249" y="148"/>
                    <a:pt x="250" y="148"/>
                  </a:cubicBezTo>
                  <a:cubicBezTo>
                    <a:pt x="253" y="148"/>
                    <a:pt x="259" y="149"/>
                    <a:pt x="261" y="150"/>
                  </a:cubicBezTo>
                  <a:cubicBezTo>
                    <a:pt x="263" y="151"/>
                    <a:pt x="267" y="154"/>
                    <a:pt x="268" y="155"/>
                  </a:cubicBezTo>
                  <a:cubicBezTo>
                    <a:pt x="271" y="156"/>
                    <a:pt x="275" y="160"/>
                    <a:pt x="277" y="162"/>
                  </a:cubicBezTo>
                  <a:cubicBezTo>
                    <a:pt x="279" y="164"/>
                    <a:pt x="281" y="168"/>
                    <a:pt x="283" y="170"/>
                  </a:cubicBezTo>
                  <a:cubicBezTo>
                    <a:pt x="285" y="173"/>
                    <a:pt x="289" y="180"/>
                    <a:pt x="291" y="183"/>
                  </a:cubicBezTo>
                  <a:cubicBezTo>
                    <a:pt x="293" y="184"/>
                    <a:pt x="296" y="188"/>
                    <a:pt x="298" y="188"/>
                  </a:cubicBezTo>
                  <a:cubicBezTo>
                    <a:pt x="300" y="188"/>
                    <a:pt x="304" y="187"/>
                    <a:pt x="306" y="187"/>
                  </a:cubicBezTo>
                  <a:cubicBezTo>
                    <a:pt x="307" y="186"/>
                    <a:pt x="309" y="182"/>
                    <a:pt x="310" y="181"/>
                  </a:cubicBezTo>
                  <a:cubicBezTo>
                    <a:pt x="311" y="180"/>
                    <a:pt x="314" y="178"/>
                    <a:pt x="316" y="178"/>
                  </a:cubicBezTo>
                  <a:cubicBezTo>
                    <a:pt x="318" y="178"/>
                    <a:pt x="321" y="181"/>
                    <a:pt x="322" y="182"/>
                  </a:cubicBezTo>
                  <a:cubicBezTo>
                    <a:pt x="323" y="183"/>
                    <a:pt x="324" y="186"/>
                    <a:pt x="325" y="187"/>
                  </a:cubicBezTo>
                  <a:cubicBezTo>
                    <a:pt x="327" y="188"/>
                    <a:pt x="330" y="189"/>
                    <a:pt x="332" y="188"/>
                  </a:cubicBezTo>
                  <a:cubicBezTo>
                    <a:pt x="333" y="188"/>
                    <a:pt x="334" y="187"/>
                    <a:pt x="335" y="186"/>
                  </a:cubicBezTo>
                  <a:cubicBezTo>
                    <a:pt x="336" y="185"/>
                    <a:pt x="335" y="182"/>
                    <a:pt x="336" y="182"/>
                  </a:cubicBezTo>
                  <a:cubicBezTo>
                    <a:pt x="337" y="181"/>
                    <a:pt x="339" y="181"/>
                    <a:pt x="340" y="181"/>
                  </a:cubicBezTo>
                  <a:cubicBezTo>
                    <a:pt x="341" y="181"/>
                    <a:pt x="344" y="182"/>
                    <a:pt x="345" y="183"/>
                  </a:cubicBezTo>
                  <a:cubicBezTo>
                    <a:pt x="347" y="184"/>
                    <a:pt x="349" y="187"/>
                    <a:pt x="351" y="188"/>
                  </a:cubicBezTo>
                  <a:cubicBezTo>
                    <a:pt x="352" y="188"/>
                    <a:pt x="355" y="189"/>
                    <a:pt x="357" y="189"/>
                  </a:cubicBezTo>
                  <a:cubicBezTo>
                    <a:pt x="358" y="189"/>
                    <a:pt x="361" y="187"/>
                    <a:pt x="361" y="185"/>
                  </a:cubicBezTo>
                  <a:cubicBezTo>
                    <a:pt x="362" y="184"/>
                    <a:pt x="362" y="180"/>
                    <a:pt x="361" y="178"/>
                  </a:cubicBezTo>
                  <a:cubicBezTo>
                    <a:pt x="361" y="176"/>
                    <a:pt x="359" y="171"/>
                    <a:pt x="359" y="169"/>
                  </a:cubicBezTo>
                  <a:cubicBezTo>
                    <a:pt x="360" y="167"/>
                    <a:pt x="362" y="160"/>
                    <a:pt x="362" y="160"/>
                  </a:cubicBezTo>
                  <a:cubicBezTo>
                    <a:pt x="363" y="160"/>
                    <a:pt x="366" y="155"/>
                    <a:pt x="368" y="153"/>
                  </a:cubicBezTo>
                  <a:cubicBezTo>
                    <a:pt x="370" y="151"/>
                    <a:pt x="375" y="149"/>
                    <a:pt x="377" y="148"/>
                  </a:cubicBezTo>
                  <a:cubicBezTo>
                    <a:pt x="378" y="146"/>
                    <a:pt x="380" y="143"/>
                    <a:pt x="381" y="142"/>
                  </a:cubicBezTo>
                  <a:cubicBezTo>
                    <a:pt x="384" y="141"/>
                    <a:pt x="390" y="141"/>
                    <a:pt x="392" y="141"/>
                  </a:cubicBezTo>
                  <a:cubicBezTo>
                    <a:pt x="395" y="141"/>
                    <a:pt x="401" y="141"/>
                    <a:pt x="404" y="142"/>
                  </a:cubicBezTo>
                  <a:cubicBezTo>
                    <a:pt x="407" y="142"/>
                    <a:pt x="413" y="141"/>
                    <a:pt x="416" y="142"/>
                  </a:cubicBezTo>
                  <a:cubicBezTo>
                    <a:pt x="419" y="143"/>
                    <a:pt x="425" y="146"/>
                    <a:pt x="428" y="147"/>
                  </a:cubicBezTo>
                  <a:cubicBezTo>
                    <a:pt x="431" y="149"/>
                    <a:pt x="437" y="151"/>
                    <a:pt x="439" y="152"/>
                  </a:cubicBezTo>
                  <a:cubicBezTo>
                    <a:pt x="442" y="153"/>
                    <a:pt x="446" y="156"/>
                    <a:pt x="447" y="158"/>
                  </a:cubicBezTo>
                  <a:cubicBezTo>
                    <a:pt x="450" y="161"/>
                    <a:pt x="452" y="169"/>
                    <a:pt x="455" y="173"/>
                  </a:cubicBezTo>
                  <a:cubicBezTo>
                    <a:pt x="456" y="174"/>
                    <a:pt x="459" y="175"/>
                    <a:pt x="460" y="177"/>
                  </a:cubicBezTo>
                  <a:cubicBezTo>
                    <a:pt x="460" y="178"/>
                    <a:pt x="460" y="179"/>
                    <a:pt x="460" y="179"/>
                  </a:cubicBezTo>
                  <a:cubicBezTo>
                    <a:pt x="459" y="182"/>
                    <a:pt x="462" y="191"/>
                    <a:pt x="462" y="191"/>
                  </a:cubicBezTo>
                  <a:cubicBezTo>
                    <a:pt x="462" y="192"/>
                    <a:pt x="457" y="198"/>
                    <a:pt x="457" y="200"/>
                  </a:cubicBezTo>
                  <a:cubicBezTo>
                    <a:pt x="457" y="203"/>
                    <a:pt x="461" y="208"/>
                    <a:pt x="463" y="210"/>
                  </a:cubicBezTo>
                  <a:cubicBezTo>
                    <a:pt x="464" y="212"/>
                    <a:pt x="468" y="215"/>
                    <a:pt x="470" y="216"/>
                  </a:cubicBezTo>
                  <a:cubicBezTo>
                    <a:pt x="473" y="217"/>
                    <a:pt x="478" y="219"/>
                    <a:pt x="480" y="220"/>
                  </a:cubicBezTo>
                  <a:cubicBezTo>
                    <a:pt x="482" y="222"/>
                    <a:pt x="485" y="225"/>
                    <a:pt x="485" y="227"/>
                  </a:cubicBezTo>
                  <a:cubicBezTo>
                    <a:pt x="484" y="229"/>
                    <a:pt x="481" y="230"/>
                    <a:pt x="479" y="230"/>
                  </a:cubicBezTo>
                  <a:cubicBezTo>
                    <a:pt x="478" y="231"/>
                    <a:pt x="474" y="230"/>
                    <a:pt x="472" y="229"/>
                  </a:cubicBezTo>
                  <a:cubicBezTo>
                    <a:pt x="471" y="229"/>
                    <a:pt x="469" y="226"/>
                    <a:pt x="468" y="226"/>
                  </a:cubicBezTo>
                  <a:cubicBezTo>
                    <a:pt x="466" y="226"/>
                    <a:pt x="460" y="229"/>
                    <a:pt x="459" y="231"/>
                  </a:cubicBezTo>
                  <a:cubicBezTo>
                    <a:pt x="459" y="233"/>
                    <a:pt x="462" y="236"/>
                    <a:pt x="462" y="237"/>
                  </a:cubicBezTo>
                  <a:cubicBezTo>
                    <a:pt x="461" y="239"/>
                    <a:pt x="459" y="240"/>
                    <a:pt x="457" y="241"/>
                  </a:cubicBezTo>
                  <a:cubicBezTo>
                    <a:pt x="456" y="241"/>
                    <a:pt x="452" y="241"/>
                    <a:pt x="451" y="241"/>
                  </a:cubicBezTo>
                  <a:cubicBezTo>
                    <a:pt x="450" y="240"/>
                    <a:pt x="449" y="238"/>
                    <a:pt x="448" y="238"/>
                  </a:cubicBezTo>
                  <a:cubicBezTo>
                    <a:pt x="446" y="237"/>
                    <a:pt x="443" y="238"/>
                    <a:pt x="442" y="239"/>
                  </a:cubicBezTo>
                  <a:cubicBezTo>
                    <a:pt x="441" y="241"/>
                    <a:pt x="442" y="244"/>
                    <a:pt x="443" y="245"/>
                  </a:cubicBezTo>
                  <a:cubicBezTo>
                    <a:pt x="444" y="247"/>
                    <a:pt x="448" y="248"/>
                    <a:pt x="449" y="250"/>
                  </a:cubicBezTo>
                  <a:cubicBezTo>
                    <a:pt x="451" y="252"/>
                    <a:pt x="453" y="257"/>
                    <a:pt x="453" y="260"/>
                  </a:cubicBezTo>
                  <a:cubicBezTo>
                    <a:pt x="453" y="262"/>
                    <a:pt x="449" y="265"/>
                    <a:pt x="449" y="267"/>
                  </a:cubicBezTo>
                  <a:cubicBezTo>
                    <a:pt x="449" y="271"/>
                    <a:pt x="451" y="279"/>
                    <a:pt x="452" y="283"/>
                  </a:cubicBezTo>
                  <a:cubicBezTo>
                    <a:pt x="453" y="285"/>
                    <a:pt x="453" y="289"/>
                    <a:pt x="454" y="291"/>
                  </a:cubicBezTo>
                  <a:cubicBezTo>
                    <a:pt x="456" y="293"/>
                    <a:pt x="461" y="293"/>
                    <a:pt x="463" y="294"/>
                  </a:cubicBezTo>
                  <a:cubicBezTo>
                    <a:pt x="465" y="295"/>
                    <a:pt x="468" y="298"/>
                    <a:pt x="470" y="300"/>
                  </a:cubicBezTo>
                  <a:cubicBezTo>
                    <a:pt x="474" y="303"/>
                    <a:pt x="479" y="309"/>
                    <a:pt x="483" y="311"/>
                  </a:cubicBezTo>
                  <a:cubicBezTo>
                    <a:pt x="486" y="313"/>
                    <a:pt x="493" y="315"/>
                    <a:pt x="496" y="315"/>
                  </a:cubicBezTo>
                  <a:cubicBezTo>
                    <a:pt x="500" y="316"/>
                    <a:pt x="508" y="314"/>
                    <a:pt x="512" y="314"/>
                  </a:cubicBezTo>
                  <a:cubicBezTo>
                    <a:pt x="517" y="314"/>
                    <a:pt x="525" y="314"/>
                    <a:pt x="529" y="315"/>
                  </a:cubicBezTo>
                  <a:cubicBezTo>
                    <a:pt x="533" y="316"/>
                    <a:pt x="541" y="320"/>
                    <a:pt x="545" y="321"/>
                  </a:cubicBezTo>
                  <a:cubicBezTo>
                    <a:pt x="549" y="323"/>
                    <a:pt x="556" y="328"/>
                    <a:pt x="560" y="329"/>
                  </a:cubicBezTo>
                  <a:cubicBezTo>
                    <a:pt x="563" y="330"/>
                    <a:pt x="570" y="333"/>
                    <a:pt x="573" y="332"/>
                  </a:cubicBezTo>
                  <a:cubicBezTo>
                    <a:pt x="576" y="331"/>
                    <a:pt x="581" y="324"/>
                    <a:pt x="583" y="321"/>
                  </a:cubicBezTo>
                  <a:cubicBezTo>
                    <a:pt x="585" y="319"/>
                    <a:pt x="587" y="312"/>
                    <a:pt x="590" y="310"/>
                  </a:cubicBezTo>
                  <a:cubicBezTo>
                    <a:pt x="592" y="308"/>
                    <a:pt x="598" y="305"/>
                    <a:pt x="600" y="306"/>
                  </a:cubicBezTo>
                  <a:cubicBezTo>
                    <a:pt x="603" y="307"/>
                    <a:pt x="604" y="315"/>
                    <a:pt x="605" y="318"/>
                  </a:cubicBezTo>
                  <a:cubicBezTo>
                    <a:pt x="606" y="321"/>
                    <a:pt x="604" y="329"/>
                    <a:pt x="606" y="332"/>
                  </a:cubicBezTo>
                  <a:cubicBezTo>
                    <a:pt x="608" y="336"/>
                    <a:pt x="618" y="337"/>
                    <a:pt x="620" y="341"/>
                  </a:cubicBezTo>
                  <a:cubicBezTo>
                    <a:pt x="621" y="343"/>
                    <a:pt x="618" y="348"/>
                    <a:pt x="620" y="350"/>
                  </a:cubicBezTo>
                  <a:cubicBezTo>
                    <a:pt x="622" y="353"/>
                    <a:pt x="630" y="355"/>
                    <a:pt x="633" y="357"/>
                  </a:cubicBezTo>
                  <a:cubicBezTo>
                    <a:pt x="636" y="360"/>
                    <a:pt x="639" y="365"/>
                    <a:pt x="640" y="36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4" name="Freeform 15">
              <a:extLst>
                <a:ext uri="{FF2B5EF4-FFF2-40B4-BE49-F238E27FC236}">
                  <a16:creationId xmlns:a16="http://schemas.microsoft.com/office/drawing/2014/main" id="{C1088672-9313-483C-A994-1D0DEC23E3B6}"/>
                </a:ext>
              </a:extLst>
            </p:cNvPr>
            <p:cNvSpPr>
              <a:spLocks/>
            </p:cNvSpPr>
            <p:nvPr/>
          </p:nvSpPr>
          <p:spPr bwMode="auto">
            <a:xfrm>
              <a:off x="4287838" y="2492376"/>
              <a:ext cx="1338262" cy="930275"/>
            </a:xfrm>
            <a:custGeom>
              <a:avLst/>
              <a:gdLst/>
              <a:ahLst/>
              <a:cxnLst>
                <a:cxn ang="0">
                  <a:pos x="16" y="544"/>
                </a:cxn>
                <a:cxn ang="0">
                  <a:pos x="54" y="514"/>
                </a:cxn>
                <a:cxn ang="0">
                  <a:pos x="89" y="455"/>
                </a:cxn>
                <a:cxn ang="0">
                  <a:pos x="123" y="444"/>
                </a:cxn>
                <a:cxn ang="0">
                  <a:pos x="170" y="449"/>
                </a:cxn>
                <a:cxn ang="0">
                  <a:pos x="214" y="443"/>
                </a:cxn>
                <a:cxn ang="0">
                  <a:pos x="271" y="456"/>
                </a:cxn>
                <a:cxn ang="0">
                  <a:pos x="307" y="452"/>
                </a:cxn>
                <a:cxn ang="0">
                  <a:pos x="282" y="405"/>
                </a:cxn>
                <a:cxn ang="0">
                  <a:pos x="274" y="340"/>
                </a:cxn>
                <a:cxn ang="0">
                  <a:pos x="256" y="365"/>
                </a:cxn>
                <a:cxn ang="0">
                  <a:pos x="244" y="343"/>
                </a:cxn>
                <a:cxn ang="0">
                  <a:pos x="230" y="311"/>
                </a:cxn>
                <a:cxn ang="0">
                  <a:pos x="214" y="275"/>
                </a:cxn>
                <a:cxn ang="0">
                  <a:pos x="195" y="238"/>
                </a:cxn>
                <a:cxn ang="0">
                  <a:pos x="232" y="220"/>
                </a:cxn>
                <a:cxn ang="0">
                  <a:pos x="276" y="182"/>
                </a:cxn>
                <a:cxn ang="0">
                  <a:pos x="305" y="139"/>
                </a:cxn>
                <a:cxn ang="0">
                  <a:pos x="347" y="111"/>
                </a:cxn>
                <a:cxn ang="0">
                  <a:pos x="413" y="40"/>
                </a:cxn>
                <a:cxn ang="0">
                  <a:pos x="434" y="1"/>
                </a:cxn>
                <a:cxn ang="0">
                  <a:pos x="482" y="29"/>
                </a:cxn>
                <a:cxn ang="0">
                  <a:pos x="519" y="25"/>
                </a:cxn>
                <a:cxn ang="0">
                  <a:pos x="560" y="75"/>
                </a:cxn>
                <a:cxn ang="0">
                  <a:pos x="536" y="128"/>
                </a:cxn>
                <a:cxn ang="0">
                  <a:pos x="535" y="172"/>
                </a:cxn>
                <a:cxn ang="0">
                  <a:pos x="569" y="228"/>
                </a:cxn>
                <a:cxn ang="0">
                  <a:pos x="629" y="239"/>
                </a:cxn>
                <a:cxn ang="0">
                  <a:pos x="692" y="220"/>
                </a:cxn>
                <a:cxn ang="0">
                  <a:pos x="744" y="274"/>
                </a:cxn>
                <a:cxn ang="0">
                  <a:pos x="795" y="279"/>
                </a:cxn>
                <a:cxn ang="0">
                  <a:pos x="823" y="280"/>
                </a:cxn>
                <a:cxn ang="0">
                  <a:pos x="850" y="322"/>
                </a:cxn>
                <a:cxn ang="0">
                  <a:pos x="870" y="346"/>
                </a:cxn>
                <a:cxn ang="0">
                  <a:pos x="846" y="385"/>
                </a:cxn>
                <a:cxn ang="0">
                  <a:pos x="917" y="431"/>
                </a:cxn>
                <a:cxn ang="0">
                  <a:pos x="883" y="482"/>
                </a:cxn>
                <a:cxn ang="0">
                  <a:pos x="841" y="483"/>
                </a:cxn>
                <a:cxn ang="0">
                  <a:pos x="773" y="511"/>
                </a:cxn>
                <a:cxn ang="0">
                  <a:pos x="738" y="530"/>
                </a:cxn>
                <a:cxn ang="0">
                  <a:pos x="701" y="519"/>
                </a:cxn>
                <a:cxn ang="0">
                  <a:pos x="700" y="559"/>
                </a:cxn>
                <a:cxn ang="0">
                  <a:pos x="671" y="537"/>
                </a:cxn>
                <a:cxn ang="0">
                  <a:pos x="638" y="521"/>
                </a:cxn>
                <a:cxn ang="0">
                  <a:pos x="598" y="514"/>
                </a:cxn>
                <a:cxn ang="0">
                  <a:pos x="558" y="501"/>
                </a:cxn>
                <a:cxn ang="0">
                  <a:pos x="584" y="537"/>
                </a:cxn>
                <a:cxn ang="0">
                  <a:pos x="541" y="533"/>
                </a:cxn>
                <a:cxn ang="0">
                  <a:pos x="500" y="555"/>
                </a:cxn>
                <a:cxn ang="0">
                  <a:pos x="486" y="580"/>
                </a:cxn>
                <a:cxn ang="0">
                  <a:pos x="478" y="617"/>
                </a:cxn>
                <a:cxn ang="0">
                  <a:pos x="454" y="619"/>
                </a:cxn>
                <a:cxn ang="0">
                  <a:pos x="429" y="612"/>
                </a:cxn>
                <a:cxn ang="0">
                  <a:pos x="379" y="625"/>
                </a:cxn>
                <a:cxn ang="0">
                  <a:pos x="333" y="585"/>
                </a:cxn>
                <a:cxn ang="0">
                  <a:pos x="267" y="572"/>
                </a:cxn>
                <a:cxn ang="0">
                  <a:pos x="227" y="578"/>
                </a:cxn>
                <a:cxn ang="0">
                  <a:pos x="191" y="586"/>
                </a:cxn>
                <a:cxn ang="0">
                  <a:pos x="172" y="626"/>
                </a:cxn>
                <a:cxn ang="0">
                  <a:pos x="80" y="635"/>
                </a:cxn>
                <a:cxn ang="0">
                  <a:pos x="49" y="597"/>
                </a:cxn>
                <a:cxn ang="0">
                  <a:pos x="20" y="597"/>
                </a:cxn>
              </a:cxnLst>
              <a:rect l="0" t="0" r="r" b="b"/>
              <a:pathLst>
                <a:path w="917" h="637">
                  <a:moveTo>
                    <a:pt x="1" y="572"/>
                  </a:moveTo>
                  <a:cubicBezTo>
                    <a:pt x="0" y="570"/>
                    <a:pt x="0" y="568"/>
                    <a:pt x="0" y="567"/>
                  </a:cubicBezTo>
                  <a:cubicBezTo>
                    <a:pt x="0" y="565"/>
                    <a:pt x="1" y="560"/>
                    <a:pt x="2" y="558"/>
                  </a:cubicBezTo>
                  <a:cubicBezTo>
                    <a:pt x="2" y="557"/>
                    <a:pt x="3" y="555"/>
                    <a:pt x="4" y="554"/>
                  </a:cubicBezTo>
                  <a:cubicBezTo>
                    <a:pt x="6" y="551"/>
                    <a:pt x="12" y="546"/>
                    <a:pt x="16" y="544"/>
                  </a:cubicBezTo>
                  <a:cubicBezTo>
                    <a:pt x="19" y="542"/>
                    <a:pt x="27" y="541"/>
                    <a:pt x="31" y="540"/>
                  </a:cubicBezTo>
                  <a:cubicBezTo>
                    <a:pt x="35" y="538"/>
                    <a:pt x="45" y="534"/>
                    <a:pt x="50" y="532"/>
                  </a:cubicBezTo>
                  <a:cubicBezTo>
                    <a:pt x="52" y="530"/>
                    <a:pt x="57" y="528"/>
                    <a:pt x="58" y="525"/>
                  </a:cubicBezTo>
                  <a:cubicBezTo>
                    <a:pt x="59" y="524"/>
                    <a:pt x="58" y="520"/>
                    <a:pt x="58" y="519"/>
                  </a:cubicBezTo>
                  <a:cubicBezTo>
                    <a:pt x="57" y="517"/>
                    <a:pt x="54" y="515"/>
                    <a:pt x="54" y="514"/>
                  </a:cubicBezTo>
                  <a:cubicBezTo>
                    <a:pt x="54" y="512"/>
                    <a:pt x="57" y="508"/>
                    <a:pt x="58" y="507"/>
                  </a:cubicBezTo>
                  <a:cubicBezTo>
                    <a:pt x="61" y="503"/>
                    <a:pt x="67" y="496"/>
                    <a:pt x="69" y="492"/>
                  </a:cubicBezTo>
                  <a:cubicBezTo>
                    <a:pt x="71" y="490"/>
                    <a:pt x="74" y="484"/>
                    <a:pt x="75" y="480"/>
                  </a:cubicBezTo>
                  <a:cubicBezTo>
                    <a:pt x="77" y="476"/>
                    <a:pt x="79" y="466"/>
                    <a:pt x="82" y="462"/>
                  </a:cubicBezTo>
                  <a:cubicBezTo>
                    <a:pt x="83" y="460"/>
                    <a:pt x="86" y="456"/>
                    <a:pt x="89" y="455"/>
                  </a:cubicBezTo>
                  <a:cubicBezTo>
                    <a:pt x="89" y="455"/>
                    <a:pt x="89" y="455"/>
                    <a:pt x="89" y="455"/>
                  </a:cubicBezTo>
                  <a:cubicBezTo>
                    <a:pt x="91" y="454"/>
                    <a:pt x="96" y="455"/>
                    <a:pt x="98" y="455"/>
                  </a:cubicBezTo>
                  <a:cubicBezTo>
                    <a:pt x="101" y="455"/>
                    <a:pt x="107" y="457"/>
                    <a:pt x="109" y="456"/>
                  </a:cubicBezTo>
                  <a:cubicBezTo>
                    <a:pt x="111" y="455"/>
                    <a:pt x="114" y="449"/>
                    <a:pt x="116" y="448"/>
                  </a:cubicBezTo>
                  <a:cubicBezTo>
                    <a:pt x="117" y="447"/>
                    <a:pt x="121" y="444"/>
                    <a:pt x="123" y="444"/>
                  </a:cubicBezTo>
                  <a:cubicBezTo>
                    <a:pt x="126" y="445"/>
                    <a:pt x="129" y="449"/>
                    <a:pt x="131" y="450"/>
                  </a:cubicBezTo>
                  <a:cubicBezTo>
                    <a:pt x="133" y="452"/>
                    <a:pt x="138" y="455"/>
                    <a:pt x="141" y="456"/>
                  </a:cubicBezTo>
                  <a:cubicBezTo>
                    <a:pt x="143" y="457"/>
                    <a:pt x="148" y="459"/>
                    <a:pt x="150" y="459"/>
                  </a:cubicBezTo>
                  <a:cubicBezTo>
                    <a:pt x="153" y="459"/>
                    <a:pt x="160" y="458"/>
                    <a:pt x="163" y="456"/>
                  </a:cubicBezTo>
                  <a:cubicBezTo>
                    <a:pt x="165" y="455"/>
                    <a:pt x="168" y="450"/>
                    <a:pt x="170" y="449"/>
                  </a:cubicBezTo>
                  <a:cubicBezTo>
                    <a:pt x="172" y="447"/>
                    <a:pt x="177" y="446"/>
                    <a:pt x="180" y="446"/>
                  </a:cubicBezTo>
                  <a:cubicBezTo>
                    <a:pt x="182" y="446"/>
                    <a:pt x="186" y="446"/>
                    <a:pt x="188" y="447"/>
                  </a:cubicBezTo>
                  <a:cubicBezTo>
                    <a:pt x="191" y="447"/>
                    <a:pt x="195" y="450"/>
                    <a:pt x="197" y="450"/>
                  </a:cubicBezTo>
                  <a:cubicBezTo>
                    <a:pt x="199" y="451"/>
                    <a:pt x="203" y="449"/>
                    <a:pt x="205" y="449"/>
                  </a:cubicBezTo>
                  <a:cubicBezTo>
                    <a:pt x="208" y="448"/>
                    <a:pt x="212" y="445"/>
                    <a:pt x="214" y="443"/>
                  </a:cubicBezTo>
                  <a:cubicBezTo>
                    <a:pt x="216" y="442"/>
                    <a:pt x="220" y="438"/>
                    <a:pt x="222" y="437"/>
                  </a:cubicBezTo>
                  <a:cubicBezTo>
                    <a:pt x="225" y="437"/>
                    <a:pt x="232" y="438"/>
                    <a:pt x="235" y="438"/>
                  </a:cubicBezTo>
                  <a:cubicBezTo>
                    <a:pt x="239" y="439"/>
                    <a:pt x="246" y="441"/>
                    <a:pt x="250" y="442"/>
                  </a:cubicBezTo>
                  <a:cubicBezTo>
                    <a:pt x="253" y="443"/>
                    <a:pt x="260" y="446"/>
                    <a:pt x="264" y="449"/>
                  </a:cubicBezTo>
                  <a:cubicBezTo>
                    <a:pt x="266" y="450"/>
                    <a:pt x="269" y="454"/>
                    <a:pt x="271" y="456"/>
                  </a:cubicBezTo>
                  <a:cubicBezTo>
                    <a:pt x="274" y="458"/>
                    <a:pt x="279" y="462"/>
                    <a:pt x="282" y="464"/>
                  </a:cubicBezTo>
                  <a:cubicBezTo>
                    <a:pt x="283" y="464"/>
                    <a:pt x="287" y="466"/>
                    <a:pt x="289" y="466"/>
                  </a:cubicBezTo>
                  <a:cubicBezTo>
                    <a:pt x="291" y="467"/>
                    <a:pt x="294" y="468"/>
                    <a:pt x="296" y="468"/>
                  </a:cubicBezTo>
                  <a:cubicBezTo>
                    <a:pt x="299" y="468"/>
                    <a:pt x="304" y="466"/>
                    <a:pt x="305" y="464"/>
                  </a:cubicBezTo>
                  <a:cubicBezTo>
                    <a:pt x="307" y="461"/>
                    <a:pt x="307" y="455"/>
                    <a:pt x="307" y="452"/>
                  </a:cubicBezTo>
                  <a:cubicBezTo>
                    <a:pt x="307" y="449"/>
                    <a:pt x="306" y="443"/>
                    <a:pt x="304" y="440"/>
                  </a:cubicBezTo>
                  <a:cubicBezTo>
                    <a:pt x="303" y="437"/>
                    <a:pt x="299" y="432"/>
                    <a:pt x="297" y="430"/>
                  </a:cubicBezTo>
                  <a:cubicBezTo>
                    <a:pt x="295" y="428"/>
                    <a:pt x="290" y="425"/>
                    <a:pt x="288" y="423"/>
                  </a:cubicBezTo>
                  <a:cubicBezTo>
                    <a:pt x="286" y="421"/>
                    <a:pt x="283" y="417"/>
                    <a:pt x="282" y="415"/>
                  </a:cubicBezTo>
                  <a:cubicBezTo>
                    <a:pt x="281" y="413"/>
                    <a:pt x="282" y="407"/>
                    <a:pt x="282" y="405"/>
                  </a:cubicBezTo>
                  <a:cubicBezTo>
                    <a:pt x="281" y="402"/>
                    <a:pt x="279" y="397"/>
                    <a:pt x="279" y="394"/>
                  </a:cubicBezTo>
                  <a:cubicBezTo>
                    <a:pt x="278" y="389"/>
                    <a:pt x="278" y="378"/>
                    <a:pt x="278" y="372"/>
                  </a:cubicBezTo>
                  <a:cubicBezTo>
                    <a:pt x="278" y="368"/>
                    <a:pt x="280" y="360"/>
                    <a:pt x="279" y="356"/>
                  </a:cubicBezTo>
                  <a:cubicBezTo>
                    <a:pt x="279" y="353"/>
                    <a:pt x="279" y="348"/>
                    <a:pt x="278" y="345"/>
                  </a:cubicBezTo>
                  <a:cubicBezTo>
                    <a:pt x="277" y="344"/>
                    <a:pt x="276" y="341"/>
                    <a:pt x="274" y="340"/>
                  </a:cubicBezTo>
                  <a:cubicBezTo>
                    <a:pt x="273" y="339"/>
                    <a:pt x="270" y="339"/>
                    <a:pt x="269" y="339"/>
                  </a:cubicBezTo>
                  <a:cubicBezTo>
                    <a:pt x="268" y="340"/>
                    <a:pt x="267" y="342"/>
                    <a:pt x="266" y="342"/>
                  </a:cubicBezTo>
                  <a:cubicBezTo>
                    <a:pt x="265" y="344"/>
                    <a:pt x="263" y="347"/>
                    <a:pt x="263" y="349"/>
                  </a:cubicBezTo>
                  <a:cubicBezTo>
                    <a:pt x="262" y="351"/>
                    <a:pt x="262" y="355"/>
                    <a:pt x="261" y="357"/>
                  </a:cubicBezTo>
                  <a:cubicBezTo>
                    <a:pt x="260" y="359"/>
                    <a:pt x="258" y="363"/>
                    <a:pt x="256" y="365"/>
                  </a:cubicBezTo>
                  <a:cubicBezTo>
                    <a:pt x="253" y="366"/>
                    <a:pt x="248" y="368"/>
                    <a:pt x="246" y="368"/>
                  </a:cubicBezTo>
                  <a:cubicBezTo>
                    <a:pt x="243" y="368"/>
                    <a:pt x="238" y="367"/>
                    <a:pt x="235" y="366"/>
                  </a:cubicBezTo>
                  <a:cubicBezTo>
                    <a:pt x="235" y="365"/>
                    <a:pt x="233" y="363"/>
                    <a:pt x="233" y="362"/>
                  </a:cubicBezTo>
                  <a:cubicBezTo>
                    <a:pt x="232" y="359"/>
                    <a:pt x="235" y="355"/>
                    <a:pt x="237" y="353"/>
                  </a:cubicBezTo>
                  <a:cubicBezTo>
                    <a:pt x="238" y="350"/>
                    <a:pt x="242" y="346"/>
                    <a:pt x="244" y="343"/>
                  </a:cubicBezTo>
                  <a:cubicBezTo>
                    <a:pt x="245" y="342"/>
                    <a:pt x="248" y="339"/>
                    <a:pt x="249" y="337"/>
                  </a:cubicBezTo>
                  <a:cubicBezTo>
                    <a:pt x="249" y="336"/>
                    <a:pt x="250" y="333"/>
                    <a:pt x="250" y="332"/>
                  </a:cubicBezTo>
                  <a:cubicBezTo>
                    <a:pt x="250" y="329"/>
                    <a:pt x="249" y="324"/>
                    <a:pt x="247" y="322"/>
                  </a:cubicBezTo>
                  <a:cubicBezTo>
                    <a:pt x="246" y="319"/>
                    <a:pt x="241" y="316"/>
                    <a:pt x="239" y="315"/>
                  </a:cubicBezTo>
                  <a:cubicBezTo>
                    <a:pt x="237" y="314"/>
                    <a:pt x="232" y="312"/>
                    <a:pt x="230" y="311"/>
                  </a:cubicBezTo>
                  <a:cubicBezTo>
                    <a:pt x="227" y="309"/>
                    <a:pt x="222" y="305"/>
                    <a:pt x="219" y="304"/>
                  </a:cubicBezTo>
                  <a:cubicBezTo>
                    <a:pt x="216" y="302"/>
                    <a:pt x="211" y="298"/>
                    <a:pt x="209" y="296"/>
                  </a:cubicBezTo>
                  <a:cubicBezTo>
                    <a:pt x="208" y="294"/>
                    <a:pt x="207" y="290"/>
                    <a:pt x="206" y="288"/>
                  </a:cubicBezTo>
                  <a:cubicBezTo>
                    <a:pt x="206" y="285"/>
                    <a:pt x="207" y="281"/>
                    <a:pt x="208" y="279"/>
                  </a:cubicBezTo>
                  <a:cubicBezTo>
                    <a:pt x="209" y="277"/>
                    <a:pt x="213" y="276"/>
                    <a:pt x="214" y="275"/>
                  </a:cubicBezTo>
                  <a:cubicBezTo>
                    <a:pt x="215" y="272"/>
                    <a:pt x="215" y="267"/>
                    <a:pt x="214" y="264"/>
                  </a:cubicBezTo>
                  <a:cubicBezTo>
                    <a:pt x="214" y="263"/>
                    <a:pt x="211" y="261"/>
                    <a:pt x="210" y="260"/>
                  </a:cubicBezTo>
                  <a:cubicBezTo>
                    <a:pt x="208" y="259"/>
                    <a:pt x="203" y="257"/>
                    <a:pt x="201" y="256"/>
                  </a:cubicBezTo>
                  <a:cubicBezTo>
                    <a:pt x="200" y="255"/>
                    <a:pt x="197" y="252"/>
                    <a:pt x="196" y="250"/>
                  </a:cubicBezTo>
                  <a:cubicBezTo>
                    <a:pt x="195" y="247"/>
                    <a:pt x="195" y="241"/>
                    <a:pt x="195" y="238"/>
                  </a:cubicBezTo>
                  <a:cubicBezTo>
                    <a:pt x="195" y="236"/>
                    <a:pt x="197" y="233"/>
                    <a:pt x="197" y="231"/>
                  </a:cubicBezTo>
                  <a:cubicBezTo>
                    <a:pt x="198" y="230"/>
                    <a:pt x="199" y="228"/>
                    <a:pt x="200" y="226"/>
                  </a:cubicBezTo>
                  <a:cubicBezTo>
                    <a:pt x="202" y="226"/>
                    <a:pt x="205" y="225"/>
                    <a:pt x="207" y="225"/>
                  </a:cubicBezTo>
                  <a:cubicBezTo>
                    <a:pt x="210" y="224"/>
                    <a:pt x="217" y="224"/>
                    <a:pt x="220" y="224"/>
                  </a:cubicBezTo>
                  <a:cubicBezTo>
                    <a:pt x="223" y="223"/>
                    <a:pt x="229" y="221"/>
                    <a:pt x="232" y="220"/>
                  </a:cubicBezTo>
                  <a:cubicBezTo>
                    <a:pt x="237" y="219"/>
                    <a:pt x="246" y="214"/>
                    <a:pt x="251" y="212"/>
                  </a:cubicBezTo>
                  <a:cubicBezTo>
                    <a:pt x="253" y="211"/>
                    <a:pt x="259" y="209"/>
                    <a:pt x="261" y="208"/>
                  </a:cubicBezTo>
                  <a:cubicBezTo>
                    <a:pt x="264" y="206"/>
                    <a:pt x="269" y="201"/>
                    <a:pt x="272" y="199"/>
                  </a:cubicBezTo>
                  <a:cubicBezTo>
                    <a:pt x="273" y="198"/>
                    <a:pt x="274" y="195"/>
                    <a:pt x="275" y="194"/>
                  </a:cubicBezTo>
                  <a:cubicBezTo>
                    <a:pt x="276" y="191"/>
                    <a:pt x="275" y="185"/>
                    <a:pt x="276" y="182"/>
                  </a:cubicBezTo>
                  <a:cubicBezTo>
                    <a:pt x="276" y="180"/>
                    <a:pt x="277" y="176"/>
                    <a:pt x="278" y="175"/>
                  </a:cubicBezTo>
                  <a:cubicBezTo>
                    <a:pt x="278" y="172"/>
                    <a:pt x="279" y="167"/>
                    <a:pt x="280" y="165"/>
                  </a:cubicBezTo>
                  <a:cubicBezTo>
                    <a:pt x="282" y="163"/>
                    <a:pt x="285" y="158"/>
                    <a:pt x="287" y="156"/>
                  </a:cubicBezTo>
                  <a:cubicBezTo>
                    <a:pt x="289" y="154"/>
                    <a:pt x="294" y="149"/>
                    <a:pt x="297" y="147"/>
                  </a:cubicBezTo>
                  <a:cubicBezTo>
                    <a:pt x="299" y="145"/>
                    <a:pt x="303" y="141"/>
                    <a:pt x="305" y="139"/>
                  </a:cubicBezTo>
                  <a:cubicBezTo>
                    <a:pt x="307" y="137"/>
                    <a:pt x="311" y="135"/>
                    <a:pt x="313" y="133"/>
                  </a:cubicBezTo>
                  <a:cubicBezTo>
                    <a:pt x="314" y="132"/>
                    <a:pt x="316" y="128"/>
                    <a:pt x="317" y="128"/>
                  </a:cubicBezTo>
                  <a:cubicBezTo>
                    <a:pt x="319" y="127"/>
                    <a:pt x="322" y="127"/>
                    <a:pt x="324" y="126"/>
                  </a:cubicBezTo>
                  <a:cubicBezTo>
                    <a:pt x="326" y="125"/>
                    <a:pt x="330" y="121"/>
                    <a:pt x="332" y="119"/>
                  </a:cubicBezTo>
                  <a:cubicBezTo>
                    <a:pt x="335" y="117"/>
                    <a:pt x="343" y="113"/>
                    <a:pt x="347" y="111"/>
                  </a:cubicBezTo>
                  <a:cubicBezTo>
                    <a:pt x="352" y="108"/>
                    <a:pt x="363" y="103"/>
                    <a:pt x="367" y="99"/>
                  </a:cubicBezTo>
                  <a:cubicBezTo>
                    <a:pt x="373" y="95"/>
                    <a:pt x="383" y="87"/>
                    <a:pt x="387" y="82"/>
                  </a:cubicBezTo>
                  <a:cubicBezTo>
                    <a:pt x="389" y="80"/>
                    <a:pt x="392" y="74"/>
                    <a:pt x="394" y="72"/>
                  </a:cubicBezTo>
                  <a:cubicBezTo>
                    <a:pt x="397" y="68"/>
                    <a:pt x="403" y="59"/>
                    <a:pt x="405" y="55"/>
                  </a:cubicBezTo>
                  <a:cubicBezTo>
                    <a:pt x="407" y="51"/>
                    <a:pt x="411" y="44"/>
                    <a:pt x="413" y="40"/>
                  </a:cubicBezTo>
                  <a:cubicBezTo>
                    <a:pt x="415" y="35"/>
                    <a:pt x="418" y="24"/>
                    <a:pt x="419" y="19"/>
                  </a:cubicBezTo>
                  <a:cubicBezTo>
                    <a:pt x="420" y="16"/>
                    <a:pt x="421" y="11"/>
                    <a:pt x="422" y="8"/>
                  </a:cubicBezTo>
                  <a:cubicBezTo>
                    <a:pt x="422" y="7"/>
                    <a:pt x="422" y="4"/>
                    <a:pt x="423" y="2"/>
                  </a:cubicBezTo>
                  <a:cubicBezTo>
                    <a:pt x="424" y="2"/>
                    <a:pt x="424" y="2"/>
                    <a:pt x="425" y="2"/>
                  </a:cubicBezTo>
                  <a:cubicBezTo>
                    <a:pt x="427" y="1"/>
                    <a:pt x="432" y="0"/>
                    <a:pt x="434" y="1"/>
                  </a:cubicBezTo>
                  <a:cubicBezTo>
                    <a:pt x="437" y="2"/>
                    <a:pt x="440" y="7"/>
                    <a:pt x="441" y="9"/>
                  </a:cubicBezTo>
                  <a:cubicBezTo>
                    <a:pt x="444" y="12"/>
                    <a:pt x="448" y="21"/>
                    <a:pt x="451" y="25"/>
                  </a:cubicBezTo>
                  <a:cubicBezTo>
                    <a:pt x="454" y="28"/>
                    <a:pt x="459" y="33"/>
                    <a:pt x="462" y="35"/>
                  </a:cubicBezTo>
                  <a:cubicBezTo>
                    <a:pt x="465" y="36"/>
                    <a:pt x="470" y="37"/>
                    <a:pt x="473" y="36"/>
                  </a:cubicBezTo>
                  <a:cubicBezTo>
                    <a:pt x="476" y="35"/>
                    <a:pt x="480" y="31"/>
                    <a:pt x="482" y="29"/>
                  </a:cubicBezTo>
                  <a:cubicBezTo>
                    <a:pt x="484" y="28"/>
                    <a:pt x="487" y="23"/>
                    <a:pt x="489" y="22"/>
                  </a:cubicBezTo>
                  <a:cubicBezTo>
                    <a:pt x="491" y="19"/>
                    <a:pt x="496" y="15"/>
                    <a:pt x="498" y="13"/>
                  </a:cubicBezTo>
                  <a:cubicBezTo>
                    <a:pt x="500" y="12"/>
                    <a:pt x="504" y="9"/>
                    <a:pt x="506" y="10"/>
                  </a:cubicBezTo>
                  <a:cubicBezTo>
                    <a:pt x="508" y="10"/>
                    <a:pt x="511" y="13"/>
                    <a:pt x="513" y="15"/>
                  </a:cubicBezTo>
                  <a:cubicBezTo>
                    <a:pt x="515" y="17"/>
                    <a:pt x="517" y="23"/>
                    <a:pt x="519" y="25"/>
                  </a:cubicBezTo>
                  <a:cubicBezTo>
                    <a:pt x="521" y="28"/>
                    <a:pt x="529" y="31"/>
                    <a:pt x="533" y="34"/>
                  </a:cubicBezTo>
                  <a:cubicBezTo>
                    <a:pt x="535" y="36"/>
                    <a:pt x="541" y="41"/>
                    <a:pt x="543" y="44"/>
                  </a:cubicBezTo>
                  <a:cubicBezTo>
                    <a:pt x="544" y="45"/>
                    <a:pt x="544" y="49"/>
                    <a:pt x="545" y="50"/>
                  </a:cubicBezTo>
                  <a:cubicBezTo>
                    <a:pt x="546" y="53"/>
                    <a:pt x="550" y="57"/>
                    <a:pt x="551" y="60"/>
                  </a:cubicBezTo>
                  <a:cubicBezTo>
                    <a:pt x="554" y="64"/>
                    <a:pt x="559" y="71"/>
                    <a:pt x="560" y="75"/>
                  </a:cubicBezTo>
                  <a:cubicBezTo>
                    <a:pt x="562" y="81"/>
                    <a:pt x="563" y="93"/>
                    <a:pt x="562" y="98"/>
                  </a:cubicBezTo>
                  <a:cubicBezTo>
                    <a:pt x="562" y="102"/>
                    <a:pt x="558" y="110"/>
                    <a:pt x="556" y="114"/>
                  </a:cubicBezTo>
                  <a:cubicBezTo>
                    <a:pt x="554" y="115"/>
                    <a:pt x="551" y="118"/>
                    <a:pt x="549" y="119"/>
                  </a:cubicBezTo>
                  <a:cubicBezTo>
                    <a:pt x="546" y="120"/>
                    <a:pt x="541" y="120"/>
                    <a:pt x="539" y="121"/>
                  </a:cubicBezTo>
                  <a:cubicBezTo>
                    <a:pt x="538" y="122"/>
                    <a:pt x="536" y="126"/>
                    <a:pt x="536" y="128"/>
                  </a:cubicBezTo>
                  <a:cubicBezTo>
                    <a:pt x="536" y="130"/>
                    <a:pt x="539" y="132"/>
                    <a:pt x="540" y="134"/>
                  </a:cubicBezTo>
                  <a:cubicBezTo>
                    <a:pt x="540" y="135"/>
                    <a:pt x="539" y="140"/>
                    <a:pt x="538" y="140"/>
                  </a:cubicBezTo>
                  <a:cubicBezTo>
                    <a:pt x="538" y="141"/>
                    <a:pt x="532" y="147"/>
                    <a:pt x="531" y="150"/>
                  </a:cubicBezTo>
                  <a:cubicBezTo>
                    <a:pt x="530" y="152"/>
                    <a:pt x="531" y="158"/>
                    <a:pt x="532" y="161"/>
                  </a:cubicBezTo>
                  <a:cubicBezTo>
                    <a:pt x="532" y="164"/>
                    <a:pt x="534" y="170"/>
                    <a:pt x="535" y="172"/>
                  </a:cubicBezTo>
                  <a:cubicBezTo>
                    <a:pt x="537" y="175"/>
                    <a:pt x="543" y="178"/>
                    <a:pt x="545" y="180"/>
                  </a:cubicBezTo>
                  <a:cubicBezTo>
                    <a:pt x="547" y="182"/>
                    <a:pt x="552" y="186"/>
                    <a:pt x="554" y="188"/>
                  </a:cubicBezTo>
                  <a:cubicBezTo>
                    <a:pt x="556" y="191"/>
                    <a:pt x="557" y="198"/>
                    <a:pt x="558" y="201"/>
                  </a:cubicBezTo>
                  <a:cubicBezTo>
                    <a:pt x="559" y="205"/>
                    <a:pt x="560" y="213"/>
                    <a:pt x="562" y="217"/>
                  </a:cubicBezTo>
                  <a:cubicBezTo>
                    <a:pt x="563" y="220"/>
                    <a:pt x="567" y="225"/>
                    <a:pt x="569" y="228"/>
                  </a:cubicBezTo>
                  <a:cubicBezTo>
                    <a:pt x="571" y="229"/>
                    <a:pt x="574" y="232"/>
                    <a:pt x="576" y="233"/>
                  </a:cubicBezTo>
                  <a:cubicBezTo>
                    <a:pt x="578" y="234"/>
                    <a:pt x="582" y="232"/>
                    <a:pt x="584" y="232"/>
                  </a:cubicBezTo>
                  <a:cubicBezTo>
                    <a:pt x="586" y="232"/>
                    <a:pt x="590" y="231"/>
                    <a:pt x="592" y="231"/>
                  </a:cubicBezTo>
                  <a:cubicBezTo>
                    <a:pt x="596" y="232"/>
                    <a:pt x="604" y="234"/>
                    <a:pt x="608" y="235"/>
                  </a:cubicBezTo>
                  <a:cubicBezTo>
                    <a:pt x="613" y="236"/>
                    <a:pt x="624" y="239"/>
                    <a:pt x="629" y="239"/>
                  </a:cubicBezTo>
                  <a:cubicBezTo>
                    <a:pt x="632" y="240"/>
                    <a:pt x="639" y="240"/>
                    <a:pt x="642" y="239"/>
                  </a:cubicBezTo>
                  <a:cubicBezTo>
                    <a:pt x="646" y="239"/>
                    <a:pt x="652" y="236"/>
                    <a:pt x="655" y="234"/>
                  </a:cubicBezTo>
                  <a:cubicBezTo>
                    <a:pt x="659" y="232"/>
                    <a:pt x="665" y="227"/>
                    <a:pt x="669" y="225"/>
                  </a:cubicBezTo>
                  <a:cubicBezTo>
                    <a:pt x="671" y="223"/>
                    <a:pt x="676" y="221"/>
                    <a:pt x="678" y="220"/>
                  </a:cubicBezTo>
                  <a:cubicBezTo>
                    <a:pt x="681" y="219"/>
                    <a:pt x="688" y="219"/>
                    <a:pt x="692" y="220"/>
                  </a:cubicBezTo>
                  <a:cubicBezTo>
                    <a:pt x="694" y="221"/>
                    <a:pt x="699" y="224"/>
                    <a:pt x="701" y="226"/>
                  </a:cubicBezTo>
                  <a:cubicBezTo>
                    <a:pt x="704" y="228"/>
                    <a:pt x="708" y="233"/>
                    <a:pt x="710" y="236"/>
                  </a:cubicBezTo>
                  <a:cubicBezTo>
                    <a:pt x="714" y="240"/>
                    <a:pt x="718" y="250"/>
                    <a:pt x="721" y="254"/>
                  </a:cubicBezTo>
                  <a:cubicBezTo>
                    <a:pt x="724" y="258"/>
                    <a:pt x="730" y="264"/>
                    <a:pt x="733" y="267"/>
                  </a:cubicBezTo>
                  <a:cubicBezTo>
                    <a:pt x="736" y="269"/>
                    <a:pt x="741" y="273"/>
                    <a:pt x="744" y="274"/>
                  </a:cubicBezTo>
                  <a:cubicBezTo>
                    <a:pt x="750" y="276"/>
                    <a:pt x="763" y="278"/>
                    <a:pt x="770" y="278"/>
                  </a:cubicBezTo>
                  <a:cubicBezTo>
                    <a:pt x="773" y="278"/>
                    <a:pt x="780" y="277"/>
                    <a:pt x="783" y="276"/>
                  </a:cubicBezTo>
                  <a:cubicBezTo>
                    <a:pt x="785" y="275"/>
                    <a:pt x="787" y="273"/>
                    <a:pt x="788" y="273"/>
                  </a:cubicBezTo>
                  <a:cubicBezTo>
                    <a:pt x="789" y="273"/>
                    <a:pt x="791" y="272"/>
                    <a:pt x="792" y="273"/>
                  </a:cubicBezTo>
                  <a:cubicBezTo>
                    <a:pt x="794" y="274"/>
                    <a:pt x="794" y="278"/>
                    <a:pt x="795" y="279"/>
                  </a:cubicBezTo>
                  <a:cubicBezTo>
                    <a:pt x="796" y="280"/>
                    <a:pt x="798" y="282"/>
                    <a:pt x="799" y="283"/>
                  </a:cubicBezTo>
                  <a:cubicBezTo>
                    <a:pt x="801" y="284"/>
                    <a:pt x="803" y="285"/>
                    <a:pt x="805" y="285"/>
                  </a:cubicBezTo>
                  <a:cubicBezTo>
                    <a:pt x="806" y="284"/>
                    <a:pt x="807" y="282"/>
                    <a:pt x="807" y="282"/>
                  </a:cubicBezTo>
                  <a:cubicBezTo>
                    <a:pt x="809" y="281"/>
                    <a:pt x="814" y="279"/>
                    <a:pt x="816" y="279"/>
                  </a:cubicBezTo>
                  <a:cubicBezTo>
                    <a:pt x="818" y="279"/>
                    <a:pt x="821" y="279"/>
                    <a:pt x="823" y="280"/>
                  </a:cubicBezTo>
                  <a:cubicBezTo>
                    <a:pt x="825" y="280"/>
                    <a:pt x="829" y="283"/>
                    <a:pt x="830" y="285"/>
                  </a:cubicBezTo>
                  <a:cubicBezTo>
                    <a:pt x="831" y="287"/>
                    <a:pt x="832" y="292"/>
                    <a:pt x="833" y="294"/>
                  </a:cubicBezTo>
                  <a:cubicBezTo>
                    <a:pt x="833" y="298"/>
                    <a:pt x="830" y="305"/>
                    <a:pt x="831" y="308"/>
                  </a:cubicBezTo>
                  <a:cubicBezTo>
                    <a:pt x="831" y="310"/>
                    <a:pt x="834" y="314"/>
                    <a:pt x="836" y="316"/>
                  </a:cubicBezTo>
                  <a:cubicBezTo>
                    <a:pt x="838" y="318"/>
                    <a:pt x="846" y="321"/>
                    <a:pt x="850" y="322"/>
                  </a:cubicBezTo>
                  <a:cubicBezTo>
                    <a:pt x="853" y="323"/>
                    <a:pt x="861" y="323"/>
                    <a:pt x="864" y="324"/>
                  </a:cubicBezTo>
                  <a:cubicBezTo>
                    <a:pt x="866" y="324"/>
                    <a:pt x="868" y="325"/>
                    <a:pt x="870" y="325"/>
                  </a:cubicBezTo>
                  <a:cubicBezTo>
                    <a:pt x="870" y="326"/>
                    <a:pt x="870" y="326"/>
                    <a:pt x="870" y="327"/>
                  </a:cubicBezTo>
                  <a:cubicBezTo>
                    <a:pt x="869" y="329"/>
                    <a:pt x="867" y="335"/>
                    <a:pt x="868" y="338"/>
                  </a:cubicBezTo>
                  <a:cubicBezTo>
                    <a:pt x="868" y="340"/>
                    <a:pt x="871" y="344"/>
                    <a:pt x="870" y="346"/>
                  </a:cubicBezTo>
                  <a:cubicBezTo>
                    <a:pt x="870" y="348"/>
                    <a:pt x="867" y="352"/>
                    <a:pt x="865" y="353"/>
                  </a:cubicBezTo>
                  <a:cubicBezTo>
                    <a:pt x="863" y="354"/>
                    <a:pt x="858" y="352"/>
                    <a:pt x="855" y="353"/>
                  </a:cubicBezTo>
                  <a:cubicBezTo>
                    <a:pt x="852" y="354"/>
                    <a:pt x="847" y="357"/>
                    <a:pt x="846" y="359"/>
                  </a:cubicBezTo>
                  <a:cubicBezTo>
                    <a:pt x="844" y="362"/>
                    <a:pt x="842" y="369"/>
                    <a:pt x="842" y="373"/>
                  </a:cubicBezTo>
                  <a:cubicBezTo>
                    <a:pt x="842" y="376"/>
                    <a:pt x="844" y="383"/>
                    <a:pt x="846" y="385"/>
                  </a:cubicBezTo>
                  <a:cubicBezTo>
                    <a:pt x="850" y="388"/>
                    <a:pt x="859" y="384"/>
                    <a:pt x="863" y="385"/>
                  </a:cubicBezTo>
                  <a:cubicBezTo>
                    <a:pt x="867" y="387"/>
                    <a:pt x="873" y="392"/>
                    <a:pt x="876" y="394"/>
                  </a:cubicBezTo>
                  <a:cubicBezTo>
                    <a:pt x="880" y="397"/>
                    <a:pt x="887" y="401"/>
                    <a:pt x="891" y="404"/>
                  </a:cubicBezTo>
                  <a:cubicBezTo>
                    <a:pt x="895" y="407"/>
                    <a:pt x="901" y="415"/>
                    <a:pt x="905" y="418"/>
                  </a:cubicBezTo>
                  <a:cubicBezTo>
                    <a:pt x="908" y="422"/>
                    <a:pt x="916" y="427"/>
                    <a:pt x="917" y="431"/>
                  </a:cubicBezTo>
                  <a:cubicBezTo>
                    <a:pt x="917" y="434"/>
                    <a:pt x="915" y="440"/>
                    <a:pt x="913" y="441"/>
                  </a:cubicBezTo>
                  <a:cubicBezTo>
                    <a:pt x="911" y="443"/>
                    <a:pt x="905" y="441"/>
                    <a:pt x="903" y="442"/>
                  </a:cubicBezTo>
                  <a:cubicBezTo>
                    <a:pt x="900" y="444"/>
                    <a:pt x="898" y="449"/>
                    <a:pt x="897" y="451"/>
                  </a:cubicBezTo>
                  <a:cubicBezTo>
                    <a:pt x="895" y="455"/>
                    <a:pt x="896" y="463"/>
                    <a:pt x="894" y="467"/>
                  </a:cubicBezTo>
                  <a:cubicBezTo>
                    <a:pt x="892" y="471"/>
                    <a:pt x="887" y="479"/>
                    <a:pt x="883" y="482"/>
                  </a:cubicBezTo>
                  <a:cubicBezTo>
                    <a:pt x="880" y="484"/>
                    <a:pt x="873" y="487"/>
                    <a:pt x="869" y="489"/>
                  </a:cubicBezTo>
                  <a:cubicBezTo>
                    <a:pt x="867" y="490"/>
                    <a:pt x="863" y="492"/>
                    <a:pt x="860" y="492"/>
                  </a:cubicBezTo>
                  <a:cubicBezTo>
                    <a:pt x="859" y="492"/>
                    <a:pt x="856" y="490"/>
                    <a:pt x="855" y="489"/>
                  </a:cubicBezTo>
                  <a:cubicBezTo>
                    <a:pt x="853" y="488"/>
                    <a:pt x="851" y="485"/>
                    <a:pt x="850" y="484"/>
                  </a:cubicBezTo>
                  <a:cubicBezTo>
                    <a:pt x="848" y="483"/>
                    <a:pt x="843" y="483"/>
                    <a:pt x="841" y="483"/>
                  </a:cubicBezTo>
                  <a:cubicBezTo>
                    <a:pt x="838" y="483"/>
                    <a:pt x="830" y="485"/>
                    <a:pt x="827" y="486"/>
                  </a:cubicBezTo>
                  <a:cubicBezTo>
                    <a:pt x="822" y="488"/>
                    <a:pt x="814" y="493"/>
                    <a:pt x="810" y="496"/>
                  </a:cubicBezTo>
                  <a:cubicBezTo>
                    <a:pt x="807" y="498"/>
                    <a:pt x="801" y="501"/>
                    <a:pt x="799" y="503"/>
                  </a:cubicBezTo>
                  <a:cubicBezTo>
                    <a:pt x="795" y="505"/>
                    <a:pt x="789" y="509"/>
                    <a:pt x="786" y="510"/>
                  </a:cubicBezTo>
                  <a:cubicBezTo>
                    <a:pt x="783" y="511"/>
                    <a:pt x="776" y="510"/>
                    <a:pt x="773" y="511"/>
                  </a:cubicBezTo>
                  <a:cubicBezTo>
                    <a:pt x="768" y="512"/>
                    <a:pt x="759" y="516"/>
                    <a:pt x="754" y="519"/>
                  </a:cubicBezTo>
                  <a:cubicBezTo>
                    <a:pt x="753" y="520"/>
                    <a:pt x="750" y="522"/>
                    <a:pt x="749" y="524"/>
                  </a:cubicBezTo>
                  <a:cubicBezTo>
                    <a:pt x="748" y="526"/>
                    <a:pt x="750" y="531"/>
                    <a:pt x="749" y="532"/>
                  </a:cubicBezTo>
                  <a:cubicBezTo>
                    <a:pt x="748" y="534"/>
                    <a:pt x="745" y="535"/>
                    <a:pt x="744" y="535"/>
                  </a:cubicBezTo>
                  <a:cubicBezTo>
                    <a:pt x="742" y="534"/>
                    <a:pt x="740" y="531"/>
                    <a:pt x="738" y="530"/>
                  </a:cubicBezTo>
                  <a:cubicBezTo>
                    <a:pt x="735" y="529"/>
                    <a:pt x="730" y="528"/>
                    <a:pt x="727" y="528"/>
                  </a:cubicBezTo>
                  <a:cubicBezTo>
                    <a:pt x="725" y="528"/>
                    <a:pt x="722" y="529"/>
                    <a:pt x="721" y="529"/>
                  </a:cubicBezTo>
                  <a:cubicBezTo>
                    <a:pt x="718" y="529"/>
                    <a:pt x="714" y="527"/>
                    <a:pt x="712" y="526"/>
                  </a:cubicBezTo>
                  <a:cubicBezTo>
                    <a:pt x="711" y="525"/>
                    <a:pt x="709" y="521"/>
                    <a:pt x="707" y="520"/>
                  </a:cubicBezTo>
                  <a:cubicBezTo>
                    <a:pt x="706" y="520"/>
                    <a:pt x="702" y="519"/>
                    <a:pt x="701" y="519"/>
                  </a:cubicBezTo>
                  <a:cubicBezTo>
                    <a:pt x="699" y="520"/>
                    <a:pt x="696" y="522"/>
                    <a:pt x="695" y="524"/>
                  </a:cubicBezTo>
                  <a:cubicBezTo>
                    <a:pt x="694" y="526"/>
                    <a:pt x="695" y="530"/>
                    <a:pt x="697" y="531"/>
                  </a:cubicBezTo>
                  <a:cubicBezTo>
                    <a:pt x="698" y="533"/>
                    <a:pt x="704" y="533"/>
                    <a:pt x="705" y="535"/>
                  </a:cubicBezTo>
                  <a:cubicBezTo>
                    <a:pt x="707" y="538"/>
                    <a:pt x="707" y="544"/>
                    <a:pt x="706" y="547"/>
                  </a:cubicBezTo>
                  <a:cubicBezTo>
                    <a:pt x="706" y="551"/>
                    <a:pt x="703" y="557"/>
                    <a:pt x="700" y="559"/>
                  </a:cubicBezTo>
                  <a:cubicBezTo>
                    <a:pt x="698" y="560"/>
                    <a:pt x="694" y="559"/>
                    <a:pt x="692" y="559"/>
                  </a:cubicBezTo>
                  <a:cubicBezTo>
                    <a:pt x="690" y="558"/>
                    <a:pt x="686" y="553"/>
                    <a:pt x="684" y="551"/>
                  </a:cubicBezTo>
                  <a:cubicBezTo>
                    <a:pt x="683" y="550"/>
                    <a:pt x="682" y="546"/>
                    <a:pt x="681" y="544"/>
                  </a:cubicBezTo>
                  <a:cubicBezTo>
                    <a:pt x="680" y="543"/>
                    <a:pt x="678" y="540"/>
                    <a:pt x="677" y="539"/>
                  </a:cubicBezTo>
                  <a:cubicBezTo>
                    <a:pt x="676" y="539"/>
                    <a:pt x="673" y="537"/>
                    <a:pt x="671" y="537"/>
                  </a:cubicBezTo>
                  <a:cubicBezTo>
                    <a:pt x="669" y="537"/>
                    <a:pt x="665" y="539"/>
                    <a:pt x="662" y="539"/>
                  </a:cubicBezTo>
                  <a:cubicBezTo>
                    <a:pt x="661" y="539"/>
                    <a:pt x="657" y="538"/>
                    <a:pt x="656" y="537"/>
                  </a:cubicBezTo>
                  <a:cubicBezTo>
                    <a:pt x="653" y="536"/>
                    <a:pt x="649" y="533"/>
                    <a:pt x="648" y="531"/>
                  </a:cubicBezTo>
                  <a:cubicBezTo>
                    <a:pt x="646" y="529"/>
                    <a:pt x="646" y="525"/>
                    <a:pt x="644" y="524"/>
                  </a:cubicBezTo>
                  <a:cubicBezTo>
                    <a:pt x="643" y="522"/>
                    <a:pt x="640" y="521"/>
                    <a:pt x="638" y="521"/>
                  </a:cubicBezTo>
                  <a:cubicBezTo>
                    <a:pt x="637" y="520"/>
                    <a:pt x="634" y="520"/>
                    <a:pt x="632" y="521"/>
                  </a:cubicBezTo>
                  <a:cubicBezTo>
                    <a:pt x="630" y="521"/>
                    <a:pt x="628" y="525"/>
                    <a:pt x="627" y="526"/>
                  </a:cubicBezTo>
                  <a:cubicBezTo>
                    <a:pt x="624" y="527"/>
                    <a:pt x="618" y="528"/>
                    <a:pt x="615" y="528"/>
                  </a:cubicBezTo>
                  <a:cubicBezTo>
                    <a:pt x="612" y="527"/>
                    <a:pt x="605" y="524"/>
                    <a:pt x="603" y="522"/>
                  </a:cubicBezTo>
                  <a:cubicBezTo>
                    <a:pt x="601" y="520"/>
                    <a:pt x="599" y="515"/>
                    <a:pt x="598" y="514"/>
                  </a:cubicBezTo>
                  <a:cubicBezTo>
                    <a:pt x="598" y="514"/>
                    <a:pt x="598" y="506"/>
                    <a:pt x="596" y="504"/>
                  </a:cubicBezTo>
                  <a:cubicBezTo>
                    <a:pt x="596" y="502"/>
                    <a:pt x="593" y="499"/>
                    <a:pt x="591" y="499"/>
                  </a:cubicBezTo>
                  <a:cubicBezTo>
                    <a:pt x="588" y="497"/>
                    <a:pt x="582" y="495"/>
                    <a:pt x="579" y="495"/>
                  </a:cubicBezTo>
                  <a:cubicBezTo>
                    <a:pt x="576" y="495"/>
                    <a:pt x="571" y="497"/>
                    <a:pt x="569" y="498"/>
                  </a:cubicBezTo>
                  <a:cubicBezTo>
                    <a:pt x="566" y="499"/>
                    <a:pt x="559" y="499"/>
                    <a:pt x="558" y="501"/>
                  </a:cubicBezTo>
                  <a:cubicBezTo>
                    <a:pt x="557" y="503"/>
                    <a:pt x="557" y="506"/>
                    <a:pt x="557" y="507"/>
                  </a:cubicBezTo>
                  <a:cubicBezTo>
                    <a:pt x="558" y="509"/>
                    <a:pt x="562" y="511"/>
                    <a:pt x="563" y="512"/>
                  </a:cubicBezTo>
                  <a:cubicBezTo>
                    <a:pt x="565" y="513"/>
                    <a:pt x="569" y="514"/>
                    <a:pt x="571" y="515"/>
                  </a:cubicBezTo>
                  <a:cubicBezTo>
                    <a:pt x="573" y="517"/>
                    <a:pt x="577" y="522"/>
                    <a:pt x="578" y="525"/>
                  </a:cubicBezTo>
                  <a:cubicBezTo>
                    <a:pt x="580" y="528"/>
                    <a:pt x="584" y="534"/>
                    <a:pt x="584" y="537"/>
                  </a:cubicBezTo>
                  <a:cubicBezTo>
                    <a:pt x="583" y="540"/>
                    <a:pt x="580" y="544"/>
                    <a:pt x="578" y="545"/>
                  </a:cubicBezTo>
                  <a:cubicBezTo>
                    <a:pt x="575" y="545"/>
                    <a:pt x="571" y="543"/>
                    <a:pt x="568" y="543"/>
                  </a:cubicBezTo>
                  <a:cubicBezTo>
                    <a:pt x="565" y="543"/>
                    <a:pt x="558" y="545"/>
                    <a:pt x="555" y="545"/>
                  </a:cubicBezTo>
                  <a:cubicBezTo>
                    <a:pt x="553" y="544"/>
                    <a:pt x="548" y="540"/>
                    <a:pt x="546" y="539"/>
                  </a:cubicBezTo>
                  <a:cubicBezTo>
                    <a:pt x="545" y="537"/>
                    <a:pt x="543" y="534"/>
                    <a:pt x="541" y="533"/>
                  </a:cubicBezTo>
                  <a:cubicBezTo>
                    <a:pt x="539" y="532"/>
                    <a:pt x="534" y="532"/>
                    <a:pt x="532" y="532"/>
                  </a:cubicBezTo>
                  <a:cubicBezTo>
                    <a:pt x="530" y="533"/>
                    <a:pt x="525" y="535"/>
                    <a:pt x="523" y="536"/>
                  </a:cubicBezTo>
                  <a:cubicBezTo>
                    <a:pt x="521" y="538"/>
                    <a:pt x="518" y="542"/>
                    <a:pt x="516" y="544"/>
                  </a:cubicBezTo>
                  <a:cubicBezTo>
                    <a:pt x="515" y="546"/>
                    <a:pt x="514" y="551"/>
                    <a:pt x="512" y="553"/>
                  </a:cubicBezTo>
                  <a:cubicBezTo>
                    <a:pt x="509" y="554"/>
                    <a:pt x="503" y="555"/>
                    <a:pt x="500" y="555"/>
                  </a:cubicBezTo>
                  <a:cubicBezTo>
                    <a:pt x="496" y="555"/>
                    <a:pt x="488" y="553"/>
                    <a:pt x="484" y="554"/>
                  </a:cubicBezTo>
                  <a:cubicBezTo>
                    <a:pt x="482" y="554"/>
                    <a:pt x="479" y="555"/>
                    <a:pt x="478" y="556"/>
                  </a:cubicBezTo>
                  <a:cubicBezTo>
                    <a:pt x="476" y="557"/>
                    <a:pt x="474" y="562"/>
                    <a:pt x="474" y="564"/>
                  </a:cubicBezTo>
                  <a:cubicBezTo>
                    <a:pt x="474" y="567"/>
                    <a:pt x="476" y="571"/>
                    <a:pt x="478" y="573"/>
                  </a:cubicBezTo>
                  <a:cubicBezTo>
                    <a:pt x="479" y="575"/>
                    <a:pt x="484" y="578"/>
                    <a:pt x="486" y="580"/>
                  </a:cubicBezTo>
                  <a:cubicBezTo>
                    <a:pt x="488" y="582"/>
                    <a:pt x="491" y="587"/>
                    <a:pt x="492" y="589"/>
                  </a:cubicBezTo>
                  <a:cubicBezTo>
                    <a:pt x="493" y="592"/>
                    <a:pt x="496" y="597"/>
                    <a:pt x="496" y="600"/>
                  </a:cubicBezTo>
                  <a:cubicBezTo>
                    <a:pt x="496" y="602"/>
                    <a:pt x="494" y="605"/>
                    <a:pt x="493" y="607"/>
                  </a:cubicBezTo>
                  <a:cubicBezTo>
                    <a:pt x="491" y="609"/>
                    <a:pt x="487" y="612"/>
                    <a:pt x="485" y="614"/>
                  </a:cubicBezTo>
                  <a:cubicBezTo>
                    <a:pt x="483" y="615"/>
                    <a:pt x="480" y="616"/>
                    <a:pt x="478" y="617"/>
                  </a:cubicBezTo>
                  <a:cubicBezTo>
                    <a:pt x="477" y="619"/>
                    <a:pt x="475" y="624"/>
                    <a:pt x="475" y="626"/>
                  </a:cubicBezTo>
                  <a:cubicBezTo>
                    <a:pt x="475" y="628"/>
                    <a:pt x="476" y="629"/>
                    <a:pt x="477" y="631"/>
                  </a:cubicBezTo>
                  <a:cubicBezTo>
                    <a:pt x="476" y="631"/>
                    <a:pt x="474" y="632"/>
                    <a:pt x="473" y="632"/>
                  </a:cubicBezTo>
                  <a:cubicBezTo>
                    <a:pt x="469" y="632"/>
                    <a:pt x="462" y="630"/>
                    <a:pt x="460" y="628"/>
                  </a:cubicBezTo>
                  <a:cubicBezTo>
                    <a:pt x="458" y="627"/>
                    <a:pt x="455" y="622"/>
                    <a:pt x="454" y="619"/>
                  </a:cubicBezTo>
                  <a:cubicBezTo>
                    <a:pt x="452" y="616"/>
                    <a:pt x="451" y="608"/>
                    <a:pt x="448" y="605"/>
                  </a:cubicBezTo>
                  <a:cubicBezTo>
                    <a:pt x="447" y="604"/>
                    <a:pt x="444" y="601"/>
                    <a:pt x="443" y="600"/>
                  </a:cubicBezTo>
                  <a:cubicBezTo>
                    <a:pt x="441" y="599"/>
                    <a:pt x="439" y="597"/>
                    <a:pt x="437" y="598"/>
                  </a:cubicBezTo>
                  <a:cubicBezTo>
                    <a:pt x="435" y="598"/>
                    <a:pt x="432" y="601"/>
                    <a:pt x="431" y="603"/>
                  </a:cubicBezTo>
                  <a:cubicBezTo>
                    <a:pt x="429" y="605"/>
                    <a:pt x="429" y="610"/>
                    <a:pt x="429" y="612"/>
                  </a:cubicBezTo>
                  <a:cubicBezTo>
                    <a:pt x="428" y="613"/>
                    <a:pt x="429" y="614"/>
                    <a:pt x="429" y="615"/>
                  </a:cubicBezTo>
                  <a:cubicBezTo>
                    <a:pt x="427" y="616"/>
                    <a:pt x="424" y="616"/>
                    <a:pt x="423" y="617"/>
                  </a:cubicBezTo>
                  <a:cubicBezTo>
                    <a:pt x="420" y="618"/>
                    <a:pt x="414" y="622"/>
                    <a:pt x="410" y="623"/>
                  </a:cubicBezTo>
                  <a:cubicBezTo>
                    <a:pt x="406" y="625"/>
                    <a:pt x="392" y="626"/>
                    <a:pt x="392" y="626"/>
                  </a:cubicBezTo>
                  <a:cubicBezTo>
                    <a:pt x="391" y="626"/>
                    <a:pt x="382" y="627"/>
                    <a:pt x="379" y="625"/>
                  </a:cubicBezTo>
                  <a:cubicBezTo>
                    <a:pt x="375" y="624"/>
                    <a:pt x="370" y="617"/>
                    <a:pt x="367" y="614"/>
                  </a:cubicBezTo>
                  <a:cubicBezTo>
                    <a:pt x="365" y="612"/>
                    <a:pt x="361" y="606"/>
                    <a:pt x="358" y="604"/>
                  </a:cubicBezTo>
                  <a:cubicBezTo>
                    <a:pt x="357" y="603"/>
                    <a:pt x="353" y="601"/>
                    <a:pt x="351" y="600"/>
                  </a:cubicBezTo>
                  <a:cubicBezTo>
                    <a:pt x="348" y="599"/>
                    <a:pt x="344" y="598"/>
                    <a:pt x="342" y="596"/>
                  </a:cubicBezTo>
                  <a:cubicBezTo>
                    <a:pt x="339" y="594"/>
                    <a:pt x="336" y="588"/>
                    <a:pt x="333" y="585"/>
                  </a:cubicBezTo>
                  <a:cubicBezTo>
                    <a:pt x="331" y="582"/>
                    <a:pt x="325" y="577"/>
                    <a:pt x="322" y="575"/>
                  </a:cubicBezTo>
                  <a:cubicBezTo>
                    <a:pt x="318" y="572"/>
                    <a:pt x="308" y="569"/>
                    <a:pt x="304" y="567"/>
                  </a:cubicBezTo>
                  <a:cubicBezTo>
                    <a:pt x="299" y="566"/>
                    <a:pt x="290" y="565"/>
                    <a:pt x="286" y="565"/>
                  </a:cubicBezTo>
                  <a:cubicBezTo>
                    <a:pt x="283" y="565"/>
                    <a:pt x="276" y="566"/>
                    <a:pt x="274" y="568"/>
                  </a:cubicBezTo>
                  <a:cubicBezTo>
                    <a:pt x="272" y="568"/>
                    <a:pt x="269" y="572"/>
                    <a:pt x="267" y="572"/>
                  </a:cubicBezTo>
                  <a:cubicBezTo>
                    <a:pt x="264" y="573"/>
                    <a:pt x="258" y="571"/>
                    <a:pt x="255" y="569"/>
                  </a:cubicBezTo>
                  <a:cubicBezTo>
                    <a:pt x="253" y="569"/>
                    <a:pt x="250" y="565"/>
                    <a:pt x="247" y="564"/>
                  </a:cubicBezTo>
                  <a:cubicBezTo>
                    <a:pt x="245" y="564"/>
                    <a:pt x="241" y="565"/>
                    <a:pt x="239" y="566"/>
                  </a:cubicBezTo>
                  <a:cubicBezTo>
                    <a:pt x="237" y="567"/>
                    <a:pt x="234" y="571"/>
                    <a:pt x="232" y="573"/>
                  </a:cubicBezTo>
                  <a:cubicBezTo>
                    <a:pt x="231" y="574"/>
                    <a:pt x="228" y="577"/>
                    <a:pt x="227" y="578"/>
                  </a:cubicBezTo>
                  <a:cubicBezTo>
                    <a:pt x="225" y="579"/>
                    <a:pt x="222" y="581"/>
                    <a:pt x="220" y="581"/>
                  </a:cubicBezTo>
                  <a:cubicBezTo>
                    <a:pt x="218" y="581"/>
                    <a:pt x="213" y="580"/>
                    <a:pt x="211" y="579"/>
                  </a:cubicBezTo>
                  <a:cubicBezTo>
                    <a:pt x="208" y="578"/>
                    <a:pt x="205" y="575"/>
                    <a:pt x="202" y="574"/>
                  </a:cubicBezTo>
                  <a:cubicBezTo>
                    <a:pt x="201" y="574"/>
                    <a:pt x="197" y="575"/>
                    <a:pt x="196" y="577"/>
                  </a:cubicBezTo>
                  <a:cubicBezTo>
                    <a:pt x="194" y="578"/>
                    <a:pt x="193" y="584"/>
                    <a:pt x="191" y="586"/>
                  </a:cubicBezTo>
                  <a:cubicBezTo>
                    <a:pt x="190" y="588"/>
                    <a:pt x="187" y="591"/>
                    <a:pt x="186" y="592"/>
                  </a:cubicBezTo>
                  <a:cubicBezTo>
                    <a:pt x="184" y="594"/>
                    <a:pt x="179" y="596"/>
                    <a:pt x="177" y="599"/>
                  </a:cubicBezTo>
                  <a:cubicBezTo>
                    <a:pt x="176" y="600"/>
                    <a:pt x="176" y="604"/>
                    <a:pt x="176" y="606"/>
                  </a:cubicBezTo>
                  <a:cubicBezTo>
                    <a:pt x="176" y="609"/>
                    <a:pt x="177" y="614"/>
                    <a:pt x="176" y="616"/>
                  </a:cubicBezTo>
                  <a:cubicBezTo>
                    <a:pt x="176" y="619"/>
                    <a:pt x="174" y="624"/>
                    <a:pt x="172" y="626"/>
                  </a:cubicBezTo>
                  <a:cubicBezTo>
                    <a:pt x="171" y="628"/>
                    <a:pt x="167" y="630"/>
                    <a:pt x="165" y="631"/>
                  </a:cubicBezTo>
                  <a:cubicBezTo>
                    <a:pt x="162" y="632"/>
                    <a:pt x="157" y="633"/>
                    <a:pt x="155" y="633"/>
                  </a:cubicBezTo>
                  <a:cubicBezTo>
                    <a:pt x="148" y="634"/>
                    <a:pt x="136" y="635"/>
                    <a:pt x="130" y="635"/>
                  </a:cubicBezTo>
                  <a:cubicBezTo>
                    <a:pt x="124" y="635"/>
                    <a:pt x="113" y="635"/>
                    <a:pt x="107" y="635"/>
                  </a:cubicBezTo>
                  <a:cubicBezTo>
                    <a:pt x="100" y="635"/>
                    <a:pt x="87" y="635"/>
                    <a:pt x="80" y="635"/>
                  </a:cubicBezTo>
                  <a:cubicBezTo>
                    <a:pt x="78" y="635"/>
                    <a:pt x="74" y="637"/>
                    <a:pt x="72" y="635"/>
                  </a:cubicBezTo>
                  <a:cubicBezTo>
                    <a:pt x="69" y="634"/>
                    <a:pt x="68" y="627"/>
                    <a:pt x="67" y="624"/>
                  </a:cubicBezTo>
                  <a:cubicBezTo>
                    <a:pt x="66" y="621"/>
                    <a:pt x="65" y="615"/>
                    <a:pt x="64" y="613"/>
                  </a:cubicBezTo>
                  <a:cubicBezTo>
                    <a:pt x="63" y="610"/>
                    <a:pt x="59" y="604"/>
                    <a:pt x="57" y="602"/>
                  </a:cubicBezTo>
                  <a:cubicBezTo>
                    <a:pt x="55" y="601"/>
                    <a:pt x="52" y="598"/>
                    <a:pt x="49" y="597"/>
                  </a:cubicBezTo>
                  <a:cubicBezTo>
                    <a:pt x="48" y="597"/>
                    <a:pt x="45" y="597"/>
                    <a:pt x="44" y="598"/>
                  </a:cubicBezTo>
                  <a:cubicBezTo>
                    <a:pt x="43" y="599"/>
                    <a:pt x="40" y="601"/>
                    <a:pt x="39" y="603"/>
                  </a:cubicBezTo>
                  <a:cubicBezTo>
                    <a:pt x="38" y="603"/>
                    <a:pt x="37" y="605"/>
                    <a:pt x="36" y="606"/>
                  </a:cubicBezTo>
                  <a:cubicBezTo>
                    <a:pt x="34" y="606"/>
                    <a:pt x="31" y="605"/>
                    <a:pt x="30" y="604"/>
                  </a:cubicBezTo>
                  <a:cubicBezTo>
                    <a:pt x="27" y="602"/>
                    <a:pt x="23" y="599"/>
                    <a:pt x="20" y="597"/>
                  </a:cubicBezTo>
                  <a:cubicBezTo>
                    <a:pt x="17" y="594"/>
                    <a:pt x="10" y="587"/>
                    <a:pt x="7" y="584"/>
                  </a:cubicBezTo>
                  <a:cubicBezTo>
                    <a:pt x="6" y="582"/>
                    <a:pt x="4" y="577"/>
                    <a:pt x="3" y="575"/>
                  </a:cubicBezTo>
                  <a:cubicBezTo>
                    <a:pt x="2" y="574"/>
                    <a:pt x="2" y="573"/>
                    <a:pt x="1" y="57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5" name="Freeform 16">
              <a:extLst>
                <a:ext uri="{FF2B5EF4-FFF2-40B4-BE49-F238E27FC236}">
                  <a16:creationId xmlns:a16="http://schemas.microsoft.com/office/drawing/2014/main" id="{4B0353C3-1435-4688-BED4-9F9BC53E5E6B}"/>
                </a:ext>
              </a:extLst>
            </p:cNvPr>
            <p:cNvSpPr>
              <a:spLocks/>
            </p:cNvSpPr>
            <p:nvPr/>
          </p:nvSpPr>
          <p:spPr bwMode="auto">
            <a:xfrm>
              <a:off x="4729163" y="3363913"/>
              <a:ext cx="463550" cy="1217613"/>
            </a:xfrm>
            <a:custGeom>
              <a:avLst/>
              <a:gdLst/>
              <a:ahLst/>
              <a:cxnLst>
                <a:cxn ang="0">
                  <a:pos x="140" y="3"/>
                </a:cxn>
                <a:cxn ang="0">
                  <a:pos x="174" y="34"/>
                </a:cxn>
                <a:cxn ang="0">
                  <a:pos x="217" y="50"/>
                </a:cxn>
                <a:cxn ang="0">
                  <a:pos x="217" y="92"/>
                </a:cxn>
                <a:cxn ang="0">
                  <a:pos x="251" y="127"/>
                </a:cxn>
                <a:cxn ang="0">
                  <a:pos x="276" y="178"/>
                </a:cxn>
                <a:cxn ang="0">
                  <a:pos x="311" y="248"/>
                </a:cxn>
                <a:cxn ang="0">
                  <a:pos x="304" y="308"/>
                </a:cxn>
                <a:cxn ang="0">
                  <a:pos x="317" y="331"/>
                </a:cxn>
                <a:cxn ang="0">
                  <a:pos x="292" y="363"/>
                </a:cxn>
                <a:cxn ang="0">
                  <a:pos x="258" y="418"/>
                </a:cxn>
                <a:cxn ang="0">
                  <a:pos x="245" y="451"/>
                </a:cxn>
                <a:cxn ang="0">
                  <a:pos x="248" y="493"/>
                </a:cxn>
                <a:cxn ang="0">
                  <a:pos x="287" y="478"/>
                </a:cxn>
                <a:cxn ang="0">
                  <a:pos x="283" y="509"/>
                </a:cxn>
                <a:cxn ang="0">
                  <a:pos x="246" y="534"/>
                </a:cxn>
                <a:cxn ang="0">
                  <a:pos x="199" y="565"/>
                </a:cxn>
                <a:cxn ang="0">
                  <a:pos x="167" y="595"/>
                </a:cxn>
                <a:cxn ang="0">
                  <a:pos x="146" y="592"/>
                </a:cxn>
                <a:cxn ang="0">
                  <a:pos x="138" y="611"/>
                </a:cxn>
                <a:cxn ang="0">
                  <a:pos x="149" y="649"/>
                </a:cxn>
                <a:cxn ang="0">
                  <a:pos x="180" y="646"/>
                </a:cxn>
                <a:cxn ang="0">
                  <a:pos x="216" y="643"/>
                </a:cxn>
                <a:cxn ang="0">
                  <a:pos x="215" y="673"/>
                </a:cxn>
                <a:cxn ang="0">
                  <a:pos x="238" y="696"/>
                </a:cxn>
                <a:cxn ang="0">
                  <a:pos x="242" y="730"/>
                </a:cxn>
                <a:cxn ang="0">
                  <a:pos x="238" y="753"/>
                </a:cxn>
                <a:cxn ang="0">
                  <a:pos x="217" y="771"/>
                </a:cxn>
                <a:cxn ang="0">
                  <a:pos x="197" y="789"/>
                </a:cxn>
                <a:cxn ang="0">
                  <a:pos x="210" y="806"/>
                </a:cxn>
                <a:cxn ang="0">
                  <a:pos x="201" y="830"/>
                </a:cxn>
                <a:cxn ang="0">
                  <a:pos x="157" y="833"/>
                </a:cxn>
                <a:cxn ang="0">
                  <a:pos x="138" y="824"/>
                </a:cxn>
                <a:cxn ang="0">
                  <a:pos x="103" y="824"/>
                </a:cxn>
                <a:cxn ang="0">
                  <a:pos x="77" y="829"/>
                </a:cxn>
                <a:cxn ang="0">
                  <a:pos x="46" y="825"/>
                </a:cxn>
                <a:cxn ang="0">
                  <a:pos x="49" y="789"/>
                </a:cxn>
                <a:cxn ang="0">
                  <a:pos x="21" y="743"/>
                </a:cxn>
                <a:cxn ang="0">
                  <a:pos x="44" y="717"/>
                </a:cxn>
                <a:cxn ang="0">
                  <a:pos x="73" y="691"/>
                </a:cxn>
                <a:cxn ang="0">
                  <a:pos x="66" y="668"/>
                </a:cxn>
                <a:cxn ang="0">
                  <a:pos x="91" y="624"/>
                </a:cxn>
                <a:cxn ang="0">
                  <a:pos x="88" y="588"/>
                </a:cxn>
                <a:cxn ang="0">
                  <a:pos x="104" y="559"/>
                </a:cxn>
                <a:cxn ang="0">
                  <a:pos x="118" y="522"/>
                </a:cxn>
                <a:cxn ang="0">
                  <a:pos x="97" y="508"/>
                </a:cxn>
                <a:cxn ang="0">
                  <a:pos x="72" y="487"/>
                </a:cxn>
                <a:cxn ang="0">
                  <a:pos x="27" y="476"/>
                </a:cxn>
                <a:cxn ang="0">
                  <a:pos x="3" y="454"/>
                </a:cxn>
                <a:cxn ang="0">
                  <a:pos x="63" y="373"/>
                </a:cxn>
                <a:cxn ang="0">
                  <a:pos x="161" y="322"/>
                </a:cxn>
                <a:cxn ang="0">
                  <a:pos x="127" y="262"/>
                </a:cxn>
                <a:cxn ang="0">
                  <a:pos x="124" y="179"/>
                </a:cxn>
                <a:cxn ang="0">
                  <a:pos x="168" y="189"/>
                </a:cxn>
                <a:cxn ang="0">
                  <a:pos x="208" y="182"/>
                </a:cxn>
                <a:cxn ang="0">
                  <a:pos x="215" y="156"/>
                </a:cxn>
                <a:cxn ang="0">
                  <a:pos x="187" y="117"/>
                </a:cxn>
                <a:cxn ang="0">
                  <a:pos x="179" y="85"/>
                </a:cxn>
                <a:cxn ang="0">
                  <a:pos x="143" y="51"/>
                </a:cxn>
                <a:cxn ang="0">
                  <a:pos x="126" y="18"/>
                </a:cxn>
              </a:cxnLst>
              <a:rect l="0" t="0" r="r" b="b"/>
              <a:pathLst>
                <a:path w="317" h="834">
                  <a:moveTo>
                    <a:pt x="126" y="18"/>
                  </a:moveTo>
                  <a:cubicBezTo>
                    <a:pt x="126" y="17"/>
                    <a:pt x="125" y="16"/>
                    <a:pt x="126" y="15"/>
                  </a:cubicBezTo>
                  <a:cubicBezTo>
                    <a:pt x="126" y="13"/>
                    <a:pt x="126" y="8"/>
                    <a:pt x="128" y="6"/>
                  </a:cubicBezTo>
                  <a:cubicBezTo>
                    <a:pt x="129" y="4"/>
                    <a:pt x="132" y="1"/>
                    <a:pt x="134" y="1"/>
                  </a:cubicBezTo>
                  <a:cubicBezTo>
                    <a:pt x="136" y="0"/>
                    <a:pt x="138" y="2"/>
                    <a:pt x="140" y="3"/>
                  </a:cubicBezTo>
                  <a:cubicBezTo>
                    <a:pt x="141" y="4"/>
                    <a:pt x="144" y="7"/>
                    <a:pt x="145" y="8"/>
                  </a:cubicBezTo>
                  <a:cubicBezTo>
                    <a:pt x="148" y="11"/>
                    <a:pt x="149" y="19"/>
                    <a:pt x="151" y="22"/>
                  </a:cubicBezTo>
                  <a:cubicBezTo>
                    <a:pt x="152" y="25"/>
                    <a:pt x="155" y="30"/>
                    <a:pt x="157" y="31"/>
                  </a:cubicBezTo>
                  <a:cubicBezTo>
                    <a:pt x="159" y="33"/>
                    <a:pt x="166" y="35"/>
                    <a:pt x="170" y="35"/>
                  </a:cubicBezTo>
                  <a:cubicBezTo>
                    <a:pt x="171" y="35"/>
                    <a:pt x="173" y="34"/>
                    <a:pt x="174" y="34"/>
                  </a:cubicBezTo>
                  <a:cubicBezTo>
                    <a:pt x="175" y="35"/>
                    <a:pt x="176" y="36"/>
                    <a:pt x="176" y="36"/>
                  </a:cubicBezTo>
                  <a:cubicBezTo>
                    <a:pt x="178" y="37"/>
                    <a:pt x="184" y="38"/>
                    <a:pt x="186" y="38"/>
                  </a:cubicBezTo>
                  <a:cubicBezTo>
                    <a:pt x="188" y="38"/>
                    <a:pt x="191" y="35"/>
                    <a:pt x="193" y="36"/>
                  </a:cubicBezTo>
                  <a:cubicBezTo>
                    <a:pt x="196" y="36"/>
                    <a:pt x="201" y="41"/>
                    <a:pt x="204" y="43"/>
                  </a:cubicBezTo>
                  <a:cubicBezTo>
                    <a:pt x="208" y="45"/>
                    <a:pt x="215" y="47"/>
                    <a:pt x="217" y="50"/>
                  </a:cubicBezTo>
                  <a:cubicBezTo>
                    <a:pt x="218" y="52"/>
                    <a:pt x="219" y="56"/>
                    <a:pt x="218" y="58"/>
                  </a:cubicBezTo>
                  <a:cubicBezTo>
                    <a:pt x="217" y="61"/>
                    <a:pt x="210" y="62"/>
                    <a:pt x="209" y="64"/>
                  </a:cubicBezTo>
                  <a:cubicBezTo>
                    <a:pt x="209" y="66"/>
                    <a:pt x="211" y="70"/>
                    <a:pt x="211" y="72"/>
                  </a:cubicBezTo>
                  <a:cubicBezTo>
                    <a:pt x="211" y="74"/>
                    <a:pt x="210" y="79"/>
                    <a:pt x="211" y="82"/>
                  </a:cubicBezTo>
                  <a:cubicBezTo>
                    <a:pt x="212" y="85"/>
                    <a:pt x="215" y="90"/>
                    <a:pt x="217" y="92"/>
                  </a:cubicBezTo>
                  <a:cubicBezTo>
                    <a:pt x="219" y="93"/>
                    <a:pt x="223" y="95"/>
                    <a:pt x="226" y="96"/>
                  </a:cubicBezTo>
                  <a:cubicBezTo>
                    <a:pt x="230" y="97"/>
                    <a:pt x="239" y="96"/>
                    <a:pt x="243" y="98"/>
                  </a:cubicBezTo>
                  <a:cubicBezTo>
                    <a:pt x="247" y="100"/>
                    <a:pt x="253" y="105"/>
                    <a:pt x="255" y="109"/>
                  </a:cubicBezTo>
                  <a:cubicBezTo>
                    <a:pt x="256" y="111"/>
                    <a:pt x="255" y="117"/>
                    <a:pt x="255" y="120"/>
                  </a:cubicBezTo>
                  <a:cubicBezTo>
                    <a:pt x="254" y="122"/>
                    <a:pt x="251" y="125"/>
                    <a:pt x="251" y="127"/>
                  </a:cubicBezTo>
                  <a:cubicBezTo>
                    <a:pt x="249" y="130"/>
                    <a:pt x="246" y="137"/>
                    <a:pt x="246" y="140"/>
                  </a:cubicBezTo>
                  <a:cubicBezTo>
                    <a:pt x="246" y="143"/>
                    <a:pt x="248" y="150"/>
                    <a:pt x="250" y="152"/>
                  </a:cubicBezTo>
                  <a:cubicBezTo>
                    <a:pt x="252" y="155"/>
                    <a:pt x="257" y="159"/>
                    <a:pt x="259" y="161"/>
                  </a:cubicBezTo>
                  <a:cubicBezTo>
                    <a:pt x="261" y="163"/>
                    <a:pt x="265" y="165"/>
                    <a:pt x="267" y="167"/>
                  </a:cubicBezTo>
                  <a:cubicBezTo>
                    <a:pt x="270" y="169"/>
                    <a:pt x="273" y="176"/>
                    <a:pt x="276" y="178"/>
                  </a:cubicBezTo>
                  <a:cubicBezTo>
                    <a:pt x="278" y="182"/>
                    <a:pt x="285" y="187"/>
                    <a:pt x="288" y="190"/>
                  </a:cubicBezTo>
                  <a:cubicBezTo>
                    <a:pt x="290" y="192"/>
                    <a:pt x="294" y="198"/>
                    <a:pt x="296" y="201"/>
                  </a:cubicBezTo>
                  <a:cubicBezTo>
                    <a:pt x="298" y="204"/>
                    <a:pt x="301" y="211"/>
                    <a:pt x="302" y="215"/>
                  </a:cubicBezTo>
                  <a:cubicBezTo>
                    <a:pt x="304" y="218"/>
                    <a:pt x="304" y="226"/>
                    <a:pt x="306" y="230"/>
                  </a:cubicBezTo>
                  <a:cubicBezTo>
                    <a:pt x="307" y="235"/>
                    <a:pt x="311" y="243"/>
                    <a:pt x="311" y="248"/>
                  </a:cubicBezTo>
                  <a:cubicBezTo>
                    <a:pt x="312" y="252"/>
                    <a:pt x="311" y="259"/>
                    <a:pt x="310" y="263"/>
                  </a:cubicBezTo>
                  <a:cubicBezTo>
                    <a:pt x="310" y="265"/>
                    <a:pt x="309" y="271"/>
                    <a:pt x="308" y="273"/>
                  </a:cubicBezTo>
                  <a:cubicBezTo>
                    <a:pt x="308" y="277"/>
                    <a:pt x="308" y="285"/>
                    <a:pt x="307" y="289"/>
                  </a:cubicBezTo>
                  <a:cubicBezTo>
                    <a:pt x="306" y="292"/>
                    <a:pt x="300" y="297"/>
                    <a:pt x="300" y="300"/>
                  </a:cubicBezTo>
                  <a:cubicBezTo>
                    <a:pt x="300" y="302"/>
                    <a:pt x="302" y="307"/>
                    <a:pt x="304" y="308"/>
                  </a:cubicBezTo>
                  <a:cubicBezTo>
                    <a:pt x="305" y="308"/>
                    <a:pt x="307" y="305"/>
                    <a:pt x="309" y="306"/>
                  </a:cubicBezTo>
                  <a:cubicBezTo>
                    <a:pt x="311" y="306"/>
                    <a:pt x="312" y="312"/>
                    <a:pt x="312" y="314"/>
                  </a:cubicBezTo>
                  <a:cubicBezTo>
                    <a:pt x="312" y="315"/>
                    <a:pt x="310" y="317"/>
                    <a:pt x="310" y="318"/>
                  </a:cubicBezTo>
                  <a:cubicBezTo>
                    <a:pt x="309" y="320"/>
                    <a:pt x="310" y="322"/>
                    <a:pt x="311" y="324"/>
                  </a:cubicBezTo>
                  <a:cubicBezTo>
                    <a:pt x="312" y="326"/>
                    <a:pt x="316" y="329"/>
                    <a:pt x="317" y="331"/>
                  </a:cubicBezTo>
                  <a:cubicBezTo>
                    <a:pt x="317" y="333"/>
                    <a:pt x="316" y="338"/>
                    <a:pt x="314" y="340"/>
                  </a:cubicBezTo>
                  <a:cubicBezTo>
                    <a:pt x="313" y="341"/>
                    <a:pt x="310" y="344"/>
                    <a:pt x="309" y="345"/>
                  </a:cubicBezTo>
                  <a:cubicBezTo>
                    <a:pt x="307" y="347"/>
                    <a:pt x="303" y="349"/>
                    <a:pt x="303" y="351"/>
                  </a:cubicBezTo>
                  <a:cubicBezTo>
                    <a:pt x="301" y="353"/>
                    <a:pt x="303" y="359"/>
                    <a:pt x="302" y="361"/>
                  </a:cubicBezTo>
                  <a:cubicBezTo>
                    <a:pt x="300" y="363"/>
                    <a:pt x="294" y="362"/>
                    <a:pt x="292" y="363"/>
                  </a:cubicBezTo>
                  <a:cubicBezTo>
                    <a:pt x="290" y="365"/>
                    <a:pt x="287" y="370"/>
                    <a:pt x="285" y="372"/>
                  </a:cubicBezTo>
                  <a:cubicBezTo>
                    <a:pt x="284" y="374"/>
                    <a:pt x="281" y="379"/>
                    <a:pt x="280" y="381"/>
                  </a:cubicBezTo>
                  <a:cubicBezTo>
                    <a:pt x="278" y="385"/>
                    <a:pt x="275" y="393"/>
                    <a:pt x="273" y="396"/>
                  </a:cubicBezTo>
                  <a:cubicBezTo>
                    <a:pt x="271" y="398"/>
                    <a:pt x="268" y="401"/>
                    <a:pt x="266" y="403"/>
                  </a:cubicBezTo>
                  <a:cubicBezTo>
                    <a:pt x="264" y="407"/>
                    <a:pt x="260" y="414"/>
                    <a:pt x="258" y="418"/>
                  </a:cubicBezTo>
                  <a:cubicBezTo>
                    <a:pt x="256" y="420"/>
                    <a:pt x="251" y="425"/>
                    <a:pt x="249" y="427"/>
                  </a:cubicBezTo>
                  <a:cubicBezTo>
                    <a:pt x="247" y="428"/>
                    <a:pt x="243" y="430"/>
                    <a:pt x="242" y="432"/>
                  </a:cubicBezTo>
                  <a:cubicBezTo>
                    <a:pt x="240" y="433"/>
                    <a:pt x="238" y="437"/>
                    <a:pt x="239" y="439"/>
                  </a:cubicBezTo>
                  <a:cubicBezTo>
                    <a:pt x="239" y="441"/>
                    <a:pt x="243" y="443"/>
                    <a:pt x="243" y="445"/>
                  </a:cubicBezTo>
                  <a:cubicBezTo>
                    <a:pt x="244" y="446"/>
                    <a:pt x="245" y="449"/>
                    <a:pt x="245" y="451"/>
                  </a:cubicBezTo>
                  <a:cubicBezTo>
                    <a:pt x="244" y="453"/>
                    <a:pt x="241" y="457"/>
                    <a:pt x="240" y="459"/>
                  </a:cubicBezTo>
                  <a:cubicBezTo>
                    <a:pt x="239" y="461"/>
                    <a:pt x="235" y="465"/>
                    <a:pt x="235" y="467"/>
                  </a:cubicBezTo>
                  <a:cubicBezTo>
                    <a:pt x="234" y="470"/>
                    <a:pt x="237" y="476"/>
                    <a:pt x="238" y="479"/>
                  </a:cubicBezTo>
                  <a:cubicBezTo>
                    <a:pt x="239" y="481"/>
                    <a:pt x="240" y="486"/>
                    <a:pt x="242" y="488"/>
                  </a:cubicBezTo>
                  <a:cubicBezTo>
                    <a:pt x="243" y="489"/>
                    <a:pt x="246" y="492"/>
                    <a:pt x="248" y="493"/>
                  </a:cubicBezTo>
                  <a:cubicBezTo>
                    <a:pt x="250" y="493"/>
                    <a:pt x="254" y="493"/>
                    <a:pt x="256" y="492"/>
                  </a:cubicBezTo>
                  <a:cubicBezTo>
                    <a:pt x="258" y="491"/>
                    <a:pt x="262" y="488"/>
                    <a:pt x="264" y="487"/>
                  </a:cubicBezTo>
                  <a:cubicBezTo>
                    <a:pt x="265" y="485"/>
                    <a:pt x="266" y="482"/>
                    <a:pt x="268" y="481"/>
                  </a:cubicBezTo>
                  <a:cubicBezTo>
                    <a:pt x="269" y="480"/>
                    <a:pt x="273" y="476"/>
                    <a:pt x="276" y="476"/>
                  </a:cubicBezTo>
                  <a:cubicBezTo>
                    <a:pt x="279" y="475"/>
                    <a:pt x="285" y="476"/>
                    <a:pt x="287" y="478"/>
                  </a:cubicBezTo>
                  <a:cubicBezTo>
                    <a:pt x="288" y="479"/>
                    <a:pt x="290" y="483"/>
                    <a:pt x="290" y="485"/>
                  </a:cubicBezTo>
                  <a:cubicBezTo>
                    <a:pt x="289" y="487"/>
                    <a:pt x="283" y="488"/>
                    <a:pt x="282" y="491"/>
                  </a:cubicBezTo>
                  <a:cubicBezTo>
                    <a:pt x="281" y="492"/>
                    <a:pt x="281" y="496"/>
                    <a:pt x="282" y="497"/>
                  </a:cubicBezTo>
                  <a:cubicBezTo>
                    <a:pt x="283" y="499"/>
                    <a:pt x="287" y="498"/>
                    <a:pt x="288" y="500"/>
                  </a:cubicBezTo>
                  <a:cubicBezTo>
                    <a:pt x="289" y="502"/>
                    <a:pt x="285" y="507"/>
                    <a:pt x="283" y="509"/>
                  </a:cubicBezTo>
                  <a:cubicBezTo>
                    <a:pt x="281" y="511"/>
                    <a:pt x="275" y="512"/>
                    <a:pt x="273" y="514"/>
                  </a:cubicBezTo>
                  <a:cubicBezTo>
                    <a:pt x="271" y="515"/>
                    <a:pt x="268" y="518"/>
                    <a:pt x="265" y="519"/>
                  </a:cubicBezTo>
                  <a:cubicBezTo>
                    <a:pt x="263" y="520"/>
                    <a:pt x="260" y="519"/>
                    <a:pt x="258" y="520"/>
                  </a:cubicBezTo>
                  <a:cubicBezTo>
                    <a:pt x="255" y="521"/>
                    <a:pt x="251" y="522"/>
                    <a:pt x="249" y="524"/>
                  </a:cubicBezTo>
                  <a:cubicBezTo>
                    <a:pt x="248" y="526"/>
                    <a:pt x="247" y="531"/>
                    <a:pt x="246" y="534"/>
                  </a:cubicBezTo>
                  <a:cubicBezTo>
                    <a:pt x="244" y="536"/>
                    <a:pt x="241" y="541"/>
                    <a:pt x="239" y="543"/>
                  </a:cubicBezTo>
                  <a:cubicBezTo>
                    <a:pt x="235" y="546"/>
                    <a:pt x="227" y="550"/>
                    <a:pt x="223" y="552"/>
                  </a:cubicBezTo>
                  <a:cubicBezTo>
                    <a:pt x="220" y="553"/>
                    <a:pt x="215" y="555"/>
                    <a:pt x="213" y="556"/>
                  </a:cubicBezTo>
                  <a:cubicBezTo>
                    <a:pt x="211" y="557"/>
                    <a:pt x="207" y="559"/>
                    <a:pt x="205" y="560"/>
                  </a:cubicBezTo>
                  <a:cubicBezTo>
                    <a:pt x="203" y="561"/>
                    <a:pt x="200" y="564"/>
                    <a:pt x="199" y="565"/>
                  </a:cubicBezTo>
                  <a:cubicBezTo>
                    <a:pt x="197" y="568"/>
                    <a:pt x="197" y="575"/>
                    <a:pt x="196" y="578"/>
                  </a:cubicBezTo>
                  <a:cubicBezTo>
                    <a:pt x="195" y="581"/>
                    <a:pt x="193" y="587"/>
                    <a:pt x="191" y="589"/>
                  </a:cubicBezTo>
                  <a:cubicBezTo>
                    <a:pt x="189" y="592"/>
                    <a:pt x="184" y="596"/>
                    <a:pt x="181" y="598"/>
                  </a:cubicBezTo>
                  <a:cubicBezTo>
                    <a:pt x="179" y="599"/>
                    <a:pt x="176" y="601"/>
                    <a:pt x="175" y="600"/>
                  </a:cubicBezTo>
                  <a:cubicBezTo>
                    <a:pt x="172" y="600"/>
                    <a:pt x="169" y="597"/>
                    <a:pt x="167" y="595"/>
                  </a:cubicBezTo>
                  <a:cubicBezTo>
                    <a:pt x="167" y="594"/>
                    <a:pt x="167" y="591"/>
                    <a:pt x="167" y="590"/>
                  </a:cubicBezTo>
                  <a:cubicBezTo>
                    <a:pt x="165" y="587"/>
                    <a:pt x="162" y="582"/>
                    <a:pt x="159" y="581"/>
                  </a:cubicBezTo>
                  <a:cubicBezTo>
                    <a:pt x="158" y="580"/>
                    <a:pt x="154" y="579"/>
                    <a:pt x="153" y="579"/>
                  </a:cubicBezTo>
                  <a:cubicBezTo>
                    <a:pt x="152" y="580"/>
                    <a:pt x="153" y="585"/>
                    <a:pt x="152" y="586"/>
                  </a:cubicBezTo>
                  <a:cubicBezTo>
                    <a:pt x="151" y="588"/>
                    <a:pt x="148" y="591"/>
                    <a:pt x="146" y="592"/>
                  </a:cubicBezTo>
                  <a:cubicBezTo>
                    <a:pt x="145" y="592"/>
                    <a:pt x="143" y="591"/>
                    <a:pt x="142" y="591"/>
                  </a:cubicBezTo>
                  <a:cubicBezTo>
                    <a:pt x="140" y="592"/>
                    <a:pt x="134" y="592"/>
                    <a:pt x="132" y="594"/>
                  </a:cubicBezTo>
                  <a:cubicBezTo>
                    <a:pt x="131" y="596"/>
                    <a:pt x="132" y="599"/>
                    <a:pt x="132" y="600"/>
                  </a:cubicBezTo>
                  <a:cubicBezTo>
                    <a:pt x="133" y="602"/>
                    <a:pt x="137" y="603"/>
                    <a:pt x="138" y="605"/>
                  </a:cubicBezTo>
                  <a:cubicBezTo>
                    <a:pt x="138" y="606"/>
                    <a:pt x="138" y="610"/>
                    <a:pt x="138" y="611"/>
                  </a:cubicBezTo>
                  <a:cubicBezTo>
                    <a:pt x="139" y="614"/>
                    <a:pt x="140" y="618"/>
                    <a:pt x="142" y="620"/>
                  </a:cubicBezTo>
                  <a:cubicBezTo>
                    <a:pt x="143" y="622"/>
                    <a:pt x="146" y="625"/>
                    <a:pt x="147" y="626"/>
                  </a:cubicBezTo>
                  <a:cubicBezTo>
                    <a:pt x="149" y="628"/>
                    <a:pt x="152" y="633"/>
                    <a:pt x="153" y="636"/>
                  </a:cubicBezTo>
                  <a:cubicBezTo>
                    <a:pt x="154" y="638"/>
                    <a:pt x="154" y="643"/>
                    <a:pt x="153" y="645"/>
                  </a:cubicBezTo>
                  <a:cubicBezTo>
                    <a:pt x="152" y="647"/>
                    <a:pt x="149" y="648"/>
                    <a:pt x="149" y="649"/>
                  </a:cubicBezTo>
                  <a:cubicBezTo>
                    <a:pt x="149" y="651"/>
                    <a:pt x="151" y="653"/>
                    <a:pt x="153" y="654"/>
                  </a:cubicBezTo>
                  <a:cubicBezTo>
                    <a:pt x="154" y="655"/>
                    <a:pt x="158" y="656"/>
                    <a:pt x="160" y="656"/>
                  </a:cubicBezTo>
                  <a:cubicBezTo>
                    <a:pt x="162" y="655"/>
                    <a:pt x="165" y="653"/>
                    <a:pt x="166" y="652"/>
                  </a:cubicBezTo>
                  <a:cubicBezTo>
                    <a:pt x="167" y="651"/>
                    <a:pt x="169" y="648"/>
                    <a:pt x="170" y="647"/>
                  </a:cubicBezTo>
                  <a:cubicBezTo>
                    <a:pt x="172" y="646"/>
                    <a:pt x="178" y="646"/>
                    <a:pt x="180" y="646"/>
                  </a:cubicBezTo>
                  <a:cubicBezTo>
                    <a:pt x="183" y="647"/>
                    <a:pt x="187" y="650"/>
                    <a:pt x="190" y="651"/>
                  </a:cubicBezTo>
                  <a:cubicBezTo>
                    <a:pt x="192" y="651"/>
                    <a:pt x="196" y="649"/>
                    <a:pt x="197" y="648"/>
                  </a:cubicBezTo>
                  <a:cubicBezTo>
                    <a:pt x="198" y="648"/>
                    <a:pt x="200" y="645"/>
                    <a:pt x="201" y="644"/>
                  </a:cubicBezTo>
                  <a:cubicBezTo>
                    <a:pt x="202" y="643"/>
                    <a:pt x="206" y="641"/>
                    <a:pt x="208" y="641"/>
                  </a:cubicBezTo>
                  <a:cubicBezTo>
                    <a:pt x="210" y="641"/>
                    <a:pt x="214" y="642"/>
                    <a:pt x="216" y="643"/>
                  </a:cubicBezTo>
                  <a:cubicBezTo>
                    <a:pt x="218" y="644"/>
                    <a:pt x="224" y="647"/>
                    <a:pt x="225" y="650"/>
                  </a:cubicBezTo>
                  <a:cubicBezTo>
                    <a:pt x="225" y="652"/>
                    <a:pt x="222" y="655"/>
                    <a:pt x="220" y="656"/>
                  </a:cubicBezTo>
                  <a:cubicBezTo>
                    <a:pt x="219" y="657"/>
                    <a:pt x="214" y="658"/>
                    <a:pt x="213" y="659"/>
                  </a:cubicBezTo>
                  <a:cubicBezTo>
                    <a:pt x="212" y="661"/>
                    <a:pt x="210" y="666"/>
                    <a:pt x="210" y="668"/>
                  </a:cubicBezTo>
                  <a:cubicBezTo>
                    <a:pt x="211" y="670"/>
                    <a:pt x="214" y="672"/>
                    <a:pt x="215" y="673"/>
                  </a:cubicBezTo>
                  <a:cubicBezTo>
                    <a:pt x="215" y="674"/>
                    <a:pt x="217" y="677"/>
                    <a:pt x="218" y="678"/>
                  </a:cubicBezTo>
                  <a:cubicBezTo>
                    <a:pt x="218" y="680"/>
                    <a:pt x="216" y="684"/>
                    <a:pt x="217" y="686"/>
                  </a:cubicBezTo>
                  <a:cubicBezTo>
                    <a:pt x="217" y="687"/>
                    <a:pt x="219" y="690"/>
                    <a:pt x="221" y="691"/>
                  </a:cubicBezTo>
                  <a:cubicBezTo>
                    <a:pt x="222" y="692"/>
                    <a:pt x="226" y="691"/>
                    <a:pt x="228" y="691"/>
                  </a:cubicBezTo>
                  <a:cubicBezTo>
                    <a:pt x="230" y="692"/>
                    <a:pt x="235" y="694"/>
                    <a:pt x="238" y="696"/>
                  </a:cubicBezTo>
                  <a:cubicBezTo>
                    <a:pt x="240" y="697"/>
                    <a:pt x="244" y="701"/>
                    <a:pt x="246" y="703"/>
                  </a:cubicBezTo>
                  <a:cubicBezTo>
                    <a:pt x="247" y="705"/>
                    <a:pt x="247" y="709"/>
                    <a:pt x="247" y="711"/>
                  </a:cubicBezTo>
                  <a:cubicBezTo>
                    <a:pt x="247" y="713"/>
                    <a:pt x="247" y="718"/>
                    <a:pt x="246" y="720"/>
                  </a:cubicBezTo>
                  <a:cubicBezTo>
                    <a:pt x="246" y="721"/>
                    <a:pt x="243" y="723"/>
                    <a:pt x="243" y="725"/>
                  </a:cubicBezTo>
                  <a:cubicBezTo>
                    <a:pt x="242" y="726"/>
                    <a:pt x="242" y="729"/>
                    <a:pt x="242" y="730"/>
                  </a:cubicBezTo>
                  <a:cubicBezTo>
                    <a:pt x="243" y="732"/>
                    <a:pt x="248" y="733"/>
                    <a:pt x="249" y="735"/>
                  </a:cubicBezTo>
                  <a:cubicBezTo>
                    <a:pt x="250" y="737"/>
                    <a:pt x="249" y="740"/>
                    <a:pt x="249" y="741"/>
                  </a:cubicBezTo>
                  <a:cubicBezTo>
                    <a:pt x="248" y="743"/>
                    <a:pt x="245" y="744"/>
                    <a:pt x="244" y="746"/>
                  </a:cubicBezTo>
                  <a:cubicBezTo>
                    <a:pt x="244" y="747"/>
                    <a:pt x="245" y="751"/>
                    <a:pt x="244" y="752"/>
                  </a:cubicBezTo>
                  <a:cubicBezTo>
                    <a:pt x="243" y="753"/>
                    <a:pt x="239" y="753"/>
                    <a:pt x="238" y="753"/>
                  </a:cubicBezTo>
                  <a:cubicBezTo>
                    <a:pt x="236" y="752"/>
                    <a:pt x="235" y="748"/>
                    <a:pt x="233" y="748"/>
                  </a:cubicBezTo>
                  <a:cubicBezTo>
                    <a:pt x="232" y="747"/>
                    <a:pt x="228" y="749"/>
                    <a:pt x="227" y="750"/>
                  </a:cubicBezTo>
                  <a:cubicBezTo>
                    <a:pt x="226" y="751"/>
                    <a:pt x="225" y="754"/>
                    <a:pt x="224" y="755"/>
                  </a:cubicBezTo>
                  <a:cubicBezTo>
                    <a:pt x="222" y="757"/>
                    <a:pt x="216" y="757"/>
                    <a:pt x="215" y="759"/>
                  </a:cubicBezTo>
                  <a:cubicBezTo>
                    <a:pt x="214" y="762"/>
                    <a:pt x="216" y="768"/>
                    <a:pt x="217" y="771"/>
                  </a:cubicBezTo>
                  <a:cubicBezTo>
                    <a:pt x="217" y="773"/>
                    <a:pt x="221" y="777"/>
                    <a:pt x="222" y="779"/>
                  </a:cubicBezTo>
                  <a:cubicBezTo>
                    <a:pt x="222" y="782"/>
                    <a:pt x="222" y="788"/>
                    <a:pt x="220" y="790"/>
                  </a:cubicBezTo>
                  <a:cubicBezTo>
                    <a:pt x="220" y="791"/>
                    <a:pt x="216" y="792"/>
                    <a:pt x="215" y="792"/>
                  </a:cubicBezTo>
                  <a:cubicBezTo>
                    <a:pt x="213" y="792"/>
                    <a:pt x="209" y="791"/>
                    <a:pt x="207" y="790"/>
                  </a:cubicBezTo>
                  <a:cubicBezTo>
                    <a:pt x="205" y="790"/>
                    <a:pt x="199" y="789"/>
                    <a:pt x="197" y="789"/>
                  </a:cubicBezTo>
                  <a:cubicBezTo>
                    <a:pt x="195" y="790"/>
                    <a:pt x="190" y="791"/>
                    <a:pt x="190" y="793"/>
                  </a:cubicBezTo>
                  <a:cubicBezTo>
                    <a:pt x="189" y="795"/>
                    <a:pt x="191" y="798"/>
                    <a:pt x="192" y="800"/>
                  </a:cubicBezTo>
                  <a:cubicBezTo>
                    <a:pt x="193" y="801"/>
                    <a:pt x="197" y="803"/>
                    <a:pt x="199" y="803"/>
                  </a:cubicBezTo>
                  <a:cubicBezTo>
                    <a:pt x="200" y="803"/>
                    <a:pt x="203" y="801"/>
                    <a:pt x="204" y="801"/>
                  </a:cubicBezTo>
                  <a:cubicBezTo>
                    <a:pt x="206" y="801"/>
                    <a:pt x="209" y="805"/>
                    <a:pt x="210" y="806"/>
                  </a:cubicBezTo>
                  <a:cubicBezTo>
                    <a:pt x="211" y="808"/>
                    <a:pt x="211" y="813"/>
                    <a:pt x="213" y="815"/>
                  </a:cubicBezTo>
                  <a:cubicBezTo>
                    <a:pt x="215" y="817"/>
                    <a:pt x="222" y="815"/>
                    <a:pt x="223" y="818"/>
                  </a:cubicBezTo>
                  <a:cubicBezTo>
                    <a:pt x="224" y="820"/>
                    <a:pt x="219" y="825"/>
                    <a:pt x="218" y="826"/>
                  </a:cubicBezTo>
                  <a:cubicBezTo>
                    <a:pt x="216" y="829"/>
                    <a:pt x="210" y="833"/>
                    <a:pt x="207" y="833"/>
                  </a:cubicBezTo>
                  <a:cubicBezTo>
                    <a:pt x="206" y="834"/>
                    <a:pt x="202" y="831"/>
                    <a:pt x="201" y="830"/>
                  </a:cubicBezTo>
                  <a:cubicBezTo>
                    <a:pt x="199" y="829"/>
                    <a:pt x="197" y="825"/>
                    <a:pt x="195" y="824"/>
                  </a:cubicBezTo>
                  <a:cubicBezTo>
                    <a:pt x="191" y="823"/>
                    <a:pt x="184" y="826"/>
                    <a:pt x="180" y="827"/>
                  </a:cubicBezTo>
                  <a:cubicBezTo>
                    <a:pt x="178" y="827"/>
                    <a:pt x="174" y="827"/>
                    <a:pt x="172" y="827"/>
                  </a:cubicBezTo>
                  <a:cubicBezTo>
                    <a:pt x="170" y="828"/>
                    <a:pt x="167" y="831"/>
                    <a:pt x="165" y="832"/>
                  </a:cubicBezTo>
                  <a:cubicBezTo>
                    <a:pt x="163" y="832"/>
                    <a:pt x="159" y="833"/>
                    <a:pt x="157" y="833"/>
                  </a:cubicBezTo>
                  <a:cubicBezTo>
                    <a:pt x="155" y="832"/>
                    <a:pt x="153" y="831"/>
                    <a:pt x="152" y="830"/>
                  </a:cubicBezTo>
                  <a:cubicBezTo>
                    <a:pt x="151" y="829"/>
                    <a:pt x="153" y="825"/>
                    <a:pt x="153" y="824"/>
                  </a:cubicBezTo>
                  <a:cubicBezTo>
                    <a:pt x="153" y="822"/>
                    <a:pt x="151" y="819"/>
                    <a:pt x="149" y="818"/>
                  </a:cubicBezTo>
                  <a:cubicBezTo>
                    <a:pt x="148" y="817"/>
                    <a:pt x="145" y="817"/>
                    <a:pt x="144" y="818"/>
                  </a:cubicBezTo>
                  <a:cubicBezTo>
                    <a:pt x="142" y="819"/>
                    <a:pt x="140" y="823"/>
                    <a:pt x="138" y="824"/>
                  </a:cubicBezTo>
                  <a:cubicBezTo>
                    <a:pt x="137" y="825"/>
                    <a:pt x="132" y="826"/>
                    <a:pt x="130" y="825"/>
                  </a:cubicBezTo>
                  <a:cubicBezTo>
                    <a:pt x="129" y="824"/>
                    <a:pt x="129" y="822"/>
                    <a:pt x="128" y="822"/>
                  </a:cubicBezTo>
                  <a:cubicBezTo>
                    <a:pt x="126" y="821"/>
                    <a:pt x="121" y="820"/>
                    <a:pt x="119" y="820"/>
                  </a:cubicBezTo>
                  <a:cubicBezTo>
                    <a:pt x="117" y="821"/>
                    <a:pt x="113" y="825"/>
                    <a:pt x="111" y="825"/>
                  </a:cubicBezTo>
                  <a:cubicBezTo>
                    <a:pt x="109" y="826"/>
                    <a:pt x="105" y="825"/>
                    <a:pt x="103" y="824"/>
                  </a:cubicBezTo>
                  <a:cubicBezTo>
                    <a:pt x="101" y="823"/>
                    <a:pt x="97" y="820"/>
                    <a:pt x="96" y="818"/>
                  </a:cubicBezTo>
                  <a:cubicBezTo>
                    <a:pt x="95" y="817"/>
                    <a:pt x="96" y="813"/>
                    <a:pt x="94" y="812"/>
                  </a:cubicBezTo>
                  <a:cubicBezTo>
                    <a:pt x="93" y="811"/>
                    <a:pt x="87" y="810"/>
                    <a:pt x="85" y="811"/>
                  </a:cubicBezTo>
                  <a:cubicBezTo>
                    <a:pt x="83" y="812"/>
                    <a:pt x="80" y="816"/>
                    <a:pt x="79" y="818"/>
                  </a:cubicBezTo>
                  <a:cubicBezTo>
                    <a:pt x="78" y="820"/>
                    <a:pt x="79" y="827"/>
                    <a:pt x="77" y="829"/>
                  </a:cubicBezTo>
                  <a:cubicBezTo>
                    <a:pt x="75" y="830"/>
                    <a:pt x="70" y="831"/>
                    <a:pt x="68" y="830"/>
                  </a:cubicBezTo>
                  <a:cubicBezTo>
                    <a:pt x="66" y="830"/>
                    <a:pt x="63" y="825"/>
                    <a:pt x="61" y="825"/>
                  </a:cubicBezTo>
                  <a:cubicBezTo>
                    <a:pt x="59" y="825"/>
                    <a:pt x="56" y="828"/>
                    <a:pt x="54" y="829"/>
                  </a:cubicBezTo>
                  <a:cubicBezTo>
                    <a:pt x="53" y="829"/>
                    <a:pt x="51" y="830"/>
                    <a:pt x="50" y="830"/>
                  </a:cubicBezTo>
                  <a:cubicBezTo>
                    <a:pt x="48" y="829"/>
                    <a:pt x="47" y="826"/>
                    <a:pt x="46" y="825"/>
                  </a:cubicBezTo>
                  <a:cubicBezTo>
                    <a:pt x="46" y="823"/>
                    <a:pt x="46" y="821"/>
                    <a:pt x="46" y="820"/>
                  </a:cubicBezTo>
                  <a:cubicBezTo>
                    <a:pt x="47" y="817"/>
                    <a:pt x="49" y="813"/>
                    <a:pt x="50" y="811"/>
                  </a:cubicBezTo>
                  <a:cubicBezTo>
                    <a:pt x="50" y="810"/>
                    <a:pt x="48" y="807"/>
                    <a:pt x="48" y="805"/>
                  </a:cubicBezTo>
                  <a:cubicBezTo>
                    <a:pt x="48" y="803"/>
                    <a:pt x="50" y="799"/>
                    <a:pt x="50" y="797"/>
                  </a:cubicBezTo>
                  <a:cubicBezTo>
                    <a:pt x="50" y="795"/>
                    <a:pt x="50" y="791"/>
                    <a:pt x="49" y="789"/>
                  </a:cubicBezTo>
                  <a:cubicBezTo>
                    <a:pt x="47" y="787"/>
                    <a:pt x="43" y="784"/>
                    <a:pt x="40" y="783"/>
                  </a:cubicBezTo>
                  <a:cubicBezTo>
                    <a:pt x="38" y="783"/>
                    <a:pt x="34" y="783"/>
                    <a:pt x="32" y="782"/>
                  </a:cubicBezTo>
                  <a:cubicBezTo>
                    <a:pt x="29" y="780"/>
                    <a:pt x="28" y="773"/>
                    <a:pt x="26" y="770"/>
                  </a:cubicBezTo>
                  <a:cubicBezTo>
                    <a:pt x="25" y="767"/>
                    <a:pt x="20" y="760"/>
                    <a:pt x="19" y="756"/>
                  </a:cubicBezTo>
                  <a:cubicBezTo>
                    <a:pt x="18" y="753"/>
                    <a:pt x="19" y="746"/>
                    <a:pt x="21" y="743"/>
                  </a:cubicBezTo>
                  <a:cubicBezTo>
                    <a:pt x="22" y="741"/>
                    <a:pt x="26" y="737"/>
                    <a:pt x="28" y="736"/>
                  </a:cubicBezTo>
                  <a:cubicBezTo>
                    <a:pt x="31" y="735"/>
                    <a:pt x="36" y="737"/>
                    <a:pt x="38" y="736"/>
                  </a:cubicBezTo>
                  <a:cubicBezTo>
                    <a:pt x="40" y="735"/>
                    <a:pt x="43" y="733"/>
                    <a:pt x="44" y="731"/>
                  </a:cubicBezTo>
                  <a:cubicBezTo>
                    <a:pt x="45" y="729"/>
                    <a:pt x="46" y="724"/>
                    <a:pt x="46" y="722"/>
                  </a:cubicBezTo>
                  <a:cubicBezTo>
                    <a:pt x="46" y="721"/>
                    <a:pt x="44" y="718"/>
                    <a:pt x="44" y="717"/>
                  </a:cubicBezTo>
                  <a:cubicBezTo>
                    <a:pt x="45" y="715"/>
                    <a:pt x="48" y="711"/>
                    <a:pt x="50" y="710"/>
                  </a:cubicBezTo>
                  <a:cubicBezTo>
                    <a:pt x="52" y="709"/>
                    <a:pt x="56" y="712"/>
                    <a:pt x="58" y="712"/>
                  </a:cubicBezTo>
                  <a:cubicBezTo>
                    <a:pt x="60" y="711"/>
                    <a:pt x="65" y="709"/>
                    <a:pt x="66" y="708"/>
                  </a:cubicBezTo>
                  <a:cubicBezTo>
                    <a:pt x="68" y="706"/>
                    <a:pt x="68" y="701"/>
                    <a:pt x="68" y="699"/>
                  </a:cubicBezTo>
                  <a:cubicBezTo>
                    <a:pt x="69" y="697"/>
                    <a:pt x="72" y="693"/>
                    <a:pt x="73" y="691"/>
                  </a:cubicBezTo>
                  <a:cubicBezTo>
                    <a:pt x="74" y="689"/>
                    <a:pt x="76" y="684"/>
                    <a:pt x="77" y="681"/>
                  </a:cubicBezTo>
                  <a:cubicBezTo>
                    <a:pt x="78" y="679"/>
                    <a:pt x="81" y="676"/>
                    <a:pt x="82" y="674"/>
                  </a:cubicBezTo>
                  <a:cubicBezTo>
                    <a:pt x="82" y="672"/>
                    <a:pt x="83" y="668"/>
                    <a:pt x="81" y="667"/>
                  </a:cubicBezTo>
                  <a:cubicBezTo>
                    <a:pt x="80" y="665"/>
                    <a:pt x="76" y="666"/>
                    <a:pt x="74" y="666"/>
                  </a:cubicBezTo>
                  <a:cubicBezTo>
                    <a:pt x="72" y="666"/>
                    <a:pt x="68" y="669"/>
                    <a:pt x="66" y="668"/>
                  </a:cubicBezTo>
                  <a:cubicBezTo>
                    <a:pt x="64" y="667"/>
                    <a:pt x="61" y="662"/>
                    <a:pt x="61" y="660"/>
                  </a:cubicBezTo>
                  <a:cubicBezTo>
                    <a:pt x="62" y="658"/>
                    <a:pt x="65" y="654"/>
                    <a:pt x="67" y="652"/>
                  </a:cubicBezTo>
                  <a:cubicBezTo>
                    <a:pt x="68" y="650"/>
                    <a:pt x="71" y="645"/>
                    <a:pt x="73" y="644"/>
                  </a:cubicBezTo>
                  <a:cubicBezTo>
                    <a:pt x="76" y="640"/>
                    <a:pt x="83" y="635"/>
                    <a:pt x="86" y="632"/>
                  </a:cubicBezTo>
                  <a:cubicBezTo>
                    <a:pt x="87" y="630"/>
                    <a:pt x="91" y="626"/>
                    <a:pt x="91" y="624"/>
                  </a:cubicBezTo>
                  <a:cubicBezTo>
                    <a:pt x="92" y="621"/>
                    <a:pt x="89" y="615"/>
                    <a:pt x="87" y="612"/>
                  </a:cubicBezTo>
                  <a:cubicBezTo>
                    <a:pt x="86" y="611"/>
                    <a:pt x="81" y="609"/>
                    <a:pt x="80" y="607"/>
                  </a:cubicBezTo>
                  <a:cubicBezTo>
                    <a:pt x="79" y="606"/>
                    <a:pt x="77" y="603"/>
                    <a:pt x="77" y="602"/>
                  </a:cubicBezTo>
                  <a:cubicBezTo>
                    <a:pt x="78" y="600"/>
                    <a:pt x="82" y="598"/>
                    <a:pt x="84" y="597"/>
                  </a:cubicBezTo>
                  <a:cubicBezTo>
                    <a:pt x="85" y="595"/>
                    <a:pt x="86" y="590"/>
                    <a:pt x="88" y="588"/>
                  </a:cubicBezTo>
                  <a:cubicBezTo>
                    <a:pt x="89" y="587"/>
                    <a:pt x="94" y="586"/>
                    <a:pt x="96" y="585"/>
                  </a:cubicBezTo>
                  <a:cubicBezTo>
                    <a:pt x="98" y="585"/>
                    <a:pt x="101" y="584"/>
                    <a:pt x="101" y="582"/>
                  </a:cubicBezTo>
                  <a:cubicBezTo>
                    <a:pt x="103" y="580"/>
                    <a:pt x="101" y="575"/>
                    <a:pt x="100" y="572"/>
                  </a:cubicBezTo>
                  <a:cubicBezTo>
                    <a:pt x="100" y="570"/>
                    <a:pt x="100" y="566"/>
                    <a:pt x="101" y="564"/>
                  </a:cubicBezTo>
                  <a:cubicBezTo>
                    <a:pt x="101" y="562"/>
                    <a:pt x="103" y="560"/>
                    <a:pt x="104" y="559"/>
                  </a:cubicBezTo>
                  <a:cubicBezTo>
                    <a:pt x="106" y="557"/>
                    <a:pt x="112" y="555"/>
                    <a:pt x="113" y="553"/>
                  </a:cubicBezTo>
                  <a:cubicBezTo>
                    <a:pt x="114" y="551"/>
                    <a:pt x="113" y="547"/>
                    <a:pt x="113" y="545"/>
                  </a:cubicBezTo>
                  <a:cubicBezTo>
                    <a:pt x="112" y="543"/>
                    <a:pt x="107" y="540"/>
                    <a:pt x="106" y="537"/>
                  </a:cubicBezTo>
                  <a:cubicBezTo>
                    <a:pt x="106" y="535"/>
                    <a:pt x="108" y="531"/>
                    <a:pt x="110" y="530"/>
                  </a:cubicBezTo>
                  <a:cubicBezTo>
                    <a:pt x="111" y="527"/>
                    <a:pt x="116" y="524"/>
                    <a:pt x="118" y="522"/>
                  </a:cubicBezTo>
                  <a:cubicBezTo>
                    <a:pt x="120" y="520"/>
                    <a:pt x="123" y="516"/>
                    <a:pt x="124" y="514"/>
                  </a:cubicBezTo>
                  <a:cubicBezTo>
                    <a:pt x="124" y="511"/>
                    <a:pt x="123" y="505"/>
                    <a:pt x="121" y="503"/>
                  </a:cubicBezTo>
                  <a:cubicBezTo>
                    <a:pt x="119" y="501"/>
                    <a:pt x="113" y="498"/>
                    <a:pt x="110" y="498"/>
                  </a:cubicBezTo>
                  <a:cubicBezTo>
                    <a:pt x="108" y="498"/>
                    <a:pt x="104" y="499"/>
                    <a:pt x="103" y="501"/>
                  </a:cubicBezTo>
                  <a:cubicBezTo>
                    <a:pt x="101" y="502"/>
                    <a:pt x="99" y="507"/>
                    <a:pt x="97" y="508"/>
                  </a:cubicBezTo>
                  <a:cubicBezTo>
                    <a:pt x="95" y="508"/>
                    <a:pt x="91" y="506"/>
                    <a:pt x="89" y="504"/>
                  </a:cubicBezTo>
                  <a:cubicBezTo>
                    <a:pt x="87" y="503"/>
                    <a:pt x="85" y="499"/>
                    <a:pt x="84" y="497"/>
                  </a:cubicBezTo>
                  <a:cubicBezTo>
                    <a:pt x="83" y="495"/>
                    <a:pt x="84" y="491"/>
                    <a:pt x="83" y="489"/>
                  </a:cubicBezTo>
                  <a:cubicBezTo>
                    <a:pt x="83" y="487"/>
                    <a:pt x="81" y="484"/>
                    <a:pt x="79" y="484"/>
                  </a:cubicBezTo>
                  <a:cubicBezTo>
                    <a:pt x="78" y="483"/>
                    <a:pt x="74" y="486"/>
                    <a:pt x="72" y="487"/>
                  </a:cubicBezTo>
                  <a:cubicBezTo>
                    <a:pt x="70" y="487"/>
                    <a:pt x="66" y="487"/>
                    <a:pt x="63" y="486"/>
                  </a:cubicBezTo>
                  <a:cubicBezTo>
                    <a:pt x="61" y="486"/>
                    <a:pt x="56" y="486"/>
                    <a:pt x="53" y="486"/>
                  </a:cubicBezTo>
                  <a:cubicBezTo>
                    <a:pt x="50" y="486"/>
                    <a:pt x="43" y="488"/>
                    <a:pt x="39" y="487"/>
                  </a:cubicBezTo>
                  <a:cubicBezTo>
                    <a:pt x="37" y="487"/>
                    <a:pt x="32" y="485"/>
                    <a:pt x="30" y="483"/>
                  </a:cubicBezTo>
                  <a:cubicBezTo>
                    <a:pt x="29" y="482"/>
                    <a:pt x="28" y="478"/>
                    <a:pt x="27" y="476"/>
                  </a:cubicBezTo>
                  <a:cubicBezTo>
                    <a:pt x="26" y="474"/>
                    <a:pt x="23" y="470"/>
                    <a:pt x="22" y="469"/>
                  </a:cubicBezTo>
                  <a:cubicBezTo>
                    <a:pt x="20" y="468"/>
                    <a:pt x="16" y="468"/>
                    <a:pt x="14" y="467"/>
                  </a:cubicBezTo>
                  <a:cubicBezTo>
                    <a:pt x="10" y="466"/>
                    <a:pt x="4" y="463"/>
                    <a:pt x="0" y="462"/>
                  </a:cubicBezTo>
                  <a:cubicBezTo>
                    <a:pt x="0" y="462"/>
                    <a:pt x="0" y="462"/>
                    <a:pt x="0" y="462"/>
                  </a:cubicBezTo>
                  <a:cubicBezTo>
                    <a:pt x="1" y="459"/>
                    <a:pt x="2" y="456"/>
                    <a:pt x="3" y="454"/>
                  </a:cubicBezTo>
                  <a:cubicBezTo>
                    <a:pt x="5" y="449"/>
                    <a:pt x="7" y="437"/>
                    <a:pt x="8" y="431"/>
                  </a:cubicBezTo>
                  <a:cubicBezTo>
                    <a:pt x="9" y="427"/>
                    <a:pt x="9" y="418"/>
                    <a:pt x="10" y="413"/>
                  </a:cubicBezTo>
                  <a:cubicBezTo>
                    <a:pt x="11" y="410"/>
                    <a:pt x="13" y="402"/>
                    <a:pt x="16" y="399"/>
                  </a:cubicBezTo>
                  <a:cubicBezTo>
                    <a:pt x="20" y="394"/>
                    <a:pt x="31" y="388"/>
                    <a:pt x="36" y="385"/>
                  </a:cubicBezTo>
                  <a:cubicBezTo>
                    <a:pt x="43" y="382"/>
                    <a:pt x="56" y="375"/>
                    <a:pt x="63" y="373"/>
                  </a:cubicBezTo>
                  <a:cubicBezTo>
                    <a:pt x="71" y="370"/>
                    <a:pt x="87" y="368"/>
                    <a:pt x="95" y="366"/>
                  </a:cubicBezTo>
                  <a:cubicBezTo>
                    <a:pt x="99" y="365"/>
                    <a:pt x="108" y="362"/>
                    <a:pt x="112" y="361"/>
                  </a:cubicBezTo>
                  <a:cubicBezTo>
                    <a:pt x="119" y="359"/>
                    <a:pt x="133" y="355"/>
                    <a:pt x="139" y="351"/>
                  </a:cubicBezTo>
                  <a:cubicBezTo>
                    <a:pt x="145" y="348"/>
                    <a:pt x="154" y="341"/>
                    <a:pt x="157" y="335"/>
                  </a:cubicBezTo>
                  <a:cubicBezTo>
                    <a:pt x="159" y="333"/>
                    <a:pt x="161" y="326"/>
                    <a:pt x="161" y="322"/>
                  </a:cubicBezTo>
                  <a:cubicBezTo>
                    <a:pt x="161" y="320"/>
                    <a:pt x="159" y="314"/>
                    <a:pt x="158" y="312"/>
                  </a:cubicBezTo>
                  <a:cubicBezTo>
                    <a:pt x="157" y="308"/>
                    <a:pt x="154" y="300"/>
                    <a:pt x="151" y="297"/>
                  </a:cubicBezTo>
                  <a:cubicBezTo>
                    <a:pt x="149" y="294"/>
                    <a:pt x="140" y="287"/>
                    <a:pt x="140" y="286"/>
                  </a:cubicBezTo>
                  <a:cubicBezTo>
                    <a:pt x="140" y="286"/>
                    <a:pt x="135" y="280"/>
                    <a:pt x="133" y="277"/>
                  </a:cubicBezTo>
                  <a:cubicBezTo>
                    <a:pt x="131" y="274"/>
                    <a:pt x="127" y="266"/>
                    <a:pt x="127" y="262"/>
                  </a:cubicBezTo>
                  <a:cubicBezTo>
                    <a:pt x="126" y="257"/>
                    <a:pt x="129" y="249"/>
                    <a:pt x="129" y="244"/>
                  </a:cubicBezTo>
                  <a:cubicBezTo>
                    <a:pt x="129" y="238"/>
                    <a:pt x="127" y="226"/>
                    <a:pt x="125" y="221"/>
                  </a:cubicBezTo>
                  <a:cubicBezTo>
                    <a:pt x="124" y="215"/>
                    <a:pt x="118" y="205"/>
                    <a:pt x="118" y="199"/>
                  </a:cubicBezTo>
                  <a:cubicBezTo>
                    <a:pt x="118" y="196"/>
                    <a:pt x="119" y="190"/>
                    <a:pt x="119" y="187"/>
                  </a:cubicBezTo>
                  <a:cubicBezTo>
                    <a:pt x="120" y="185"/>
                    <a:pt x="122" y="180"/>
                    <a:pt x="124" y="179"/>
                  </a:cubicBezTo>
                  <a:cubicBezTo>
                    <a:pt x="126" y="178"/>
                    <a:pt x="131" y="178"/>
                    <a:pt x="133" y="178"/>
                  </a:cubicBezTo>
                  <a:cubicBezTo>
                    <a:pt x="135" y="178"/>
                    <a:pt x="140" y="178"/>
                    <a:pt x="142" y="179"/>
                  </a:cubicBezTo>
                  <a:cubicBezTo>
                    <a:pt x="145" y="180"/>
                    <a:pt x="149" y="183"/>
                    <a:pt x="151" y="184"/>
                  </a:cubicBezTo>
                  <a:cubicBezTo>
                    <a:pt x="153" y="185"/>
                    <a:pt x="158" y="189"/>
                    <a:pt x="161" y="190"/>
                  </a:cubicBezTo>
                  <a:cubicBezTo>
                    <a:pt x="162" y="190"/>
                    <a:pt x="166" y="189"/>
                    <a:pt x="168" y="189"/>
                  </a:cubicBezTo>
                  <a:cubicBezTo>
                    <a:pt x="170" y="189"/>
                    <a:pt x="174" y="187"/>
                    <a:pt x="176" y="186"/>
                  </a:cubicBezTo>
                  <a:cubicBezTo>
                    <a:pt x="179" y="184"/>
                    <a:pt x="184" y="179"/>
                    <a:pt x="187" y="178"/>
                  </a:cubicBezTo>
                  <a:cubicBezTo>
                    <a:pt x="189" y="177"/>
                    <a:pt x="194" y="175"/>
                    <a:pt x="197" y="175"/>
                  </a:cubicBezTo>
                  <a:cubicBezTo>
                    <a:pt x="199" y="175"/>
                    <a:pt x="204" y="176"/>
                    <a:pt x="206" y="177"/>
                  </a:cubicBezTo>
                  <a:cubicBezTo>
                    <a:pt x="207" y="178"/>
                    <a:pt x="207" y="181"/>
                    <a:pt x="208" y="182"/>
                  </a:cubicBezTo>
                  <a:cubicBezTo>
                    <a:pt x="210" y="182"/>
                    <a:pt x="213" y="182"/>
                    <a:pt x="215" y="182"/>
                  </a:cubicBezTo>
                  <a:cubicBezTo>
                    <a:pt x="216" y="182"/>
                    <a:pt x="219" y="181"/>
                    <a:pt x="219" y="180"/>
                  </a:cubicBezTo>
                  <a:cubicBezTo>
                    <a:pt x="221" y="178"/>
                    <a:pt x="223" y="173"/>
                    <a:pt x="223" y="170"/>
                  </a:cubicBezTo>
                  <a:cubicBezTo>
                    <a:pt x="223" y="168"/>
                    <a:pt x="221" y="163"/>
                    <a:pt x="219" y="161"/>
                  </a:cubicBezTo>
                  <a:cubicBezTo>
                    <a:pt x="218" y="159"/>
                    <a:pt x="216" y="157"/>
                    <a:pt x="215" y="156"/>
                  </a:cubicBezTo>
                  <a:cubicBezTo>
                    <a:pt x="214" y="154"/>
                    <a:pt x="211" y="149"/>
                    <a:pt x="210" y="147"/>
                  </a:cubicBezTo>
                  <a:cubicBezTo>
                    <a:pt x="209" y="144"/>
                    <a:pt x="208" y="138"/>
                    <a:pt x="207" y="135"/>
                  </a:cubicBezTo>
                  <a:cubicBezTo>
                    <a:pt x="206" y="133"/>
                    <a:pt x="204" y="130"/>
                    <a:pt x="203" y="129"/>
                  </a:cubicBezTo>
                  <a:cubicBezTo>
                    <a:pt x="201" y="127"/>
                    <a:pt x="197" y="125"/>
                    <a:pt x="195" y="123"/>
                  </a:cubicBezTo>
                  <a:cubicBezTo>
                    <a:pt x="193" y="122"/>
                    <a:pt x="188" y="119"/>
                    <a:pt x="187" y="117"/>
                  </a:cubicBezTo>
                  <a:cubicBezTo>
                    <a:pt x="187" y="115"/>
                    <a:pt x="188" y="112"/>
                    <a:pt x="188" y="111"/>
                  </a:cubicBezTo>
                  <a:cubicBezTo>
                    <a:pt x="188" y="108"/>
                    <a:pt x="189" y="103"/>
                    <a:pt x="188" y="101"/>
                  </a:cubicBezTo>
                  <a:cubicBezTo>
                    <a:pt x="188" y="99"/>
                    <a:pt x="184" y="97"/>
                    <a:pt x="183" y="96"/>
                  </a:cubicBezTo>
                  <a:cubicBezTo>
                    <a:pt x="182" y="95"/>
                    <a:pt x="179" y="93"/>
                    <a:pt x="178" y="91"/>
                  </a:cubicBezTo>
                  <a:cubicBezTo>
                    <a:pt x="178" y="90"/>
                    <a:pt x="179" y="87"/>
                    <a:pt x="179" y="85"/>
                  </a:cubicBezTo>
                  <a:cubicBezTo>
                    <a:pt x="179" y="83"/>
                    <a:pt x="178" y="78"/>
                    <a:pt x="177" y="76"/>
                  </a:cubicBezTo>
                  <a:cubicBezTo>
                    <a:pt x="177" y="73"/>
                    <a:pt x="175" y="69"/>
                    <a:pt x="173" y="67"/>
                  </a:cubicBezTo>
                  <a:cubicBezTo>
                    <a:pt x="172" y="65"/>
                    <a:pt x="169" y="61"/>
                    <a:pt x="166" y="59"/>
                  </a:cubicBezTo>
                  <a:cubicBezTo>
                    <a:pt x="164" y="58"/>
                    <a:pt x="159" y="58"/>
                    <a:pt x="157" y="57"/>
                  </a:cubicBezTo>
                  <a:cubicBezTo>
                    <a:pt x="153" y="56"/>
                    <a:pt x="145" y="54"/>
                    <a:pt x="143" y="51"/>
                  </a:cubicBezTo>
                  <a:cubicBezTo>
                    <a:pt x="141" y="49"/>
                    <a:pt x="140" y="45"/>
                    <a:pt x="139" y="43"/>
                  </a:cubicBezTo>
                  <a:cubicBezTo>
                    <a:pt x="138" y="40"/>
                    <a:pt x="134" y="36"/>
                    <a:pt x="133" y="34"/>
                  </a:cubicBezTo>
                  <a:cubicBezTo>
                    <a:pt x="132" y="32"/>
                    <a:pt x="132" y="28"/>
                    <a:pt x="132" y="27"/>
                  </a:cubicBezTo>
                  <a:cubicBezTo>
                    <a:pt x="131" y="25"/>
                    <a:pt x="127" y="22"/>
                    <a:pt x="126" y="20"/>
                  </a:cubicBezTo>
                  <a:cubicBezTo>
                    <a:pt x="126" y="20"/>
                    <a:pt x="126" y="19"/>
                    <a:pt x="126" y="1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17">
              <a:extLst>
                <a:ext uri="{FF2B5EF4-FFF2-40B4-BE49-F238E27FC236}">
                  <a16:creationId xmlns:a16="http://schemas.microsoft.com/office/drawing/2014/main" id="{F16AD904-941F-4F05-A5CF-B440FC090D8C}"/>
                </a:ext>
              </a:extLst>
            </p:cNvPr>
            <p:cNvSpPr>
              <a:spLocks/>
            </p:cNvSpPr>
            <p:nvPr/>
          </p:nvSpPr>
          <p:spPr bwMode="auto">
            <a:xfrm>
              <a:off x="3678238" y="3316288"/>
              <a:ext cx="1376362" cy="722313"/>
            </a:xfrm>
            <a:custGeom>
              <a:avLst/>
              <a:gdLst/>
              <a:ahLst/>
              <a:cxnLst>
                <a:cxn ang="0">
                  <a:pos x="917" y="208"/>
                </a:cxn>
                <a:cxn ang="0">
                  <a:pos x="862" y="212"/>
                </a:cxn>
                <a:cxn ang="0">
                  <a:pos x="849" y="277"/>
                </a:cxn>
                <a:cxn ang="0">
                  <a:pos x="881" y="355"/>
                </a:cxn>
                <a:cxn ang="0">
                  <a:pos x="756" y="418"/>
                </a:cxn>
                <a:cxn ang="0">
                  <a:pos x="709" y="493"/>
                </a:cxn>
                <a:cxn ang="0">
                  <a:pos x="678" y="431"/>
                </a:cxn>
                <a:cxn ang="0">
                  <a:pos x="631" y="444"/>
                </a:cxn>
                <a:cxn ang="0">
                  <a:pos x="587" y="448"/>
                </a:cxn>
                <a:cxn ang="0">
                  <a:pos x="530" y="454"/>
                </a:cxn>
                <a:cxn ang="0">
                  <a:pos x="526" y="413"/>
                </a:cxn>
                <a:cxn ang="0">
                  <a:pos x="481" y="397"/>
                </a:cxn>
                <a:cxn ang="0">
                  <a:pos x="452" y="346"/>
                </a:cxn>
                <a:cxn ang="0">
                  <a:pos x="455" y="290"/>
                </a:cxn>
                <a:cxn ang="0">
                  <a:pos x="415" y="285"/>
                </a:cxn>
                <a:cxn ang="0">
                  <a:pos x="379" y="347"/>
                </a:cxn>
                <a:cxn ang="0">
                  <a:pos x="332" y="335"/>
                </a:cxn>
                <a:cxn ang="0">
                  <a:pos x="307" y="322"/>
                </a:cxn>
                <a:cxn ang="0">
                  <a:pos x="334" y="301"/>
                </a:cxn>
                <a:cxn ang="0">
                  <a:pos x="317" y="268"/>
                </a:cxn>
                <a:cxn ang="0">
                  <a:pos x="262" y="294"/>
                </a:cxn>
                <a:cxn ang="0">
                  <a:pos x="222" y="323"/>
                </a:cxn>
                <a:cxn ang="0">
                  <a:pos x="178" y="325"/>
                </a:cxn>
                <a:cxn ang="0">
                  <a:pos x="179" y="281"/>
                </a:cxn>
                <a:cxn ang="0">
                  <a:pos x="116" y="295"/>
                </a:cxn>
                <a:cxn ang="0">
                  <a:pos x="102" y="324"/>
                </a:cxn>
                <a:cxn ang="0">
                  <a:pos x="121" y="365"/>
                </a:cxn>
                <a:cxn ang="0">
                  <a:pos x="82" y="378"/>
                </a:cxn>
                <a:cxn ang="0">
                  <a:pos x="41" y="362"/>
                </a:cxn>
                <a:cxn ang="0">
                  <a:pos x="42" y="311"/>
                </a:cxn>
                <a:cxn ang="0">
                  <a:pos x="46" y="282"/>
                </a:cxn>
                <a:cxn ang="0">
                  <a:pos x="26" y="256"/>
                </a:cxn>
                <a:cxn ang="0">
                  <a:pos x="32" y="219"/>
                </a:cxn>
                <a:cxn ang="0">
                  <a:pos x="8" y="175"/>
                </a:cxn>
                <a:cxn ang="0">
                  <a:pos x="11" y="151"/>
                </a:cxn>
                <a:cxn ang="0">
                  <a:pos x="93" y="135"/>
                </a:cxn>
                <a:cxn ang="0">
                  <a:pos x="139" y="107"/>
                </a:cxn>
                <a:cxn ang="0">
                  <a:pos x="229" y="92"/>
                </a:cxn>
                <a:cxn ang="0">
                  <a:pos x="309" y="94"/>
                </a:cxn>
                <a:cxn ang="0">
                  <a:pos x="339" y="82"/>
                </a:cxn>
                <a:cxn ang="0">
                  <a:pos x="336" y="73"/>
                </a:cxn>
                <a:cxn ang="0">
                  <a:pos x="333" y="58"/>
                </a:cxn>
                <a:cxn ang="0">
                  <a:pos x="323" y="54"/>
                </a:cxn>
                <a:cxn ang="0">
                  <a:pos x="299" y="56"/>
                </a:cxn>
                <a:cxn ang="0">
                  <a:pos x="290" y="55"/>
                </a:cxn>
                <a:cxn ang="0">
                  <a:pos x="279" y="64"/>
                </a:cxn>
                <a:cxn ang="0">
                  <a:pos x="288" y="46"/>
                </a:cxn>
                <a:cxn ang="0">
                  <a:pos x="307" y="28"/>
                </a:cxn>
                <a:cxn ang="0">
                  <a:pos x="351" y="17"/>
                </a:cxn>
                <a:cxn ang="0">
                  <a:pos x="389" y="4"/>
                </a:cxn>
                <a:cxn ang="0">
                  <a:pos x="420" y="11"/>
                </a:cxn>
                <a:cxn ang="0">
                  <a:pos x="461" y="34"/>
                </a:cxn>
                <a:cxn ang="0">
                  <a:pos x="497" y="71"/>
                </a:cxn>
                <a:cxn ang="0">
                  <a:pos x="593" y="52"/>
                </a:cxn>
                <a:cxn ang="0">
                  <a:pos x="619" y="10"/>
                </a:cxn>
                <a:cxn ang="0">
                  <a:pos x="664" y="0"/>
                </a:cxn>
                <a:cxn ang="0">
                  <a:pos x="739" y="11"/>
                </a:cxn>
                <a:cxn ang="0">
                  <a:pos x="796" y="61"/>
                </a:cxn>
                <a:cxn ang="0">
                  <a:pos x="852" y="60"/>
                </a:cxn>
                <a:cxn ang="0">
                  <a:pos x="893" y="100"/>
                </a:cxn>
                <a:cxn ang="0">
                  <a:pos x="908" y="144"/>
                </a:cxn>
                <a:cxn ang="0">
                  <a:pos x="935" y="189"/>
                </a:cxn>
              </a:cxnLst>
              <a:rect l="0" t="0" r="r" b="b"/>
              <a:pathLst>
                <a:path w="943" h="495">
                  <a:moveTo>
                    <a:pt x="943" y="203"/>
                  </a:moveTo>
                  <a:cubicBezTo>
                    <a:pt x="943" y="206"/>
                    <a:pt x="941" y="211"/>
                    <a:pt x="939" y="213"/>
                  </a:cubicBezTo>
                  <a:cubicBezTo>
                    <a:pt x="939" y="214"/>
                    <a:pt x="936" y="215"/>
                    <a:pt x="935" y="215"/>
                  </a:cubicBezTo>
                  <a:cubicBezTo>
                    <a:pt x="933" y="215"/>
                    <a:pt x="930" y="215"/>
                    <a:pt x="928" y="215"/>
                  </a:cubicBezTo>
                  <a:cubicBezTo>
                    <a:pt x="927" y="214"/>
                    <a:pt x="927" y="211"/>
                    <a:pt x="926" y="210"/>
                  </a:cubicBezTo>
                  <a:cubicBezTo>
                    <a:pt x="924" y="209"/>
                    <a:pt x="919" y="208"/>
                    <a:pt x="917" y="208"/>
                  </a:cubicBezTo>
                  <a:cubicBezTo>
                    <a:pt x="914" y="208"/>
                    <a:pt x="909" y="210"/>
                    <a:pt x="907" y="211"/>
                  </a:cubicBezTo>
                  <a:cubicBezTo>
                    <a:pt x="904" y="212"/>
                    <a:pt x="899" y="217"/>
                    <a:pt x="896" y="219"/>
                  </a:cubicBezTo>
                  <a:cubicBezTo>
                    <a:pt x="894" y="220"/>
                    <a:pt x="890" y="222"/>
                    <a:pt x="888" y="222"/>
                  </a:cubicBezTo>
                  <a:cubicBezTo>
                    <a:pt x="886" y="222"/>
                    <a:pt x="882" y="223"/>
                    <a:pt x="881" y="223"/>
                  </a:cubicBezTo>
                  <a:cubicBezTo>
                    <a:pt x="878" y="222"/>
                    <a:pt x="873" y="218"/>
                    <a:pt x="871" y="217"/>
                  </a:cubicBezTo>
                  <a:cubicBezTo>
                    <a:pt x="869" y="216"/>
                    <a:pt x="865" y="213"/>
                    <a:pt x="862" y="212"/>
                  </a:cubicBezTo>
                  <a:cubicBezTo>
                    <a:pt x="860" y="211"/>
                    <a:pt x="855" y="211"/>
                    <a:pt x="853" y="211"/>
                  </a:cubicBezTo>
                  <a:cubicBezTo>
                    <a:pt x="851" y="211"/>
                    <a:pt x="846" y="211"/>
                    <a:pt x="844" y="212"/>
                  </a:cubicBezTo>
                  <a:cubicBezTo>
                    <a:pt x="842" y="213"/>
                    <a:pt x="840" y="218"/>
                    <a:pt x="839" y="220"/>
                  </a:cubicBezTo>
                  <a:cubicBezTo>
                    <a:pt x="839" y="223"/>
                    <a:pt x="838" y="229"/>
                    <a:pt x="838" y="232"/>
                  </a:cubicBezTo>
                  <a:cubicBezTo>
                    <a:pt x="838" y="238"/>
                    <a:pt x="844" y="248"/>
                    <a:pt x="845" y="254"/>
                  </a:cubicBezTo>
                  <a:cubicBezTo>
                    <a:pt x="847" y="259"/>
                    <a:pt x="849" y="271"/>
                    <a:pt x="849" y="277"/>
                  </a:cubicBezTo>
                  <a:cubicBezTo>
                    <a:pt x="849" y="282"/>
                    <a:pt x="846" y="290"/>
                    <a:pt x="847" y="295"/>
                  </a:cubicBezTo>
                  <a:cubicBezTo>
                    <a:pt x="847" y="299"/>
                    <a:pt x="851" y="307"/>
                    <a:pt x="853" y="310"/>
                  </a:cubicBezTo>
                  <a:cubicBezTo>
                    <a:pt x="855" y="313"/>
                    <a:pt x="860" y="319"/>
                    <a:pt x="860" y="319"/>
                  </a:cubicBezTo>
                  <a:cubicBezTo>
                    <a:pt x="860" y="320"/>
                    <a:pt x="869" y="327"/>
                    <a:pt x="871" y="330"/>
                  </a:cubicBezTo>
                  <a:cubicBezTo>
                    <a:pt x="874" y="333"/>
                    <a:pt x="877" y="341"/>
                    <a:pt x="878" y="345"/>
                  </a:cubicBezTo>
                  <a:cubicBezTo>
                    <a:pt x="879" y="347"/>
                    <a:pt x="881" y="353"/>
                    <a:pt x="881" y="355"/>
                  </a:cubicBezTo>
                  <a:cubicBezTo>
                    <a:pt x="881" y="359"/>
                    <a:pt x="879" y="366"/>
                    <a:pt x="877" y="368"/>
                  </a:cubicBezTo>
                  <a:cubicBezTo>
                    <a:pt x="874" y="374"/>
                    <a:pt x="865" y="381"/>
                    <a:pt x="859" y="384"/>
                  </a:cubicBezTo>
                  <a:cubicBezTo>
                    <a:pt x="853" y="388"/>
                    <a:pt x="839" y="392"/>
                    <a:pt x="832" y="394"/>
                  </a:cubicBezTo>
                  <a:cubicBezTo>
                    <a:pt x="828" y="395"/>
                    <a:pt x="819" y="398"/>
                    <a:pt x="815" y="399"/>
                  </a:cubicBezTo>
                  <a:cubicBezTo>
                    <a:pt x="807" y="401"/>
                    <a:pt x="791" y="403"/>
                    <a:pt x="783" y="406"/>
                  </a:cubicBezTo>
                  <a:cubicBezTo>
                    <a:pt x="776" y="408"/>
                    <a:pt x="763" y="415"/>
                    <a:pt x="756" y="418"/>
                  </a:cubicBezTo>
                  <a:cubicBezTo>
                    <a:pt x="751" y="421"/>
                    <a:pt x="740" y="427"/>
                    <a:pt x="736" y="432"/>
                  </a:cubicBezTo>
                  <a:cubicBezTo>
                    <a:pt x="733" y="435"/>
                    <a:pt x="731" y="443"/>
                    <a:pt x="730" y="446"/>
                  </a:cubicBezTo>
                  <a:cubicBezTo>
                    <a:pt x="729" y="451"/>
                    <a:pt x="729" y="460"/>
                    <a:pt x="728" y="464"/>
                  </a:cubicBezTo>
                  <a:cubicBezTo>
                    <a:pt x="727" y="470"/>
                    <a:pt x="725" y="482"/>
                    <a:pt x="723" y="487"/>
                  </a:cubicBezTo>
                  <a:cubicBezTo>
                    <a:pt x="722" y="489"/>
                    <a:pt x="721" y="492"/>
                    <a:pt x="720" y="495"/>
                  </a:cubicBezTo>
                  <a:cubicBezTo>
                    <a:pt x="717" y="494"/>
                    <a:pt x="712" y="494"/>
                    <a:pt x="709" y="493"/>
                  </a:cubicBezTo>
                  <a:cubicBezTo>
                    <a:pt x="706" y="492"/>
                    <a:pt x="700" y="486"/>
                    <a:pt x="698" y="483"/>
                  </a:cubicBezTo>
                  <a:cubicBezTo>
                    <a:pt x="697" y="480"/>
                    <a:pt x="696" y="475"/>
                    <a:pt x="695" y="472"/>
                  </a:cubicBezTo>
                  <a:cubicBezTo>
                    <a:pt x="695" y="469"/>
                    <a:pt x="695" y="463"/>
                    <a:pt x="695" y="461"/>
                  </a:cubicBezTo>
                  <a:cubicBezTo>
                    <a:pt x="695" y="459"/>
                    <a:pt x="695" y="455"/>
                    <a:pt x="694" y="453"/>
                  </a:cubicBezTo>
                  <a:cubicBezTo>
                    <a:pt x="692" y="450"/>
                    <a:pt x="687" y="446"/>
                    <a:pt x="685" y="443"/>
                  </a:cubicBezTo>
                  <a:cubicBezTo>
                    <a:pt x="683" y="440"/>
                    <a:pt x="680" y="434"/>
                    <a:pt x="678" y="431"/>
                  </a:cubicBezTo>
                  <a:cubicBezTo>
                    <a:pt x="676" y="430"/>
                    <a:pt x="673" y="426"/>
                    <a:pt x="670" y="425"/>
                  </a:cubicBezTo>
                  <a:cubicBezTo>
                    <a:pt x="668" y="424"/>
                    <a:pt x="661" y="423"/>
                    <a:pt x="658" y="424"/>
                  </a:cubicBezTo>
                  <a:cubicBezTo>
                    <a:pt x="656" y="425"/>
                    <a:pt x="653" y="428"/>
                    <a:pt x="652" y="429"/>
                  </a:cubicBezTo>
                  <a:cubicBezTo>
                    <a:pt x="650" y="431"/>
                    <a:pt x="649" y="434"/>
                    <a:pt x="648" y="435"/>
                  </a:cubicBezTo>
                  <a:cubicBezTo>
                    <a:pt x="646" y="437"/>
                    <a:pt x="641" y="435"/>
                    <a:pt x="638" y="436"/>
                  </a:cubicBezTo>
                  <a:cubicBezTo>
                    <a:pt x="636" y="437"/>
                    <a:pt x="633" y="442"/>
                    <a:pt x="631" y="444"/>
                  </a:cubicBezTo>
                  <a:cubicBezTo>
                    <a:pt x="630" y="446"/>
                    <a:pt x="628" y="450"/>
                    <a:pt x="627" y="451"/>
                  </a:cubicBezTo>
                  <a:cubicBezTo>
                    <a:pt x="624" y="453"/>
                    <a:pt x="617" y="454"/>
                    <a:pt x="614" y="454"/>
                  </a:cubicBezTo>
                  <a:cubicBezTo>
                    <a:pt x="612" y="453"/>
                    <a:pt x="607" y="451"/>
                    <a:pt x="606" y="450"/>
                  </a:cubicBezTo>
                  <a:cubicBezTo>
                    <a:pt x="604" y="449"/>
                    <a:pt x="601" y="445"/>
                    <a:pt x="599" y="444"/>
                  </a:cubicBezTo>
                  <a:cubicBezTo>
                    <a:pt x="597" y="442"/>
                    <a:pt x="592" y="441"/>
                    <a:pt x="590" y="442"/>
                  </a:cubicBezTo>
                  <a:cubicBezTo>
                    <a:pt x="589" y="443"/>
                    <a:pt x="588" y="447"/>
                    <a:pt x="587" y="448"/>
                  </a:cubicBezTo>
                  <a:cubicBezTo>
                    <a:pt x="586" y="449"/>
                    <a:pt x="582" y="451"/>
                    <a:pt x="580" y="452"/>
                  </a:cubicBezTo>
                  <a:cubicBezTo>
                    <a:pt x="577" y="453"/>
                    <a:pt x="571" y="455"/>
                    <a:pt x="567" y="455"/>
                  </a:cubicBezTo>
                  <a:cubicBezTo>
                    <a:pt x="564" y="455"/>
                    <a:pt x="558" y="455"/>
                    <a:pt x="554" y="454"/>
                  </a:cubicBezTo>
                  <a:cubicBezTo>
                    <a:pt x="553" y="454"/>
                    <a:pt x="550" y="452"/>
                    <a:pt x="548" y="452"/>
                  </a:cubicBezTo>
                  <a:cubicBezTo>
                    <a:pt x="546" y="452"/>
                    <a:pt x="542" y="454"/>
                    <a:pt x="539" y="454"/>
                  </a:cubicBezTo>
                  <a:cubicBezTo>
                    <a:pt x="537" y="454"/>
                    <a:pt x="532" y="456"/>
                    <a:pt x="530" y="454"/>
                  </a:cubicBezTo>
                  <a:cubicBezTo>
                    <a:pt x="528" y="453"/>
                    <a:pt x="527" y="448"/>
                    <a:pt x="527" y="446"/>
                  </a:cubicBezTo>
                  <a:cubicBezTo>
                    <a:pt x="526" y="444"/>
                    <a:pt x="527" y="440"/>
                    <a:pt x="528" y="438"/>
                  </a:cubicBezTo>
                  <a:cubicBezTo>
                    <a:pt x="529" y="437"/>
                    <a:pt x="532" y="436"/>
                    <a:pt x="533" y="434"/>
                  </a:cubicBezTo>
                  <a:cubicBezTo>
                    <a:pt x="534" y="433"/>
                    <a:pt x="535" y="429"/>
                    <a:pt x="535" y="427"/>
                  </a:cubicBezTo>
                  <a:cubicBezTo>
                    <a:pt x="535" y="425"/>
                    <a:pt x="535" y="420"/>
                    <a:pt x="534" y="418"/>
                  </a:cubicBezTo>
                  <a:cubicBezTo>
                    <a:pt x="532" y="417"/>
                    <a:pt x="528" y="414"/>
                    <a:pt x="526" y="413"/>
                  </a:cubicBezTo>
                  <a:cubicBezTo>
                    <a:pt x="524" y="413"/>
                    <a:pt x="518" y="413"/>
                    <a:pt x="515" y="413"/>
                  </a:cubicBezTo>
                  <a:cubicBezTo>
                    <a:pt x="513" y="412"/>
                    <a:pt x="509" y="411"/>
                    <a:pt x="506" y="412"/>
                  </a:cubicBezTo>
                  <a:cubicBezTo>
                    <a:pt x="504" y="412"/>
                    <a:pt x="500" y="413"/>
                    <a:pt x="498" y="413"/>
                  </a:cubicBezTo>
                  <a:cubicBezTo>
                    <a:pt x="496" y="413"/>
                    <a:pt x="491" y="412"/>
                    <a:pt x="490" y="411"/>
                  </a:cubicBezTo>
                  <a:cubicBezTo>
                    <a:pt x="487" y="410"/>
                    <a:pt x="483" y="408"/>
                    <a:pt x="482" y="406"/>
                  </a:cubicBezTo>
                  <a:cubicBezTo>
                    <a:pt x="481" y="404"/>
                    <a:pt x="481" y="400"/>
                    <a:pt x="481" y="397"/>
                  </a:cubicBezTo>
                  <a:cubicBezTo>
                    <a:pt x="481" y="395"/>
                    <a:pt x="480" y="390"/>
                    <a:pt x="479" y="388"/>
                  </a:cubicBezTo>
                  <a:cubicBezTo>
                    <a:pt x="477" y="385"/>
                    <a:pt x="473" y="379"/>
                    <a:pt x="471" y="377"/>
                  </a:cubicBezTo>
                  <a:cubicBezTo>
                    <a:pt x="470" y="375"/>
                    <a:pt x="467" y="371"/>
                    <a:pt x="466" y="369"/>
                  </a:cubicBezTo>
                  <a:cubicBezTo>
                    <a:pt x="463" y="367"/>
                    <a:pt x="458" y="365"/>
                    <a:pt x="456" y="363"/>
                  </a:cubicBezTo>
                  <a:cubicBezTo>
                    <a:pt x="455" y="361"/>
                    <a:pt x="453" y="357"/>
                    <a:pt x="452" y="354"/>
                  </a:cubicBezTo>
                  <a:cubicBezTo>
                    <a:pt x="452" y="352"/>
                    <a:pt x="451" y="348"/>
                    <a:pt x="452" y="346"/>
                  </a:cubicBezTo>
                  <a:cubicBezTo>
                    <a:pt x="452" y="345"/>
                    <a:pt x="455" y="342"/>
                    <a:pt x="455" y="341"/>
                  </a:cubicBezTo>
                  <a:cubicBezTo>
                    <a:pt x="457" y="339"/>
                    <a:pt x="461" y="334"/>
                    <a:pt x="462" y="332"/>
                  </a:cubicBezTo>
                  <a:cubicBezTo>
                    <a:pt x="463" y="329"/>
                    <a:pt x="464" y="322"/>
                    <a:pt x="464" y="319"/>
                  </a:cubicBezTo>
                  <a:cubicBezTo>
                    <a:pt x="464" y="316"/>
                    <a:pt x="461" y="312"/>
                    <a:pt x="461" y="310"/>
                  </a:cubicBezTo>
                  <a:cubicBezTo>
                    <a:pt x="460" y="307"/>
                    <a:pt x="460" y="300"/>
                    <a:pt x="459" y="297"/>
                  </a:cubicBezTo>
                  <a:cubicBezTo>
                    <a:pt x="459" y="295"/>
                    <a:pt x="457" y="291"/>
                    <a:pt x="455" y="290"/>
                  </a:cubicBezTo>
                  <a:cubicBezTo>
                    <a:pt x="453" y="289"/>
                    <a:pt x="448" y="289"/>
                    <a:pt x="446" y="288"/>
                  </a:cubicBezTo>
                  <a:cubicBezTo>
                    <a:pt x="444" y="288"/>
                    <a:pt x="440" y="287"/>
                    <a:pt x="439" y="285"/>
                  </a:cubicBezTo>
                  <a:cubicBezTo>
                    <a:pt x="437" y="284"/>
                    <a:pt x="436" y="280"/>
                    <a:pt x="435" y="279"/>
                  </a:cubicBezTo>
                  <a:cubicBezTo>
                    <a:pt x="433" y="277"/>
                    <a:pt x="428" y="276"/>
                    <a:pt x="426" y="277"/>
                  </a:cubicBezTo>
                  <a:cubicBezTo>
                    <a:pt x="424" y="277"/>
                    <a:pt x="422" y="281"/>
                    <a:pt x="420" y="282"/>
                  </a:cubicBezTo>
                  <a:cubicBezTo>
                    <a:pt x="419" y="283"/>
                    <a:pt x="416" y="283"/>
                    <a:pt x="415" y="285"/>
                  </a:cubicBezTo>
                  <a:cubicBezTo>
                    <a:pt x="413" y="287"/>
                    <a:pt x="413" y="293"/>
                    <a:pt x="413" y="295"/>
                  </a:cubicBezTo>
                  <a:cubicBezTo>
                    <a:pt x="413" y="298"/>
                    <a:pt x="415" y="305"/>
                    <a:pt x="415" y="308"/>
                  </a:cubicBezTo>
                  <a:cubicBezTo>
                    <a:pt x="414" y="310"/>
                    <a:pt x="412" y="315"/>
                    <a:pt x="411" y="317"/>
                  </a:cubicBezTo>
                  <a:cubicBezTo>
                    <a:pt x="409" y="320"/>
                    <a:pt x="404" y="324"/>
                    <a:pt x="402" y="326"/>
                  </a:cubicBezTo>
                  <a:cubicBezTo>
                    <a:pt x="399" y="329"/>
                    <a:pt x="393" y="335"/>
                    <a:pt x="390" y="338"/>
                  </a:cubicBezTo>
                  <a:cubicBezTo>
                    <a:pt x="388" y="341"/>
                    <a:pt x="382" y="346"/>
                    <a:pt x="379" y="347"/>
                  </a:cubicBezTo>
                  <a:cubicBezTo>
                    <a:pt x="378" y="348"/>
                    <a:pt x="375" y="348"/>
                    <a:pt x="373" y="348"/>
                  </a:cubicBezTo>
                  <a:cubicBezTo>
                    <a:pt x="371" y="348"/>
                    <a:pt x="368" y="346"/>
                    <a:pt x="367" y="345"/>
                  </a:cubicBezTo>
                  <a:cubicBezTo>
                    <a:pt x="365" y="343"/>
                    <a:pt x="364" y="339"/>
                    <a:pt x="362" y="338"/>
                  </a:cubicBezTo>
                  <a:cubicBezTo>
                    <a:pt x="360" y="336"/>
                    <a:pt x="354" y="334"/>
                    <a:pt x="351" y="334"/>
                  </a:cubicBezTo>
                  <a:cubicBezTo>
                    <a:pt x="349" y="333"/>
                    <a:pt x="345" y="333"/>
                    <a:pt x="343" y="333"/>
                  </a:cubicBezTo>
                  <a:cubicBezTo>
                    <a:pt x="340" y="333"/>
                    <a:pt x="335" y="335"/>
                    <a:pt x="332" y="335"/>
                  </a:cubicBezTo>
                  <a:cubicBezTo>
                    <a:pt x="329" y="335"/>
                    <a:pt x="324" y="334"/>
                    <a:pt x="321" y="334"/>
                  </a:cubicBezTo>
                  <a:cubicBezTo>
                    <a:pt x="318" y="334"/>
                    <a:pt x="312" y="337"/>
                    <a:pt x="309" y="336"/>
                  </a:cubicBezTo>
                  <a:cubicBezTo>
                    <a:pt x="307" y="336"/>
                    <a:pt x="303" y="335"/>
                    <a:pt x="301" y="334"/>
                  </a:cubicBezTo>
                  <a:cubicBezTo>
                    <a:pt x="299" y="333"/>
                    <a:pt x="296" y="330"/>
                    <a:pt x="295" y="328"/>
                  </a:cubicBezTo>
                  <a:cubicBezTo>
                    <a:pt x="295" y="327"/>
                    <a:pt x="295" y="323"/>
                    <a:pt x="296" y="322"/>
                  </a:cubicBezTo>
                  <a:cubicBezTo>
                    <a:pt x="298" y="320"/>
                    <a:pt x="305" y="321"/>
                    <a:pt x="307" y="322"/>
                  </a:cubicBezTo>
                  <a:cubicBezTo>
                    <a:pt x="310" y="322"/>
                    <a:pt x="315" y="323"/>
                    <a:pt x="317" y="324"/>
                  </a:cubicBezTo>
                  <a:cubicBezTo>
                    <a:pt x="319" y="324"/>
                    <a:pt x="323" y="327"/>
                    <a:pt x="325" y="326"/>
                  </a:cubicBezTo>
                  <a:cubicBezTo>
                    <a:pt x="327" y="326"/>
                    <a:pt x="328" y="323"/>
                    <a:pt x="328" y="321"/>
                  </a:cubicBezTo>
                  <a:cubicBezTo>
                    <a:pt x="329" y="319"/>
                    <a:pt x="326" y="315"/>
                    <a:pt x="326" y="313"/>
                  </a:cubicBezTo>
                  <a:cubicBezTo>
                    <a:pt x="326" y="311"/>
                    <a:pt x="328" y="306"/>
                    <a:pt x="329" y="304"/>
                  </a:cubicBezTo>
                  <a:cubicBezTo>
                    <a:pt x="330" y="303"/>
                    <a:pt x="333" y="302"/>
                    <a:pt x="334" y="301"/>
                  </a:cubicBezTo>
                  <a:cubicBezTo>
                    <a:pt x="335" y="299"/>
                    <a:pt x="335" y="295"/>
                    <a:pt x="335" y="293"/>
                  </a:cubicBezTo>
                  <a:cubicBezTo>
                    <a:pt x="334" y="291"/>
                    <a:pt x="332" y="288"/>
                    <a:pt x="332" y="286"/>
                  </a:cubicBezTo>
                  <a:cubicBezTo>
                    <a:pt x="332" y="285"/>
                    <a:pt x="334" y="281"/>
                    <a:pt x="334" y="279"/>
                  </a:cubicBezTo>
                  <a:cubicBezTo>
                    <a:pt x="333" y="278"/>
                    <a:pt x="329" y="276"/>
                    <a:pt x="327" y="275"/>
                  </a:cubicBezTo>
                  <a:cubicBezTo>
                    <a:pt x="326" y="274"/>
                    <a:pt x="324" y="270"/>
                    <a:pt x="322" y="269"/>
                  </a:cubicBezTo>
                  <a:cubicBezTo>
                    <a:pt x="321" y="268"/>
                    <a:pt x="318" y="268"/>
                    <a:pt x="317" y="268"/>
                  </a:cubicBezTo>
                  <a:cubicBezTo>
                    <a:pt x="315" y="267"/>
                    <a:pt x="311" y="265"/>
                    <a:pt x="308" y="264"/>
                  </a:cubicBezTo>
                  <a:cubicBezTo>
                    <a:pt x="305" y="264"/>
                    <a:pt x="299" y="264"/>
                    <a:pt x="296" y="265"/>
                  </a:cubicBezTo>
                  <a:cubicBezTo>
                    <a:pt x="294" y="265"/>
                    <a:pt x="290" y="268"/>
                    <a:pt x="288" y="269"/>
                  </a:cubicBezTo>
                  <a:cubicBezTo>
                    <a:pt x="286" y="270"/>
                    <a:pt x="280" y="271"/>
                    <a:pt x="278" y="272"/>
                  </a:cubicBezTo>
                  <a:cubicBezTo>
                    <a:pt x="275" y="274"/>
                    <a:pt x="271" y="279"/>
                    <a:pt x="269" y="282"/>
                  </a:cubicBezTo>
                  <a:cubicBezTo>
                    <a:pt x="267" y="285"/>
                    <a:pt x="265" y="292"/>
                    <a:pt x="262" y="294"/>
                  </a:cubicBezTo>
                  <a:cubicBezTo>
                    <a:pt x="260" y="297"/>
                    <a:pt x="254" y="299"/>
                    <a:pt x="252" y="300"/>
                  </a:cubicBezTo>
                  <a:cubicBezTo>
                    <a:pt x="249" y="301"/>
                    <a:pt x="244" y="302"/>
                    <a:pt x="243" y="304"/>
                  </a:cubicBezTo>
                  <a:cubicBezTo>
                    <a:pt x="242" y="306"/>
                    <a:pt x="243" y="311"/>
                    <a:pt x="243" y="313"/>
                  </a:cubicBezTo>
                  <a:cubicBezTo>
                    <a:pt x="243" y="315"/>
                    <a:pt x="244" y="320"/>
                    <a:pt x="243" y="323"/>
                  </a:cubicBezTo>
                  <a:cubicBezTo>
                    <a:pt x="242" y="325"/>
                    <a:pt x="237" y="327"/>
                    <a:pt x="235" y="328"/>
                  </a:cubicBezTo>
                  <a:cubicBezTo>
                    <a:pt x="232" y="328"/>
                    <a:pt x="225" y="325"/>
                    <a:pt x="222" y="323"/>
                  </a:cubicBezTo>
                  <a:cubicBezTo>
                    <a:pt x="220" y="323"/>
                    <a:pt x="216" y="321"/>
                    <a:pt x="214" y="320"/>
                  </a:cubicBezTo>
                  <a:cubicBezTo>
                    <a:pt x="212" y="319"/>
                    <a:pt x="209" y="316"/>
                    <a:pt x="206" y="315"/>
                  </a:cubicBezTo>
                  <a:cubicBezTo>
                    <a:pt x="204" y="314"/>
                    <a:pt x="200" y="314"/>
                    <a:pt x="198" y="314"/>
                  </a:cubicBezTo>
                  <a:cubicBezTo>
                    <a:pt x="196" y="314"/>
                    <a:pt x="191" y="316"/>
                    <a:pt x="189" y="318"/>
                  </a:cubicBezTo>
                  <a:cubicBezTo>
                    <a:pt x="187" y="319"/>
                    <a:pt x="186" y="324"/>
                    <a:pt x="184" y="325"/>
                  </a:cubicBezTo>
                  <a:cubicBezTo>
                    <a:pt x="183" y="326"/>
                    <a:pt x="179" y="326"/>
                    <a:pt x="178" y="325"/>
                  </a:cubicBezTo>
                  <a:cubicBezTo>
                    <a:pt x="177" y="324"/>
                    <a:pt x="176" y="321"/>
                    <a:pt x="175" y="319"/>
                  </a:cubicBezTo>
                  <a:cubicBezTo>
                    <a:pt x="175" y="317"/>
                    <a:pt x="173" y="314"/>
                    <a:pt x="173" y="312"/>
                  </a:cubicBezTo>
                  <a:cubicBezTo>
                    <a:pt x="173" y="309"/>
                    <a:pt x="176" y="305"/>
                    <a:pt x="177" y="303"/>
                  </a:cubicBezTo>
                  <a:cubicBezTo>
                    <a:pt x="178" y="301"/>
                    <a:pt x="179" y="296"/>
                    <a:pt x="180" y="294"/>
                  </a:cubicBezTo>
                  <a:cubicBezTo>
                    <a:pt x="181" y="293"/>
                    <a:pt x="184" y="290"/>
                    <a:pt x="184" y="288"/>
                  </a:cubicBezTo>
                  <a:cubicBezTo>
                    <a:pt x="184" y="286"/>
                    <a:pt x="181" y="282"/>
                    <a:pt x="179" y="281"/>
                  </a:cubicBezTo>
                  <a:cubicBezTo>
                    <a:pt x="178" y="279"/>
                    <a:pt x="174" y="278"/>
                    <a:pt x="172" y="277"/>
                  </a:cubicBezTo>
                  <a:cubicBezTo>
                    <a:pt x="170" y="276"/>
                    <a:pt x="165" y="276"/>
                    <a:pt x="162" y="276"/>
                  </a:cubicBezTo>
                  <a:cubicBezTo>
                    <a:pt x="159" y="276"/>
                    <a:pt x="153" y="277"/>
                    <a:pt x="150" y="278"/>
                  </a:cubicBezTo>
                  <a:cubicBezTo>
                    <a:pt x="147" y="279"/>
                    <a:pt x="142" y="281"/>
                    <a:pt x="139" y="282"/>
                  </a:cubicBezTo>
                  <a:cubicBezTo>
                    <a:pt x="136" y="283"/>
                    <a:pt x="130" y="286"/>
                    <a:pt x="127" y="288"/>
                  </a:cubicBezTo>
                  <a:cubicBezTo>
                    <a:pt x="124" y="289"/>
                    <a:pt x="119" y="294"/>
                    <a:pt x="116" y="295"/>
                  </a:cubicBezTo>
                  <a:cubicBezTo>
                    <a:pt x="113" y="296"/>
                    <a:pt x="106" y="295"/>
                    <a:pt x="103" y="297"/>
                  </a:cubicBezTo>
                  <a:cubicBezTo>
                    <a:pt x="102" y="298"/>
                    <a:pt x="100" y="301"/>
                    <a:pt x="100" y="302"/>
                  </a:cubicBezTo>
                  <a:cubicBezTo>
                    <a:pt x="100" y="304"/>
                    <a:pt x="101" y="307"/>
                    <a:pt x="102" y="308"/>
                  </a:cubicBezTo>
                  <a:cubicBezTo>
                    <a:pt x="103" y="310"/>
                    <a:pt x="107" y="311"/>
                    <a:pt x="107" y="313"/>
                  </a:cubicBezTo>
                  <a:cubicBezTo>
                    <a:pt x="108" y="315"/>
                    <a:pt x="107" y="319"/>
                    <a:pt x="106" y="321"/>
                  </a:cubicBezTo>
                  <a:cubicBezTo>
                    <a:pt x="106" y="322"/>
                    <a:pt x="102" y="323"/>
                    <a:pt x="102" y="324"/>
                  </a:cubicBezTo>
                  <a:cubicBezTo>
                    <a:pt x="101" y="326"/>
                    <a:pt x="101" y="331"/>
                    <a:pt x="102" y="333"/>
                  </a:cubicBezTo>
                  <a:cubicBezTo>
                    <a:pt x="102" y="335"/>
                    <a:pt x="103" y="340"/>
                    <a:pt x="104" y="341"/>
                  </a:cubicBezTo>
                  <a:cubicBezTo>
                    <a:pt x="105" y="342"/>
                    <a:pt x="108" y="344"/>
                    <a:pt x="109" y="345"/>
                  </a:cubicBezTo>
                  <a:cubicBezTo>
                    <a:pt x="110" y="346"/>
                    <a:pt x="112" y="351"/>
                    <a:pt x="113" y="352"/>
                  </a:cubicBezTo>
                  <a:cubicBezTo>
                    <a:pt x="115" y="354"/>
                    <a:pt x="118" y="355"/>
                    <a:pt x="119" y="356"/>
                  </a:cubicBezTo>
                  <a:cubicBezTo>
                    <a:pt x="120" y="358"/>
                    <a:pt x="121" y="363"/>
                    <a:pt x="121" y="365"/>
                  </a:cubicBezTo>
                  <a:cubicBezTo>
                    <a:pt x="121" y="367"/>
                    <a:pt x="120" y="370"/>
                    <a:pt x="119" y="372"/>
                  </a:cubicBezTo>
                  <a:cubicBezTo>
                    <a:pt x="118" y="373"/>
                    <a:pt x="115" y="375"/>
                    <a:pt x="114" y="376"/>
                  </a:cubicBezTo>
                  <a:cubicBezTo>
                    <a:pt x="112" y="377"/>
                    <a:pt x="107" y="377"/>
                    <a:pt x="105" y="378"/>
                  </a:cubicBezTo>
                  <a:cubicBezTo>
                    <a:pt x="103" y="379"/>
                    <a:pt x="100" y="383"/>
                    <a:pt x="98" y="383"/>
                  </a:cubicBezTo>
                  <a:cubicBezTo>
                    <a:pt x="96" y="384"/>
                    <a:pt x="91" y="383"/>
                    <a:pt x="88" y="382"/>
                  </a:cubicBezTo>
                  <a:cubicBezTo>
                    <a:pt x="86" y="381"/>
                    <a:pt x="84" y="379"/>
                    <a:pt x="82" y="378"/>
                  </a:cubicBezTo>
                  <a:cubicBezTo>
                    <a:pt x="80" y="377"/>
                    <a:pt x="76" y="374"/>
                    <a:pt x="76" y="372"/>
                  </a:cubicBezTo>
                  <a:cubicBezTo>
                    <a:pt x="75" y="371"/>
                    <a:pt x="77" y="367"/>
                    <a:pt x="77" y="366"/>
                  </a:cubicBezTo>
                  <a:cubicBezTo>
                    <a:pt x="76" y="364"/>
                    <a:pt x="73" y="361"/>
                    <a:pt x="71" y="360"/>
                  </a:cubicBezTo>
                  <a:cubicBezTo>
                    <a:pt x="69" y="360"/>
                    <a:pt x="65" y="361"/>
                    <a:pt x="63" y="361"/>
                  </a:cubicBezTo>
                  <a:cubicBezTo>
                    <a:pt x="60" y="361"/>
                    <a:pt x="55" y="361"/>
                    <a:pt x="52" y="362"/>
                  </a:cubicBezTo>
                  <a:cubicBezTo>
                    <a:pt x="50" y="362"/>
                    <a:pt x="45" y="362"/>
                    <a:pt x="41" y="362"/>
                  </a:cubicBezTo>
                  <a:cubicBezTo>
                    <a:pt x="41" y="360"/>
                    <a:pt x="42" y="356"/>
                    <a:pt x="42" y="354"/>
                  </a:cubicBezTo>
                  <a:cubicBezTo>
                    <a:pt x="41" y="351"/>
                    <a:pt x="38" y="347"/>
                    <a:pt x="38" y="344"/>
                  </a:cubicBezTo>
                  <a:cubicBezTo>
                    <a:pt x="37" y="341"/>
                    <a:pt x="36" y="336"/>
                    <a:pt x="36" y="333"/>
                  </a:cubicBezTo>
                  <a:cubicBezTo>
                    <a:pt x="37" y="331"/>
                    <a:pt x="39" y="327"/>
                    <a:pt x="39" y="325"/>
                  </a:cubicBezTo>
                  <a:cubicBezTo>
                    <a:pt x="39" y="323"/>
                    <a:pt x="39" y="320"/>
                    <a:pt x="39" y="318"/>
                  </a:cubicBezTo>
                  <a:cubicBezTo>
                    <a:pt x="39" y="316"/>
                    <a:pt x="41" y="313"/>
                    <a:pt x="42" y="311"/>
                  </a:cubicBezTo>
                  <a:cubicBezTo>
                    <a:pt x="42" y="310"/>
                    <a:pt x="43" y="308"/>
                    <a:pt x="43" y="307"/>
                  </a:cubicBezTo>
                  <a:cubicBezTo>
                    <a:pt x="44" y="308"/>
                    <a:pt x="46" y="309"/>
                    <a:pt x="47" y="309"/>
                  </a:cubicBezTo>
                  <a:cubicBezTo>
                    <a:pt x="50" y="308"/>
                    <a:pt x="54" y="305"/>
                    <a:pt x="55" y="302"/>
                  </a:cubicBezTo>
                  <a:cubicBezTo>
                    <a:pt x="55" y="301"/>
                    <a:pt x="55" y="298"/>
                    <a:pt x="55" y="297"/>
                  </a:cubicBezTo>
                  <a:cubicBezTo>
                    <a:pt x="54" y="294"/>
                    <a:pt x="51" y="288"/>
                    <a:pt x="50" y="286"/>
                  </a:cubicBezTo>
                  <a:cubicBezTo>
                    <a:pt x="49" y="285"/>
                    <a:pt x="47" y="283"/>
                    <a:pt x="46" y="282"/>
                  </a:cubicBezTo>
                  <a:cubicBezTo>
                    <a:pt x="45" y="281"/>
                    <a:pt x="42" y="279"/>
                    <a:pt x="41" y="277"/>
                  </a:cubicBezTo>
                  <a:cubicBezTo>
                    <a:pt x="40" y="276"/>
                    <a:pt x="37" y="274"/>
                    <a:pt x="37" y="272"/>
                  </a:cubicBezTo>
                  <a:cubicBezTo>
                    <a:pt x="36" y="270"/>
                    <a:pt x="37" y="267"/>
                    <a:pt x="37" y="266"/>
                  </a:cubicBezTo>
                  <a:cubicBezTo>
                    <a:pt x="38" y="265"/>
                    <a:pt x="40" y="262"/>
                    <a:pt x="40" y="261"/>
                  </a:cubicBezTo>
                  <a:cubicBezTo>
                    <a:pt x="39" y="259"/>
                    <a:pt x="35" y="260"/>
                    <a:pt x="33" y="259"/>
                  </a:cubicBezTo>
                  <a:cubicBezTo>
                    <a:pt x="31" y="258"/>
                    <a:pt x="27" y="257"/>
                    <a:pt x="26" y="256"/>
                  </a:cubicBezTo>
                  <a:cubicBezTo>
                    <a:pt x="25" y="255"/>
                    <a:pt x="23" y="252"/>
                    <a:pt x="23" y="251"/>
                  </a:cubicBezTo>
                  <a:cubicBezTo>
                    <a:pt x="21" y="249"/>
                    <a:pt x="19" y="245"/>
                    <a:pt x="19" y="243"/>
                  </a:cubicBezTo>
                  <a:cubicBezTo>
                    <a:pt x="19" y="241"/>
                    <a:pt x="21" y="237"/>
                    <a:pt x="22" y="236"/>
                  </a:cubicBezTo>
                  <a:cubicBezTo>
                    <a:pt x="23" y="234"/>
                    <a:pt x="25" y="232"/>
                    <a:pt x="26" y="231"/>
                  </a:cubicBezTo>
                  <a:cubicBezTo>
                    <a:pt x="27" y="230"/>
                    <a:pt x="30" y="228"/>
                    <a:pt x="31" y="226"/>
                  </a:cubicBezTo>
                  <a:cubicBezTo>
                    <a:pt x="31" y="224"/>
                    <a:pt x="32" y="221"/>
                    <a:pt x="32" y="219"/>
                  </a:cubicBezTo>
                  <a:cubicBezTo>
                    <a:pt x="32" y="217"/>
                    <a:pt x="33" y="214"/>
                    <a:pt x="32" y="213"/>
                  </a:cubicBezTo>
                  <a:cubicBezTo>
                    <a:pt x="31" y="211"/>
                    <a:pt x="27" y="207"/>
                    <a:pt x="25" y="206"/>
                  </a:cubicBezTo>
                  <a:cubicBezTo>
                    <a:pt x="23" y="205"/>
                    <a:pt x="18" y="204"/>
                    <a:pt x="16" y="203"/>
                  </a:cubicBezTo>
                  <a:cubicBezTo>
                    <a:pt x="14" y="201"/>
                    <a:pt x="12" y="197"/>
                    <a:pt x="11" y="195"/>
                  </a:cubicBezTo>
                  <a:cubicBezTo>
                    <a:pt x="10" y="192"/>
                    <a:pt x="11" y="186"/>
                    <a:pt x="11" y="183"/>
                  </a:cubicBezTo>
                  <a:cubicBezTo>
                    <a:pt x="10" y="181"/>
                    <a:pt x="9" y="177"/>
                    <a:pt x="8" y="175"/>
                  </a:cubicBezTo>
                  <a:cubicBezTo>
                    <a:pt x="8" y="174"/>
                    <a:pt x="6" y="170"/>
                    <a:pt x="4" y="169"/>
                  </a:cubicBezTo>
                  <a:cubicBezTo>
                    <a:pt x="3" y="169"/>
                    <a:pt x="1" y="169"/>
                    <a:pt x="0" y="169"/>
                  </a:cubicBezTo>
                  <a:cubicBezTo>
                    <a:pt x="0" y="167"/>
                    <a:pt x="1" y="166"/>
                    <a:pt x="1" y="165"/>
                  </a:cubicBezTo>
                  <a:cubicBezTo>
                    <a:pt x="2" y="163"/>
                    <a:pt x="6" y="162"/>
                    <a:pt x="7" y="160"/>
                  </a:cubicBezTo>
                  <a:cubicBezTo>
                    <a:pt x="7" y="159"/>
                    <a:pt x="7" y="156"/>
                    <a:pt x="8" y="155"/>
                  </a:cubicBezTo>
                  <a:cubicBezTo>
                    <a:pt x="8" y="154"/>
                    <a:pt x="10" y="152"/>
                    <a:pt x="11" y="151"/>
                  </a:cubicBezTo>
                  <a:cubicBezTo>
                    <a:pt x="14" y="152"/>
                    <a:pt x="17" y="152"/>
                    <a:pt x="18" y="153"/>
                  </a:cubicBezTo>
                  <a:cubicBezTo>
                    <a:pt x="22" y="153"/>
                    <a:pt x="30" y="154"/>
                    <a:pt x="34" y="154"/>
                  </a:cubicBezTo>
                  <a:cubicBezTo>
                    <a:pt x="38" y="154"/>
                    <a:pt x="47" y="154"/>
                    <a:pt x="52" y="153"/>
                  </a:cubicBezTo>
                  <a:cubicBezTo>
                    <a:pt x="55" y="153"/>
                    <a:pt x="61" y="151"/>
                    <a:pt x="64" y="150"/>
                  </a:cubicBezTo>
                  <a:cubicBezTo>
                    <a:pt x="67" y="148"/>
                    <a:pt x="74" y="146"/>
                    <a:pt x="77" y="144"/>
                  </a:cubicBezTo>
                  <a:cubicBezTo>
                    <a:pt x="81" y="142"/>
                    <a:pt x="89" y="138"/>
                    <a:pt x="93" y="135"/>
                  </a:cubicBezTo>
                  <a:cubicBezTo>
                    <a:pt x="95" y="134"/>
                    <a:pt x="97" y="132"/>
                    <a:pt x="98" y="130"/>
                  </a:cubicBezTo>
                  <a:cubicBezTo>
                    <a:pt x="100" y="129"/>
                    <a:pt x="102" y="124"/>
                    <a:pt x="103" y="122"/>
                  </a:cubicBezTo>
                  <a:cubicBezTo>
                    <a:pt x="105" y="120"/>
                    <a:pt x="108" y="116"/>
                    <a:pt x="110" y="114"/>
                  </a:cubicBezTo>
                  <a:cubicBezTo>
                    <a:pt x="111" y="113"/>
                    <a:pt x="115" y="110"/>
                    <a:pt x="116" y="110"/>
                  </a:cubicBezTo>
                  <a:cubicBezTo>
                    <a:pt x="119" y="108"/>
                    <a:pt x="124" y="106"/>
                    <a:pt x="126" y="106"/>
                  </a:cubicBezTo>
                  <a:cubicBezTo>
                    <a:pt x="129" y="105"/>
                    <a:pt x="136" y="106"/>
                    <a:pt x="139" y="107"/>
                  </a:cubicBezTo>
                  <a:cubicBezTo>
                    <a:pt x="141" y="108"/>
                    <a:pt x="145" y="111"/>
                    <a:pt x="147" y="112"/>
                  </a:cubicBezTo>
                  <a:cubicBezTo>
                    <a:pt x="150" y="114"/>
                    <a:pt x="157" y="116"/>
                    <a:pt x="161" y="116"/>
                  </a:cubicBezTo>
                  <a:cubicBezTo>
                    <a:pt x="165" y="117"/>
                    <a:pt x="172" y="117"/>
                    <a:pt x="176" y="116"/>
                  </a:cubicBezTo>
                  <a:cubicBezTo>
                    <a:pt x="181" y="115"/>
                    <a:pt x="190" y="112"/>
                    <a:pt x="194" y="111"/>
                  </a:cubicBezTo>
                  <a:cubicBezTo>
                    <a:pt x="198" y="109"/>
                    <a:pt x="207" y="105"/>
                    <a:pt x="211" y="103"/>
                  </a:cubicBezTo>
                  <a:cubicBezTo>
                    <a:pt x="215" y="101"/>
                    <a:pt x="224" y="95"/>
                    <a:pt x="229" y="92"/>
                  </a:cubicBezTo>
                  <a:cubicBezTo>
                    <a:pt x="231" y="91"/>
                    <a:pt x="235" y="89"/>
                    <a:pt x="237" y="88"/>
                  </a:cubicBezTo>
                  <a:cubicBezTo>
                    <a:pt x="240" y="87"/>
                    <a:pt x="246" y="86"/>
                    <a:pt x="249" y="86"/>
                  </a:cubicBezTo>
                  <a:cubicBezTo>
                    <a:pt x="254" y="85"/>
                    <a:pt x="263" y="85"/>
                    <a:pt x="268" y="85"/>
                  </a:cubicBezTo>
                  <a:cubicBezTo>
                    <a:pt x="272" y="86"/>
                    <a:pt x="280" y="86"/>
                    <a:pt x="284" y="86"/>
                  </a:cubicBezTo>
                  <a:cubicBezTo>
                    <a:pt x="286" y="87"/>
                    <a:pt x="292" y="88"/>
                    <a:pt x="295" y="89"/>
                  </a:cubicBezTo>
                  <a:cubicBezTo>
                    <a:pt x="298" y="90"/>
                    <a:pt x="306" y="93"/>
                    <a:pt x="309" y="94"/>
                  </a:cubicBezTo>
                  <a:cubicBezTo>
                    <a:pt x="313" y="94"/>
                    <a:pt x="321" y="94"/>
                    <a:pt x="324" y="94"/>
                  </a:cubicBezTo>
                  <a:cubicBezTo>
                    <a:pt x="328" y="94"/>
                    <a:pt x="335" y="95"/>
                    <a:pt x="338" y="92"/>
                  </a:cubicBezTo>
                  <a:cubicBezTo>
                    <a:pt x="338" y="92"/>
                    <a:pt x="339" y="90"/>
                    <a:pt x="339" y="89"/>
                  </a:cubicBezTo>
                  <a:cubicBezTo>
                    <a:pt x="338" y="88"/>
                    <a:pt x="337" y="87"/>
                    <a:pt x="336" y="86"/>
                  </a:cubicBezTo>
                  <a:cubicBezTo>
                    <a:pt x="336" y="85"/>
                    <a:pt x="336" y="83"/>
                    <a:pt x="336" y="82"/>
                  </a:cubicBezTo>
                  <a:cubicBezTo>
                    <a:pt x="337" y="82"/>
                    <a:pt x="339" y="82"/>
                    <a:pt x="339" y="82"/>
                  </a:cubicBezTo>
                  <a:cubicBezTo>
                    <a:pt x="340" y="82"/>
                    <a:pt x="341" y="80"/>
                    <a:pt x="341" y="79"/>
                  </a:cubicBezTo>
                  <a:cubicBezTo>
                    <a:pt x="343" y="78"/>
                    <a:pt x="346" y="79"/>
                    <a:pt x="346" y="78"/>
                  </a:cubicBezTo>
                  <a:cubicBezTo>
                    <a:pt x="347" y="77"/>
                    <a:pt x="347" y="75"/>
                    <a:pt x="346" y="75"/>
                  </a:cubicBezTo>
                  <a:cubicBezTo>
                    <a:pt x="346" y="74"/>
                    <a:pt x="344" y="73"/>
                    <a:pt x="343" y="73"/>
                  </a:cubicBezTo>
                  <a:cubicBezTo>
                    <a:pt x="342" y="72"/>
                    <a:pt x="340" y="73"/>
                    <a:pt x="338" y="73"/>
                  </a:cubicBezTo>
                  <a:cubicBezTo>
                    <a:pt x="338" y="73"/>
                    <a:pt x="336" y="73"/>
                    <a:pt x="336" y="73"/>
                  </a:cubicBezTo>
                  <a:cubicBezTo>
                    <a:pt x="335" y="72"/>
                    <a:pt x="335" y="70"/>
                    <a:pt x="336" y="69"/>
                  </a:cubicBezTo>
                  <a:cubicBezTo>
                    <a:pt x="337" y="68"/>
                    <a:pt x="340" y="68"/>
                    <a:pt x="342" y="67"/>
                  </a:cubicBezTo>
                  <a:cubicBezTo>
                    <a:pt x="342" y="67"/>
                    <a:pt x="344" y="65"/>
                    <a:pt x="345" y="64"/>
                  </a:cubicBezTo>
                  <a:cubicBezTo>
                    <a:pt x="345" y="63"/>
                    <a:pt x="344" y="61"/>
                    <a:pt x="343" y="60"/>
                  </a:cubicBezTo>
                  <a:cubicBezTo>
                    <a:pt x="342" y="59"/>
                    <a:pt x="340" y="59"/>
                    <a:pt x="339" y="59"/>
                  </a:cubicBezTo>
                  <a:cubicBezTo>
                    <a:pt x="338" y="58"/>
                    <a:pt x="334" y="58"/>
                    <a:pt x="333" y="58"/>
                  </a:cubicBezTo>
                  <a:cubicBezTo>
                    <a:pt x="332" y="59"/>
                    <a:pt x="331" y="61"/>
                    <a:pt x="329" y="62"/>
                  </a:cubicBezTo>
                  <a:cubicBezTo>
                    <a:pt x="329" y="62"/>
                    <a:pt x="327" y="63"/>
                    <a:pt x="326" y="63"/>
                  </a:cubicBezTo>
                  <a:cubicBezTo>
                    <a:pt x="325" y="62"/>
                    <a:pt x="325" y="60"/>
                    <a:pt x="326" y="59"/>
                  </a:cubicBezTo>
                  <a:cubicBezTo>
                    <a:pt x="326" y="58"/>
                    <a:pt x="329" y="57"/>
                    <a:pt x="329" y="56"/>
                  </a:cubicBezTo>
                  <a:cubicBezTo>
                    <a:pt x="329" y="55"/>
                    <a:pt x="330" y="53"/>
                    <a:pt x="329" y="53"/>
                  </a:cubicBezTo>
                  <a:cubicBezTo>
                    <a:pt x="328" y="52"/>
                    <a:pt x="325" y="54"/>
                    <a:pt x="323" y="54"/>
                  </a:cubicBezTo>
                  <a:cubicBezTo>
                    <a:pt x="322" y="54"/>
                    <a:pt x="319" y="56"/>
                    <a:pt x="317" y="56"/>
                  </a:cubicBezTo>
                  <a:cubicBezTo>
                    <a:pt x="315" y="56"/>
                    <a:pt x="311" y="55"/>
                    <a:pt x="309" y="56"/>
                  </a:cubicBezTo>
                  <a:cubicBezTo>
                    <a:pt x="307" y="57"/>
                    <a:pt x="305" y="60"/>
                    <a:pt x="304" y="61"/>
                  </a:cubicBezTo>
                  <a:cubicBezTo>
                    <a:pt x="303" y="62"/>
                    <a:pt x="301" y="64"/>
                    <a:pt x="300" y="63"/>
                  </a:cubicBezTo>
                  <a:cubicBezTo>
                    <a:pt x="299" y="63"/>
                    <a:pt x="299" y="61"/>
                    <a:pt x="299" y="60"/>
                  </a:cubicBezTo>
                  <a:cubicBezTo>
                    <a:pt x="298" y="59"/>
                    <a:pt x="299" y="57"/>
                    <a:pt x="299" y="56"/>
                  </a:cubicBezTo>
                  <a:cubicBezTo>
                    <a:pt x="300" y="55"/>
                    <a:pt x="302" y="55"/>
                    <a:pt x="303" y="54"/>
                  </a:cubicBezTo>
                  <a:cubicBezTo>
                    <a:pt x="303" y="53"/>
                    <a:pt x="303" y="51"/>
                    <a:pt x="303" y="50"/>
                  </a:cubicBezTo>
                  <a:cubicBezTo>
                    <a:pt x="303" y="49"/>
                    <a:pt x="304" y="47"/>
                    <a:pt x="303" y="46"/>
                  </a:cubicBezTo>
                  <a:cubicBezTo>
                    <a:pt x="302" y="45"/>
                    <a:pt x="300" y="46"/>
                    <a:pt x="299" y="46"/>
                  </a:cubicBezTo>
                  <a:cubicBezTo>
                    <a:pt x="298" y="46"/>
                    <a:pt x="296" y="49"/>
                    <a:pt x="295" y="50"/>
                  </a:cubicBezTo>
                  <a:cubicBezTo>
                    <a:pt x="294" y="51"/>
                    <a:pt x="292" y="54"/>
                    <a:pt x="290" y="55"/>
                  </a:cubicBezTo>
                  <a:cubicBezTo>
                    <a:pt x="290" y="56"/>
                    <a:pt x="288" y="58"/>
                    <a:pt x="287" y="59"/>
                  </a:cubicBezTo>
                  <a:cubicBezTo>
                    <a:pt x="286" y="61"/>
                    <a:pt x="286" y="65"/>
                    <a:pt x="285" y="67"/>
                  </a:cubicBezTo>
                  <a:cubicBezTo>
                    <a:pt x="285" y="68"/>
                    <a:pt x="283" y="70"/>
                    <a:pt x="282" y="71"/>
                  </a:cubicBezTo>
                  <a:cubicBezTo>
                    <a:pt x="281" y="71"/>
                    <a:pt x="279" y="71"/>
                    <a:pt x="278" y="71"/>
                  </a:cubicBezTo>
                  <a:cubicBezTo>
                    <a:pt x="278" y="70"/>
                    <a:pt x="278" y="68"/>
                    <a:pt x="278" y="67"/>
                  </a:cubicBezTo>
                  <a:cubicBezTo>
                    <a:pt x="278" y="66"/>
                    <a:pt x="279" y="65"/>
                    <a:pt x="279" y="64"/>
                  </a:cubicBezTo>
                  <a:cubicBezTo>
                    <a:pt x="280" y="63"/>
                    <a:pt x="282" y="62"/>
                    <a:pt x="282" y="61"/>
                  </a:cubicBezTo>
                  <a:cubicBezTo>
                    <a:pt x="283" y="60"/>
                    <a:pt x="284" y="57"/>
                    <a:pt x="284" y="56"/>
                  </a:cubicBezTo>
                  <a:cubicBezTo>
                    <a:pt x="285" y="55"/>
                    <a:pt x="287" y="53"/>
                    <a:pt x="287" y="52"/>
                  </a:cubicBezTo>
                  <a:cubicBezTo>
                    <a:pt x="288" y="51"/>
                    <a:pt x="288" y="49"/>
                    <a:pt x="288" y="48"/>
                  </a:cubicBezTo>
                  <a:cubicBezTo>
                    <a:pt x="288" y="48"/>
                    <a:pt x="287" y="47"/>
                    <a:pt x="287" y="47"/>
                  </a:cubicBezTo>
                  <a:cubicBezTo>
                    <a:pt x="287" y="47"/>
                    <a:pt x="288" y="46"/>
                    <a:pt x="288" y="46"/>
                  </a:cubicBezTo>
                  <a:cubicBezTo>
                    <a:pt x="289" y="45"/>
                    <a:pt x="289" y="42"/>
                    <a:pt x="289" y="41"/>
                  </a:cubicBezTo>
                  <a:cubicBezTo>
                    <a:pt x="290" y="39"/>
                    <a:pt x="291" y="37"/>
                    <a:pt x="292" y="36"/>
                  </a:cubicBezTo>
                  <a:cubicBezTo>
                    <a:pt x="293" y="35"/>
                    <a:pt x="295" y="35"/>
                    <a:pt x="295" y="35"/>
                  </a:cubicBezTo>
                  <a:cubicBezTo>
                    <a:pt x="296" y="34"/>
                    <a:pt x="298" y="32"/>
                    <a:pt x="299" y="31"/>
                  </a:cubicBezTo>
                  <a:cubicBezTo>
                    <a:pt x="299" y="30"/>
                    <a:pt x="300" y="29"/>
                    <a:pt x="301" y="28"/>
                  </a:cubicBezTo>
                  <a:cubicBezTo>
                    <a:pt x="302" y="28"/>
                    <a:pt x="306" y="28"/>
                    <a:pt x="307" y="28"/>
                  </a:cubicBezTo>
                  <a:cubicBezTo>
                    <a:pt x="309" y="27"/>
                    <a:pt x="312" y="24"/>
                    <a:pt x="314" y="24"/>
                  </a:cubicBezTo>
                  <a:cubicBezTo>
                    <a:pt x="316" y="24"/>
                    <a:pt x="319" y="25"/>
                    <a:pt x="320" y="26"/>
                  </a:cubicBezTo>
                  <a:cubicBezTo>
                    <a:pt x="323" y="26"/>
                    <a:pt x="328" y="28"/>
                    <a:pt x="331" y="27"/>
                  </a:cubicBezTo>
                  <a:cubicBezTo>
                    <a:pt x="332" y="27"/>
                    <a:pt x="335" y="25"/>
                    <a:pt x="336" y="24"/>
                  </a:cubicBezTo>
                  <a:cubicBezTo>
                    <a:pt x="338" y="23"/>
                    <a:pt x="342" y="21"/>
                    <a:pt x="344" y="20"/>
                  </a:cubicBezTo>
                  <a:cubicBezTo>
                    <a:pt x="346" y="19"/>
                    <a:pt x="349" y="18"/>
                    <a:pt x="351" y="17"/>
                  </a:cubicBezTo>
                  <a:cubicBezTo>
                    <a:pt x="352" y="16"/>
                    <a:pt x="355" y="13"/>
                    <a:pt x="356" y="12"/>
                  </a:cubicBezTo>
                  <a:cubicBezTo>
                    <a:pt x="358" y="11"/>
                    <a:pt x="361" y="10"/>
                    <a:pt x="363" y="9"/>
                  </a:cubicBezTo>
                  <a:cubicBezTo>
                    <a:pt x="364" y="8"/>
                    <a:pt x="366" y="6"/>
                    <a:pt x="367" y="5"/>
                  </a:cubicBezTo>
                  <a:cubicBezTo>
                    <a:pt x="369" y="4"/>
                    <a:pt x="372" y="2"/>
                    <a:pt x="374" y="2"/>
                  </a:cubicBezTo>
                  <a:cubicBezTo>
                    <a:pt x="376" y="1"/>
                    <a:pt x="381" y="1"/>
                    <a:pt x="384" y="1"/>
                  </a:cubicBezTo>
                  <a:cubicBezTo>
                    <a:pt x="385" y="2"/>
                    <a:pt x="388" y="3"/>
                    <a:pt x="389" y="4"/>
                  </a:cubicBezTo>
                  <a:cubicBezTo>
                    <a:pt x="391" y="4"/>
                    <a:pt x="394" y="3"/>
                    <a:pt x="396" y="4"/>
                  </a:cubicBezTo>
                  <a:cubicBezTo>
                    <a:pt x="398" y="4"/>
                    <a:pt x="401" y="4"/>
                    <a:pt x="403" y="4"/>
                  </a:cubicBezTo>
                  <a:cubicBezTo>
                    <a:pt x="404" y="5"/>
                    <a:pt x="406" y="7"/>
                    <a:pt x="407" y="7"/>
                  </a:cubicBezTo>
                  <a:cubicBezTo>
                    <a:pt x="408" y="7"/>
                    <a:pt x="410" y="7"/>
                    <a:pt x="411" y="7"/>
                  </a:cubicBezTo>
                  <a:cubicBezTo>
                    <a:pt x="413" y="7"/>
                    <a:pt x="416" y="8"/>
                    <a:pt x="418" y="8"/>
                  </a:cubicBezTo>
                  <a:cubicBezTo>
                    <a:pt x="419" y="9"/>
                    <a:pt x="419" y="10"/>
                    <a:pt x="420" y="11"/>
                  </a:cubicBezTo>
                  <a:cubicBezTo>
                    <a:pt x="421" y="13"/>
                    <a:pt x="423" y="18"/>
                    <a:pt x="424" y="20"/>
                  </a:cubicBezTo>
                  <a:cubicBezTo>
                    <a:pt x="427" y="23"/>
                    <a:pt x="434" y="30"/>
                    <a:pt x="437" y="33"/>
                  </a:cubicBezTo>
                  <a:cubicBezTo>
                    <a:pt x="440" y="35"/>
                    <a:pt x="444" y="38"/>
                    <a:pt x="447" y="40"/>
                  </a:cubicBezTo>
                  <a:cubicBezTo>
                    <a:pt x="448" y="41"/>
                    <a:pt x="451" y="42"/>
                    <a:pt x="453" y="42"/>
                  </a:cubicBezTo>
                  <a:cubicBezTo>
                    <a:pt x="454" y="41"/>
                    <a:pt x="455" y="39"/>
                    <a:pt x="456" y="39"/>
                  </a:cubicBezTo>
                  <a:cubicBezTo>
                    <a:pt x="457" y="37"/>
                    <a:pt x="460" y="35"/>
                    <a:pt x="461" y="34"/>
                  </a:cubicBezTo>
                  <a:cubicBezTo>
                    <a:pt x="462" y="33"/>
                    <a:pt x="465" y="33"/>
                    <a:pt x="466" y="33"/>
                  </a:cubicBezTo>
                  <a:cubicBezTo>
                    <a:pt x="469" y="34"/>
                    <a:pt x="472" y="37"/>
                    <a:pt x="474" y="38"/>
                  </a:cubicBezTo>
                  <a:cubicBezTo>
                    <a:pt x="476" y="40"/>
                    <a:pt x="480" y="46"/>
                    <a:pt x="481" y="49"/>
                  </a:cubicBezTo>
                  <a:cubicBezTo>
                    <a:pt x="482" y="51"/>
                    <a:pt x="483" y="57"/>
                    <a:pt x="484" y="60"/>
                  </a:cubicBezTo>
                  <a:cubicBezTo>
                    <a:pt x="485" y="63"/>
                    <a:pt x="486" y="70"/>
                    <a:pt x="489" y="71"/>
                  </a:cubicBezTo>
                  <a:cubicBezTo>
                    <a:pt x="491" y="73"/>
                    <a:pt x="495" y="71"/>
                    <a:pt x="497" y="71"/>
                  </a:cubicBezTo>
                  <a:cubicBezTo>
                    <a:pt x="504" y="71"/>
                    <a:pt x="517" y="71"/>
                    <a:pt x="524" y="71"/>
                  </a:cubicBezTo>
                  <a:cubicBezTo>
                    <a:pt x="530" y="71"/>
                    <a:pt x="541" y="71"/>
                    <a:pt x="547" y="71"/>
                  </a:cubicBezTo>
                  <a:cubicBezTo>
                    <a:pt x="553" y="71"/>
                    <a:pt x="565" y="70"/>
                    <a:pt x="572" y="69"/>
                  </a:cubicBezTo>
                  <a:cubicBezTo>
                    <a:pt x="574" y="69"/>
                    <a:pt x="579" y="68"/>
                    <a:pt x="582" y="67"/>
                  </a:cubicBezTo>
                  <a:cubicBezTo>
                    <a:pt x="584" y="66"/>
                    <a:pt x="588" y="64"/>
                    <a:pt x="589" y="62"/>
                  </a:cubicBezTo>
                  <a:cubicBezTo>
                    <a:pt x="591" y="60"/>
                    <a:pt x="593" y="55"/>
                    <a:pt x="593" y="52"/>
                  </a:cubicBezTo>
                  <a:cubicBezTo>
                    <a:pt x="594" y="50"/>
                    <a:pt x="593" y="45"/>
                    <a:pt x="593" y="42"/>
                  </a:cubicBezTo>
                  <a:cubicBezTo>
                    <a:pt x="593" y="40"/>
                    <a:pt x="593" y="36"/>
                    <a:pt x="594" y="35"/>
                  </a:cubicBezTo>
                  <a:cubicBezTo>
                    <a:pt x="596" y="32"/>
                    <a:pt x="601" y="30"/>
                    <a:pt x="603" y="28"/>
                  </a:cubicBezTo>
                  <a:cubicBezTo>
                    <a:pt x="604" y="27"/>
                    <a:pt x="607" y="24"/>
                    <a:pt x="608" y="22"/>
                  </a:cubicBezTo>
                  <a:cubicBezTo>
                    <a:pt x="610" y="20"/>
                    <a:pt x="611" y="14"/>
                    <a:pt x="613" y="13"/>
                  </a:cubicBezTo>
                  <a:cubicBezTo>
                    <a:pt x="614" y="11"/>
                    <a:pt x="618" y="10"/>
                    <a:pt x="619" y="10"/>
                  </a:cubicBezTo>
                  <a:cubicBezTo>
                    <a:pt x="622" y="11"/>
                    <a:pt x="625" y="14"/>
                    <a:pt x="628" y="15"/>
                  </a:cubicBezTo>
                  <a:cubicBezTo>
                    <a:pt x="630" y="16"/>
                    <a:pt x="635" y="17"/>
                    <a:pt x="637" y="17"/>
                  </a:cubicBezTo>
                  <a:cubicBezTo>
                    <a:pt x="639" y="17"/>
                    <a:pt x="642" y="15"/>
                    <a:pt x="644" y="14"/>
                  </a:cubicBezTo>
                  <a:cubicBezTo>
                    <a:pt x="645" y="13"/>
                    <a:pt x="648" y="10"/>
                    <a:pt x="649" y="9"/>
                  </a:cubicBezTo>
                  <a:cubicBezTo>
                    <a:pt x="651" y="7"/>
                    <a:pt x="654" y="3"/>
                    <a:pt x="656" y="2"/>
                  </a:cubicBezTo>
                  <a:cubicBezTo>
                    <a:pt x="658" y="1"/>
                    <a:pt x="662" y="0"/>
                    <a:pt x="664" y="0"/>
                  </a:cubicBezTo>
                  <a:cubicBezTo>
                    <a:pt x="667" y="1"/>
                    <a:pt x="670" y="5"/>
                    <a:pt x="672" y="5"/>
                  </a:cubicBezTo>
                  <a:cubicBezTo>
                    <a:pt x="675" y="7"/>
                    <a:pt x="681" y="9"/>
                    <a:pt x="684" y="8"/>
                  </a:cubicBezTo>
                  <a:cubicBezTo>
                    <a:pt x="686" y="8"/>
                    <a:pt x="689" y="4"/>
                    <a:pt x="691" y="4"/>
                  </a:cubicBezTo>
                  <a:cubicBezTo>
                    <a:pt x="693" y="2"/>
                    <a:pt x="700" y="1"/>
                    <a:pt x="703" y="1"/>
                  </a:cubicBezTo>
                  <a:cubicBezTo>
                    <a:pt x="707" y="1"/>
                    <a:pt x="716" y="2"/>
                    <a:pt x="721" y="3"/>
                  </a:cubicBezTo>
                  <a:cubicBezTo>
                    <a:pt x="725" y="5"/>
                    <a:pt x="735" y="8"/>
                    <a:pt x="739" y="11"/>
                  </a:cubicBezTo>
                  <a:cubicBezTo>
                    <a:pt x="742" y="13"/>
                    <a:pt x="748" y="18"/>
                    <a:pt x="750" y="21"/>
                  </a:cubicBezTo>
                  <a:cubicBezTo>
                    <a:pt x="753" y="24"/>
                    <a:pt x="756" y="30"/>
                    <a:pt x="759" y="32"/>
                  </a:cubicBezTo>
                  <a:cubicBezTo>
                    <a:pt x="761" y="34"/>
                    <a:pt x="765" y="35"/>
                    <a:pt x="768" y="36"/>
                  </a:cubicBezTo>
                  <a:cubicBezTo>
                    <a:pt x="770" y="37"/>
                    <a:pt x="774" y="39"/>
                    <a:pt x="775" y="40"/>
                  </a:cubicBezTo>
                  <a:cubicBezTo>
                    <a:pt x="778" y="42"/>
                    <a:pt x="782" y="48"/>
                    <a:pt x="784" y="50"/>
                  </a:cubicBezTo>
                  <a:cubicBezTo>
                    <a:pt x="787" y="53"/>
                    <a:pt x="792" y="60"/>
                    <a:pt x="796" y="61"/>
                  </a:cubicBezTo>
                  <a:cubicBezTo>
                    <a:pt x="799" y="63"/>
                    <a:pt x="808" y="62"/>
                    <a:pt x="809" y="62"/>
                  </a:cubicBezTo>
                  <a:cubicBezTo>
                    <a:pt x="809" y="62"/>
                    <a:pt x="823" y="61"/>
                    <a:pt x="827" y="59"/>
                  </a:cubicBezTo>
                  <a:cubicBezTo>
                    <a:pt x="831" y="58"/>
                    <a:pt x="837" y="54"/>
                    <a:pt x="840" y="53"/>
                  </a:cubicBezTo>
                  <a:cubicBezTo>
                    <a:pt x="841" y="52"/>
                    <a:pt x="844" y="52"/>
                    <a:pt x="846" y="51"/>
                  </a:cubicBezTo>
                  <a:cubicBezTo>
                    <a:pt x="846" y="52"/>
                    <a:pt x="846" y="53"/>
                    <a:pt x="846" y="53"/>
                  </a:cubicBezTo>
                  <a:cubicBezTo>
                    <a:pt x="847" y="55"/>
                    <a:pt x="851" y="58"/>
                    <a:pt x="852" y="60"/>
                  </a:cubicBezTo>
                  <a:cubicBezTo>
                    <a:pt x="852" y="61"/>
                    <a:pt x="852" y="65"/>
                    <a:pt x="853" y="67"/>
                  </a:cubicBezTo>
                  <a:cubicBezTo>
                    <a:pt x="854" y="69"/>
                    <a:pt x="858" y="73"/>
                    <a:pt x="859" y="76"/>
                  </a:cubicBezTo>
                  <a:cubicBezTo>
                    <a:pt x="860" y="78"/>
                    <a:pt x="861" y="82"/>
                    <a:pt x="863" y="84"/>
                  </a:cubicBezTo>
                  <a:cubicBezTo>
                    <a:pt x="865" y="87"/>
                    <a:pt x="873" y="89"/>
                    <a:pt x="877" y="90"/>
                  </a:cubicBezTo>
                  <a:cubicBezTo>
                    <a:pt x="879" y="91"/>
                    <a:pt x="884" y="91"/>
                    <a:pt x="886" y="92"/>
                  </a:cubicBezTo>
                  <a:cubicBezTo>
                    <a:pt x="889" y="94"/>
                    <a:pt x="892" y="98"/>
                    <a:pt x="893" y="100"/>
                  </a:cubicBezTo>
                  <a:cubicBezTo>
                    <a:pt x="895" y="102"/>
                    <a:pt x="897" y="106"/>
                    <a:pt x="897" y="109"/>
                  </a:cubicBezTo>
                  <a:cubicBezTo>
                    <a:pt x="898" y="111"/>
                    <a:pt x="899" y="116"/>
                    <a:pt x="899" y="118"/>
                  </a:cubicBezTo>
                  <a:cubicBezTo>
                    <a:pt x="899" y="120"/>
                    <a:pt x="898" y="123"/>
                    <a:pt x="898" y="124"/>
                  </a:cubicBezTo>
                  <a:cubicBezTo>
                    <a:pt x="899" y="126"/>
                    <a:pt x="902" y="128"/>
                    <a:pt x="903" y="129"/>
                  </a:cubicBezTo>
                  <a:cubicBezTo>
                    <a:pt x="904" y="130"/>
                    <a:pt x="908" y="132"/>
                    <a:pt x="908" y="134"/>
                  </a:cubicBezTo>
                  <a:cubicBezTo>
                    <a:pt x="909" y="136"/>
                    <a:pt x="908" y="141"/>
                    <a:pt x="908" y="144"/>
                  </a:cubicBezTo>
                  <a:cubicBezTo>
                    <a:pt x="908" y="145"/>
                    <a:pt x="907" y="148"/>
                    <a:pt x="907" y="150"/>
                  </a:cubicBezTo>
                  <a:cubicBezTo>
                    <a:pt x="908" y="152"/>
                    <a:pt x="913" y="155"/>
                    <a:pt x="915" y="156"/>
                  </a:cubicBezTo>
                  <a:cubicBezTo>
                    <a:pt x="917" y="158"/>
                    <a:pt x="921" y="160"/>
                    <a:pt x="923" y="162"/>
                  </a:cubicBezTo>
                  <a:cubicBezTo>
                    <a:pt x="924" y="163"/>
                    <a:pt x="926" y="166"/>
                    <a:pt x="927" y="168"/>
                  </a:cubicBezTo>
                  <a:cubicBezTo>
                    <a:pt x="928" y="171"/>
                    <a:pt x="929" y="177"/>
                    <a:pt x="930" y="180"/>
                  </a:cubicBezTo>
                  <a:cubicBezTo>
                    <a:pt x="931" y="182"/>
                    <a:pt x="934" y="187"/>
                    <a:pt x="935" y="189"/>
                  </a:cubicBezTo>
                  <a:cubicBezTo>
                    <a:pt x="936" y="190"/>
                    <a:pt x="938" y="192"/>
                    <a:pt x="939" y="194"/>
                  </a:cubicBezTo>
                  <a:cubicBezTo>
                    <a:pt x="941" y="196"/>
                    <a:pt x="943" y="201"/>
                    <a:pt x="943" y="20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18">
              <a:extLst>
                <a:ext uri="{FF2B5EF4-FFF2-40B4-BE49-F238E27FC236}">
                  <a16:creationId xmlns:a16="http://schemas.microsoft.com/office/drawing/2014/main" id="{258C93BD-EC68-4553-9A13-A8D3EB4FB70A}"/>
                </a:ext>
              </a:extLst>
            </p:cNvPr>
            <p:cNvSpPr>
              <a:spLocks/>
            </p:cNvSpPr>
            <p:nvPr/>
          </p:nvSpPr>
          <p:spPr bwMode="auto">
            <a:xfrm>
              <a:off x="3486150" y="3357563"/>
              <a:ext cx="25400" cy="19050"/>
            </a:xfrm>
            <a:custGeom>
              <a:avLst/>
              <a:gdLst/>
              <a:ahLst/>
              <a:cxnLst>
                <a:cxn ang="0">
                  <a:pos x="18" y="2"/>
                </a:cxn>
                <a:cxn ang="0">
                  <a:pos x="17" y="8"/>
                </a:cxn>
                <a:cxn ang="0">
                  <a:pos x="14" y="11"/>
                </a:cxn>
                <a:cxn ang="0">
                  <a:pos x="7" y="11"/>
                </a:cxn>
                <a:cxn ang="0">
                  <a:pos x="1" y="10"/>
                </a:cxn>
                <a:cxn ang="0">
                  <a:pos x="1" y="5"/>
                </a:cxn>
                <a:cxn ang="0">
                  <a:pos x="4" y="2"/>
                </a:cxn>
                <a:cxn ang="0">
                  <a:pos x="8" y="0"/>
                </a:cxn>
                <a:cxn ang="0">
                  <a:pos x="14" y="0"/>
                </a:cxn>
                <a:cxn ang="0">
                  <a:pos x="18" y="2"/>
                </a:cxn>
              </a:cxnLst>
              <a:rect l="0" t="0" r="r" b="b"/>
              <a:pathLst>
                <a:path w="18" h="12">
                  <a:moveTo>
                    <a:pt x="18" y="2"/>
                  </a:moveTo>
                  <a:cubicBezTo>
                    <a:pt x="18" y="4"/>
                    <a:pt x="18" y="6"/>
                    <a:pt x="17" y="8"/>
                  </a:cubicBezTo>
                  <a:cubicBezTo>
                    <a:pt x="17" y="9"/>
                    <a:pt x="15" y="11"/>
                    <a:pt x="14" y="11"/>
                  </a:cubicBezTo>
                  <a:cubicBezTo>
                    <a:pt x="12" y="12"/>
                    <a:pt x="9" y="11"/>
                    <a:pt x="7" y="11"/>
                  </a:cubicBezTo>
                  <a:cubicBezTo>
                    <a:pt x="6" y="11"/>
                    <a:pt x="2" y="11"/>
                    <a:pt x="1" y="10"/>
                  </a:cubicBezTo>
                  <a:cubicBezTo>
                    <a:pt x="1" y="9"/>
                    <a:pt x="0" y="6"/>
                    <a:pt x="1" y="5"/>
                  </a:cubicBezTo>
                  <a:cubicBezTo>
                    <a:pt x="1" y="4"/>
                    <a:pt x="3" y="2"/>
                    <a:pt x="4" y="2"/>
                  </a:cubicBezTo>
                  <a:cubicBezTo>
                    <a:pt x="5" y="1"/>
                    <a:pt x="7" y="0"/>
                    <a:pt x="8" y="0"/>
                  </a:cubicBezTo>
                  <a:cubicBezTo>
                    <a:pt x="10" y="0"/>
                    <a:pt x="13" y="0"/>
                    <a:pt x="14" y="0"/>
                  </a:cubicBezTo>
                  <a:cubicBezTo>
                    <a:pt x="15" y="0"/>
                    <a:pt x="17" y="1"/>
                    <a:pt x="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19">
              <a:extLst>
                <a:ext uri="{FF2B5EF4-FFF2-40B4-BE49-F238E27FC236}">
                  <a16:creationId xmlns:a16="http://schemas.microsoft.com/office/drawing/2014/main" id="{2862744F-E33F-4039-AA5D-C1D56CD6B4E5}"/>
                </a:ext>
              </a:extLst>
            </p:cNvPr>
            <p:cNvSpPr>
              <a:spLocks/>
            </p:cNvSpPr>
            <p:nvPr/>
          </p:nvSpPr>
          <p:spPr bwMode="auto">
            <a:xfrm>
              <a:off x="3443288" y="3286126"/>
              <a:ext cx="390525" cy="225425"/>
            </a:xfrm>
            <a:custGeom>
              <a:avLst/>
              <a:gdLst/>
              <a:ahLst/>
              <a:cxnLst>
                <a:cxn ang="0">
                  <a:pos x="266" y="124"/>
                </a:cxn>
                <a:cxn ang="0">
                  <a:pos x="251" y="137"/>
                </a:cxn>
                <a:cxn ang="0">
                  <a:pos x="233" y="151"/>
                </a:cxn>
                <a:cxn ang="0">
                  <a:pos x="203" y="152"/>
                </a:cxn>
                <a:cxn ang="0">
                  <a:pos x="179" y="138"/>
                </a:cxn>
                <a:cxn ang="0">
                  <a:pos x="160" y="132"/>
                </a:cxn>
                <a:cxn ang="0">
                  <a:pos x="143" y="122"/>
                </a:cxn>
                <a:cxn ang="0">
                  <a:pos x="129" y="113"/>
                </a:cxn>
                <a:cxn ang="0">
                  <a:pos x="106" y="114"/>
                </a:cxn>
                <a:cxn ang="0">
                  <a:pos x="96" y="106"/>
                </a:cxn>
                <a:cxn ang="0">
                  <a:pos x="84" y="88"/>
                </a:cxn>
                <a:cxn ang="0">
                  <a:pos x="80" y="71"/>
                </a:cxn>
                <a:cxn ang="0">
                  <a:pos x="82" y="55"/>
                </a:cxn>
                <a:cxn ang="0">
                  <a:pos x="65" y="36"/>
                </a:cxn>
                <a:cxn ang="0">
                  <a:pos x="44" y="33"/>
                </a:cxn>
                <a:cxn ang="0">
                  <a:pos x="34" y="44"/>
                </a:cxn>
                <a:cxn ang="0">
                  <a:pos x="20" y="49"/>
                </a:cxn>
                <a:cxn ang="0">
                  <a:pos x="10" y="52"/>
                </a:cxn>
                <a:cxn ang="0">
                  <a:pos x="1" y="42"/>
                </a:cxn>
                <a:cxn ang="0">
                  <a:pos x="3" y="23"/>
                </a:cxn>
                <a:cxn ang="0">
                  <a:pos x="34" y="8"/>
                </a:cxn>
                <a:cxn ang="0">
                  <a:pos x="65" y="1"/>
                </a:cxn>
                <a:cxn ang="0">
                  <a:pos x="78" y="12"/>
                </a:cxn>
                <a:cxn ang="0">
                  <a:pos x="86" y="18"/>
                </a:cxn>
                <a:cxn ang="0">
                  <a:pos x="94" y="17"/>
                </a:cxn>
                <a:cxn ang="0">
                  <a:pos x="115" y="34"/>
                </a:cxn>
                <a:cxn ang="0">
                  <a:pos x="135" y="47"/>
                </a:cxn>
                <a:cxn ang="0">
                  <a:pos x="158" y="60"/>
                </a:cxn>
                <a:cxn ang="0">
                  <a:pos x="166" y="56"/>
                </a:cxn>
                <a:cxn ang="0">
                  <a:pos x="172" y="66"/>
                </a:cxn>
                <a:cxn ang="0">
                  <a:pos x="188" y="85"/>
                </a:cxn>
                <a:cxn ang="0">
                  <a:pos x="214" y="103"/>
                </a:cxn>
                <a:cxn ang="0">
                  <a:pos x="232" y="113"/>
                </a:cxn>
                <a:cxn ang="0">
                  <a:pos x="255" y="114"/>
                </a:cxn>
              </a:cxnLst>
              <a:rect l="0" t="0" r="r" b="b"/>
              <a:pathLst>
                <a:path w="267" h="154">
                  <a:moveTo>
                    <a:pt x="266" y="116"/>
                  </a:moveTo>
                  <a:cubicBezTo>
                    <a:pt x="267" y="118"/>
                    <a:pt x="266" y="123"/>
                    <a:pt x="266" y="124"/>
                  </a:cubicBezTo>
                  <a:cubicBezTo>
                    <a:pt x="265" y="126"/>
                    <a:pt x="260" y="128"/>
                    <a:pt x="258" y="130"/>
                  </a:cubicBezTo>
                  <a:cubicBezTo>
                    <a:pt x="256" y="131"/>
                    <a:pt x="253" y="135"/>
                    <a:pt x="251" y="137"/>
                  </a:cubicBezTo>
                  <a:cubicBezTo>
                    <a:pt x="250" y="139"/>
                    <a:pt x="246" y="144"/>
                    <a:pt x="244" y="145"/>
                  </a:cubicBezTo>
                  <a:cubicBezTo>
                    <a:pt x="242" y="147"/>
                    <a:pt x="236" y="150"/>
                    <a:pt x="233" y="151"/>
                  </a:cubicBezTo>
                  <a:cubicBezTo>
                    <a:pt x="229" y="152"/>
                    <a:pt x="222" y="153"/>
                    <a:pt x="219" y="153"/>
                  </a:cubicBezTo>
                  <a:cubicBezTo>
                    <a:pt x="215" y="154"/>
                    <a:pt x="207" y="153"/>
                    <a:pt x="203" y="152"/>
                  </a:cubicBezTo>
                  <a:cubicBezTo>
                    <a:pt x="200" y="151"/>
                    <a:pt x="194" y="148"/>
                    <a:pt x="191" y="146"/>
                  </a:cubicBezTo>
                  <a:cubicBezTo>
                    <a:pt x="188" y="144"/>
                    <a:pt x="182" y="140"/>
                    <a:pt x="179" y="138"/>
                  </a:cubicBezTo>
                  <a:cubicBezTo>
                    <a:pt x="178" y="137"/>
                    <a:pt x="176" y="135"/>
                    <a:pt x="175" y="134"/>
                  </a:cubicBezTo>
                  <a:cubicBezTo>
                    <a:pt x="171" y="133"/>
                    <a:pt x="164" y="132"/>
                    <a:pt x="160" y="132"/>
                  </a:cubicBezTo>
                  <a:cubicBezTo>
                    <a:pt x="157" y="131"/>
                    <a:pt x="151" y="132"/>
                    <a:pt x="149" y="130"/>
                  </a:cubicBezTo>
                  <a:cubicBezTo>
                    <a:pt x="146" y="129"/>
                    <a:pt x="144" y="124"/>
                    <a:pt x="143" y="122"/>
                  </a:cubicBezTo>
                  <a:cubicBezTo>
                    <a:pt x="142" y="120"/>
                    <a:pt x="140" y="116"/>
                    <a:pt x="138" y="115"/>
                  </a:cubicBezTo>
                  <a:cubicBezTo>
                    <a:pt x="136" y="114"/>
                    <a:pt x="131" y="113"/>
                    <a:pt x="129" y="113"/>
                  </a:cubicBezTo>
                  <a:cubicBezTo>
                    <a:pt x="126" y="113"/>
                    <a:pt x="121" y="115"/>
                    <a:pt x="118" y="115"/>
                  </a:cubicBezTo>
                  <a:cubicBezTo>
                    <a:pt x="115" y="115"/>
                    <a:pt x="109" y="115"/>
                    <a:pt x="106" y="114"/>
                  </a:cubicBezTo>
                  <a:cubicBezTo>
                    <a:pt x="105" y="114"/>
                    <a:pt x="102" y="112"/>
                    <a:pt x="101" y="111"/>
                  </a:cubicBezTo>
                  <a:cubicBezTo>
                    <a:pt x="100" y="110"/>
                    <a:pt x="97" y="108"/>
                    <a:pt x="96" y="106"/>
                  </a:cubicBezTo>
                  <a:cubicBezTo>
                    <a:pt x="93" y="103"/>
                    <a:pt x="93" y="94"/>
                    <a:pt x="91" y="91"/>
                  </a:cubicBezTo>
                  <a:cubicBezTo>
                    <a:pt x="89" y="90"/>
                    <a:pt x="85" y="90"/>
                    <a:pt x="84" y="88"/>
                  </a:cubicBezTo>
                  <a:cubicBezTo>
                    <a:pt x="82" y="87"/>
                    <a:pt x="80" y="82"/>
                    <a:pt x="80" y="80"/>
                  </a:cubicBezTo>
                  <a:cubicBezTo>
                    <a:pt x="79" y="78"/>
                    <a:pt x="79" y="73"/>
                    <a:pt x="80" y="71"/>
                  </a:cubicBezTo>
                  <a:cubicBezTo>
                    <a:pt x="80" y="69"/>
                    <a:pt x="82" y="66"/>
                    <a:pt x="83" y="65"/>
                  </a:cubicBezTo>
                  <a:cubicBezTo>
                    <a:pt x="83" y="62"/>
                    <a:pt x="83" y="57"/>
                    <a:pt x="82" y="55"/>
                  </a:cubicBezTo>
                  <a:cubicBezTo>
                    <a:pt x="81" y="52"/>
                    <a:pt x="77" y="46"/>
                    <a:pt x="75" y="44"/>
                  </a:cubicBezTo>
                  <a:cubicBezTo>
                    <a:pt x="73" y="42"/>
                    <a:pt x="68" y="37"/>
                    <a:pt x="65" y="36"/>
                  </a:cubicBezTo>
                  <a:cubicBezTo>
                    <a:pt x="63" y="35"/>
                    <a:pt x="58" y="33"/>
                    <a:pt x="56" y="33"/>
                  </a:cubicBezTo>
                  <a:cubicBezTo>
                    <a:pt x="53" y="33"/>
                    <a:pt x="46" y="32"/>
                    <a:pt x="44" y="33"/>
                  </a:cubicBezTo>
                  <a:cubicBezTo>
                    <a:pt x="42" y="34"/>
                    <a:pt x="40" y="38"/>
                    <a:pt x="39" y="39"/>
                  </a:cubicBezTo>
                  <a:cubicBezTo>
                    <a:pt x="38" y="40"/>
                    <a:pt x="36" y="43"/>
                    <a:pt x="34" y="44"/>
                  </a:cubicBezTo>
                  <a:cubicBezTo>
                    <a:pt x="32" y="45"/>
                    <a:pt x="27" y="44"/>
                    <a:pt x="25" y="45"/>
                  </a:cubicBezTo>
                  <a:cubicBezTo>
                    <a:pt x="23" y="45"/>
                    <a:pt x="21" y="48"/>
                    <a:pt x="20" y="49"/>
                  </a:cubicBezTo>
                  <a:cubicBezTo>
                    <a:pt x="18" y="50"/>
                    <a:pt x="14" y="51"/>
                    <a:pt x="13" y="51"/>
                  </a:cubicBezTo>
                  <a:cubicBezTo>
                    <a:pt x="12" y="51"/>
                    <a:pt x="11" y="52"/>
                    <a:pt x="10" y="52"/>
                  </a:cubicBezTo>
                  <a:cubicBezTo>
                    <a:pt x="9" y="52"/>
                    <a:pt x="7" y="50"/>
                    <a:pt x="6" y="49"/>
                  </a:cubicBezTo>
                  <a:cubicBezTo>
                    <a:pt x="4" y="48"/>
                    <a:pt x="2" y="44"/>
                    <a:pt x="1" y="42"/>
                  </a:cubicBezTo>
                  <a:cubicBezTo>
                    <a:pt x="1" y="40"/>
                    <a:pt x="0" y="36"/>
                    <a:pt x="0" y="34"/>
                  </a:cubicBezTo>
                  <a:cubicBezTo>
                    <a:pt x="0" y="31"/>
                    <a:pt x="1" y="26"/>
                    <a:pt x="3" y="23"/>
                  </a:cubicBezTo>
                  <a:cubicBezTo>
                    <a:pt x="5" y="21"/>
                    <a:pt x="13" y="18"/>
                    <a:pt x="16" y="17"/>
                  </a:cubicBezTo>
                  <a:cubicBezTo>
                    <a:pt x="21" y="15"/>
                    <a:pt x="30" y="10"/>
                    <a:pt x="34" y="8"/>
                  </a:cubicBezTo>
                  <a:cubicBezTo>
                    <a:pt x="38" y="7"/>
                    <a:pt x="47" y="4"/>
                    <a:pt x="51" y="3"/>
                  </a:cubicBezTo>
                  <a:cubicBezTo>
                    <a:pt x="54" y="3"/>
                    <a:pt x="61" y="0"/>
                    <a:pt x="65" y="1"/>
                  </a:cubicBezTo>
                  <a:cubicBezTo>
                    <a:pt x="67" y="1"/>
                    <a:pt x="71" y="4"/>
                    <a:pt x="73" y="5"/>
                  </a:cubicBezTo>
                  <a:cubicBezTo>
                    <a:pt x="74" y="7"/>
                    <a:pt x="77" y="10"/>
                    <a:pt x="78" y="12"/>
                  </a:cubicBezTo>
                  <a:cubicBezTo>
                    <a:pt x="79" y="13"/>
                    <a:pt x="81" y="16"/>
                    <a:pt x="82" y="17"/>
                  </a:cubicBezTo>
                  <a:cubicBezTo>
                    <a:pt x="83" y="18"/>
                    <a:pt x="85" y="18"/>
                    <a:pt x="86" y="18"/>
                  </a:cubicBezTo>
                  <a:cubicBezTo>
                    <a:pt x="87" y="17"/>
                    <a:pt x="89" y="16"/>
                    <a:pt x="90" y="16"/>
                  </a:cubicBezTo>
                  <a:cubicBezTo>
                    <a:pt x="91" y="16"/>
                    <a:pt x="93" y="16"/>
                    <a:pt x="94" y="17"/>
                  </a:cubicBezTo>
                  <a:cubicBezTo>
                    <a:pt x="96" y="18"/>
                    <a:pt x="98" y="24"/>
                    <a:pt x="100" y="25"/>
                  </a:cubicBezTo>
                  <a:cubicBezTo>
                    <a:pt x="103" y="28"/>
                    <a:pt x="111" y="32"/>
                    <a:pt x="115" y="34"/>
                  </a:cubicBezTo>
                  <a:cubicBezTo>
                    <a:pt x="117" y="36"/>
                    <a:pt x="123" y="39"/>
                    <a:pt x="125" y="40"/>
                  </a:cubicBezTo>
                  <a:cubicBezTo>
                    <a:pt x="128" y="42"/>
                    <a:pt x="132" y="46"/>
                    <a:pt x="135" y="47"/>
                  </a:cubicBezTo>
                  <a:cubicBezTo>
                    <a:pt x="138" y="49"/>
                    <a:pt x="143" y="54"/>
                    <a:pt x="147" y="55"/>
                  </a:cubicBezTo>
                  <a:cubicBezTo>
                    <a:pt x="149" y="57"/>
                    <a:pt x="155" y="59"/>
                    <a:pt x="158" y="60"/>
                  </a:cubicBezTo>
                  <a:cubicBezTo>
                    <a:pt x="159" y="60"/>
                    <a:pt x="161" y="60"/>
                    <a:pt x="163" y="59"/>
                  </a:cubicBezTo>
                  <a:cubicBezTo>
                    <a:pt x="164" y="59"/>
                    <a:pt x="165" y="56"/>
                    <a:pt x="166" y="56"/>
                  </a:cubicBezTo>
                  <a:cubicBezTo>
                    <a:pt x="167" y="56"/>
                    <a:pt x="167" y="59"/>
                    <a:pt x="168" y="60"/>
                  </a:cubicBezTo>
                  <a:cubicBezTo>
                    <a:pt x="169" y="62"/>
                    <a:pt x="171" y="64"/>
                    <a:pt x="172" y="66"/>
                  </a:cubicBezTo>
                  <a:cubicBezTo>
                    <a:pt x="174" y="69"/>
                    <a:pt x="176" y="75"/>
                    <a:pt x="178" y="77"/>
                  </a:cubicBezTo>
                  <a:cubicBezTo>
                    <a:pt x="180" y="80"/>
                    <a:pt x="186" y="83"/>
                    <a:pt x="188" y="85"/>
                  </a:cubicBezTo>
                  <a:cubicBezTo>
                    <a:pt x="191" y="87"/>
                    <a:pt x="195" y="92"/>
                    <a:pt x="198" y="94"/>
                  </a:cubicBezTo>
                  <a:cubicBezTo>
                    <a:pt x="202" y="96"/>
                    <a:pt x="210" y="100"/>
                    <a:pt x="214" y="103"/>
                  </a:cubicBezTo>
                  <a:cubicBezTo>
                    <a:pt x="216" y="105"/>
                    <a:pt x="220" y="110"/>
                    <a:pt x="222" y="111"/>
                  </a:cubicBezTo>
                  <a:cubicBezTo>
                    <a:pt x="224" y="112"/>
                    <a:pt x="230" y="113"/>
                    <a:pt x="232" y="113"/>
                  </a:cubicBezTo>
                  <a:cubicBezTo>
                    <a:pt x="235" y="114"/>
                    <a:pt x="242" y="113"/>
                    <a:pt x="246" y="113"/>
                  </a:cubicBezTo>
                  <a:cubicBezTo>
                    <a:pt x="248" y="113"/>
                    <a:pt x="252" y="114"/>
                    <a:pt x="255" y="114"/>
                  </a:cubicBezTo>
                  <a:cubicBezTo>
                    <a:pt x="257" y="114"/>
                    <a:pt x="264" y="114"/>
                    <a:pt x="266" y="116"/>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9" name="Freeform 20">
              <a:extLst>
                <a:ext uri="{FF2B5EF4-FFF2-40B4-BE49-F238E27FC236}">
                  <a16:creationId xmlns:a16="http://schemas.microsoft.com/office/drawing/2014/main" id="{93A99AD6-0CF9-42A6-B99C-7D15E3C30BB9}"/>
                </a:ext>
              </a:extLst>
            </p:cNvPr>
            <p:cNvSpPr>
              <a:spLocks/>
            </p:cNvSpPr>
            <p:nvPr/>
          </p:nvSpPr>
          <p:spPr bwMode="auto">
            <a:xfrm>
              <a:off x="3741738" y="3398838"/>
              <a:ext cx="61912" cy="33338"/>
            </a:xfrm>
            <a:custGeom>
              <a:avLst/>
              <a:gdLst/>
              <a:ahLst/>
              <a:cxnLst>
                <a:cxn ang="0">
                  <a:pos x="42" y="15"/>
                </a:cxn>
                <a:cxn ang="0">
                  <a:pos x="43" y="19"/>
                </a:cxn>
                <a:cxn ang="0">
                  <a:pos x="36" y="23"/>
                </a:cxn>
                <a:cxn ang="0">
                  <a:pos x="29" y="22"/>
                </a:cxn>
                <a:cxn ang="0">
                  <a:pos x="25" y="22"/>
                </a:cxn>
                <a:cxn ang="0">
                  <a:pos x="21" y="22"/>
                </a:cxn>
                <a:cxn ang="0">
                  <a:pos x="10" y="16"/>
                </a:cxn>
                <a:cxn ang="0">
                  <a:pos x="3" y="10"/>
                </a:cxn>
                <a:cxn ang="0">
                  <a:pos x="0" y="5"/>
                </a:cxn>
                <a:cxn ang="0">
                  <a:pos x="1" y="1"/>
                </a:cxn>
                <a:cxn ang="0">
                  <a:pos x="7" y="3"/>
                </a:cxn>
                <a:cxn ang="0">
                  <a:pos x="16" y="9"/>
                </a:cxn>
                <a:cxn ang="0">
                  <a:pos x="26" y="10"/>
                </a:cxn>
                <a:cxn ang="0">
                  <a:pos x="32" y="11"/>
                </a:cxn>
                <a:cxn ang="0">
                  <a:pos x="42" y="15"/>
                </a:cxn>
              </a:cxnLst>
              <a:rect l="0" t="0" r="r" b="b"/>
              <a:pathLst>
                <a:path w="43" h="23">
                  <a:moveTo>
                    <a:pt x="42" y="15"/>
                  </a:moveTo>
                  <a:cubicBezTo>
                    <a:pt x="43" y="16"/>
                    <a:pt x="43" y="18"/>
                    <a:pt x="43" y="19"/>
                  </a:cubicBezTo>
                  <a:cubicBezTo>
                    <a:pt x="42" y="21"/>
                    <a:pt x="38" y="22"/>
                    <a:pt x="36" y="23"/>
                  </a:cubicBezTo>
                  <a:cubicBezTo>
                    <a:pt x="34" y="23"/>
                    <a:pt x="31" y="22"/>
                    <a:pt x="29" y="22"/>
                  </a:cubicBezTo>
                  <a:cubicBezTo>
                    <a:pt x="28" y="22"/>
                    <a:pt x="26" y="22"/>
                    <a:pt x="25" y="22"/>
                  </a:cubicBezTo>
                  <a:cubicBezTo>
                    <a:pt x="24" y="22"/>
                    <a:pt x="22" y="22"/>
                    <a:pt x="21" y="22"/>
                  </a:cubicBezTo>
                  <a:cubicBezTo>
                    <a:pt x="18" y="21"/>
                    <a:pt x="13" y="18"/>
                    <a:pt x="10" y="16"/>
                  </a:cubicBezTo>
                  <a:cubicBezTo>
                    <a:pt x="8" y="15"/>
                    <a:pt x="5" y="12"/>
                    <a:pt x="3" y="10"/>
                  </a:cubicBezTo>
                  <a:cubicBezTo>
                    <a:pt x="2" y="9"/>
                    <a:pt x="1" y="7"/>
                    <a:pt x="0" y="5"/>
                  </a:cubicBezTo>
                  <a:cubicBezTo>
                    <a:pt x="0" y="4"/>
                    <a:pt x="0" y="2"/>
                    <a:pt x="1" y="1"/>
                  </a:cubicBezTo>
                  <a:cubicBezTo>
                    <a:pt x="3" y="0"/>
                    <a:pt x="6" y="2"/>
                    <a:pt x="7" y="3"/>
                  </a:cubicBezTo>
                  <a:cubicBezTo>
                    <a:pt x="9" y="4"/>
                    <a:pt x="13" y="8"/>
                    <a:pt x="16" y="9"/>
                  </a:cubicBezTo>
                  <a:cubicBezTo>
                    <a:pt x="18" y="10"/>
                    <a:pt x="23" y="9"/>
                    <a:pt x="26" y="10"/>
                  </a:cubicBezTo>
                  <a:cubicBezTo>
                    <a:pt x="28" y="10"/>
                    <a:pt x="31" y="11"/>
                    <a:pt x="32" y="11"/>
                  </a:cubicBezTo>
                  <a:cubicBezTo>
                    <a:pt x="35" y="12"/>
                    <a:pt x="40" y="13"/>
                    <a:pt x="42" y="1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0" name="Freeform 21">
              <a:extLst>
                <a:ext uri="{FF2B5EF4-FFF2-40B4-BE49-F238E27FC236}">
                  <a16:creationId xmlns:a16="http://schemas.microsoft.com/office/drawing/2014/main" id="{3D518CCF-2FCC-442E-B64A-6ACCC5C2AE56}"/>
                </a:ext>
              </a:extLst>
            </p:cNvPr>
            <p:cNvSpPr>
              <a:spLocks/>
            </p:cNvSpPr>
            <p:nvPr/>
          </p:nvSpPr>
          <p:spPr bwMode="auto">
            <a:xfrm>
              <a:off x="3563938" y="2724151"/>
              <a:ext cx="852487" cy="736600"/>
            </a:xfrm>
            <a:custGeom>
              <a:avLst/>
              <a:gdLst/>
              <a:ahLst/>
              <a:cxnLst>
                <a:cxn ang="0">
                  <a:pos x="565" y="333"/>
                </a:cxn>
                <a:cxn ang="0">
                  <a:pos x="546" y="373"/>
                </a:cxn>
                <a:cxn ang="0">
                  <a:pos x="496" y="408"/>
                </a:cxn>
                <a:cxn ang="0">
                  <a:pos x="475" y="409"/>
                </a:cxn>
                <a:cxn ang="0">
                  <a:pos x="442" y="414"/>
                </a:cxn>
                <a:cxn ang="0">
                  <a:pos x="410" y="432"/>
                </a:cxn>
                <a:cxn ang="0">
                  <a:pos x="378" y="436"/>
                </a:cxn>
                <a:cxn ang="0">
                  <a:pos x="366" y="452"/>
                </a:cxn>
                <a:cxn ang="0">
                  <a:pos x="342" y="469"/>
                </a:cxn>
                <a:cxn ang="0">
                  <a:pos x="329" y="472"/>
                </a:cxn>
                <a:cxn ang="0">
                  <a:pos x="314" y="472"/>
                </a:cxn>
                <a:cxn ang="0">
                  <a:pos x="246" y="503"/>
                </a:cxn>
                <a:cxn ang="0">
                  <a:pos x="188" y="487"/>
                </a:cxn>
                <a:cxn ang="0">
                  <a:pos x="112" y="448"/>
                </a:cxn>
                <a:cxn ang="0">
                  <a:pos x="74" y="413"/>
                </a:cxn>
                <a:cxn ang="0">
                  <a:pos x="42" y="402"/>
                </a:cxn>
                <a:cxn ang="0">
                  <a:pos x="18" y="394"/>
                </a:cxn>
                <a:cxn ang="0">
                  <a:pos x="16" y="368"/>
                </a:cxn>
                <a:cxn ang="0">
                  <a:pos x="4" y="324"/>
                </a:cxn>
                <a:cxn ang="0">
                  <a:pos x="9" y="277"/>
                </a:cxn>
                <a:cxn ang="0">
                  <a:pos x="26" y="286"/>
                </a:cxn>
                <a:cxn ang="0">
                  <a:pos x="21" y="308"/>
                </a:cxn>
                <a:cxn ang="0">
                  <a:pos x="38" y="304"/>
                </a:cxn>
                <a:cxn ang="0">
                  <a:pos x="52" y="300"/>
                </a:cxn>
                <a:cxn ang="0">
                  <a:pos x="64" y="312"/>
                </a:cxn>
                <a:cxn ang="0">
                  <a:pos x="74" y="309"/>
                </a:cxn>
                <a:cxn ang="0">
                  <a:pos x="106" y="344"/>
                </a:cxn>
                <a:cxn ang="0">
                  <a:pos x="108" y="332"/>
                </a:cxn>
                <a:cxn ang="0">
                  <a:pos x="152" y="351"/>
                </a:cxn>
                <a:cxn ang="0">
                  <a:pos x="92" y="313"/>
                </a:cxn>
                <a:cxn ang="0">
                  <a:pos x="42" y="269"/>
                </a:cxn>
                <a:cxn ang="0">
                  <a:pos x="93" y="220"/>
                </a:cxn>
                <a:cxn ang="0">
                  <a:pos x="197" y="86"/>
                </a:cxn>
                <a:cxn ang="0">
                  <a:pos x="261" y="11"/>
                </a:cxn>
                <a:cxn ang="0">
                  <a:pos x="296" y="26"/>
                </a:cxn>
                <a:cxn ang="0">
                  <a:pos x="281" y="65"/>
                </a:cxn>
                <a:cxn ang="0">
                  <a:pos x="261" y="92"/>
                </a:cxn>
                <a:cxn ang="0">
                  <a:pos x="266" y="107"/>
                </a:cxn>
                <a:cxn ang="0">
                  <a:pos x="290" y="91"/>
                </a:cxn>
                <a:cxn ang="0">
                  <a:pos x="336" y="77"/>
                </a:cxn>
                <a:cxn ang="0">
                  <a:pos x="364" y="93"/>
                </a:cxn>
                <a:cxn ang="0">
                  <a:pos x="403" y="113"/>
                </a:cxn>
                <a:cxn ang="0">
                  <a:pos x="423" y="161"/>
                </a:cxn>
                <a:cxn ang="0">
                  <a:pos x="396" y="159"/>
                </a:cxn>
                <a:cxn ang="0">
                  <a:pos x="420" y="189"/>
                </a:cxn>
                <a:cxn ang="0">
                  <a:pos x="460" y="188"/>
                </a:cxn>
                <a:cxn ang="0">
                  <a:pos x="436" y="212"/>
                </a:cxn>
                <a:cxn ang="0">
                  <a:pos x="422" y="247"/>
                </a:cxn>
                <a:cxn ang="0">
                  <a:pos x="406" y="279"/>
                </a:cxn>
                <a:cxn ang="0">
                  <a:pos x="447" y="310"/>
                </a:cxn>
                <a:cxn ang="0">
                  <a:pos x="484" y="288"/>
                </a:cxn>
                <a:cxn ang="0">
                  <a:pos x="520" y="280"/>
                </a:cxn>
                <a:cxn ang="0">
                  <a:pos x="565" y="283"/>
                </a:cxn>
              </a:cxnLst>
              <a:rect l="0" t="0" r="r" b="b"/>
              <a:pathLst>
                <a:path w="585" h="504">
                  <a:moveTo>
                    <a:pt x="582" y="295"/>
                  </a:moveTo>
                  <a:cubicBezTo>
                    <a:pt x="582" y="295"/>
                    <a:pt x="584" y="295"/>
                    <a:pt x="585" y="296"/>
                  </a:cubicBezTo>
                  <a:cubicBezTo>
                    <a:pt x="582" y="297"/>
                    <a:pt x="579" y="301"/>
                    <a:pt x="578" y="303"/>
                  </a:cubicBezTo>
                  <a:cubicBezTo>
                    <a:pt x="575" y="307"/>
                    <a:pt x="573" y="317"/>
                    <a:pt x="571" y="321"/>
                  </a:cubicBezTo>
                  <a:cubicBezTo>
                    <a:pt x="570" y="325"/>
                    <a:pt x="567" y="331"/>
                    <a:pt x="565" y="333"/>
                  </a:cubicBezTo>
                  <a:cubicBezTo>
                    <a:pt x="563" y="337"/>
                    <a:pt x="557" y="344"/>
                    <a:pt x="554" y="348"/>
                  </a:cubicBezTo>
                  <a:cubicBezTo>
                    <a:pt x="553" y="349"/>
                    <a:pt x="550" y="353"/>
                    <a:pt x="550" y="355"/>
                  </a:cubicBezTo>
                  <a:cubicBezTo>
                    <a:pt x="550" y="356"/>
                    <a:pt x="553" y="358"/>
                    <a:pt x="554" y="360"/>
                  </a:cubicBezTo>
                  <a:cubicBezTo>
                    <a:pt x="554" y="361"/>
                    <a:pt x="555" y="365"/>
                    <a:pt x="554" y="366"/>
                  </a:cubicBezTo>
                  <a:cubicBezTo>
                    <a:pt x="553" y="369"/>
                    <a:pt x="548" y="371"/>
                    <a:pt x="546" y="373"/>
                  </a:cubicBezTo>
                  <a:cubicBezTo>
                    <a:pt x="541" y="375"/>
                    <a:pt x="531" y="379"/>
                    <a:pt x="527" y="381"/>
                  </a:cubicBezTo>
                  <a:cubicBezTo>
                    <a:pt x="523" y="382"/>
                    <a:pt x="515" y="383"/>
                    <a:pt x="512" y="385"/>
                  </a:cubicBezTo>
                  <a:cubicBezTo>
                    <a:pt x="508" y="387"/>
                    <a:pt x="502" y="392"/>
                    <a:pt x="500" y="395"/>
                  </a:cubicBezTo>
                  <a:cubicBezTo>
                    <a:pt x="499" y="396"/>
                    <a:pt x="498" y="398"/>
                    <a:pt x="498" y="399"/>
                  </a:cubicBezTo>
                  <a:cubicBezTo>
                    <a:pt x="497" y="401"/>
                    <a:pt x="496" y="406"/>
                    <a:pt x="496" y="408"/>
                  </a:cubicBezTo>
                  <a:cubicBezTo>
                    <a:pt x="496" y="409"/>
                    <a:pt x="496" y="411"/>
                    <a:pt x="497" y="413"/>
                  </a:cubicBezTo>
                  <a:cubicBezTo>
                    <a:pt x="495" y="413"/>
                    <a:pt x="492" y="412"/>
                    <a:pt x="490" y="412"/>
                  </a:cubicBezTo>
                  <a:cubicBezTo>
                    <a:pt x="489" y="412"/>
                    <a:pt x="487" y="412"/>
                    <a:pt x="486" y="412"/>
                  </a:cubicBezTo>
                  <a:cubicBezTo>
                    <a:pt x="485" y="412"/>
                    <a:pt x="483" y="410"/>
                    <a:pt x="482" y="409"/>
                  </a:cubicBezTo>
                  <a:cubicBezTo>
                    <a:pt x="480" y="409"/>
                    <a:pt x="477" y="409"/>
                    <a:pt x="475" y="409"/>
                  </a:cubicBezTo>
                  <a:cubicBezTo>
                    <a:pt x="473" y="408"/>
                    <a:pt x="470" y="409"/>
                    <a:pt x="468" y="409"/>
                  </a:cubicBezTo>
                  <a:cubicBezTo>
                    <a:pt x="467" y="408"/>
                    <a:pt x="464" y="407"/>
                    <a:pt x="463" y="406"/>
                  </a:cubicBezTo>
                  <a:cubicBezTo>
                    <a:pt x="460" y="406"/>
                    <a:pt x="455" y="406"/>
                    <a:pt x="453" y="407"/>
                  </a:cubicBezTo>
                  <a:cubicBezTo>
                    <a:pt x="451" y="407"/>
                    <a:pt x="448" y="409"/>
                    <a:pt x="446" y="410"/>
                  </a:cubicBezTo>
                  <a:cubicBezTo>
                    <a:pt x="445" y="411"/>
                    <a:pt x="443" y="413"/>
                    <a:pt x="442" y="414"/>
                  </a:cubicBezTo>
                  <a:cubicBezTo>
                    <a:pt x="440" y="415"/>
                    <a:pt x="437" y="416"/>
                    <a:pt x="435" y="417"/>
                  </a:cubicBezTo>
                  <a:cubicBezTo>
                    <a:pt x="434" y="418"/>
                    <a:pt x="431" y="421"/>
                    <a:pt x="430" y="422"/>
                  </a:cubicBezTo>
                  <a:cubicBezTo>
                    <a:pt x="428" y="423"/>
                    <a:pt x="425" y="424"/>
                    <a:pt x="423" y="425"/>
                  </a:cubicBezTo>
                  <a:cubicBezTo>
                    <a:pt x="421" y="426"/>
                    <a:pt x="417" y="428"/>
                    <a:pt x="415" y="429"/>
                  </a:cubicBezTo>
                  <a:cubicBezTo>
                    <a:pt x="414" y="430"/>
                    <a:pt x="411" y="432"/>
                    <a:pt x="410" y="432"/>
                  </a:cubicBezTo>
                  <a:cubicBezTo>
                    <a:pt x="407" y="433"/>
                    <a:pt x="402" y="431"/>
                    <a:pt x="399" y="431"/>
                  </a:cubicBezTo>
                  <a:cubicBezTo>
                    <a:pt x="398" y="430"/>
                    <a:pt x="395" y="429"/>
                    <a:pt x="393" y="429"/>
                  </a:cubicBezTo>
                  <a:cubicBezTo>
                    <a:pt x="391" y="429"/>
                    <a:pt x="388" y="432"/>
                    <a:pt x="386" y="433"/>
                  </a:cubicBezTo>
                  <a:cubicBezTo>
                    <a:pt x="385" y="433"/>
                    <a:pt x="381" y="433"/>
                    <a:pt x="380" y="433"/>
                  </a:cubicBezTo>
                  <a:cubicBezTo>
                    <a:pt x="379" y="434"/>
                    <a:pt x="378" y="435"/>
                    <a:pt x="378" y="436"/>
                  </a:cubicBezTo>
                  <a:cubicBezTo>
                    <a:pt x="377" y="437"/>
                    <a:pt x="375" y="439"/>
                    <a:pt x="374" y="440"/>
                  </a:cubicBezTo>
                  <a:cubicBezTo>
                    <a:pt x="374" y="440"/>
                    <a:pt x="372" y="440"/>
                    <a:pt x="371" y="441"/>
                  </a:cubicBezTo>
                  <a:cubicBezTo>
                    <a:pt x="370" y="442"/>
                    <a:pt x="369" y="444"/>
                    <a:pt x="368" y="446"/>
                  </a:cubicBezTo>
                  <a:cubicBezTo>
                    <a:pt x="368" y="447"/>
                    <a:pt x="368" y="450"/>
                    <a:pt x="367" y="451"/>
                  </a:cubicBezTo>
                  <a:cubicBezTo>
                    <a:pt x="367" y="451"/>
                    <a:pt x="366" y="452"/>
                    <a:pt x="366" y="452"/>
                  </a:cubicBezTo>
                  <a:cubicBezTo>
                    <a:pt x="366" y="452"/>
                    <a:pt x="366" y="452"/>
                    <a:pt x="366" y="452"/>
                  </a:cubicBezTo>
                  <a:cubicBezTo>
                    <a:pt x="364" y="452"/>
                    <a:pt x="362" y="455"/>
                    <a:pt x="361" y="456"/>
                  </a:cubicBezTo>
                  <a:cubicBezTo>
                    <a:pt x="359" y="458"/>
                    <a:pt x="357" y="461"/>
                    <a:pt x="355" y="462"/>
                  </a:cubicBezTo>
                  <a:cubicBezTo>
                    <a:pt x="354" y="463"/>
                    <a:pt x="350" y="465"/>
                    <a:pt x="349" y="466"/>
                  </a:cubicBezTo>
                  <a:cubicBezTo>
                    <a:pt x="347" y="467"/>
                    <a:pt x="344" y="468"/>
                    <a:pt x="342" y="469"/>
                  </a:cubicBezTo>
                  <a:cubicBezTo>
                    <a:pt x="341" y="470"/>
                    <a:pt x="338" y="474"/>
                    <a:pt x="337" y="476"/>
                  </a:cubicBezTo>
                  <a:cubicBezTo>
                    <a:pt x="336" y="477"/>
                    <a:pt x="333" y="480"/>
                    <a:pt x="332" y="481"/>
                  </a:cubicBezTo>
                  <a:cubicBezTo>
                    <a:pt x="330" y="481"/>
                    <a:pt x="326" y="480"/>
                    <a:pt x="325" y="479"/>
                  </a:cubicBezTo>
                  <a:cubicBezTo>
                    <a:pt x="324" y="477"/>
                    <a:pt x="324" y="474"/>
                    <a:pt x="325" y="473"/>
                  </a:cubicBezTo>
                  <a:cubicBezTo>
                    <a:pt x="326" y="472"/>
                    <a:pt x="328" y="472"/>
                    <a:pt x="329" y="472"/>
                  </a:cubicBezTo>
                  <a:cubicBezTo>
                    <a:pt x="330" y="471"/>
                    <a:pt x="330" y="468"/>
                    <a:pt x="330" y="466"/>
                  </a:cubicBezTo>
                  <a:cubicBezTo>
                    <a:pt x="330" y="465"/>
                    <a:pt x="329" y="462"/>
                    <a:pt x="328" y="461"/>
                  </a:cubicBezTo>
                  <a:cubicBezTo>
                    <a:pt x="327" y="461"/>
                    <a:pt x="325" y="460"/>
                    <a:pt x="323" y="461"/>
                  </a:cubicBezTo>
                  <a:cubicBezTo>
                    <a:pt x="322" y="461"/>
                    <a:pt x="320" y="465"/>
                    <a:pt x="319" y="466"/>
                  </a:cubicBezTo>
                  <a:cubicBezTo>
                    <a:pt x="318" y="467"/>
                    <a:pt x="316" y="471"/>
                    <a:pt x="314" y="472"/>
                  </a:cubicBezTo>
                  <a:cubicBezTo>
                    <a:pt x="312" y="474"/>
                    <a:pt x="307" y="476"/>
                    <a:pt x="305" y="478"/>
                  </a:cubicBezTo>
                  <a:cubicBezTo>
                    <a:pt x="301" y="480"/>
                    <a:pt x="294" y="487"/>
                    <a:pt x="291" y="490"/>
                  </a:cubicBezTo>
                  <a:cubicBezTo>
                    <a:pt x="287" y="493"/>
                    <a:pt x="279" y="499"/>
                    <a:pt x="275" y="500"/>
                  </a:cubicBezTo>
                  <a:cubicBezTo>
                    <a:pt x="271" y="502"/>
                    <a:pt x="263" y="504"/>
                    <a:pt x="259" y="504"/>
                  </a:cubicBezTo>
                  <a:cubicBezTo>
                    <a:pt x="256" y="504"/>
                    <a:pt x="249" y="504"/>
                    <a:pt x="246" y="503"/>
                  </a:cubicBezTo>
                  <a:cubicBezTo>
                    <a:pt x="244" y="503"/>
                    <a:pt x="239" y="503"/>
                    <a:pt x="237" y="502"/>
                  </a:cubicBezTo>
                  <a:cubicBezTo>
                    <a:pt x="235" y="501"/>
                    <a:pt x="232" y="498"/>
                    <a:pt x="230" y="497"/>
                  </a:cubicBezTo>
                  <a:cubicBezTo>
                    <a:pt x="227" y="495"/>
                    <a:pt x="221" y="493"/>
                    <a:pt x="218" y="492"/>
                  </a:cubicBezTo>
                  <a:cubicBezTo>
                    <a:pt x="213" y="491"/>
                    <a:pt x="203" y="491"/>
                    <a:pt x="199" y="490"/>
                  </a:cubicBezTo>
                  <a:cubicBezTo>
                    <a:pt x="196" y="489"/>
                    <a:pt x="191" y="488"/>
                    <a:pt x="188" y="487"/>
                  </a:cubicBezTo>
                  <a:cubicBezTo>
                    <a:pt x="184" y="485"/>
                    <a:pt x="179" y="479"/>
                    <a:pt x="175" y="477"/>
                  </a:cubicBezTo>
                  <a:cubicBezTo>
                    <a:pt x="171" y="474"/>
                    <a:pt x="160" y="470"/>
                    <a:pt x="156" y="468"/>
                  </a:cubicBezTo>
                  <a:cubicBezTo>
                    <a:pt x="152" y="466"/>
                    <a:pt x="145" y="463"/>
                    <a:pt x="141" y="461"/>
                  </a:cubicBezTo>
                  <a:cubicBezTo>
                    <a:pt x="137" y="459"/>
                    <a:pt x="127" y="457"/>
                    <a:pt x="123" y="455"/>
                  </a:cubicBezTo>
                  <a:cubicBezTo>
                    <a:pt x="120" y="453"/>
                    <a:pt x="114" y="451"/>
                    <a:pt x="112" y="448"/>
                  </a:cubicBezTo>
                  <a:cubicBezTo>
                    <a:pt x="109" y="446"/>
                    <a:pt x="108" y="439"/>
                    <a:pt x="106" y="436"/>
                  </a:cubicBezTo>
                  <a:cubicBezTo>
                    <a:pt x="104" y="433"/>
                    <a:pt x="101" y="429"/>
                    <a:pt x="99" y="427"/>
                  </a:cubicBezTo>
                  <a:cubicBezTo>
                    <a:pt x="97" y="426"/>
                    <a:pt x="92" y="428"/>
                    <a:pt x="89" y="427"/>
                  </a:cubicBezTo>
                  <a:cubicBezTo>
                    <a:pt x="87" y="426"/>
                    <a:pt x="83" y="423"/>
                    <a:pt x="81" y="421"/>
                  </a:cubicBezTo>
                  <a:cubicBezTo>
                    <a:pt x="79" y="420"/>
                    <a:pt x="76" y="415"/>
                    <a:pt x="74" y="413"/>
                  </a:cubicBezTo>
                  <a:cubicBezTo>
                    <a:pt x="72" y="412"/>
                    <a:pt x="69" y="409"/>
                    <a:pt x="67" y="409"/>
                  </a:cubicBezTo>
                  <a:cubicBezTo>
                    <a:pt x="66" y="408"/>
                    <a:pt x="63" y="406"/>
                    <a:pt x="61" y="406"/>
                  </a:cubicBezTo>
                  <a:cubicBezTo>
                    <a:pt x="59" y="406"/>
                    <a:pt x="55" y="408"/>
                    <a:pt x="53" y="408"/>
                  </a:cubicBezTo>
                  <a:cubicBezTo>
                    <a:pt x="52" y="408"/>
                    <a:pt x="49" y="407"/>
                    <a:pt x="47" y="406"/>
                  </a:cubicBezTo>
                  <a:cubicBezTo>
                    <a:pt x="46" y="405"/>
                    <a:pt x="44" y="403"/>
                    <a:pt x="42" y="402"/>
                  </a:cubicBezTo>
                  <a:cubicBezTo>
                    <a:pt x="41" y="402"/>
                    <a:pt x="38" y="401"/>
                    <a:pt x="37" y="401"/>
                  </a:cubicBezTo>
                  <a:cubicBezTo>
                    <a:pt x="36" y="400"/>
                    <a:pt x="34" y="398"/>
                    <a:pt x="33" y="397"/>
                  </a:cubicBezTo>
                  <a:cubicBezTo>
                    <a:pt x="32" y="396"/>
                    <a:pt x="31" y="394"/>
                    <a:pt x="30" y="393"/>
                  </a:cubicBezTo>
                  <a:cubicBezTo>
                    <a:pt x="29" y="392"/>
                    <a:pt x="25" y="392"/>
                    <a:pt x="24" y="392"/>
                  </a:cubicBezTo>
                  <a:cubicBezTo>
                    <a:pt x="22" y="392"/>
                    <a:pt x="19" y="395"/>
                    <a:pt x="18" y="394"/>
                  </a:cubicBezTo>
                  <a:cubicBezTo>
                    <a:pt x="16" y="393"/>
                    <a:pt x="15" y="390"/>
                    <a:pt x="15" y="389"/>
                  </a:cubicBezTo>
                  <a:cubicBezTo>
                    <a:pt x="16" y="387"/>
                    <a:pt x="20" y="387"/>
                    <a:pt x="20" y="386"/>
                  </a:cubicBezTo>
                  <a:cubicBezTo>
                    <a:pt x="21" y="385"/>
                    <a:pt x="22" y="382"/>
                    <a:pt x="22" y="380"/>
                  </a:cubicBezTo>
                  <a:cubicBezTo>
                    <a:pt x="22" y="378"/>
                    <a:pt x="23" y="372"/>
                    <a:pt x="22" y="370"/>
                  </a:cubicBezTo>
                  <a:cubicBezTo>
                    <a:pt x="21" y="369"/>
                    <a:pt x="17" y="369"/>
                    <a:pt x="16" y="368"/>
                  </a:cubicBezTo>
                  <a:cubicBezTo>
                    <a:pt x="13" y="366"/>
                    <a:pt x="10" y="359"/>
                    <a:pt x="8" y="355"/>
                  </a:cubicBezTo>
                  <a:cubicBezTo>
                    <a:pt x="8" y="353"/>
                    <a:pt x="7" y="349"/>
                    <a:pt x="8" y="347"/>
                  </a:cubicBezTo>
                  <a:cubicBezTo>
                    <a:pt x="8" y="345"/>
                    <a:pt x="11" y="341"/>
                    <a:pt x="12" y="338"/>
                  </a:cubicBezTo>
                  <a:cubicBezTo>
                    <a:pt x="13" y="336"/>
                    <a:pt x="16" y="331"/>
                    <a:pt x="15" y="328"/>
                  </a:cubicBezTo>
                  <a:cubicBezTo>
                    <a:pt x="13" y="326"/>
                    <a:pt x="6" y="326"/>
                    <a:pt x="4" y="324"/>
                  </a:cubicBezTo>
                  <a:cubicBezTo>
                    <a:pt x="3" y="322"/>
                    <a:pt x="5" y="318"/>
                    <a:pt x="4" y="316"/>
                  </a:cubicBezTo>
                  <a:cubicBezTo>
                    <a:pt x="4" y="313"/>
                    <a:pt x="4" y="307"/>
                    <a:pt x="3" y="304"/>
                  </a:cubicBezTo>
                  <a:cubicBezTo>
                    <a:pt x="2" y="302"/>
                    <a:pt x="0" y="298"/>
                    <a:pt x="0" y="296"/>
                  </a:cubicBezTo>
                  <a:cubicBezTo>
                    <a:pt x="0" y="293"/>
                    <a:pt x="2" y="287"/>
                    <a:pt x="4" y="284"/>
                  </a:cubicBezTo>
                  <a:cubicBezTo>
                    <a:pt x="5" y="282"/>
                    <a:pt x="7" y="278"/>
                    <a:pt x="9" y="277"/>
                  </a:cubicBezTo>
                  <a:cubicBezTo>
                    <a:pt x="11" y="275"/>
                    <a:pt x="15" y="273"/>
                    <a:pt x="18" y="273"/>
                  </a:cubicBezTo>
                  <a:cubicBezTo>
                    <a:pt x="21" y="274"/>
                    <a:pt x="26" y="276"/>
                    <a:pt x="28" y="278"/>
                  </a:cubicBezTo>
                  <a:cubicBezTo>
                    <a:pt x="29" y="279"/>
                    <a:pt x="31" y="280"/>
                    <a:pt x="32" y="282"/>
                  </a:cubicBezTo>
                  <a:cubicBezTo>
                    <a:pt x="32" y="283"/>
                    <a:pt x="31" y="285"/>
                    <a:pt x="30" y="286"/>
                  </a:cubicBezTo>
                  <a:cubicBezTo>
                    <a:pt x="30" y="287"/>
                    <a:pt x="27" y="286"/>
                    <a:pt x="26" y="286"/>
                  </a:cubicBezTo>
                  <a:cubicBezTo>
                    <a:pt x="26" y="286"/>
                    <a:pt x="25" y="287"/>
                    <a:pt x="25" y="288"/>
                  </a:cubicBezTo>
                  <a:cubicBezTo>
                    <a:pt x="24" y="290"/>
                    <a:pt x="25" y="293"/>
                    <a:pt x="25" y="295"/>
                  </a:cubicBezTo>
                  <a:cubicBezTo>
                    <a:pt x="26" y="296"/>
                    <a:pt x="28" y="298"/>
                    <a:pt x="28" y="299"/>
                  </a:cubicBezTo>
                  <a:cubicBezTo>
                    <a:pt x="28" y="301"/>
                    <a:pt x="26" y="303"/>
                    <a:pt x="25" y="304"/>
                  </a:cubicBezTo>
                  <a:cubicBezTo>
                    <a:pt x="24" y="305"/>
                    <a:pt x="22" y="307"/>
                    <a:pt x="21" y="308"/>
                  </a:cubicBezTo>
                  <a:cubicBezTo>
                    <a:pt x="21" y="309"/>
                    <a:pt x="21" y="311"/>
                    <a:pt x="21" y="312"/>
                  </a:cubicBezTo>
                  <a:cubicBezTo>
                    <a:pt x="23" y="313"/>
                    <a:pt x="27" y="312"/>
                    <a:pt x="29" y="312"/>
                  </a:cubicBezTo>
                  <a:cubicBezTo>
                    <a:pt x="30" y="313"/>
                    <a:pt x="33" y="314"/>
                    <a:pt x="34" y="314"/>
                  </a:cubicBezTo>
                  <a:cubicBezTo>
                    <a:pt x="35" y="314"/>
                    <a:pt x="37" y="312"/>
                    <a:pt x="37" y="311"/>
                  </a:cubicBezTo>
                  <a:cubicBezTo>
                    <a:pt x="38" y="309"/>
                    <a:pt x="38" y="306"/>
                    <a:pt x="38" y="304"/>
                  </a:cubicBezTo>
                  <a:cubicBezTo>
                    <a:pt x="38" y="302"/>
                    <a:pt x="36" y="300"/>
                    <a:pt x="36" y="299"/>
                  </a:cubicBezTo>
                  <a:cubicBezTo>
                    <a:pt x="36" y="297"/>
                    <a:pt x="38" y="293"/>
                    <a:pt x="39" y="291"/>
                  </a:cubicBezTo>
                  <a:cubicBezTo>
                    <a:pt x="39" y="290"/>
                    <a:pt x="41" y="289"/>
                    <a:pt x="42" y="289"/>
                  </a:cubicBezTo>
                  <a:cubicBezTo>
                    <a:pt x="44" y="289"/>
                    <a:pt x="47" y="292"/>
                    <a:pt x="49" y="293"/>
                  </a:cubicBezTo>
                  <a:cubicBezTo>
                    <a:pt x="50" y="295"/>
                    <a:pt x="51" y="298"/>
                    <a:pt x="52" y="300"/>
                  </a:cubicBezTo>
                  <a:cubicBezTo>
                    <a:pt x="52" y="302"/>
                    <a:pt x="53" y="306"/>
                    <a:pt x="53" y="307"/>
                  </a:cubicBezTo>
                  <a:cubicBezTo>
                    <a:pt x="53" y="309"/>
                    <a:pt x="52" y="313"/>
                    <a:pt x="52" y="315"/>
                  </a:cubicBezTo>
                  <a:cubicBezTo>
                    <a:pt x="53" y="316"/>
                    <a:pt x="56" y="318"/>
                    <a:pt x="57" y="319"/>
                  </a:cubicBezTo>
                  <a:cubicBezTo>
                    <a:pt x="59" y="319"/>
                    <a:pt x="62" y="318"/>
                    <a:pt x="63" y="317"/>
                  </a:cubicBezTo>
                  <a:cubicBezTo>
                    <a:pt x="64" y="316"/>
                    <a:pt x="64" y="313"/>
                    <a:pt x="64" y="312"/>
                  </a:cubicBezTo>
                  <a:cubicBezTo>
                    <a:pt x="63" y="311"/>
                    <a:pt x="61" y="310"/>
                    <a:pt x="61" y="309"/>
                  </a:cubicBezTo>
                  <a:cubicBezTo>
                    <a:pt x="60" y="308"/>
                    <a:pt x="59" y="304"/>
                    <a:pt x="60" y="303"/>
                  </a:cubicBezTo>
                  <a:cubicBezTo>
                    <a:pt x="61" y="302"/>
                    <a:pt x="63" y="302"/>
                    <a:pt x="64" y="303"/>
                  </a:cubicBezTo>
                  <a:cubicBezTo>
                    <a:pt x="65" y="303"/>
                    <a:pt x="67" y="304"/>
                    <a:pt x="68" y="304"/>
                  </a:cubicBezTo>
                  <a:cubicBezTo>
                    <a:pt x="70" y="305"/>
                    <a:pt x="73" y="308"/>
                    <a:pt x="74" y="309"/>
                  </a:cubicBezTo>
                  <a:cubicBezTo>
                    <a:pt x="75" y="311"/>
                    <a:pt x="77" y="314"/>
                    <a:pt x="78" y="316"/>
                  </a:cubicBezTo>
                  <a:cubicBezTo>
                    <a:pt x="80" y="318"/>
                    <a:pt x="85" y="321"/>
                    <a:pt x="87" y="324"/>
                  </a:cubicBezTo>
                  <a:cubicBezTo>
                    <a:pt x="89" y="326"/>
                    <a:pt x="94" y="331"/>
                    <a:pt x="96" y="334"/>
                  </a:cubicBezTo>
                  <a:cubicBezTo>
                    <a:pt x="97" y="336"/>
                    <a:pt x="99" y="341"/>
                    <a:pt x="101" y="342"/>
                  </a:cubicBezTo>
                  <a:cubicBezTo>
                    <a:pt x="102" y="343"/>
                    <a:pt x="105" y="345"/>
                    <a:pt x="106" y="344"/>
                  </a:cubicBezTo>
                  <a:cubicBezTo>
                    <a:pt x="107" y="344"/>
                    <a:pt x="108" y="341"/>
                    <a:pt x="108" y="341"/>
                  </a:cubicBezTo>
                  <a:cubicBezTo>
                    <a:pt x="107" y="339"/>
                    <a:pt x="104" y="338"/>
                    <a:pt x="103" y="337"/>
                  </a:cubicBezTo>
                  <a:cubicBezTo>
                    <a:pt x="102" y="336"/>
                    <a:pt x="100" y="334"/>
                    <a:pt x="100" y="332"/>
                  </a:cubicBezTo>
                  <a:cubicBezTo>
                    <a:pt x="100" y="331"/>
                    <a:pt x="101" y="329"/>
                    <a:pt x="102" y="329"/>
                  </a:cubicBezTo>
                  <a:cubicBezTo>
                    <a:pt x="104" y="329"/>
                    <a:pt x="106" y="331"/>
                    <a:pt x="108" y="332"/>
                  </a:cubicBezTo>
                  <a:cubicBezTo>
                    <a:pt x="110" y="334"/>
                    <a:pt x="113" y="337"/>
                    <a:pt x="115" y="339"/>
                  </a:cubicBezTo>
                  <a:cubicBezTo>
                    <a:pt x="117" y="340"/>
                    <a:pt x="121" y="343"/>
                    <a:pt x="123" y="344"/>
                  </a:cubicBezTo>
                  <a:cubicBezTo>
                    <a:pt x="126" y="345"/>
                    <a:pt x="132" y="345"/>
                    <a:pt x="135" y="346"/>
                  </a:cubicBezTo>
                  <a:cubicBezTo>
                    <a:pt x="138" y="347"/>
                    <a:pt x="143" y="348"/>
                    <a:pt x="145" y="349"/>
                  </a:cubicBezTo>
                  <a:cubicBezTo>
                    <a:pt x="147" y="349"/>
                    <a:pt x="151" y="352"/>
                    <a:pt x="152" y="351"/>
                  </a:cubicBezTo>
                  <a:cubicBezTo>
                    <a:pt x="154" y="350"/>
                    <a:pt x="153" y="346"/>
                    <a:pt x="152" y="345"/>
                  </a:cubicBezTo>
                  <a:cubicBezTo>
                    <a:pt x="152" y="343"/>
                    <a:pt x="148" y="341"/>
                    <a:pt x="147" y="341"/>
                  </a:cubicBezTo>
                  <a:cubicBezTo>
                    <a:pt x="143" y="339"/>
                    <a:pt x="136" y="337"/>
                    <a:pt x="132" y="336"/>
                  </a:cubicBezTo>
                  <a:cubicBezTo>
                    <a:pt x="127" y="334"/>
                    <a:pt x="118" y="331"/>
                    <a:pt x="114" y="329"/>
                  </a:cubicBezTo>
                  <a:cubicBezTo>
                    <a:pt x="108" y="326"/>
                    <a:pt x="97" y="317"/>
                    <a:pt x="92" y="313"/>
                  </a:cubicBezTo>
                  <a:cubicBezTo>
                    <a:pt x="87" y="309"/>
                    <a:pt x="77" y="301"/>
                    <a:pt x="72" y="296"/>
                  </a:cubicBezTo>
                  <a:cubicBezTo>
                    <a:pt x="68" y="293"/>
                    <a:pt x="61" y="287"/>
                    <a:pt x="57" y="285"/>
                  </a:cubicBezTo>
                  <a:cubicBezTo>
                    <a:pt x="55" y="283"/>
                    <a:pt x="51" y="280"/>
                    <a:pt x="49" y="279"/>
                  </a:cubicBezTo>
                  <a:cubicBezTo>
                    <a:pt x="47" y="279"/>
                    <a:pt x="44" y="279"/>
                    <a:pt x="43" y="277"/>
                  </a:cubicBezTo>
                  <a:cubicBezTo>
                    <a:pt x="41" y="276"/>
                    <a:pt x="41" y="271"/>
                    <a:pt x="42" y="269"/>
                  </a:cubicBezTo>
                  <a:cubicBezTo>
                    <a:pt x="43" y="267"/>
                    <a:pt x="48" y="265"/>
                    <a:pt x="50" y="264"/>
                  </a:cubicBezTo>
                  <a:cubicBezTo>
                    <a:pt x="52" y="263"/>
                    <a:pt x="56" y="263"/>
                    <a:pt x="57" y="262"/>
                  </a:cubicBezTo>
                  <a:cubicBezTo>
                    <a:pt x="58" y="262"/>
                    <a:pt x="60" y="259"/>
                    <a:pt x="61" y="258"/>
                  </a:cubicBezTo>
                  <a:cubicBezTo>
                    <a:pt x="62" y="256"/>
                    <a:pt x="64" y="251"/>
                    <a:pt x="66" y="249"/>
                  </a:cubicBezTo>
                  <a:cubicBezTo>
                    <a:pt x="72" y="241"/>
                    <a:pt x="86" y="227"/>
                    <a:pt x="93" y="220"/>
                  </a:cubicBezTo>
                  <a:cubicBezTo>
                    <a:pt x="101" y="211"/>
                    <a:pt x="117" y="193"/>
                    <a:pt x="125" y="184"/>
                  </a:cubicBezTo>
                  <a:cubicBezTo>
                    <a:pt x="131" y="178"/>
                    <a:pt x="142" y="164"/>
                    <a:pt x="148" y="157"/>
                  </a:cubicBezTo>
                  <a:cubicBezTo>
                    <a:pt x="155" y="149"/>
                    <a:pt x="170" y="131"/>
                    <a:pt x="177" y="122"/>
                  </a:cubicBezTo>
                  <a:cubicBezTo>
                    <a:pt x="179" y="119"/>
                    <a:pt x="182" y="114"/>
                    <a:pt x="184" y="111"/>
                  </a:cubicBezTo>
                  <a:cubicBezTo>
                    <a:pt x="188" y="105"/>
                    <a:pt x="194" y="93"/>
                    <a:pt x="197" y="86"/>
                  </a:cubicBezTo>
                  <a:cubicBezTo>
                    <a:pt x="201" y="79"/>
                    <a:pt x="209" y="64"/>
                    <a:pt x="213" y="56"/>
                  </a:cubicBezTo>
                  <a:cubicBezTo>
                    <a:pt x="218" y="45"/>
                    <a:pt x="229" y="23"/>
                    <a:pt x="235" y="12"/>
                  </a:cubicBezTo>
                  <a:cubicBezTo>
                    <a:pt x="237" y="9"/>
                    <a:pt x="240" y="5"/>
                    <a:pt x="242" y="0"/>
                  </a:cubicBezTo>
                  <a:cubicBezTo>
                    <a:pt x="243" y="1"/>
                    <a:pt x="245" y="2"/>
                    <a:pt x="246" y="3"/>
                  </a:cubicBezTo>
                  <a:cubicBezTo>
                    <a:pt x="249" y="5"/>
                    <a:pt x="257" y="9"/>
                    <a:pt x="261" y="11"/>
                  </a:cubicBezTo>
                  <a:cubicBezTo>
                    <a:pt x="264" y="12"/>
                    <a:pt x="271" y="14"/>
                    <a:pt x="275" y="14"/>
                  </a:cubicBezTo>
                  <a:cubicBezTo>
                    <a:pt x="277" y="14"/>
                    <a:pt x="281" y="12"/>
                    <a:pt x="283" y="12"/>
                  </a:cubicBezTo>
                  <a:cubicBezTo>
                    <a:pt x="285" y="11"/>
                    <a:pt x="289" y="10"/>
                    <a:pt x="291" y="10"/>
                  </a:cubicBezTo>
                  <a:cubicBezTo>
                    <a:pt x="293" y="11"/>
                    <a:pt x="295" y="13"/>
                    <a:pt x="296" y="14"/>
                  </a:cubicBezTo>
                  <a:cubicBezTo>
                    <a:pt x="297" y="17"/>
                    <a:pt x="297" y="23"/>
                    <a:pt x="296" y="26"/>
                  </a:cubicBezTo>
                  <a:cubicBezTo>
                    <a:pt x="295" y="29"/>
                    <a:pt x="291" y="34"/>
                    <a:pt x="289" y="36"/>
                  </a:cubicBezTo>
                  <a:cubicBezTo>
                    <a:pt x="287" y="38"/>
                    <a:pt x="280" y="40"/>
                    <a:pt x="278" y="42"/>
                  </a:cubicBezTo>
                  <a:cubicBezTo>
                    <a:pt x="276" y="44"/>
                    <a:pt x="274" y="49"/>
                    <a:pt x="274" y="52"/>
                  </a:cubicBezTo>
                  <a:cubicBezTo>
                    <a:pt x="275" y="54"/>
                    <a:pt x="279" y="57"/>
                    <a:pt x="280" y="59"/>
                  </a:cubicBezTo>
                  <a:cubicBezTo>
                    <a:pt x="281" y="61"/>
                    <a:pt x="281" y="63"/>
                    <a:pt x="281" y="65"/>
                  </a:cubicBezTo>
                  <a:cubicBezTo>
                    <a:pt x="281" y="67"/>
                    <a:pt x="279" y="70"/>
                    <a:pt x="278" y="72"/>
                  </a:cubicBezTo>
                  <a:cubicBezTo>
                    <a:pt x="278" y="73"/>
                    <a:pt x="275" y="75"/>
                    <a:pt x="274" y="77"/>
                  </a:cubicBezTo>
                  <a:cubicBezTo>
                    <a:pt x="273" y="79"/>
                    <a:pt x="274" y="83"/>
                    <a:pt x="274" y="84"/>
                  </a:cubicBezTo>
                  <a:cubicBezTo>
                    <a:pt x="273" y="86"/>
                    <a:pt x="271" y="88"/>
                    <a:pt x="270" y="89"/>
                  </a:cubicBezTo>
                  <a:cubicBezTo>
                    <a:pt x="268" y="90"/>
                    <a:pt x="264" y="91"/>
                    <a:pt x="261" y="92"/>
                  </a:cubicBezTo>
                  <a:cubicBezTo>
                    <a:pt x="260" y="93"/>
                    <a:pt x="256" y="93"/>
                    <a:pt x="255" y="94"/>
                  </a:cubicBezTo>
                  <a:cubicBezTo>
                    <a:pt x="254" y="95"/>
                    <a:pt x="251" y="97"/>
                    <a:pt x="251" y="98"/>
                  </a:cubicBezTo>
                  <a:cubicBezTo>
                    <a:pt x="250" y="100"/>
                    <a:pt x="250" y="104"/>
                    <a:pt x="251" y="106"/>
                  </a:cubicBezTo>
                  <a:cubicBezTo>
                    <a:pt x="252" y="107"/>
                    <a:pt x="255" y="108"/>
                    <a:pt x="256" y="108"/>
                  </a:cubicBezTo>
                  <a:cubicBezTo>
                    <a:pt x="259" y="108"/>
                    <a:pt x="264" y="108"/>
                    <a:pt x="266" y="107"/>
                  </a:cubicBezTo>
                  <a:cubicBezTo>
                    <a:pt x="267" y="106"/>
                    <a:pt x="268" y="103"/>
                    <a:pt x="269" y="102"/>
                  </a:cubicBezTo>
                  <a:cubicBezTo>
                    <a:pt x="270" y="100"/>
                    <a:pt x="273" y="97"/>
                    <a:pt x="275" y="97"/>
                  </a:cubicBezTo>
                  <a:cubicBezTo>
                    <a:pt x="276" y="96"/>
                    <a:pt x="278" y="97"/>
                    <a:pt x="279" y="96"/>
                  </a:cubicBezTo>
                  <a:cubicBezTo>
                    <a:pt x="281" y="96"/>
                    <a:pt x="285" y="95"/>
                    <a:pt x="286" y="94"/>
                  </a:cubicBezTo>
                  <a:cubicBezTo>
                    <a:pt x="287" y="94"/>
                    <a:pt x="289" y="92"/>
                    <a:pt x="290" y="91"/>
                  </a:cubicBezTo>
                  <a:cubicBezTo>
                    <a:pt x="293" y="90"/>
                    <a:pt x="298" y="92"/>
                    <a:pt x="301" y="91"/>
                  </a:cubicBezTo>
                  <a:cubicBezTo>
                    <a:pt x="302" y="91"/>
                    <a:pt x="306" y="90"/>
                    <a:pt x="308" y="90"/>
                  </a:cubicBezTo>
                  <a:cubicBezTo>
                    <a:pt x="311" y="89"/>
                    <a:pt x="316" y="88"/>
                    <a:pt x="319" y="87"/>
                  </a:cubicBezTo>
                  <a:cubicBezTo>
                    <a:pt x="321" y="86"/>
                    <a:pt x="327" y="83"/>
                    <a:pt x="329" y="82"/>
                  </a:cubicBezTo>
                  <a:cubicBezTo>
                    <a:pt x="331" y="81"/>
                    <a:pt x="334" y="78"/>
                    <a:pt x="336" y="77"/>
                  </a:cubicBezTo>
                  <a:cubicBezTo>
                    <a:pt x="338" y="76"/>
                    <a:pt x="343" y="77"/>
                    <a:pt x="346" y="77"/>
                  </a:cubicBezTo>
                  <a:cubicBezTo>
                    <a:pt x="348" y="77"/>
                    <a:pt x="353" y="78"/>
                    <a:pt x="354" y="80"/>
                  </a:cubicBezTo>
                  <a:cubicBezTo>
                    <a:pt x="355" y="82"/>
                    <a:pt x="353" y="85"/>
                    <a:pt x="353" y="87"/>
                  </a:cubicBezTo>
                  <a:cubicBezTo>
                    <a:pt x="353" y="89"/>
                    <a:pt x="355" y="94"/>
                    <a:pt x="357" y="95"/>
                  </a:cubicBezTo>
                  <a:cubicBezTo>
                    <a:pt x="359" y="96"/>
                    <a:pt x="363" y="94"/>
                    <a:pt x="364" y="93"/>
                  </a:cubicBezTo>
                  <a:cubicBezTo>
                    <a:pt x="367" y="92"/>
                    <a:pt x="371" y="89"/>
                    <a:pt x="373" y="88"/>
                  </a:cubicBezTo>
                  <a:cubicBezTo>
                    <a:pt x="375" y="88"/>
                    <a:pt x="379" y="89"/>
                    <a:pt x="381" y="89"/>
                  </a:cubicBezTo>
                  <a:cubicBezTo>
                    <a:pt x="381" y="92"/>
                    <a:pt x="382" y="94"/>
                    <a:pt x="382" y="96"/>
                  </a:cubicBezTo>
                  <a:cubicBezTo>
                    <a:pt x="384" y="99"/>
                    <a:pt x="389" y="103"/>
                    <a:pt x="392" y="105"/>
                  </a:cubicBezTo>
                  <a:cubicBezTo>
                    <a:pt x="395" y="107"/>
                    <a:pt x="400" y="111"/>
                    <a:pt x="403" y="113"/>
                  </a:cubicBezTo>
                  <a:cubicBezTo>
                    <a:pt x="406" y="115"/>
                    <a:pt x="412" y="116"/>
                    <a:pt x="413" y="118"/>
                  </a:cubicBezTo>
                  <a:cubicBezTo>
                    <a:pt x="415" y="121"/>
                    <a:pt x="413" y="128"/>
                    <a:pt x="415" y="130"/>
                  </a:cubicBezTo>
                  <a:cubicBezTo>
                    <a:pt x="416" y="134"/>
                    <a:pt x="423" y="139"/>
                    <a:pt x="424" y="143"/>
                  </a:cubicBezTo>
                  <a:cubicBezTo>
                    <a:pt x="426" y="146"/>
                    <a:pt x="427" y="154"/>
                    <a:pt x="425" y="158"/>
                  </a:cubicBezTo>
                  <a:cubicBezTo>
                    <a:pt x="425" y="159"/>
                    <a:pt x="424" y="160"/>
                    <a:pt x="423" y="161"/>
                  </a:cubicBezTo>
                  <a:cubicBezTo>
                    <a:pt x="421" y="161"/>
                    <a:pt x="418" y="161"/>
                    <a:pt x="417" y="161"/>
                  </a:cubicBezTo>
                  <a:cubicBezTo>
                    <a:pt x="415" y="160"/>
                    <a:pt x="413" y="156"/>
                    <a:pt x="411" y="155"/>
                  </a:cubicBezTo>
                  <a:cubicBezTo>
                    <a:pt x="409" y="155"/>
                    <a:pt x="405" y="154"/>
                    <a:pt x="404" y="154"/>
                  </a:cubicBezTo>
                  <a:cubicBezTo>
                    <a:pt x="403" y="154"/>
                    <a:pt x="400" y="155"/>
                    <a:pt x="400" y="155"/>
                  </a:cubicBezTo>
                  <a:cubicBezTo>
                    <a:pt x="398" y="156"/>
                    <a:pt x="397" y="158"/>
                    <a:pt x="396" y="159"/>
                  </a:cubicBezTo>
                  <a:cubicBezTo>
                    <a:pt x="395" y="161"/>
                    <a:pt x="391" y="162"/>
                    <a:pt x="390" y="163"/>
                  </a:cubicBezTo>
                  <a:cubicBezTo>
                    <a:pt x="389" y="164"/>
                    <a:pt x="389" y="167"/>
                    <a:pt x="389" y="168"/>
                  </a:cubicBezTo>
                  <a:cubicBezTo>
                    <a:pt x="390" y="171"/>
                    <a:pt x="393" y="175"/>
                    <a:pt x="395" y="176"/>
                  </a:cubicBezTo>
                  <a:cubicBezTo>
                    <a:pt x="398" y="178"/>
                    <a:pt x="404" y="181"/>
                    <a:pt x="407" y="182"/>
                  </a:cubicBezTo>
                  <a:cubicBezTo>
                    <a:pt x="410" y="184"/>
                    <a:pt x="417" y="188"/>
                    <a:pt x="420" y="189"/>
                  </a:cubicBezTo>
                  <a:cubicBezTo>
                    <a:pt x="424" y="189"/>
                    <a:pt x="431" y="190"/>
                    <a:pt x="435" y="189"/>
                  </a:cubicBezTo>
                  <a:cubicBezTo>
                    <a:pt x="437" y="189"/>
                    <a:pt x="441" y="188"/>
                    <a:pt x="443" y="187"/>
                  </a:cubicBezTo>
                  <a:cubicBezTo>
                    <a:pt x="445" y="186"/>
                    <a:pt x="448" y="183"/>
                    <a:pt x="449" y="182"/>
                  </a:cubicBezTo>
                  <a:cubicBezTo>
                    <a:pt x="451" y="182"/>
                    <a:pt x="456" y="180"/>
                    <a:pt x="458" y="181"/>
                  </a:cubicBezTo>
                  <a:cubicBezTo>
                    <a:pt x="460" y="182"/>
                    <a:pt x="460" y="186"/>
                    <a:pt x="460" y="188"/>
                  </a:cubicBezTo>
                  <a:cubicBezTo>
                    <a:pt x="460" y="190"/>
                    <a:pt x="459" y="193"/>
                    <a:pt x="459" y="194"/>
                  </a:cubicBezTo>
                  <a:cubicBezTo>
                    <a:pt x="458" y="196"/>
                    <a:pt x="456" y="198"/>
                    <a:pt x="454" y="199"/>
                  </a:cubicBezTo>
                  <a:cubicBezTo>
                    <a:pt x="453" y="199"/>
                    <a:pt x="451" y="199"/>
                    <a:pt x="449" y="200"/>
                  </a:cubicBezTo>
                  <a:cubicBezTo>
                    <a:pt x="447" y="201"/>
                    <a:pt x="444" y="205"/>
                    <a:pt x="443" y="206"/>
                  </a:cubicBezTo>
                  <a:cubicBezTo>
                    <a:pt x="441" y="208"/>
                    <a:pt x="437" y="210"/>
                    <a:pt x="436" y="212"/>
                  </a:cubicBezTo>
                  <a:cubicBezTo>
                    <a:pt x="435" y="214"/>
                    <a:pt x="436" y="218"/>
                    <a:pt x="436" y="220"/>
                  </a:cubicBezTo>
                  <a:cubicBezTo>
                    <a:pt x="436" y="223"/>
                    <a:pt x="436" y="228"/>
                    <a:pt x="435" y="230"/>
                  </a:cubicBezTo>
                  <a:cubicBezTo>
                    <a:pt x="434" y="232"/>
                    <a:pt x="432" y="234"/>
                    <a:pt x="431" y="236"/>
                  </a:cubicBezTo>
                  <a:cubicBezTo>
                    <a:pt x="430" y="238"/>
                    <a:pt x="428" y="241"/>
                    <a:pt x="427" y="243"/>
                  </a:cubicBezTo>
                  <a:cubicBezTo>
                    <a:pt x="426" y="244"/>
                    <a:pt x="423" y="246"/>
                    <a:pt x="422" y="247"/>
                  </a:cubicBezTo>
                  <a:cubicBezTo>
                    <a:pt x="421" y="248"/>
                    <a:pt x="419" y="251"/>
                    <a:pt x="418" y="252"/>
                  </a:cubicBezTo>
                  <a:cubicBezTo>
                    <a:pt x="418" y="254"/>
                    <a:pt x="420" y="259"/>
                    <a:pt x="419" y="261"/>
                  </a:cubicBezTo>
                  <a:cubicBezTo>
                    <a:pt x="419" y="263"/>
                    <a:pt x="415" y="265"/>
                    <a:pt x="414" y="266"/>
                  </a:cubicBezTo>
                  <a:cubicBezTo>
                    <a:pt x="412" y="267"/>
                    <a:pt x="409" y="268"/>
                    <a:pt x="407" y="269"/>
                  </a:cubicBezTo>
                  <a:cubicBezTo>
                    <a:pt x="406" y="271"/>
                    <a:pt x="405" y="276"/>
                    <a:pt x="406" y="279"/>
                  </a:cubicBezTo>
                  <a:cubicBezTo>
                    <a:pt x="407" y="281"/>
                    <a:pt x="412" y="284"/>
                    <a:pt x="414" y="287"/>
                  </a:cubicBezTo>
                  <a:cubicBezTo>
                    <a:pt x="415" y="288"/>
                    <a:pt x="415" y="292"/>
                    <a:pt x="416" y="294"/>
                  </a:cubicBezTo>
                  <a:cubicBezTo>
                    <a:pt x="418" y="296"/>
                    <a:pt x="423" y="301"/>
                    <a:pt x="425" y="303"/>
                  </a:cubicBezTo>
                  <a:cubicBezTo>
                    <a:pt x="427" y="305"/>
                    <a:pt x="432" y="311"/>
                    <a:pt x="435" y="312"/>
                  </a:cubicBezTo>
                  <a:cubicBezTo>
                    <a:pt x="438" y="313"/>
                    <a:pt x="444" y="311"/>
                    <a:pt x="447" y="310"/>
                  </a:cubicBezTo>
                  <a:cubicBezTo>
                    <a:pt x="450" y="310"/>
                    <a:pt x="455" y="308"/>
                    <a:pt x="457" y="306"/>
                  </a:cubicBezTo>
                  <a:cubicBezTo>
                    <a:pt x="459" y="305"/>
                    <a:pt x="462" y="302"/>
                    <a:pt x="463" y="300"/>
                  </a:cubicBezTo>
                  <a:cubicBezTo>
                    <a:pt x="464" y="298"/>
                    <a:pt x="467" y="294"/>
                    <a:pt x="469" y="292"/>
                  </a:cubicBezTo>
                  <a:cubicBezTo>
                    <a:pt x="471" y="291"/>
                    <a:pt x="475" y="290"/>
                    <a:pt x="477" y="289"/>
                  </a:cubicBezTo>
                  <a:cubicBezTo>
                    <a:pt x="479" y="289"/>
                    <a:pt x="482" y="288"/>
                    <a:pt x="484" y="288"/>
                  </a:cubicBezTo>
                  <a:cubicBezTo>
                    <a:pt x="486" y="288"/>
                    <a:pt x="491" y="289"/>
                    <a:pt x="494" y="288"/>
                  </a:cubicBezTo>
                  <a:cubicBezTo>
                    <a:pt x="496" y="288"/>
                    <a:pt x="500" y="286"/>
                    <a:pt x="502" y="286"/>
                  </a:cubicBezTo>
                  <a:cubicBezTo>
                    <a:pt x="503" y="286"/>
                    <a:pt x="507" y="288"/>
                    <a:pt x="509" y="288"/>
                  </a:cubicBezTo>
                  <a:cubicBezTo>
                    <a:pt x="510" y="288"/>
                    <a:pt x="513" y="288"/>
                    <a:pt x="514" y="287"/>
                  </a:cubicBezTo>
                  <a:cubicBezTo>
                    <a:pt x="516" y="286"/>
                    <a:pt x="518" y="282"/>
                    <a:pt x="520" y="280"/>
                  </a:cubicBezTo>
                  <a:cubicBezTo>
                    <a:pt x="522" y="277"/>
                    <a:pt x="524" y="271"/>
                    <a:pt x="527" y="269"/>
                  </a:cubicBezTo>
                  <a:cubicBezTo>
                    <a:pt x="530" y="268"/>
                    <a:pt x="536" y="267"/>
                    <a:pt x="540" y="267"/>
                  </a:cubicBezTo>
                  <a:cubicBezTo>
                    <a:pt x="543" y="267"/>
                    <a:pt x="550" y="266"/>
                    <a:pt x="553" y="267"/>
                  </a:cubicBezTo>
                  <a:cubicBezTo>
                    <a:pt x="556" y="268"/>
                    <a:pt x="562" y="271"/>
                    <a:pt x="563" y="274"/>
                  </a:cubicBezTo>
                  <a:cubicBezTo>
                    <a:pt x="565" y="276"/>
                    <a:pt x="564" y="281"/>
                    <a:pt x="565" y="283"/>
                  </a:cubicBezTo>
                  <a:cubicBezTo>
                    <a:pt x="567" y="286"/>
                    <a:pt x="570" y="289"/>
                    <a:pt x="572" y="291"/>
                  </a:cubicBezTo>
                  <a:cubicBezTo>
                    <a:pt x="574" y="292"/>
                    <a:pt x="579" y="294"/>
                    <a:pt x="582" y="29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1" name="Freeform 22">
              <a:extLst>
                <a:ext uri="{FF2B5EF4-FFF2-40B4-BE49-F238E27FC236}">
                  <a16:creationId xmlns:a16="http://schemas.microsoft.com/office/drawing/2014/main" id="{AD4DECFB-300D-4962-AD77-2C7B0D8FF677}"/>
                </a:ext>
              </a:extLst>
            </p:cNvPr>
            <p:cNvSpPr>
              <a:spLocks/>
            </p:cNvSpPr>
            <p:nvPr/>
          </p:nvSpPr>
          <p:spPr bwMode="auto">
            <a:xfrm>
              <a:off x="3414713" y="3378201"/>
              <a:ext cx="36512" cy="20638"/>
            </a:xfrm>
            <a:custGeom>
              <a:avLst/>
              <a:gdLst/>
              <a:ahLst/>
              <a:cxnLst>
                <a:cxn ang="0">
                  <a:pos x="23" y="2"/>
                </a:cxn>
                <a:cxn ang="0">
                  <a:pos x="25" y="8"/>
                </a:cxn>
                <a:cxn ang="0">
                  <a:pos x="24" y="12"/>
                </a:cxn>
                <a:cxn ang="0">
                  <a:pos x="18" y="14"/>
                </a:cxn>
                <a:cxn ang="0">
                  <a:pos x="12" y="10"/>
                </a:cxn>
                <a:cxn ang="0">
                  <a:pos x="13" y="7"/>
                </a:cxn>
                <a:cxn ang="0">
                  <a:pos x="7" y="7"/>
                </a:cxn>
                <a:cxn ang="0">
                  <a:pos x="6" y="10"/>
                </a:cxn>
                <a:cxn ang="0">
                  <a:pos x="1" y="12"/>
                </a:cxn>
                <a:cxn ang="0">
                  <a:pos x="0" y="9"/>
                </a:cxn>
                <a:cxn ang="0">
                  <a:pos x="3" y="3"/>
                </a:cxn>
                <a:cxn ang="0">
                  <a:pos x="9" y="0"/>
                </a:cxn>
                <a:cxn ang="0">
                  <a:pos x="19" y="0"/>
                </a:cxn>
                <a:cxn ang="0">
                  <a:pos x="23" y="2"/>
                </a:cxn>
              </a:cxnLst>
              <a:rect l="0" t="0" r="r" b="b"/>
              <a:pathLst>
                <a:path w="25" h="14">
                  <a:moveTo>
                    <a:pt x="23" y="2"/>
                  </a:moveTo>
                  <a:cubicBezTo>
                    <a:pt x="24" y="3"/>
                    <a:pt x="25" y="7"/>
                    <a:pt x="25" y="8"/>
                  </a:cubicBezTo>
                  <a:cubicBezTo>
                    <a:pt x="25" y="9"/>
                    <a:pt x="25" y="11"/>
                    <a:pt x="24" y="12"/>
                  </a:cubicBezTo>
                  <a:cubicBezTo>
                    <a:pt x="23" y="13"/>
                    <a:pt x="20" y="14"/>
                    <a:pt x="18" y="14"/>
                  </a:cubicBezTo>
                  <a:cubicBezTo>
                    <a:pt x="17" y="13"/>
                    <a:pt x="13" y="11"/>
                    <a:pt x="12" y="10"/>
                  </a:cubicBezTo>
                  <a:cubicBezTo>
                    <a:pt x="12" y="9"/>
                    <a:pt x="13" y="7"/>
                    <a:pt x="13" y="7"/>
                  </a:cubicBezTo>
                  <a:cubicBezTo>
                    <a:pt x="12" y="6"/>
                    <a:pt x="9" y="6"/>
                    <a:pt x="7" y="7"/>
                  </a:cubicBezTo>
                  <a:cubicBezTo>
                    <a:pt x="7" y="7"/>
                    <a:pt x="6" y="9"/>
                    <a:pt x="6" y="10"/>
                  </a:cubicBezTo>
                  <a:cubicBezTo>
                    <a:pt x="5" y="11"/>
                    <a:pt x="3" y="12"/>
                    <a:pt x="1" y="12"/>
                  </a:cubicBezTo>
                  <a:cubicBezTo>
                    <a:pt x="1" y="12"/>
                    <a:pt x="0" y="10"/>
                    <a:pt x="0" y="9"/>
                  </a:cubicBezTo>
                  <a:cubicBezTo>
                    <a:pt x="0" y="7"/>
                    <a:pt x="2" y="4"/>
                    <a:pt x="3" y="3"/>
                  </a:cubicBezTo>
                  <a:cubicBezTo>
                    <a:pt x="4" y="2"/>
                    <a:pt x="8" y="1"/>
                    <a:pt x="9" y="0"/>
                  </a:cubicBezTo>
                  <a:cubicBezTo>
                    <a:pt x="12" y="0"/>
                    <a:pt x="16" y="0"/>
                    <a:pt x="19" y="0"/>
                  </a:cubicBezTo>
                  <a:cubicBezTo>
                    <a:pt x="20" y="1"/>
                    <a:pt x="22" y="1"/>
                    <a:pt x="23"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2" name="Freeform 23">
              <a:extLst>
                <a:ext uri="{FF2B5EF4-FFF2-40B4-BE49-F238E27FC236}">
                  <a16:creationId xmlns:a16="http://schemas.microsoft.com/office/drawing/2014/main" id="{BD83FB4C-9B67-4237-A4E7-0C71A5D01143}"/>
                </a:ext>
              </a:extLst>
            </p:cNvPr>
            <p:cNvSpPr>
              <a:spLocks/>
            </p:cNvSpPr>
            <p:nvPr/>
          </p:nvSpPr>
          <p:spPr bwMode="auto">
            <a:xfrm>
              <a:off x="3308350" y="3405188"/>
              <a:ext cx="312737" cy="157163"/>
            </a:xfrm>
            <a:custGeom>
              <a:avLst/>
              <a:gdLst/>
              <a:ahLst/>
              <a:cxnLst>
                <a:cxn ang="0">
                  <a:pos x="213" y="68"/>
                </a:cxn>
                <a:cxn ang="0">
                  <a:pos x="206" y="79"/>
                </a:cxn>
                <a:cxn ang="0">
                  <a:pos x="205" y="89"/>
                </a:cxn>
                <a:cxn ang="0">
                  <a:pos x="187" y="97"/>
                </a:cxn>
                <a:cxn ang="0">
                  <a:pos x="166" y="105"/>
                </a:cxn>
                <a:cxn ang="0">
                  <a:pos x="147" y="106"/>
                </a:cxn>
                <a:cxn ang="0">
                  <a:pos x="136" y="98"/>
                </a:cxn>
                <a:cxn ang="0">
                  <a:pos x="129" y="91"/>
                </a:cxn>
                <a:cxn ang="0">
                  <a:pos x="121" y="98"/>
                </a:cxn>
                <a:cxn ang="0">
                  <a:pos x="107" y="91"/>
                </a:cxn>
                <a:cxn ang="0">
                  <a:pos x="100" y="70"/>
                </a:cxn>
                <a:cxn ang="0">
                  <a:pos x="96" y="55"/>
                </a:cxn>
                <a:cxn ang="0">
                  <a:pos x="87" y="54"/>
                </a:cxn>
                <a:cxn ang="0">
                  <a:pos x="76" y="56"/>
                </a:cxn>
                <a:cxn ang="0">
                  <a:pos x="65" y="44"/>
                </a:cxn>
                <a:cxn ang="0">
                  <a:pos x="48" y="48"/>
                </a:cxn>
                <a:cxn ang="0">
                  <a:pos x="30" y="59"/>
                </a:cxn>
                <a:cxn ang="0">
                  <a:pos x="17" y="60"/>
                </a:cxn>
                <a:cxn ang="0">
                  <a:pos x="7" y="56"/>
                </a:cxn>
                <a:cxn ang="0">
                  <a:pos x="0" y="41"/>
                </a:cxn>
                <a:cxn ang="0">
                  <a:pos x="7" y="19"/>
                </a:cxn>
                <a:cxn ang="0">
                  <a:pos x="34" y="3"/>
                </a:cxn>
                <a:cxn ang="0">
                  <a:pos x="61" y="3"/>
                </a:cxn>
                <a:cxn ang="0">
                  <a:pos x="78" y="7"/>
                </a:cxn>
                <a:cxn ang="0">
                  <a:pos x="98" y="3"/>
                </a:cxn>
                <a:cxn ang="0">
                  <a:pos x="114" y="3"/>
                </a:cxn>
                <a:cxn ang="0">
                  <a:pos x="119" y="13"/>
                </a:cxn>
                <a:cxn ang="0">
                  <a:pos x="135" y="10"/>
                </a:cxn>
                <a:cxn ang="0">
                  <a:pos x="157" y="11"/>
                </a:cxn>
                <a:cxn ang="0">
                  <a:pos x="163" y="32"/>
                </a:cxn>
                <a:cxn ang="0">
                  <a:pos x="175" y="50"/>
                </a:cxn>
                <a:cxn ang="0">
                  <a:pos x="198" y="55"/>
                </a:cxn>
                <a:cxn ang="0">
                  <a:pos x="211" y="63"/>
                </a:cxn>
              </a:cxnLst>
              <a:rect l="0" t="0" r="r" b="b"/>
              <a:pathLst>
                <a:path w="214" h="108">
                  <a:moveTo>
                    <a:pt x="211" y="63"/>
                  </a:moveTo>
                  <a:cubicBezTo>
                    <a:pt x="212" y="64"/>
                    <a:pt x="214" y="67"/>
                    <a:pt x="213" y="68"/>
                  </a:cubicBezTo>
                  <a:cubicBezTo>
                    <a:pt x="213" y="70"/>
                    <a:pt x="211" y="73"/>
                    <a:pt x="210" y="75"/>
                  </a:cubicBezTo>
                  <a:cubicBezTo>
                    <a:pt x="209" y="76"/>
                    <a:pt x="206" y="78"/>
                    <a:pt x="206" y="79"/>
                  </a:cubicBezTo>
                  <a:cubicBezTo>
                    <a:pt x="206" y="80"/>
                    <a:pt x="207" y="83"/>
                    <a:pt x="207" y="84"/>
                  </a:cubicBezTo>
                  <a:cubicBezTo>
                    <a:pt x="207" y="85"/>
                    <a:pt x="206" y="88"/>
                    <a:pt x="205" y="89"/>
                  </a:cubicBezTo>
                  <a:cubicBezTo>
                    <a:pt x="203" y="91"/>
                    <a:pt x="199" y="93"/>
                    <a:pt x="196" y="94"/>
                  </a:cubicBezTo>
                  <a:cubicBezTo>
                    <a:pt x="194" y="95"/>
                    <a:pt x="190" y="96"/>
                    <a:pt x="187" y="97"/>
                  </a:cubicBezTo>
                  <a:cubicBezTo>
                    <a:pt x="185" y="98"/>
                    <a:pt x="181" y="101"/>
                    <a:pt x="179" y="102"/>
                  </a:cubicBezTo>
                  <a:cubicBezTo>
                    <a:pt x="176" y="103"/>
                    <a:pt x="167" y="105"/>
                    <a:pt x="166" y="105"/>
                  </a:cubicBezTo>
                  <a:cubicBezTo>
                    <a:pt x="166" y="105"/>
                    <a:pt x="161" y="108"/>
                    <a:pt x="159" y="108"/>
                  </a:cubicBezTo>
                  <a:cubicBezTo>
                    <a:pt x="156" y="108"/>
                    <a:pt x="150" y="107"/>
                    <a:pt x="147" y="106"/>
                  </a:cubicBezTo>
                  <a:cubicBezTo>
                    <a:pt x="144" y="106"/>
                    <a:pt x="140" y="104"/>
                    <a:pt x="138" y="103"/>
                  </a:cubicBezTo>
                  <a:cubicBezTo>
                    <a:pt x="137" y="102"/>
                    <a:pt x="136" y="100"/>
                    <a:pt x="136" y="98"/>
                  </a:cubicBezTo>
                  <a:cubicBezTo>
                    <a:pt x="135" y="97"/>
                    <a:pt x="136" y="92"/>
                    <a:pt x="135" y="91"/>
                  </a:cubicBezTo>
                  <a:cubicBezTo>
                    <a:pt x="134" y="90"/>
                    <a:pt x="130" y="90"/>
                    <a:pt x="129" y="91"/>
                  </a:cubicBezTo>
                  <a:cubicBezTo>
                    <a:pt x="128" y="92"/>
                    <a:pt x="130" y="97"/>
                    <a:pt x="129" y="98"/>
                  </a:cubicBezTo>
                  <a:cubicBezTo>
                    <a:pt x="128" y="99"/>
                    <a:pt x="123" y="99"/>
                    <a:pt x="121" y="98"/>
                  </a:cubicBezTo>
                  <a:cubicBezTo>
                    <a:pt x="118" y="97"/>
                    <a:pt x="116" y="93"/>
                    <a:pt x="114" y="92"/>
                  </a:cubicBezTo>
                  <a:cubicBezTo>
                    <a:pt x="112" y="91"/>
                    <a:pt x="107" y="92"/>
                    <a:pt x="107" y="91"/>
                  </a:cubicBezTo>
                  <a:cubicBezTo>
                    <a:pt x="107" y="91"/>
                    <a:pt x="105" y="85"/>
                    <a:pt x="105" y="83"/>
                  </a:cubicBezTo>
                  <a:cubicBezTo>
                    <a:pt x="104" y="80"/>
                    <a:pt x="101" y="73"/>
                    <a:pt x="100" y="70"/>
                  </a:cubicBezTo>
                  <a:cubicBezTo>
                    <a:pt x="100" y="68"/>
                    <a:pt x="101" y="64"/>
                    <a:pt x="100" y="62"/>
                  </a:cubicBezTo>
                  <a:cubicBezTo>
                    <a:pt x="100" y="60"/>
                    <a:pt x="98" y="56"/>
                    <a:pt x="96" y="55"/>
                  </a:cubicBezTo>
                  <a:cubicBezTo>
                    <a:pt x="95" y="55"/>
                    <a:pt x="93" y="54"/>
                    <a:pt x="92" y="53"/>
                  </a:cubicBezTo>
                  <a:cubicBezTo>
                    <a:pt x="91" y="53"/>
                    <a:pt x="89" y="54"/>
                    <a:pt x="87" y="54"/>
                  </a:cubicBezTo>
                  <a:cubicBezTo>
                    <a:pt x="87" y="55"/>
                    <a:pt x="85" y="56"/>
                    <a:pt x="84" y="56"/>
                  </a:cubicBezTo>
                  <a:cubicBezTo>
                    <a:pt x="82" y="57"/>
                    <a:pt x="78" y="56"/>
                    <a:pt x="76" y="56"/>
                  </a:cubicBezTo>
                  <a:cubicBezTo>
                    <a:pt x="75" y="55"/>
                    <a:pt x="73" y="52"/>
                    <a:pt x="72" y="51"/>
                  </a:cubicBezTo>
                  <a:cubicBezTo>
                    <a:pt x="70" y="50"/>
                    <a:pt x="67" y="45"/>
                    <a:pt x="65" y="44"/>
                  </a:cubicBezTo>
                  <a:cubicBezTo>
                    <a:pt x="63" y="43"/>
                    <a:pt x="57" y="43"/>
                    <a:pt x="54" y="44"/>
                  </a:cubicBezTo>
                  <a:cubicBezTo>
                    <a:pt x="52" y="44"/>
                    <a:pt x="50" y="47"/>
                    <a:pt x="48" y="48"/>
                  </a:cubicBezTo>
                  <a:cubicBezTo>
                    <a:pt x="45" y="49"/>
                    <a:pt x="40" y="53"/>
                    <a:pt x="37" y="55"/>
                  </a:cubicBezTo>
                  <a:cubicBezTo>
                    <a:pt x="35" y="56"/>
                    <a:pt x="32" y="58"/>
                    <a:pt x="30" y="59"/>
                  </a:cubicBezTo>
                  <a:cubicBezTo>
                    <a:pt x="28" y="60"/>
                    <a:pt x="24" y="61"/>
                    <a:pt x="22" y="61"/>
                  </a:cubicBezTo>
                  <a:cubicBezTo>
                    <a:pt x="21" y="61"/>
                    <a:pt x="18" y="60"/>
                    <a:pt x="17" y="60"/>
                  </a:cubicBezTo>
                  <a:cubicBezTo>
                    <a:pt x="16" y="60"/>
                    <a:pt x="15" y="60"/>
                    <a:pt x="14" y="60"/>
                  </a:cubicBezTo>
                  <a:cubicBezTo>
                    <a:pt x="12" y="59"/>
                    <a:pt x="8" y="57"/>
                    <a:pt x="7" y="56"/>
                  </a:cubicBezTo>
                  <a:cubicBezTo>
                    <a:pt x="5" y="55"/>
                    <a:pt x="3" y="51"/>
                    <a:pt x="2" y="49"/>
                  </a:cubicBezTo>
                  <a:cubicBezTo>
                    <a:pt x="1" y="47"/>
                    <a:pt x="0" y="43"/>
                    <a:pt x="0" y="41"/>
                  </a:cubicBezTo>
                  <a:cubicBezTo>
                    <a:pt x="0" y="39"/>
                    <a:pt x="1" y="34"/>
                    <a:pt x="2" y="31"/>
                  </a:cubicBezTo>
                  <a:cubicBezTo>
                    <a:pt x="3" y="28"/>
                    <a:pt x="5" y="21"/>
                    <a:pt x="7" y="19"/>
                  </a:cubicBezTo>
                  <a:cubicBezTo>
                    <a:pt x="10" y="15"/>
                    <a:pt x="18" y="10"/>
                    <a:pt x="22" y="8"/>
                  </a:cubicBezTo>
                  <a:cubicBezTo>
                    <a:pt x="24" y="6"/>
                    <a:pt x="31" y="4"/>
                    <a:pt x="34" y="3"/>
                  </a:cubicBezTo>
                  <a:cubicBezTo>
                    <a:pt x="37" y="3"/>
                    <a:pt x="43" y="3"/>
                    <a:pt x="46" y="3"/>
                  </a:cubicBezTo>
                  <a:cubicBezTo>
                    <a:pt x="50" y="3"/>
                    <a:pt x="57" y="2"/>
                    <a:pt x="61" y="3"/>
                  </a:cubicBezTo>
                  <a:cubicBezTo>
                    <a:pt x="63" y="3"/>
                    <a:pt x="66" y="5"/>
                    <a:pt x="68" y="6"/>
                  </a:cubicBezTo>
                  <a:cubicBezTo>
                    <a:pt x="70" y="7"/>
                    <a:pt x="76" y="7"/>
                    <a:pt x="78" y="7"/>
                  </a:cubicBezTo>
                  <a:cubicBezTo>
                    <a:pt x="81" y="8"/>
                    <a:pt x="88" y="8"/>
                    <a:pt x="91" y="7"/>
                  </a:cubicBezTo>
                  <a:cubicBezTo>
                    <a:pt x="93" y="7"/>
                    <a:pt x="96" y="4"/>
                    <a:pt x="98" y="3"/>
                  </a:cubicBezTo>
                  <a:cubicBezTo>
                    <a:pt x="100" y="2"/>
                    <a:pt x="103" y="0"/>
                    <a:pt x="106" y="0"/>
                  </a:cubicBezTo>
                  <a:cubicBezTo>
                    <a:pt x="108" y="0"/>
                    <a:pt x="112" y="1"/>
                    <a:pt x="114" y="3"/>
                  </a:cubicBezTo>
                  <a:cubicBezTo>
                    <a:pt x="114" y="4"/>
                    <a:pt x="113" y="7"/>
                    <a:pt x="114" y="8"/>
                  </a:cubicBezTo>
                  <a:cubicBezTo>
                    <a:pt x="115" y="10"/>
                    <a:pt x="118" y="13"/>
                    <a:pt x="119" y="13"/>
                  </a:cubicBezTo>
                  <a:cubicBezTo>
                    <a:pt x="122" y="15"/>
                    <a:pt x="128" y="16"/>
                    <a:pt x="131" y="15"/>
                  </a:cubicBezTo>
                  <a:cubicBezTo>
                    <a:pt x="132" y="15"/>
                    <a:pt x="134" y="11"/>
                    <a:pt x="135" y="10"/>
                  </a:cubicBezTo>
                  <a:cubicBezTo>
                    <a:pt x="137" y="9"/>
                    <a:pt x="141" y="9"/>
                    <a:pt x="143" y="9"/>
                  </a:cubicBezTo>
                  <a:cubicBezTo>
                    <a:pt x="146" y="9"/>
                    <a:pt x="155" y="9"/>
                    <a:pt x="157" y="11"/>
                  </a:cubicBezTo>
                  <a:cubicBezTo>
                    <a:pt x="159" y="13"/>
                    <a:pt x="158" y="17"/>
                    <a:pt x="158" y="19"/>
                  </a:cubicBezTo>
                  <a:cubicBezTo>
                    <a:pt x="159" y="22"/>
                    <a:pt x="162" y="29"/>
                    <a:pt x="163" y="32"/>
                  </a:cubicBezTo>
                  <a:cubicBezTo>
                    <a:pt x="165" y="35"/>
                    <a:pt x="169" y="40"/>
                    <a:pt x="171" y="43"/>
                  </a:cubicBezTo>
                  <a:cubicBezTo>
                    <a:pt x="172" y="44"/>
                    <a:pt x="173" y="49"/>
                    <a:pt x="175" y="50"/>
                  </a:cubicBezTo>
                  <a:cubicBezTo>
                    <a:pt x="177" y="51"/>
                    <a:pt x="182" y="49"/>
                    <a:pt x="184" y="49"/>
                  </a:cubicBezTo>
                  <a:cubicBezTo>
                    <a:pt x="188" y="50"/>
                    <a:pt x="195" y="53"/>
                    <a:pt x="198" y="55"/>
                  </a:cubicBezTo>
                  <a:cubicBezTo>
                    <a:pt x="200" y="56"/>
                    <a:pt x="203" y="59"/>
                    <a:pt x="205" y="60"/>
                  </a:cubicBezTo>
                  <a:cubicBezTo>
                    <a:pt x="207" y="61"/>
                    <a:pt x="210" y="62"/>
                    <a:pt x="211" y="6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3" name="Freeform 24">
              <a:extLst>
                <a:ext uri="{FF2B5EF4-FFF2-40B4-BE49-F238E27FC236}">
                  <a16:creationId xmlns:a16="http://schemas.microsoft.com/office/drawing/2014/main" id="{3EB27E35-1E92-43DD-9064-4BE49DF0B96E}"/>
                </a:ext>
              </a:extLst>
            </p:cNvPr>
            <p:cNvSpPr>
              <a:spLocks/>
            </p:cNvSpPr>
            <p:nvPr/>
          </p:nvSpPr>
          <p:spPr bwMode="auto">
            <a:xfrm>
              <a:off x="3613150" y="3516313"/>
              <a:ext cx="80962" cy="50800"/>
            </a:xfrm>
            <a:custGeom>
              <a:avLst/>
              <a:gdLst/>
              <a:ahLst/>
              <a:cxnLst>
                <a:cxn ang="0">
                  <a:pos x="56" y="14"/>
                </a:cxn>
                <a:cxn ang="0">
                  <a:pos x="53" y="18"/>
                </a:cxn>
                <a:cxn ang="0">
                  <a:pos x="52" y="23"/>
                </a:cxn>
                <a:cxn ang="0">
                  <a:pos x="46" y="28"/>
                </a:cxn>
                <a:cxn ang="0">
                  <a:pos x="45" y="32"/>
                </a:cxn>
                <a:cxn ang="0">
                  <a:pos x="42" y="32"/>
                </a:cxn>
                <a:cxn ang="0">
                  <a:pos x="32" y="32"/>
                </a:cxn>
                <a:cxn ang="0">
                  <a:pos x="25" y="35"/>
                </a:cxn>
                <a:cxn ang="0">
                  <a:pos x="17" y="34"/>
                </a:cxn>
                <a:cxn ang="0">
                  <a:pos x="13" y="29"/>
                </a:cxn>
                <a:cxn ang="0">
                  <a:pos x="13" y="24"/>
                </a:cxn>
                <a:cxn ang="0">
                  <a:pos x="10" y="19"/>
                </a:cxn>
                <a:cxn ang="0">
                  <a:pos x="3" y="18"/>
                </a:cxn>
                <a:cxn ang="0">
                  <a:pos x="0" y="14"/>
                </a:cxn>
                <a:cxn ang="0">
                  <a:pos x="3" y="9"/>
                </a:cxn>
                <a:cxn ang="0">
                  <a:pos x="8" y="4"/>
                </a:cxn>
                <a:cxn ang="0">
                  <a:pos x="14" y="0"/>
                </a:cxn>
                <a:cxn ang="0">
                  <a:pos x="23" y="3"/>
                </a:cxn>
                <a:cxn ang="0">
                  <a:pos x="28" y="3"/>
                </a:cxn>
                <a:cxn ang="0">
                  <a:pos x="36" y="7"/>
                </a:cxn>
                <a:cxn ang="0">
                  <a:pos x="43" y="11"/>
                </a:cxn>
                <a:cxn ang="0">
                  <a:pos x="52" y="13"/>
                </a:cxn>
                <a:cxn ang="0">
                  <a:pos x="56" y="14"/>
                </a:cxn>
              </a:cxnLst>
              <a:rect l="0" t="0" r="r" b="b"/>
              <a:pathLst>
                <a:path w="56" h="35">
                  <a:moveTo>
                    <a:pt x="56" y="14"/>
                  </a:moveTo>
                  <a:cubicBezTo>
                    <a:pt x="55" y="15"/>
                    <a:pt x="53" y="17"/>
                    <a:pt x="53" y="18"/>
                  </a:cubicBezTo>
                  <a:cubicBezTo>
                    <a:pt x="52" y="19"/>
                    <a:pt x="52" y="22"/>
                    <a:pt x="52" y="23"/>
                  </a:cubicBezTo>
                  <a:cubicBezTo>
                    <a:pt x="51" y="25"/>
                    <a:pt x="47" y="26"/>
                    <a:pt x="46" y="28"/>
                  </a:cubicBezTo>
                  <a:cubicBezTo>
                    <a:pt x="46" y="29"/>
                    <a:pt x="45" y="30"/>
                    <a:pt x="45" y="32"/>
                  </a:cubicBezTo>
                  <a:cubicBezTo>
                    <a:pt x="44" y="32"/>
                    <a:pt x="42" y="32"/>
                    <a:pt x="42" y="32"/>
                  </a:cubicBezTo>
                  <a:cubicBezTo>
                    <a:pt x="39" y="31"/>
                    <a:pt x="34" y="31"/>
                    <a:pt x="32" y="32"/>
                  </a:cubicBezTo>
                  <a:cubicBezTo>
                    <a:pt x="30" y="32"/>
                    <a:pt x="27" y="35"/>
                    <a:pt x="25" y="35"/>
                  </a:cubicBezTo>
                  <a:cubicBezTo>
                    <a:pt x="23" y="35"/>
                    <a:pt x="18" y="35"/>
                    <a:pt x="17" y="34"/>
                  </a:cubicBezTo>
                  <a:cubicBezTo>
                    <a:pt x="15" y="33"/>
                    <a:pt x="14" y="30"/>
                    <a:pt x="13" y="29"/>
                  </a:cubicBezTo>
                  <a:cubicBezTo>
                    <a:pt x="13" y="28"/>
                    <a:pt x="14" y="25"/>
                    <a:pt x="13" y="24"/>
                  </a:cubicBezTo>
                  <a:cubicBezTo>
                    <a:pt x="13" y="22"/>
                    <a:pt x="11" y="20"/>
                    <a:pt x="10" y="19"/>
                  </a:cubicBezTo>
                  <a:cubicBezTo>
                    <a:pt x="9" y="18"/>
                    <a:pt x="5" y="19"/>
                    <a:pt x="3" y="18"/>
                  </a:cubicBezTo>
                  <a:cubicBezTo>
                    <a:pt x="2" y="17"/>
                    <a:pt x="0" y="15"/>
                    <a:pt x="0" y="14"/>
                  </a:cubicBezTo>
                  <a:cubicBezTo>
                    <a:pt x="0" y="12"/>
                    <a:pt x="3" y="10"/>
                    <a:pt x="3" y="9"/>
                  </a:cubicBezTo>
                  <a:cubicBezTo>
                    <a:pt x="5" y="8"/>
                    <a:pt x="7" y="5"/>
                    <a:pt x="8" y="4"/>
                  </a:cubicBezTo>
                  <a:cubicBezTo>
                    <a:pt x="9" y="2"/>
                    <a:pt x="13" y="0"/>
                    <a:pt x="14" y="0"/>
                  </a:cubicBezTo>
                  <a:cubicBezTo>
                    <a:pt x="17" y="0"/>
                    <a:pt x="21" y="2"/>
                    <a:pt x="23" y="3"/>
                  </a:cubicBezTo>
                  <a:cubicBezTo>
                    <a:pt x="24" y="3"/>
                    <a:pt x="27" y="2"/>
                    <a:pt x="28" y="3"/>
                  </a:cubicBezTo>
                  <a:cubicBezTo>
                    <a:pt x="30" y="3"/>
                    <a:pt x="34" y="5"/>
                    <a:pt x="36" y="7"/>
                  </a:cubicBezTo>
                  <a:cubicBezTo>
                    <a:pt x="38" y="8"/>
                    <a:pt x="41" y="10"/>
                    <a:pt x="43" y="11"/>
                  </a:cubicBezTo>
                  <a:cubicBezTo>
                    <a:pt x="45" y="12"/>
                    <a:pt x="49" y="12"/>
                    <a:pt x="52" y="13"/>
                  </a:cubicBezTo>
                  <a:cubicBezTo>
                    <a:pt x="53" y="13"/>
                    <a:pt x="55" y="13"/>
                    <a:pt x="56" y="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4" name="Freeform 25">
              <a:extLst>
                <a:ext uri="{FF2B5EF4-FFF2-40B4-BE49-F238E27FC236}">
                  <a16:creationId xmlns:a16="http://schemas.microsoft.com/office/drawing/2014/main" id="{1E0F1B1C-563A-41D8-BA59-8CEC19A4EFFC}"/>
                </a:ext>
              </a:extLst>
            </p:cNvPr>
            <p:cNvSpPr>
              <a:spLocks/>
            </p:cNvSpPr>
            <p:nvPr/>
          </p:nvSpPr>
          <p:spPr bwMode="auto">
            <a:xfrm>
              <a:off x="3530600" y="3560763"/>
              <a:ext cx="180975" cy="123825"/>
            </a:xfrm>
            <a:custGeom>
              <a:avLst/>
              <a:gdLst/>
              <a:ahLst/>
              <a:cxnLst>
                <a:cxn ang="0">
                  <a:pos x="125" y="49"/>
                </a:cxn>
                <a:cxn ang="0">
                  <a:pos x="123" y="52"/>
                </a:cxn>
                <a:cxn ang="0">
                  <a:pos x="118" y="57"/>
                </a:cxn>
                <a:cxn ang="0">
                  <a:pos x="118" y="63"/>
                </a:cxn>
                <a:cxn ang="0">
                  <a:pos x="118" y="69"/>
                </a:cxn>
                <a:cxn ang="0">
                  <a:pos x="116" y="72"/>
                </a:cxn>
                <a:cxn ang="0">
                  <a:pos x="114" y="78"/>
                </a:cxn>
                <a:cxn ang="0">
                  <a:pos x="111" y="84"/>
                </a:cxn>
                <a:cxn ang="0">
                  <a:pos x="108" y="85"/>
                </a:cxn>
                <a:cxn ang="0">
                  <a:pos x="101" y="83"/>
                </a:cxn>
                <a:cxn ang="0">
                  <a:pos x="97" y="78"/>
                </a:cxn>
                <a:cxn ang="0">
                  <a:pos x="88" y="72"/>
                </a:cxn>
                <a:cxn ang="0">
                  <a:pos x="80" y="73"/>
                </a:cxn>
                <a:cxn ang="0">
                  <a:pos x="72" y="71"/>
                </a:cxn>
                <a:cxn ang="0">
                  <a:pos x="63" y="72"/>
                </a:cxn>
                <a:cxn ang="0">
                  <a:pos x="53" y="74"/>
                </a:cxn>
                <a:cxn ang="0">
                  <a:pos x="45" y="71"/>
                </a:cxn>
                <a:cxn ang="0">
                  <a:pos x="40" y="70"/>
                </a:cxn>
                <a:cxn ang="0">
                  <a:pos x="33" y="61"/>
                </a:cxn>
                <a:cxn ang="0">
                  <a:pos x="27" y="54"/>
                </a:cxn>
                <a:cxn ang="0">
                  <a:pos x="23" y="45"/>
                </a:cxn>
                <a:cxn ang="0">
                  <a:pos x="17" y="40"/>
                </a:cxn>
                <a:cxn ang="0">
                  <a:pos x="14" y="34"/>
                </a:cxn>
                <a:cxn ang="0">
                  <a:pos x="10" y="32"/>
                </a:cxn>
                <a:cxn ang="0">
                  <a:pos x="5" y="33"/>
                </a:cxn>
                <a:cxn ang="0">
                  <a:pos x="1" y="30"/>
                </a:cxn>
                <a:cxn ang="0">
                  <a:pos x="1" y="24"/>
                </a:cxn>
                <a:cxn ang="0">
                  <a:pos x="4" y="19"/>
                </a:cxn>
                <a:cxn ang="0">
                  <a:pos x="12" y="16"/>
                </a:cxn>
                <a:cxn ang="0">
                  <a:pos x="22" y="16"/>
                </a:cxn>
                <a:cxn ang="0">
                  <a:pos x="35" y="12"/>
                </a:cxn>
                <a:cxn ang="0">
                  <a:pos x="38" y="7"/>
                </a:cxn>
                <a:cxn ang="0">
                  <a:pos x="38" y="2"/>
                </a:cxn>
                <a:cxn ang="0">
                  <a:pos x="46" y="0"/>
                </a:cxn>
                <a:cxn ang="0">
                  <a:pos x="50" y="1"/>
                </a:cxn>
                <a:cxn ang="0">
                  <a:pos x="56" y="4"/>
                </a:cxn>
                <a:cxn ang="0">
                  <a:pos x="60" y="8"/>
                </a:cxn>
                <a:cxn ang="0">
                  <a:pos x="67" y="13"/>
                </a:cxn>
                <a:cxn ang="0">
                  <a:pos x="72" y="14"/>
                </a:cxn>
                <a:cxn ang="0">
                  <a:pos x="76" y="11"/>
                </a:cxn>
                <a:cxn ang="0">
                  <a:pos x="83" y="11"/>
                </a:cxn>
                <a:cxn ang="0">
                  <a:pos x="93" y="11"/>
                </a:cxn>
                <a:cxn ang="0">
                  <a:pos x="97" y="13"/>
                </a:cxn>
                <a:cxn ang="0">
                  <a:pos x="103" y="18"/>
                </a:cxn>
                <a:cxn ang="0">
                  <a:pos x="105" y="27"/>
                </a:cxn>
                <a:cxn ang="0">
                  <a:pos x="109" y="32"/>
                </a:cxn>
                <a:cxn ang="0">
                  <a:pos x="112" y="37"/>
                </a:cxn>
                <a:cxn ang="0">
                  <a:pos x="118" y="41"/>
                </a:cxn>
                <a:cxn ang="0">
                  <a:pos x="122" y="44"/>
                </a:cxn>
                <a:cxn ang="0">
                  <a:pos x="125" y="49"/>
                </a:cxn>
              </a:cxnLst>
              <a:rect l="0" t="0" r="r" b="b"/>
              <a:pathLst>
                <a:path w="125" h="85">
                  <a:moveTo>
                    <a:pt x="125" y="49"/>
                  </a:moveTo>
                  <a:cubicBezTo>
                    <a:pt x="125" y="50"/>
                    <a:pt x="124" y="52"/>
                    <a:pt x="123" y="52"/>
                  </a:cubicBezTo>
                  <a:cubicBezTo>
                    <a:pt x="122" y="54"/>
                    <a:pt x="118" y="55"/>
                    <a:pt x="118" y="57"/>
                  </a:cubicBezTo>
                  <a:cubicBezTo>
                    <a:pt x="117" y="58"/>
                    <a:pt x="118" y="61"/>
                    <a:pt x="118" y="63"/>
                  </a:cubicBezTo>
                  <a:cubicBezTo>
                    <a:pt x="118" y="64"/>
                    <a:pt x="118" y="67"/>
                    <a:pt x="118" y="69"/>
                  </a:cubicBezTo>
                  <a:cubicBezTo>
                    <a:pt x="117" y="70"/>
                    <a:pt x="116" y="71"/>
                    <a:pt x="116" y="72"/>
                  </a:cubicBezTo>
                  <a:cubicBezTo>
                    <a:pt x="115" y="74"/>
                    <a:pt x="114" y="77"/>
                    <a:pt x="114" y="78"/>
                  </a:cubicBezTo>
                  <a:cubicBezTo>
                    <a:pt x="113" y="80"/>
                    <a:pt x="113" y="83"/>
                    <a:pt x="111" y="84"/>
                  </a:cubicBezTo>
                  <a:cubicBezTo>
                    <a:pt x="111" y="85"/>
                    <a:pt x="109" y="85"/>
                    <a:pt x="108" y="85"/>
                  </a:cubicBezTo>
                  <a:cubicBezTo>
                    <a:pt x="106" y="85"/>
                    <a:pt x="102" y="84"/>
                    <a:pt x="101" y="83"/>
                  </a:cubicBezTo>
                  <a:cubicBezTo>
                    <a:pt x="99" y="82"/>
                    <a:pt x="98" y="79"/>
                    <a:pt x="97" y="78"/>
                  </a:cubicBezTo>
                  <a:cubicBezTo>
                    <a:pt x="95" y="76"/>
                    <a:pt x="90" y="73"/>
                    <a:pt x="88" y="72"/>
                  </a:cubicBezTo>
                  <a:cubicBezTo>
                    <a:pt x="86" y="72"/>
                    <a:pt x="82" y="73"/>
                    <a:pt x="80" y="73"/>
                  </a:cubicBezTo>
                  <a:cubicBezTo>
                    <a:pt x="78" y="73"/>
                    <a:pt x="74" y="72"/>
                    <a:pt x="72" y="71"/>
                  </a:cubicBezTo>
                  <a:cubicBezTo>
                    <a:pt x="70" y="71"/>
                    <a:pt x="66" y="72"/>
                    <a:pt x="63" y="72"/>
                  </a:cubicBezTo>
                  <a:cubicBezTo>
                    <a:pt x="61" y="72"/>
                    <a:pt x="56" y="75"/>
                    <a:pt x="53" y="74"/>
                  </a:cubicBezTo>
                  <a:cubicBezTo>
                    <a:pt x="51" y="74"/>
                    <a:pt x="47" y="72"/>
                    <a:pt x="45" y="71"/>
                  </a:cubicBezTo>
                  <a:cubicBezTo>
                    <a:pt x="44" y="71"/>
                    <a:pt x="41" y="71"/>
                    <a:pt x="40" y="70"/>
                  </a:cubicBezTo>
                  <a:cubicBezTo>
                    <a:pt x="37" y="68"/>
                    <a:pt x="35" y="63"/>
                    <a:pt x="33" y="61"/>
                  </a:cubicBezTo>
                  <a:cubicBezTo>
                    <a:pt x="32" y="59"/>
                    <a:pt x="28" y="56"/>
                    <a:pt x="27" y="54"/>
                  </a:cubicBezTo>
                  <a:cubicBezTo>
                    <a:pt x="26" y="52"/>
                    <a:pt x="25" y="47"/>
                    <a:pt x="23" y="45"/>
                  </a:cubicBezTo>
                  <a:cubicBezTo>
                    <a:pt x="22" y="43"/>
                    <a:pt x="19" y="41"/>
                    <a:pt x="17" y="40"/>
                  </a:cubicBezTo>
                  <a:cubicBezTo>
                    <a:pt x="16" y="39"/>
                    <a:pt x="15" y="36"/>
                    <a:pt x="14" y="34"/>
                  </a:cubicBezTo>
                  <a:cubicBezTo>
                    <a:pt x="13" y="34"/>
                    <a:pt x="11" y="33"/>
                    <a:pt x="10" y="32"/>
                  </a:cubicBezTo>
                  <a:cubicBezTo>
                    <a:pt x="9" y="32"/>
                    <a:pt x="6" y="33"/>
                    <a:pt x="5" y="33"/>
                  </a:cubicBezTo>
                  <a:cubicBezTo>
                    <a:pt x="4" y="33"/>
                    <a:pt x="1" y="31"/>
                    <a:pt x="1" y="30"/>
                  </a:cubicBezTo>
                  <a:cubicBezTo>
                    <a:pt x="0" y="28"/>
                    <a:pt x="1" y="26"/>
                    <a:pt x="1" y="24"/>
                  </a:cubicBezTo>
                  <a:cubicBezTo>
                    <a:pt x="1" y="23"/>
                    <a:pt x="3" y="20"/>
                    <a:pt x="4" y="19"/>
                  </a:cubicBezTo>
                  <a:cubicBezTo>
                    <a:pt x="6" y="17"/>
                    <a:pt x="10" y="16"/>
                    <a:pt x="12" y="16"/>
                  </a:cubicBezTo>
                  <a:cubicBezTo>
                    <a:pt x="15" y="15"/>
                    <a:pt x="20" y="16"/>
                    <a:pt x="22" y="16"/>
                  </a:cubicBezTo>
                  <a:cubicBezTo>
                    <a:pt x="26" y="15"/>
                    <a:pt x="33" y="15"/>
                    <a:pt x="35" y="12"/>
                  </a:cubicBezTo>
                  <a:cubicBezTo>
                    <a:pt x="36" y="11"/>
                    <a:pt x="37" y="8"/>
                    <a:pt x="38" y="7"/>
                  </a:cubicBezTo>
                  <a:cubicBezTo>
                    <a:pt x="38" y="5"/>
                    <a:pt x="37" y="3"/>
                    <a:pt x="38" y="2"/>
                  </a:cubicBezTo>
                  <a:cubicBezTo>
                    <a:pt x="39" y="0"/>
                    <a:pt x="44" y="0"/>
                    <a:pt x="46" y="0"/>
                  </a:cubicBezTo>
                  <a:cubicBezTo>
                    <a:pt x="47" y="0"/>
                    <a:pt x="49" y="1"/>
                    <a:pt x="50" y="1"/>
                  </a:cubicBezTo>
                  <a:cubicBezTo>
                    <a:pt x="51" y="2"/>
                    <a:pt x="54" y="3"/>
                    <a:pt x="56" y="4"/>
                  </a:cubicBezTo>
                  <a:cubicBezTo>
                    <a:pt x="57" y="4"/>
                    <a:pt x="59" y="7"/>
                    <a:pt x="60" y="8"/>
                  </a:cubicBezTo>
                  <a:cubicBezTo>
                    <a:pt x="61" y="10"/>
                    <a:pt x="65" y="13"/>
                    <a:pt x="67" y="13"/>
                  </a:cubicBezTo>
                  <a:cubicBezTo>
                    <a:pt x="68" y="14"/>
                    <a:pt x="70" y="14"/>
                    <a:pt x="72" y="14"/>
                  </a:cubicBezTo>
                  <a:cubicBezTo>
                    <a:pt x="73" y="14"/>
                    <a:pt x="75" y="11"/>
                    <a:pt x="76" y="11"/>
                  </a:cubicBezTo>
                  <a:cubicBezTo>
                    <a:pt x="78" y="10"/>
                    <a:pt x="81" y="11"/>
                    <a:pt x="83" y="11"/>
                  </a:cubicBezTo>
                  <a:cubicBezTo>
                    <a:pt x="86" y="10"/>
                    <a:pt x="91" y="10"/>
                    <a:pt x="93" y="11"/>
                  </a:cubicBezTo>
                  <a:cubicBezTo>
                    <a:pt x="94" y="11"/>
                    <a:pt x="96" y="12"/>
                    <a:pt x="97" y="13"/>
                  </a:cubicBezTo>
                  <a:cubicBezTo>
                    <a:pt x="99" y="14"/>
                    <a:pt x="102" y="16"/>
                    <a:pt x="103" y="18"/>
                  </a:cubicBezTo>
                  <a:cubicBezTo>
                    <a:pt x="104" y="20"/>
                    <a:pt x="104" y="25"/>
                    <a:pt x="105" y="27"/>
                  </a:cubicBezTo>
                  <a:cubicBezTo>
                    <a:pt x="106" y="29"/>
                    <a:pt x="108" y="31"/>
                    <a:pt x="109" y="32"/>
                  </a:cubicBezTo>
                  <a:cubicBezTo>
                    <a:pt x="110" y="33"/>
                    <a:pt x="111" y="36"/>
                    <a:pt x="112" y="37"/>
                  </a:cubicBezTo>
                  <a:cubicBezTo>
                    <a:pt x="114" y="38"/>
                    <a:pt x="117" y="40"/>
                    <a:pt x="118" y="41"/>
                  </a:cubicBezTo>
                  <a:cubicBezTo>
                    <a:pt x="119" y="42"/>
                    <a:pt x="121" y="44"/>
                    <a:pt x="122" y="44"/>
                  </a:cubicBezTo>
                  <a:cubicBezTo>
                    <a:pt x="123" y="45"/>
                    <a:pt x="125" y="48"/>
                    <a:pt x="125" y="4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5" name="Freeform 26">
              <a:extLst>
                <a:ext uri="{FF2B5EF4-FFF2-40B4-BE49-F238E27FC236}">
                  <a16:creationId xmlns:a16="http://schemas.microsoft.com/office/drawing/2014/main" id="{7A0D546A-E308-4453-AB36-26D23DF0963D}"/>
                </a:ext>
              </a:extLst>
            </p:cNvPr>
            <p:cNvSpPr>
              <a:spLocks/>
            </p:cNvSpPr>
            <p:nvPr/>
          </p:nvSpPr>
          <p:spPr bwMode="auto">
            <a:xfrm>
              <a:off x="3278188" y="3535363"/>
              <a:ext cx="31750" cy="20638"/>
            </a:xfrm>
            <a:custGeom>
              <a:avLst/>
              <a:gdLst/>
              <a:ahLst/>
              <a:cxnLst>
                <a:cxn ang="0">
                  <a:pos x="21" y="4"/>
                </a:cxn>
                <a:cxn ang="0">
                  <a:pos x="20" y="8"/>
                </a:cxn>
                <a:cxn ang="0">
                  <a:pos x="19" y="11"/>
                </a:cxn>
                <a:cxn ang="0">
                  <a:pos x="16" y="14"/>
                </a:cxn>
                <a:cxn ang="0">
                  <a:pos x="10" y="13"/>
                </a:cxn>
                <a:cxn ang="0">
                  <a:pos x="6" y="11"/>
                </a:cxn>
                <a:cxn ang="0">
                  <a:pos x="1" y="10"/>
                </a:cxn>
                <a:cxn ang="0">
                  <a:pos x="0" y="6"/>
                </a:cxn>
                <a:cxn ang="0">
                  <a:pos x="1" y="3"/>
                </a:cxn>
                <a:cxn ang="0">
                  <a:pos x="6" y="2"/>
                </a:cxn>
                <a:cxn ang="0">
                  <a:pos x="8" y="1"/>
                </a:cxn>
                <a:cxn ang="0">
                  <a:pos x="12" y="0"/>
                </a:cxn>
                <a:cxn ang="0">
                  <a:pos x="16" y="1"/>
                </a:cxn>
                <a:cxn ang="0">
                  <a:pos x="19" y="1"/>
                </a:cxn>
                <a:cxn ang="0">
                  <a:pos x="21" y="4"/>
                </a:cxn>
              </a:cxnLst>
              <a:rect l="0" t="0" r="r" b="b"/>
              <a:pathLst>
                <a:path w="21" h="14">
                  <a:moveTo>
                    <a:pt x="21" y="4"/>
                  </a:moveTo>
                  <a:cubicBezTo>
                    <a:pt x="21" y="5"/>
                    <a:pt x="20" y="7"/>
                    <a:pt x="20" y="8"/>
                  </a:cubicBezTo>
                  <a:cubicBezTo>
                    <a:pt x="20" y="9"/>
                    <a:pt x="20" y="11"/>
                    <a:pt x="19" y="11"/>
                  </a:cubicBezTo>
                  <a:cubicBezTo>
                    <a:pt x="19" y="12"/>
                    <a:pt x="17" y="13"/>
                    <a:pt x="16" y="14"/>
                  </a:cubicBezTo>
                  <a:cubicBezTo>
                    <a:pt x="15" y="14"/>
                    <a:pt x="12" y="14"/>
                    <a:pt x="10" y="13"/>
                  </a:cubicBezTo>
                  <a:cubicBezTo>
                    <a:pt x="9" y="13"/>
                    <a:pt x="8" y="11"/>
                    <a:pt x="6" y="11"/>
                  </a:cubicBezTo>
                  <a:cubicBezTo>
                    <a:pt x="5" y="11"/>
                    <a:pt x="2" y="11"/>
                    <a:pt x="1" y="10"/>
                  </a:cubicBezTo>
                  <a:cubicBezTo>
                    <a:pt x="0" y="10"/>
                    <a:pt x="0" y="8"/>
                    <a:pt x="0" y="6"/>
                  </a:cubicBezTo>
                  <a:cubicBezTo>
                    <a:pt x="0" y="6"/>
                    <a:pt x="1" y="4"/>
                    <a:pt x="1" y="3"/>
                  </a:cubicBezTo>
                  <a:cubicBezTo>
                    <a:pt x="2" y="3"/>
                    <a:pt x="5" y="3"/>
                    <a:pt x="6" y="2"/>
                  </a:cubicBezTo>
                  <a:cubicBezTo>
                    <a:pt x="6" y="2"/>
                    <a:pt x="7" y="1"/>
                    <a:pt x="8" y="1"/>
                  </a:cubicBezTo>
                  <a:cubicBezTo>
                    <a:pt x="9" y="1"/>
                    <a:pt x="11" y="0"/>
                    <a:pt x="12" y="0"/>
                  </a:cubicBezTo>
                  <a:cubicBezTo>
                    <a:pt x="13" y="0"/>
                    <a:pt x="15" y="1"/>
                    <a:pt x="16" y="1"/>
                  </a:cubicBezTo>
                  <a:cubicBezTo>
                    <a:pt x="16" y="1"/>
                    <a:pt x="18" y="1"/>
                    <a:pt x="19" y="1"/>
                  </a:cubicBezTo>
                  <a:cubicBezTo>
                    <a:pt x="20" y="2"/>
                    <a:pt x="21" y="3"/>
                    <a:pt x="21" y="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6" name="Freeform 27">
              <a:extLst>
                <a:ext uri="{FF2B5EF4-FFF2-40B4-BE49-F238E27FC236}">
                  <a16:creationId xmlns:a16="http://schemas.microsoft.com/office/drawing/2014/main" id="{10CBF0E7-5526-428E-81FE-54331BAC6F19}"/>
                </a:ext>
              </a:extLst>
            </p:cNvPr>
            <p:cNvSpPr>
              <a:spLocks/>
            </p:cNvSpPr>
            <p:nvPr/>
          </p:nvSpPr>
          <p:spPr bwMode="auto">
            <a:xfrm>
              <a:off x="3273425" y="3568701"/>
              <a:ext cx="193675" cy="90488"/>
            </a:xfrm>
            <a:custGeom>
              <a:avLst/>
              <a:gdLst/>
              <a:ahLst/>
              <a:cxnLst>
                <a:cxn ang="0">
                  <a:pos x="132" y="30"/>
                </a:cxn>
                <a:cxn ang="0">
                  <a:pos x="133" y="36"/>
                </a:cxn>
                <a:cxn ang="0">
                  <a:pos x="131" y="40"/>
                </a:cxn>
                <a:cxn ang="0">
                  <a:pos x="125" y="40"/>
                </a:cxn>
                <a:cxn ang="0">
                  <a:pos x="122" y="44"/>
                </a:cxn>
                <a:cxn ang="0">
                  <a:pos x="119" y="47"/>
                </a:cxn>
                <a:cxn ang="0">
                  <a:pos x="112" y="48"/>
                </a:cxn>
                <a:cxn ang="0">
                  <a:pos x="107" y="45"/>
                </a:cxn>
                <a:cxn ang="0">
                  <a:pos x="102" y="44"/>
                </a:cxn>
                <a:cxn ang="0">
                  <a:pos x="99" y="41"/>
                </a:cxn>
                <a:cxn ang="0">
                  <a:pos x="94" y="40"/>
                </a:cxn>
                <a:cxn ang="0">
                  <a:pos x="88" y="39"/>
                </a:cxn>
                <a:cxn ang="0">
                  <a:pos x="80" y="39"/>
                </a:cxn>
                <a:cxn ang="0">
                  <a:pos x="71" y="41"/>
                </a:cxn>
                <a:cxn ang="0">
                  <a:pos x="65" y="40"/>
                </a:cxn>
                <a:cxn ang="0">
                  <a:pos x="57" y="42"/>
                </a:cxn>
                <a:cxn ang="0">
                  <a:pos x="52" y="45"/>
                </a:cxn>
                <a:cxn ang="0">
                  <a:pos x="44" y="49"/>
                </a:cxn>
                <a:cxn ang="0">
                  <a:pos x="43" y="52"/>
                </a:cxn>
                <a:cxn ang="0">
                  <a:pos x="41" y="56"/>
                </a:cxn>
                <a:cxn ang="0">
                  <a:pos x="38" y="59"/>
                </a:cxn>
                <a:cxn ang="0">
                  <a:pos x="37" y="61"/>
                </a:cxn>
                <a:cxn ang="0">
                  <a:pos x="34" y="62"/>
                </a:cxn>
                <a:cxn ang="0">
                  <a:pos x="31" y="61"/>
                </a:cxn>
                <a:cxn ang="0">
                  <a:pos x="31" y="59"/>
                </a:cxn>
                <a:cxn ang="0">
                  <a:pos x="34" y="54"/>
                </a:cxn>
                <a:cxn ang="0">
                  <a:pos x="34" y="45"/>
                </a:cxn>
                <a:cxn ang="0">
                  <a:pos x="30" y="40"/>
                </a:cxn>
                <a:cxn ang="0">
                  <a:pos x="24" y="36"/>
                </a:cxn>
                <a:cxn ang="0">
                  <a:pos x="21" y="31"/>
                </a:cxn>
                <a:cxn ang="0">
                  <a:pos x="14" y="27"/>
                </a:cxn>
                <a:cxn ang="0">
                  <a:pos x="11" y="22"/>
                </a:cxn>
                <a:cxn ang="0">
                  <a:pos x="8" y="19"/>
                </a:cxn>
                <a:cxn ang="0">
                  <a:pos x="4" y="16"/>
                </a:cxn>
                <a:cxn ang="0">
                  <a:pos x="1" y="13"/>
                </a:cxn>
                <a:cxn ang="0">
                  <a:pos x="4" y="11"/>
                </a:cxn>
                <a:cxn ang="0">
                  <a:pos x="9" y="10"/>
                </a:cxn>
                <a:cxn ang="0">
                  <a:pos x="13" y="7"/>
                </a:cxn>
                <a:cxn ang="0">
                  <a:pos x="21" y="5"/>
                </a:cxn>
                <a:cxn ang="0">
                  <a:pos x="26" y="7"/>
                </a:cxn>
                <a:cxn ang="0">
                  <a:pos x="34" y="7"/>
                </a:cxn>
                <a:cxn ang="0">
                  <a:pos x="39" y="10"/>
                </a:cxn>
                <a:cxn ang="0">
                  <a:pos x="46" y="11"/>
                </a:cxn>
                <a:cxn ang="0">
                  <a:pos x="56" y="10"/>
                </a:cxn>
                <a:cxn ang="0">
                  <a:pos x="63" y="8"/>
                </a:cxn>
                <a:cxn ang="0">
                  <a:pos x="69" y="4"/>
                </a:cxn>
                <a:cxn ang="0">
                  <a:pos x="74" y="3"/>
                </a:cxn>
                <a:cxn ang="0">
                  <a:pos x="80" y="3"/>
                </a:cxn>
                <a:cxn ang="0">
                  <a:pos x="84" y="1"/>
                </a:cxn>
                <a:cxn ang="0">
                  <a:pos x="90" y="1"/>
                </a:cxn>
                <a:cxn ang="0">
                  <a:pos x="100" y="0"/>
                </a:cxn>
                <a:cxn ang="0">
                  <a:pos x="104" y="1"/>
                </a:cxn>
                <a:cxn ang="0">
                  <a:pos x="110" y="2"/>
                </a:cxn>
                <a:cxn ang="0">
                  <a:pos x="114" y="2"/>
                </a:cxn>
                <a:cxn ang="0">
                  <a:pos x="119" y="6"/>
                </a:cxn>
                <a:cxn ang="0">
                  <a:pos x="120" y="11"/>
                </a:cxn>
                <a:cxn ang="0">
                  <a:pos x="122" y="17"/>
                </a:cxn>
                <a:cxn ang="0">
                  <a:pos x="126" y="21"/>
                </a:cxn>
                <a:cxn ang="0">
                  <a:pos x="128" y="27"/>
                </a:cxn>
                <a:cxn ang="0">
                  <a:pos x="132" y="30"/>
                </a:cxn>
              </a:cxnLst>
              <a:rect l="0" t="0" r="r" b="b"/>
              <a:pathLst>
                <a:path w="133" h="62">
                  <a:moveTo>
                    <a:pt x="132" y="30"/>
                  </a:moveTo>
                  <a:cubicBezTo>
                    <a:pt x="133" y="31"/>
                    <a:pt x="133" y="34"/>
                    <a:pt x="133" y="36"/>
                  </a:cubicBezTo>
                  <a:cubicBezTo>
                    <a:pt x="133" y="37"/>
                    <a:pt x="132" y="39"/>
                    <a:pt x="131" y="40"/>
                  </a:cubicBezTo>
                  <a:cubicBezTo>
                    <a:pt x="130" y="41"/>
                    <a:pt x="126" y="40"/>
                    <a:pt x="125" y="40"/>
                  </a:cubicBezTo>
                  <a:cubicBezTo>
                    <a:pt x="124" y="41"/>
                    <a:pt x="123" y="43"/>
                    <a:pt x="122" y="44"/>
                  </a:cubicBezTo>
                  <a:cubicBezTo>
                    <a:pt x="122" y="45"/>
                    <a:pt x="120" y="47"/>
                    <a:pt x="119" y="47"/>
                  </a:cubicBezTo>
                  <a:cubicBezTo>
                    <a:pt x="117" y="48"/>
                    <a:pt x="114" y="48"/>
                    <a:pt x="112" y="48"/>
                  </a:cubicBezTo>
                  <a:cubicBezTo>
                    <a:pt x="111" y="48"/>
                    <a:pt x="109" y="46"/>
                    <a:pt x="107" y="45"/>
                  </a:cubicBezTo>
                  <a:cubicBezTo>
                    <a:pt x="106" y="44"/>
                    <a:pt x="104" y="44"/>
                    <a:pt x="102" y="44"/>
                  </a:cubicBezTo>
                  <a:cubicBezTo>
                    <a:pt x="101" y="43"/>
                    <a:pt x="100" y="41"/>
                    <a:pt x="99" y="41"/>
                  </a:cubicBezTo>
                  <a:cubicBezTo>
                    <a:pt x="98" y="40"/>
                    <a:pt x="96" y="40"/>
                    <a:pt x="94" y="40"/>
                  </a:cubicBezTo>
                  <a:cubicBezTo>
                    <a:pt x="93" y="39"/>
                    <a:pt x="90" y="39"/>
                    <a:pt x="88" y="39"/>
                  </a:cubicBezTo>
                  <a:cubicBezTo>
                    <a:pt x="86" y="39"/>
                    <a:pt x="82" y="39"/>
                    <a:pt x="80" y="39"/>
                  </a:cubicBezTo>
                  <a:cubicBezTo>
                    <a:pt x="78" y="40"/>
                    <a:pt x="74" y="41"/>
                    <a:pt x="71" y="41"/>
                  </a:cubicBezTo>
                  <a:cubicBezTo>
                    <a:pt x="70" y="41"/>
                    <a:pt x="67" y="40"/>
                    <a:pt x="65" y="40"/>
                  </a:cubicBezTo>
                  <a:cubicBezTo>
                    <a:pt x="63" y="40"/>
                    <a:pt x="59" y="41"/>
                    <a:pt x="57" y="42"/>
                  </a:cubicBezTo>
                  <a:cubicBezTo>
                    <a:pt x="56" y="42"/>
                    <a:pt x="53" y="44"/>
                    <a:pt x="52" y="45"/>
                  </a:cubicBezTo>
                  <a:cubicBezTo>
                    <a:pt x="50" y="46"/>
                    <a:pt x="45" y="47"/>
                    <a:pt x="44" y="49"/>
                  </a:cubicBezTo>
                  <a:cubicBezTo>
                    <a:pt x="43" y="49"/>
                    <a:pt x="43" y="51"/>
                    <a:pt x="43" y="52"/>
                  </a:cubicBezTo>
                  <a:cubicBezTo>
                    <a:pt x="43" y="53"/>
                    <a:pt x="42" y="55"/>
                    <a:pt x="41" y="56"/>
                  </a:cubicBezTo>
                  <a:cubicBezTo>
                    <a:pt x="41" y="57"/>
                    <a:pt x="39" y="59"/>
                    <a:pt x="38" y="59"/>
                  </a:cubicBezTo>
                  <a:cubicBezTo>
                    <a:pt x="38" y="60"/>
                    <a:pt x="37" y="61"/>
                    <a:pt x="37" y="61"/>
                  </a:cubicBezTo>
                  <a:cubicBezTo>
                    <a:pt x="36" y="62"/>
                    <a:pt x="35" y="62"/>
                    <a:pt x="34" y="62"/>
                  </a:cubicBezTo>
                  <a:cubicBezTo>
                    <a:pt x="33" y="62"/>
                    <a:pt x="31" y="62"/>
                    <a:pt x="31" y="61"/>
                  </a:cubicBezTo>
                  <a:cubicBezTo>
                    <a:pt x="31" y="61"/>
                    <a:pt x="31" y="60"/>
                    <a:pt x="31" y="59"/>
                  </a:cubicBezTo>
                  <a:cubicBezTo>
                    <a:pt x="32" y="58"/>
                    <a:pt x="33" y="55"/>
                    <a:pt x="34" y="54"/>
                  </a:cubicBezTo>
                  <a:cubicBezTo>
                    <a:pt x="34" y="52"/>
                    <a:pt x="35" y="47"/>
                    <a:pt x="34" y="45"/>
                  </a:cubicBezTo>
                  <a:cubicBezTo>
                    <a:pt x="34" y="43"/>
                    <a:pt x="31" y="41"/>
                    <a:pt x="30" y="40"/>
                  </a:cubicBezTo>
                  <a:cubicBezTo>
                    <a:pt x="29" y="39"/>
                    <a:pt x="25" y="38"/>
                    <a:pt x="24" y="36"/>
                  </a:cubicBezTo>
                  <a:cubicBezTo>
                    <a:pt x="23" y="35"/>
                    <a:pt x="23" y="32"/>
                    <a:pt x="21" y="31"/>
                  </a:cubicBezTo>
                  <a:cubicBezTo>
                    <a:pt x="20" y="29"/>
                    <a:pt x="15" y="29"/>
                    <a:pt x="14" y="27"/>
                  </a:cubicBezTo>
                  <a:cubicBezTo>
                    <a:pt x="13" y="26"/>
                    <a:pt x="12" y="24"/>
                    <a:pt x="11" y="22"/>
                  </a:cubicBezTo>
                  <a:cubicBezTo>
                    <a:pt x="11" y="21"/>
                    <a:pt x="9" y="19"/>
                    <a:pt x="8" y="19"/>
                  </a:cubicBezTo>
                  <a:cubicBezTo>
                    <a:pt x="7" y="18"/>
                    <a:pt x="5" y="17"/>
                    <a:pt x="4" y="16"/>
                  </a:cubicBezTo>
                  <a:cubicBezTo>
                    <a:pt x="3" y="16"/>
                    <a:pt x="0" y="14"/>
                    <a:pt x="1" y="13"/>
                  </a:cubicBezTo>
                  <a:cubicBezTo>
                    <a:pt x="1" y="12"/>
                    <a:pt x="3" y="11"/>
                    <a:pt x="4" y="11"/>
                  </a:cubicBezTo>
                  <a:cubicBezTo>
                    <a:pt x="5" y="11"/>
                    <a:pt x="8" y="11"/>
                    <a:pt x="9" y="10"/>
                  </a:cubicBezTo>
                  <a:cubicBezTo>
                    <a:pt x="10" y="10"/>
                    <a:pt x="12" y="8"/>
                    <a:pt x="13" y="7"/>
                  </a:cubicBezTo>
                  <a:cubicBezTo>
                    <a:pt x="15" y="7"/>
                    <a:pt x="19" y="5"/>
                    <a:pt x="21" y="5"/>
                  </a:cubicBezTo>
                  <a:cubicBezTo>
                    <a:pt x="22" y="5"/>
                    <a:pt x="25" y="6"/>
                    <a:pt x="26" y="7"/>
                  </a:cubicBezTo>
                  <a:cubicBezTo>
                    <a:pt x="28" y="7"/>
                    <a:pt x="32" y="7"/>
                    <a:pt x="34" y="7"/>
                  </a:cubicBezTo>
                  <a:cubicBezTo>
                    <a:pt x="35" y="8"/>
                    <a:pt x="38" y="10"/>
                    <a:pt x="39" y="10"/>
                  </a:cubicBezTo>
                  <a:cubicBezTo>
                    <a:pt x="41" y="11"/>
                    <a:pt x="45" y="11"/>
                    <a:pt x="46" y="11"/>
                  </a:cubicBezTo>
                  <a:cubicBezTo>
                    <a:pt x="49" y="11"/>
                    <a:pt x="53" y="10"/>
                    <a:pt x="56" y="10"/>
                  </a:cubicBezTo>
                  <a:cubicBezTo>
                    <a:pt x="57" y="9"/>
                    <a:pt x="61" y="9"/>
                    <a:pt x="63" y="8"/>
                  </a:cubicBezTo>
                  <a:cubicBezTo>
                    <a:pt x="64" y="7"/>
                    <a:pt x="67" y="5"/>
                    <a:pt x="69" y="4"/>
                  </a:cubicBezTo>
                  <a:cubicBezTo>
                    <a:pt x="70" y="4"/>
                    <a:pt x="72" y="3"/>
                    <a:pt x="74" y="3"/>
                  </a:cubicBezTo>
                  <a:cubicBezTo>
                    <a:pt x="75" y="3"/>
                    <a:pt x="78" y="3"/>
                    <a:pt x="80" y="3"/>
                  </a:cubicBezTo>
                  <a:cubicBezTo>
                    <a:pt x="81" y="2"/>
                    <a:pt x="83" y="1"/>
                    <a:pt x="84" y="1"/>
                  </a:cubicBezTo>
                  <a:cubicBezTo>
                    <a:pt x="85" y="0"/>
                    <a:pt x="89" y="1"/>
                    <a:pt x="90" y="1"/>
                  </a:cubicBezTo>
                  <a:cubicBezTo>
                    <a:pt x="93" y="1"/>
                    <a:pt x="98" y="0"/>
                    <a:pt x="100" y="0"/>
                  </a:cubicBezTo>
                  <a:cubicBezTo>
                    <a:pt x="101" y="0"/>
                    <a:pt x="103" y="1"/>
                    <a:pt x="104" y="1"/>
                  </a:cubicBezTo>
                  <a:cubicBezTo>
                    <a:pt x="106" y="2"/>
                    <a:pt x="108" y="2"/>
                    <a:pt x="110" y="2"/>
                  </a:cubicBezTo>
                  <a:cubicBezTo>
                    <a:pt x="111" y="2"/>
                    <a:pt x="113" y="2"/>
                    <a:pt x="114" y="2"/>
                  </a:cubicBezTo>
                  <a:cubicBezTo>
                    <a:pt x="115" y="3"/>
                    <a:pt x="118" y="4"/>
                    <a:pt x="119" y="6"/>
                  </a:cubicBezTo>
                  <a:cubicBezTo>
                    <a:pt x="120" y="7"/>
                    <a:pt x="120" y="10"/>
                    <a:pt x="120" y="11"/>
                  </a:cubicBezTo>
                  <a:cubicBezTo>
                    <a:pt x="121" y="13"/>
                    <a:pt x="121" y="16"/>
                    <a:pt x="122" y="17"/>
                  </a:cubicBezTo>
                  <a:cubicBezTo>
                    <a:pt x="123" y="18"/>
                    <a:pt x="125" y="20"/>
                    <a:pt x="126" y="21"/>
                  </a:cubicBezTo>
                  <a:cubicBezTo>
                    <a:pt x="127" y="22"/>
                    <a:pt x="127" y="25"/>
                    <a:pt x="128" y="27"/>
                  </a:cubicBezTo>
                  <a:cubicBezTo>
                    <a:pt x="129" y="28"/>
                    <a:pt x="132" y="29"/>
                    <a:pt x="132" y="3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7" name="Freeform 28">
              <a:extLst>
                <a:ext uri="{FF2B5EF4-FFF2-40B4-BE49-F238E27FC236}">
                  <a16:creationId xmlns:a16="http://schemas.microsoft.com/office/drawing/2014/main" id="{2BA4DBB2-F32B-48D8-8E19-2B8630860823}"/>
                </a:ext>
              </a:extLst>
            </p:cNvPr>
            <p:cNvSpPr>
              <a:spLocks/>
            </p:cNvSpPr>
            <p:nvPr/>
          </p:nvSpPr>
          <p:spPr bwMode="auto">
            <a:xfrm>
              <a:off x="3114675" y="3578226"/>
              <a:ext cx="627062" cy="266700"/>
            </a:xfrm>
            <a:custGeom>
              <a:avLst/>
              <a:gdLst/>
              <a:ahLst/>
              <a:cxnLst>
                <a:cxn ang="0">
                  <a:pos x="426" y="138"/>
                </a:cxn>
                <a:cxn ang="0">
                  <a:pos x="425" y="164"/>
                </a:cxn>
                <a:cxn ang="0">
                  <a:pos x="426" y="182"/>
                </a:cxn>
                <a:cxn ang="0">
                  <a:pos x="411" y="160"/>
                </a:cxn>
                <a:cxn ang="0">
                  <a:pos x="390" y="159"/>
                </a:cxn>
                <a:cxn ang="0">
                  <a:pos x="362" y="168"/>
                </a:cxn>
                <a:cxn ang="0">
                  <a:pos x="332" y="156"/>
                </a:cxn>
                <a:cxn ang="0">
                  <a:pos x="307" y="135"/>
                </a:cxn>
                <a:cxn ang="0">
                  <a:pos x="288" y="122"/>
                </a:cxn>
                <a:cxn ang="0">
                  <a:pos x="267" y="118"/>
                </a:cxn>
                <a:cxn ang="0">
                  <a:pos x="250" y="139"/>
                </a:cxn>
                <a:cxn ang="0">
                  <a:pos x="237" y="166"/>
                </a:cxn>
                <a:cxn ang="0">
                  <a:pos x="210" y="170"/>
                </a:cxn>
                <a:cxn ang="0">
                  <a:pos x="192" y="167"/>
                </a:cxn>
                <a:cxn ang="0">
                  <a:pos x="175" y="155"/>
                </a:cxn>
                <a:cxn ang="0">
                  <a:pos x="155" y="152"/>
                </a:cxn>
                <a:cxn ang="0">
                  <a:pos x="141" y="127"/>
                </a:cxn>
                <a:cxn ang="0">
                  <a:pos x="133" y="113"/>
                </a:cxn>
                <a:cxn ang="0">
                  <a:pos x="117" y="117"/>
                </a:cxn>
                <a:cxn ang="0">
                  <a:pos x="78" y="127"/>
                </a:cxn>
                <a:cxn ang="0">
                  <a:pos x="53" y="108"/>
                </a:cxn>
                <a:cxn ang="0">
                  <a:pos x="40" y="75"/>
                </a:cxn>
                <a:cxn ang="0">
                  <a:pos x="8" y="65"/>
                </a:cxn>
                <a:cxn ang="0">
                  <a:pos x="3" y="46"/>
                </a:cxn>
                <a:cxn ang="0">
                  <a:pos x="23" y="35"/>
                </a:cxn>
                <a:cxn ang="0">
                  <a:pos x="52" y="19"/>
                </a:cxn>
                <a:cxn ang="0">
                  <a:pos x="76" y="1"/>
                </a:cxn>
                <a:cxn ang="0">
                  <a:pos x="100" y="7"/>
                </a:cxn>
                <a:cxn ang="0">
                  <a:pos x="104" y="17"/>
                </a:cxn>
                <a:cxn ang="0">
                  <a:pos x="116" y="31"/>
                </a:cxn>
                <a:cxn ang="0">
                  <a:pos x="128" y="45"/>
                </a:cxn>
                <a:cxn ang="0">
                  <a:pos x="145" y="64"/>
                </a:cxn>
                <a:cxn ang="0">
                  <a:pos x="161" y="47"/>
                </a:cxn>
                <a:cxn ang="0">
                  <a:pos x="190" y="45"/>
                </a:cxn>
                <a:cxn ang="0">
                  <a:pos x="213" y="44"/>
                </a:cxn>
                <a:cxn ang="0">
                  <a:pos x="239" y="46"/>
                </a:cxn>
                <a:cxn ang="0">
                  <a:pos x="258" y="45"/>
                </a:cxn>
                <a:cxn ang="0">
                  <a:pos x="272" y="59"/>
                </a:cxn>
                <a:cxn ang="0">
                  <a:pos x="309" y="73"/>
                </a:cxn>
                <a:cxn ang="0">
                  <a:pos x="338" y="116"/>
                </a:cxn>
                <a:cxn ang="0">
                  <a:pos x="365" y="137"/>
                </a:cxn>
                <a:cxn ang="0">
                  <a:pos x="385" y="130"/>
                </a:cxn>
                <a:cxn ang="0">
                  <a:pos x="406" y="133"/>
                </a:cxn>
                <a:cxn ang="0">
                  <a:pos x="422" y="127"/>
                </a:cxn>
              </a:cxnLst>
              <a:rect l="0" t="0" r="r" b="b"/>
              <a:pathLst>
                <a:path w="430" h="182">
                  <a:moveTo>
                    <a:pt x="430" y="127"/>
                  </a:moveTo>
                  <a:cubicBezTo>
                    <a:pt x="430" y="128"/>
                    <a:pt x="429" y="130"/>
                    <a:pt x="429" y="131"/>
                  </a:cubicBezTo>
                  <a:cubicBezTo>
                    <a:pt x="428" y="133"/>
                    <a:pt x="426" y="136"/>
                    <a:pt x="426" y="138"/>
                  </a:cubicBezTo>
                  <a:cubicBezTo>
                    <a:pt x="426" y="140"/>
                    <a:pt x="426" y="143"/>
                    <a:pt x="426" y="145"/>
                  </a:cubicBezTo>
                  <a:cubicBezTo>
                    <a:pt x="426" y="147"/>
                    <a:pt x="424" y="151"/>
                    <a:pt x="423" y="153"/>
                  </a:cubicBezTo>
                  <a:cubicBezTo>
                    <a:pt x="423" y="156"/>
                    <a:pt x="424" y="161"/>
                    <a:pt x="425" y="164"/>
                  </a:cubicBezTo>
                  <a:cubicBezTo>
                    <a:pt x="425" y="167"/>
                    <a:pt x="428" y="171"/>
                    <a:pt x="429" y="174"/>
                  </a:cubicBezTo>
                  <a:cubicBezTo>
                    <a:pt x="429" y="176"/>
                    <a:pt x="428" y="180"/>
                    <a:pt x="428" y="182"/>
                  </a:cubicBezTo>
                  <a:cubicBezTo>
                    <a:pt x="427" y="182"/>
                    <a:pt x="426" y="182"/>
                    <a:pt x="426" y="182"/>
                  </a:cubicBezTo>
                  <a:cubicBezTo>
                    <a:pt x="424" y="182"/>
                    <a:pt x="419" y="182"/>
                    <a:pt x="418" y="180"/>
                  </a:cubicBezTo>
                  <a:cubicBezTo>
                    <a:pt x="416" y="179"/>
                    <a:pt x="416" y="174"/>
                    <a:pt x="415" y="172"/>
                  </a:cubicBezTo>
                  <a:cubicBezTo>
                    <a:pt x="414" y="169"/>
                    <a:pt x="414" y="161"/>
                    <a:pt x="411" y="160"/>
                  </a:cubicBezTo>
                  <a:cubicBezTo>
                    <a:pt x="409" y="158"/>
                    <a:pt x="404" y="160"/>
                    <a:pt x="401" y="160"/>
                  </a:cubicBezTo>
                  <a:cubicBezTo>
                    <a:pt x="400" y="160"/>
                    <a:pt x="398" y="161"/>
                    <a:pt x="397" y="161"/>
                  </a:cubicBezTo>
                  <a:cubicBezTo>
                    <a:pt x="395" y="161"/>
                    <a:pt x="392" y="160"/>
                    <a:pt x="390" y="159"/>
                  </a:cubicBezTo>
                  <a:cubicBezTo>
                    <a:pt x="387" y="159"/>
                    <a:pt x="380" y="158"/>
                    <a:pt x="377" y="160"/>
                  </a:cubicBezTo>
                  <a:cubicBezTo>
                    <a:pt x="375" y="161"/>
                    <a:pt x="374" y="167"/>
                    <a:pt x="372" y="169"/>
                  </a:cubicBezTo>
                  <a:cubicBezTo>
                    <a:pt x="370" y="170"/>
                    <a:pt x="364" y="169"/>
                    <a:pt x="362" y="168"/>
                  </a:cubicBezTo>
                  <a:cubicBezTo>
                    <a:pt x="359" y="168"/>
                    <a:pt x="354" y="167"/>
                    <a:pt x="351" y="166"/>
                  </a:cubicBezTo>
                  <a:cubicBezTo>
                    <a:pt x="349" y="166"/>
                    <a:pt x="345" y="165"/>
                    <a:pt x="343" y="164"/>
                  </a:cubicBezTo>
                  <a:cubicBezTo>
                    <a:pt x="340" y="162"/>
                    <a:pt x="334" y="159"/>
                    <a:pt x="332" y="156"/>
                  </a:cubicBezTo>
                  <a:cubicBezTo>
                    <a:pt x="329" y="154"/>
                    <a:pt x="324" y="148"/>
                    <a:pt x="321" y="145"/>
                  </a:cubicBezTo>
                  <a:cubicBezTo>
                    <a:pt x="320" y="144"/>
                    <a:pt x="317" y="140"/>
                    <a:pt x="316" y="139"/>
                  </a:cubicBezTo>
                  <a:cubicBezTo>
                    <a:pt x="314" y="138"/>
                    <a:pt x="309" y="136"/>
                    <a:pt x="307" y="135"/>
                  </a:cubicBezTo>
                  <a:cubicBezTo>
                    <a:pt x="305" y="133"/>
                    <a:pt x="303" y="129"/>
                    <a:pt x="301" y="128"/>
                  </a:cubicBezTo>
                  <a:cubicBezTo>
                    <a:pt x="300" y="127"/>
                    <a:pt x="296" y="126"/>
                    <a:pt x="294" y="125"/>
                  </a:cubicBezTo>
                  <a:cubicBezTo>
                    <a:pt x="292" y="124"/>
                    <a:pt x="289" y="123"/>
                    <a:pt x="288" y="122"/>
                  </a:cubicBezTo>
                  <a:cubicBezTo>
                    <a:pt x="286" y="121"/>
                    <a:pt x="285" y="117"/>
                    <a:pt x="283" y="116"/>
                  </a:cubicBezTo>
                  <a:cubicBezTo>
                    <a:pt x="281" y="115"/>
                    <a:pt x="275" y="115"/>
                    <a:pt x="273" y="115"/>
                  </a:cubicBezTo>
                  <a:cubicBezTo>
                    <a:pt x="271" y="116"/>
                    <a:pt x="269" y="117"/>
                    <a:pt x="267" y="118"/>
                  </a:cubicBezTo>
                  <a:cubicBezTo>
                    <a:pt x="265" y="119"/>
                    <a:pt x="261" y="122"/>
                    <a:pt x="259" y="123"/>
                  </a:cubicBezTo>
                  <a:cubicBezTo>
                    <a:pt x="257" y="125"/>
                    <a:pt x="253" y="128"/>
                    <a:pt x="252" y="130"/>
                  </a:cubicBezTo>
                  <a:cubicBezTo>
                    <a:pt x="251" y="132"/>
                    <a:pt x="251" y="137"/>
                    <a:pt x="250" y="139"/>
                  </a:cubicBezTo>
                  <a:cubicBezTo>
                    <a:pt x="249" y="142"/>
                    <a:pt x="245" y="148"/>
                    <a:pt x="244" y="151"/>
                  </a:cubicBezTo>
                  <a:cubicBezTo>
                    <a:pt x="243" y="154"/>
                    <a:pt x="244" y="161"/>
                    <a:pt x="242" y="163"/>
                  </a:cubicBezTo>
                  <a:cubicBezTo>
                    <a:pt x="241" y="165"/>
                    <a:pt x="238" y="166"/>
                    <a:pt x="237" y="166"/>
                  </a:cubicBezTo>
                  <a:cubicBezTo>
                    <a:pt x="235" y="167"/>
                    <a:pt x="231" y="165"/>
                    <a:pt x="229" y="165"/>
                  </a:cubicBezTo>
                  <a:cubicBezTo>
                    <a:pt x="226" y="165"/>
                    <a:pt x="220" y="166"/>
                    <a:pt x="217" y="167"/>
                  </a:cubicBezTo>
                  <a:cubicBezTo>
                    <a:pt x="215" y="168"/>
                    <a:pt x="212" y="170"/>
                    <a:pt x="210" y="170"/>
                  </a:cubicBezTo>
                  <a:cubicBezTo>
                    <a:pt x="208" y="171"/>
                    <a:pt x="204" y="172"/>
                    <a:pt x="202" y="172"/>
                  </a:cubicBezTo>
                  <a:cubicBezTo>
                    <a:pt x="200" y="173"/>
                    <a:pt x="197" y="172"/>
                    <a:pt x="195" y="172"/>
                  </a:cubicBezTo>
                  <a:cubicBezTo>
                    <a:pt x="194" y="171"/>
                    <a:pt x="193" y="168"/>
                    <a:pt x="192" y="167"/>
                  </a:cubicBezTo>
                  <a:cubicBezTo>
                    <a:pt x="191" y="166"/>
                    <a:pt x="187" y="165"/>
                    <a:pt x="185" y="164"/>
                  </a:cubicBezTo>
                  <a:cubicBezTo>
                    <a:pt x="184" y="163"/>
                    <a:pt x="180" y="162"/>
                    <a:pt x="179" y="161"/>
                  </a:cubicBezTo>
                  <a:cubicBezTo>
                    <a:pt x="178" y="160"/>
                    <a:pt x="177" y="157"/>
                    <a:pt x="175" y="155"/>
                  </a:cubicBezTo>
                  <a:cubicBezTo>
                    <a:pt x="175" y="154"/>
                    <a:pt x="173" y="152"/>
                    <a:pt x="172" y="152"/>
                  </a:cubicBezTo>
                  <a:cubicBezTo>
                    <a:pt x="170" y="151"/>
                    <a:pt x="165" y="153"/>
                    <a:pt x="163" y="153"/>
                  </a:cubicBezTo>
                  <a:cubicBezTo>
                    <a:pt x="161" y="153"/>
                    <a:pt x="157" y="153"/>
                    <a:pt x="155" y="152"/>
                  </a:cubicBezTo>
                  <a:cubicBezTo>
                    <a:pt x="153" y="151"/>
                    <a:pt x="150" y="148"/>
                    <a:pt x="150" y="146"/>
                  </a:cubicBezTo>
                  <a:cubicBezTo>
                    <a:pt x="149" y="143"/>
                    <a:pt x="151" y="138"/>
                    <a:pt x="150" y="136"/>
                  </a:cubicBezTo>
                  <a:cubicBezTo>
                    <a:pt x="149" y="133"/>
                    <a:pt x="144" y="128"/>
                    <a:pt x="141" y="127"/>
                  </a:cubicBezTo>
                  <a:cubicBezTo>
                    <a:pt x="140" y="126"/>
                    <a:pt x="137" y="126"/>
                    <a:pt x="136" y="125"/>
                  </a:cubicBezTo>
                  <a:cubicBezTo>
                    <a:pt x="134" y="124"/>
                    <a:pt x="131" y="120"/>
                    <a:pt x="131" y="118"/>
                  </a:cubicBezTo>
                  <a:cubicBezTo>
                    <a:pt x="131" y="116"/>
                    <a:pt x="134" y="114"/>
                    <a:pt x="133" y="113"/>
                  </a:cubicBezTo>
                  <a:cubicBezTo>
                    <a:pt x="133" y="111"/>
                    <a:pt x="130" y="111"/>
                    <a:pt x="128" y="111"/>
                  </a:cubicBezTo>
                  <a:cubicBezTo>
                    <a:pt x="127" y="111"/>
                    <a:pt x="124" y="111"/>
                    <a:pt x="123" y="111"/>
                  </a:cubicBezTo>
                  <a:cubicBezTo>
                    <a:pt x="121" y="112"/>
                    <a:pt x="119" y="116"/>
                    <a:pt x="117" y="117"/>
                  </a:cubicBezTo>
                  <a:cubicBezTo>
                    <a:pt x="116" y="119"/>
                    <a:pt x="113" y="124"/>
                    <a:pt x="111" y="125"/>
                  </a:cubicBezTo>
                  <a:cubicBezTo>
                    <a:pt x="108" y="127"/>
                    <a:pt x="100" y="127"/>
                    <a:pt x="97" y="128"/>
                  </a:cubicBezTo>
                  <a:cubicBezTo>
                    <a:pt x="92" y="128"/>
                    <a:pt x="83" y="128"/>
                    <a:pt x="78" y="127"/>
                  </a:cubicBezTo>
                  <a:cubicBezTo>
                    <a:pt x="76" y="126"/>
                    <a:pt x="71" y="123"/>
                    <a:pt x="68" y="122"/>
                  </a:cubicBezTo>
                  <a:cubicBezTo>
                    <a:pt x="66" y="120"/>
                    <a:pt x="63" y="118"/>
                    <a:pt x="61" y="116"/>
                  </a:cubicBezTo>
                  <a:cubicBezTo>
                    <a:pt x="59" y="114"/>
                    <a:pt x="55" y="110"/>
                    <a:pt x="53" y="108"/>
                  </a:cubicBezTo>
                  <a:cubicBezTo>
                    <a:pt x="51" y="105"/>
                    <a:pt x="47" y="98"/>
                    <a:pt x="45" y="94"/>
                  </a:cubicBezTo>
                  <a:cubicBezTo>
                    <a:pt x="44" y="92"/>
                    <a:pt x="43" y="88"/>
                    <a:pt x="43" y="85"/>
                  </a:cubicBezTo>
                  <a:cubicBezTo>
                    <a:pt x="42" y="83"/>
                    <a:pt x="42" y="77"/>
                    <a:pt x="40" y="75"/>
                  </a:cubicBezTo>
                  <a:cubicBezTo>
                    <a:pt x="39" y="74"/>
                    <a:pt x="34" y="72"/>
                    <a:pt x="31" y="71"/>
                  </a:cubicBezTo>
                  <a:cubicBezTo>
                    <a:pt x="28" y="70"/>
                    <a:pt x="23" y="70"/>
                    <a:pt x="20" y="70"/>
                  </a:cubicBezTo>
                  <a:cubicBezTo>
                    <a:pt x="17" y="69"/>
                    <a:pt x="11" y="67"/>
                    <a:pt x="8" y="65"/>
                  </a:cubicBezTo>
                  <a:cubicBezTo>
                    <a:pt x="7" y="63"/>
                    <a:pt x="6" y="59"/>
                    <a:pt x="5" y="57"/>
                  </a:cubicBezTo>
                  <a:cubicBezTo>
                    <a:pt x="4" y="56"/>
                    <a:pt x="1" y="55"/>
                    <a:pt x="1" y="54"/>
                  </a:cubicBezTo>
                  <a:cubicBezTo>
                    <a:pt x="0" y="52"/>
                    <a:pt x="2" y="47"/>
                    <a:pt x="3" y="46"/>
                  </a:cubicBezTo>
                  <a:cubicBezTo>
                    <a:pt x="4" y="44"/>
                    <a:pt x="6" y="42"/>
                    <a:pt x="7" y="41"/>
                  </a:cubicBezTo>
                  <a:cubicBezTo>
                    <a:pt x="9" y="39"/>
                    <a:pt x="13" y="38"/>
                    <a:pt x="15" y="37"/>
                  </a:cubicBezTo>
                  <a:cubicBezTo>
                    <a:pt x="17" y="36"/>
                    <a:pt x="21" y="36"/>
                    <a:pt x="23" y="35"/>
                  </a:cubicBezTo>
                  <a:cubicBezTo>
                    <a:pt x="24" y="34"/>
                    <a:pt x="26" y="32"/>
                    <a:pt x="27" y="32"/>
                  </a:cubicBezTo>
                  <a:cubicBezTo>
                    <a:pt x="30" y="30"/>
                    <a:pt x="35" y="28"/>
                    <a:pt x="38" y="26"/>
                  </a:cubicBezTo>
                  <a:cubicBezTo>
                    <a:pt x="41" y="24"/>
                    <a:pt x="49" y="21"/>
                    <a:pt x="52" y="19"/>
                  </a:cubicBezTo>
                  <a:cubicBezTo>
                    <a:pt x="54" y="17"/>
                    <a:pt x="58" y="14"/>
                    <a:pt x="60" y="13"/>
                  </a:cubicBezTo>
                  <a:cubicBezTo>
                    <a:pt x="62" y="11"/>
                    <a:pt x="66" y="8"/>
                    <a:pt x="68" y="6"/>
                  </a:cubicBezTo>
                  <a:cubicBezTo>
                    <a:pt x="69" y="5"/>
                    <a:pt x="73" y="2"/>
                    <a:pt x="76" y="1"/>
                  </a:cubicBezTo>
                  <a:cubicBezTo>
                    <a:pt x="78" y="0"/>
                    <a:pt x="83" y="1"/>
                    <a:pt x="86" y="1"/>
                  </a:cubicBezTo>
                  <a:cubicBezTo>
                    <a:pt x="88" y="2"/>
                    <a:pt x="92" y="5"/>
                    <a:pt x="94" y="6"/>
                  </a:cubicBezTo>
                  <a:cubicBezTo>
                    <a:pt x="96" y="6"/>
                    <a:pt x="98" y="7"/>
                    <a:pt x="100" y="7"/>
                  </a:cubicBezTo>
                  <a:cubicBezTo>
                    <a:pt x="101" y="7"/>
                    <a:pt x="104" y="6"/>
                    <a:pt x="105" y="6"/>
                  </a:cubicBezTo>
                  <a:cubicBezTo>
                    <a:pt x="106" y="7"/>
                    <a:pt x="106" y="9"/>
                    <a:pt x="106" y="10"/>
                  </a:cubicBezTo>
                  <a:cubicBezTo>
                    <a:pt x="106" y="12"/>
                    <a:pt x="105" y="15"/>
                    <a:pt x="104" y="17"/>
                  </a:cubicBezTo>
                  <a:cubicBezTo>
                    <a:pt x="104" y="18"/>
                    <a:pt x="105" y="22"/>
                    <a:pt x="106" y="23"/>
                  </a:cubicBezTo>
                  <a:cubicBezTo>
                    <a:pt x="107" y="25"/>
                    <a:pt x="110" y="28"/>
                    <a:pt x="111" y="29"/>
                  </a:cubicBezTo>
                  <a:cubicBezTo>
                    <a:pt x="113" y="30"/>
                    <a:pt x="115" y="30"/>
                    <a:pt x="116" y="31"/>
                  </a:cubicBezTo>
                  <a:cubicBezTo>
                    <a:pt x="118" y="32"/>
                    <a:pt x="119" y="36"/>
                    <a:pt x="120" y="37"/>
                  </a:cubicBezTo>
                  <a:cubicBezTo>
                    <a:pt x="121" y="38"/>
                    <a:pt x="121" y="41"/>
                    <a:pt x="122" y="41"/>
                  </a:cubicBezTo>
                  <a:cubicBezTo>
                    <a:pt x="123" y="43"/>
                    <a:pt x="127" y="44"/>
                    <a:pt x="128" y="45"/>
                  </a:cubicBezTo>
                  <a:cubicBezTo>
                    <a:pt x="130" y="47"/>
                    <a:pt x="130" y="54"/>
                    <a:pt x="132" y="56"/>
                  </a:cubicBezTo>
                  <a:cubicBezTo>
                    <a:pt x="133" y="58"/>
                    <a:pt x="135" y="62"/>
                    <a:pt x="137" y="63"/>
                  </a:cubicBezTo>
                  <a:cubicBezTo>
                    <a:pt x="139" y="64"/>
                    <a:pt x="143" y="64"/>
                    <a:pt x="145" y="64"/>
                  </a:cubicBezTo>
                  <a:cubicBezTo>
                    <a:pt x="147" y="63"/>
                    <a:pt x="150" y="62"/>
                    <a:pt x="151" y="61"/>
                  </a:cubicBezTo>
                  <a:cubicBezTo>
                    <a:pt x="153" y="60"/>
                    <a:pt x="155" y="55"/>
                    <a:pt x="157" y="53"/>
                  </a:cubicBezTo>
                  <a:cubicBezTo>
                    <a:pt x="158" y="52"/>
                    <a:pt x="160" y="49"/>
                    <a:pt x="161" y="47"/>
                  </a:cubicBezTo>
                  <a:cubicBezTo>
                    <a:pt x="163" y="46"/>
                    <a:pt x="166" y="45"/>
                    <a:pt x="168" y="44"/>
                  </a:cubicBezTo>
                  <a:cubicBezTo>
                    <a:pt x="171" y="44"/>
                    <a:pt x="176" y="44"/>
                    <a:pt x="178" y="44"/>
                  </a:cubicBezTo>
                  <a:cubicBezTo>
                    <a:pt x="181" y="44"/>
                    <a:pt x="187" y="45"/>
                    <a:pt x="190" y="45"/>
                  </a:cubicBezTo>
                  <a:cubicBezTo>
                    <a:pt x="192" y="45"/>
                    <a:pt x="196" y="43"/>
                    <a:pt x="198" y="42"/>
                  </a:cubicBezTo>
                  <a:cubicBezTo>
                    <a:pt x="199" y="41"/>
                    <a:pt x="203" y="38"/>
                    <a:pt x="205" y="39"/>
                  </a:cubicBezTo>
                  <a:cubicBezTo>
                    <a:pt x="207" y="39"/>
                    <a:pt x="211" y="43"/>
                    <a:pt x="213" y="44"/>
                  </a:cubicBezTo>
                  <a:cubicBezTo>
                    <a:pt x="215" y="45"/>
                    <a:pt x="219" y="47"/>
                    <a:pt x="221" y="47"/>
                  </a:cubicBezTo>
                  <a:cubicBezTo>
                    <a:pt x="224" y="47"/>
                    <a:pt x="228" y="47"/>
                    <a:pt x="231" y="47"/>
                  </a:cubicBezTo>
                  <a:cubicBezTo>
                    <a:pt x="233" y="46"/>
                    <a:pt x="237" y="46"/>
                    <a:pt x="239" y="46"/>
                  </a:cubicBezTo>
                  <a:cubicBezTo>
                    <a:pt x="241" y="45"/>
                    <a:pt x="244" y="43"/>
                    <a:pt x="245" y="43"/>
                  </a:cubicBezTo>
                  <a:cubicBezTo>
                    <a:pt x="247" y="42"/>
                    <a:pt x="251" y="42"/>
                    <a:pt x="253" y="42"/>
                  </a:cubicBezTo>
                  <a:cubicBezTo>
                    <a:pt x="254" y="43"/>
                    <a:pt x="257" y="44"/>
                    <a:pt x="258" y="45"/>
                  </a:cubicBezTo>
                  <a:cubicBezTo>
                    <a:pt x="259" y="47"/>
                    <a:pt x="260" y="50"/>
                    <a:pt x="260" y="52"/>
                  </a:cubicBezTo>
                  <a:cubicBezTo>
                    <a:pt x="261" y="53"/>
                    <a:pt x="262" y="56"/>
                    <a:pt x="263" y="56"/>
                  </a:cubicBezTo>
                  <a:cubicBezTo>
                    <a:pt x="265" y="58"/>
                    <a:pt x="270" y="58"/>
                    <a:pt x="272" y="59"/>
                  </a:cubicBezTo>
                  <a:cubicBezTo>
                    <a:pt x="275" y="59"/>
                    <a:pt x="280" y="60"/>
                    <a:pt x="283" y="61"/>
                  </a:cubicBezTo>
                  <a:cubicBezTo>
                    <a:pt x="286" y="62"/>
                    <a:pt x="292" y="65"/>
                    <a:pt x="295" y="67"/>
                  </a:cubicBezTo>
                  <a:cubicBezTo>
                    <a:pt x="298" y="68"/>
                    <a:pt x="306" y="71"/>
                    <a:pt x="309" y="73"/>
                  </a:cubicBezTo>
                  <a:cubicBezTo>
                    <a:pt x="312" y="76"/>
                    <a:pt x="316" y="83"/>
                    <a:pt x="319" y="86"/>
                  </a:cubicBezTo>
                  <a:cubicBezTo>
                    <a:pt x="322" y="90"/>
                    <a:pt x="327" y="98"/>
                    <a:pt x="330" y="102"/>
                  </a:cubicBezTo>
                  <a:cubicBezTo>
                    <a:pt x="332" y="106"/>
                    <a:pt x="336" y="113"/>
                    <a:pt x="338" y="116"/>
                  </a:cubicBezTo>
                  <a:cubicBezTo>
                    <a:pt x="339" y="119"/>
                    <a:pt x="342" y="126"/>
                    <a:pt x="344" y="128"/>
                  </a:cubicBezTo>
                  <a:cubicBezTo>
                    <a:pt x="347" y="131"/>
                    <a:pt x="353" y="134"/>
                    <a:pt x="357" y="135"/>
                  </a:cubicBezTo>
                  <a:cubicBezTo>
                    <a:pt x="359" y="136"/>
                    <a:pt x="363" y="137"/>
                    <a:pt x="365" y="137"/>
                  </a:cubicBezTo>
                  <a:cubicBezTo>
                    <a:pt x="367" y="136"/>
                    <a:pt x="369" y="135"/>
                    <a:pt x="371" y="135"/>
                  </a:cubicBezTo>
                  <a:cubicBezTo>
                    <a:pt x="372" y="134"/>
                    <a:pt x="374" y="132"/>
                    <a:pt x="376" y="131"/>
                  </a:cubicBezTo>
                  <a:cubicBezTo>
                    <a:pt x="378" y="130"/>
                    <a:pt x="383" y="130"/>
                    <a:pt x="385" y="130"/>
                  </a:cubicBezTo>
                  <a:cubicBezTo>
                    <a:pt x="386" y="130"/>
                    <a:pt x="388" y="132"/>
                    <a:pt x="389" y="132"/>
                  </a:cubicBezTo>
                  <a:cubicBezTo>
                    <a:pt x="391" y="133"/>
                    <a:pt x="396" y="134"/>
                    <a:pt x="398" y="134"/>
                  </a:cubicBezTo>
                  <a:cubicBezTo>
                    <a:pt x="400" y="134"/>
                    <a:pt x="404" y="133"/>
                    <a:pt x="406" y="133"/>
                  </a:cubicBezTo>
                  <a:cubicBezTo>
                    <a:pt x="407" y="133"/>
                    <a:pt x="410" y="133"/>
                    <a:pt x="411" y="133"/>
                  </a:cubicBezTo>
                  <a:cubicBezTo>
                    <a:pt x="413" y="133"/>
                    <a:pt x="417" y="131"/>
                    <a:pt x="419" y="130"/>
                  </a:cubicBezTo>
                  <a:cubicBezTo>
                    <a:pt x="420" y="130"/>
                    <a:pt x="421" y="127"/>
                    <a:pt x="422" y="127"/>
                  </a:cubicBezTo>
                  <a:cubicBezTo>
                    <a:pt x="423" y="126"/>
                    <a:pt x="427" y="126"/>
                    <a:pt x="428" y="126"/>
                  </a:cubicBezTo>
                  <a:cubicBezTo>
                    <a:pt x="429" y="126"/>
                    <a:pt x="429" y="127"/>
                    <a:pt x="430" y="12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8" name="Freeform 29">
              <a:extLst>
                <a:ext uri="{FF2B5EF4-FFF2-40B4-BE49-F238E27FC236}">
                  <a16:creationId xmlns:a16="http://schemas.microsoft.com/office/drawing/2014/main" id="{A43660CD-E207-407F-9BBC-48034BD207DE}"/>
                </a:ext>
              </a:extLst>
            </p:cNvPr>
            <p:cNvSpPr>
              <a:spLocks/>
            </p:cNvSpPr>
            <p:nvPr/>
          </p:nvSpPr>
          <p:spPr bwMode="auto">
            <a:xfrm>
              <a:off x="3068638" y="3797301"/>
              <a:ext cx="647700" cy="249238"/>
            </a:xfrm>
            <a:custGeom>
              <a:avLst/>
              <a:gdLst/>
              <a:ahLst/>
              <a:cxnLst>
                <a:cxn ang="0">
                  <a:pos x="429" y="74"/>
                </a:cxn>
                <a:cxn ang="0">
                  <a:pos x="386" y="114"/>
                </a:cxn>
                <a:cxn ang="0">
                  <a:pos x="358" y="134"/>
                </a:cxn>
                <a:cxn ang="0">
                  <a:pos x="322" y="139"/>
                </a:cxn>
                <a:cxn ang="0">
                  <a:pos x="294" y="164"/>
                </a:cxn>
                <a:cxn ang="0">
                  <a:pos x="264" y="164"/>
                </a:cxn>
                <a:cxn ang="0">
                  <a:pos x="244" y="160"/>
                </a:cxn>
                <a:cxn ang="0">
                  <a:pos x="218" y="153"/>
                </a:cxn>
                <a:cxn ang="0">
                  <a:pos x="213" y="129"/>
                </a:cxn>
                <a:cxn ang="0">
                  <a:pos x="199" y="118"/>
                </a:cxn>
                <a:cxn ang="0">
                  <a:pos x="172" y="112"/>
                </a:cxn>
                <a:cxn ang="0">
                  <a:pos x="146" y="99"/>
                </a:cxn>
                <a:cxn ang="0">
                  <a:pos x="127" y="85"/>
                </a:cxn>
                <a:cxn ang="0">
                  <a:pos x="108" y="95"/>
                </a:cxn>
                <a:cxn ang="0">
                  <a:pos x="86" y="98"/>
                </a:cxn>
                <a:cxn ang="0">
                  <a:pos x="83" y="124"/>
                </a:cxn>
                <a:cxn ang="0">
                  <a:pos x="65" y="136"/>
                </a:cxn>
                <a:cxn ang="0">
                  <a:pos x="42" y="137"/>
                </a:cxn>
                <a:cxn ang="0">
                  <a:pos x="18" y="120"/>
                </a:cxn>
                <a:cxn ang="0">
                  <a:pos x="7" y="93"/>
                </a:cxn>
                <a:cxn ang="0">
                  <a:pos x="1" y="76"/>
                </a:cxn>
                <a:cxn ang="0">
                  <a:pos x="9" y="60"/>
                </a:cxn>
                <a:cxn ang="0">
                  <a:pos x="4" y="32"/>
                </a:cxn>
                <a:cxn ang="0">
                  <a:pos x="20" y="16"/>
                </a:cxn>
                <a:cxn ang="0">
                  <a:pos x="59" y="7"/>
                </a:cxn>
                <a:cxn ang="0">
                  <a:pos x="97" y="6"/>
                </a:cxn>
                <a:cxn ang="0">
                  <a:pos x="139" y="28"/>
                </a:cxn>
                <a:cxn ang="0">
                  <a:pos x="174" y="45"/>
                </a:cxn>
                <a:cxn ang="0">
                  <a:pos x="202" y="52"/>
                </a:cxn>
                <a:cxn ang="0">
                  <a:pos x="226" y="56"/>
                </a:cxn>
                <a:cxn ang="0">
                  <a:pos x="249" y="62"/>
                </a:cxn>
                <a:cxn ang="0">
                  <a:pos x="268" y="45"/>
                </a:cxn>
                <a:cxn ang="0">
                  <a:pos x="293" y="42"/>
                </a:cxn>
                <a:cxn ang="0">
                  <a:pos x="304" y="25"/>
                </a:cxn>
                <a:cxn ang="0">
                  <a:pos x="319" y="10"/>
                </a:cxn>
                <a:cxn ang="0">
                  <a:pos x="340" y="31"/>
                </a:cxn>
                <a:cxn ang="0">
                  <a:pos x="362" y="40"/>
                </a:cxn>
                <a:cxn ang="0">
                  <a:pos x="380" y="53"/>
                </a:cxn>
                <a:cxn ang="0">
                  <a:pos x="394" y="63"/>
                </a:cxn>
                <a:cxn ang="0">
                  <a:pos x="387" y="51"/>
                </a:cxn>
                <a:cxn ang="0">
                  <a:pos x="392" y="47"/>
                </a:cxn>
                <a:cxn ang="0">
                  <a:pos x="411" y="55"/>
                </a:cxn>
                <a:cxn ang="0">
                  <a:pos x="406" y="48"/>
                </a:cxn>
                <a:cxn ang="0">
                  <a:pos x="402" y="37"/>
                </a:cxn>
                <a:cxn ang="0">
                  <a:pos x="416" y="39"/>
                </a:cxn>
                <a:cxn ang="0">
                  <a:pos x="429" y="42"/>
                </a:cxn>
              </a:cxnLst>
              <a:rect l="0" t="0" r="r" b="b"/>
              <a:pathLst>
                <a:path w="444" h="170">
                  <a:moveTo>
                    <a:pt x="441" y="51"/>
                  </a:moveTo>
                  <a:cubicBezTo>
                    <a:pt x="442" y="53"/>
                    <a:pt x="444" y="55"/>
                    <a:pt x="443" y="57"/>
                  </a:cubicBezTo>
                  <a:cubicBezTo>
                    <a:pt x="443" y="62"/>
                    <a:pt x="433" y="70"/>
                    <a:pt x="429" y="74"/>
                  </a:cubicBezTo>
                  <a:cubicBezTo>
                    <a:pt x="425" y="79"/>
                    <a:pt x="417" y="88"/>
                    <a:pt x="413" y="92"/>
                  </a:cubicBezTo>
                  <a:cubicBezTo>
                    <a:pt x="410" y="96"/>
                    <a:pt x="403" y="103"/>
                    <a:pt x="399" y="107"/>
                  </a:cubicBezTo>
                  <a:cubicBezTo>
                    <a:pt x="396" y="109"/>
                    <a:pt x="389" y="112"/>
                    <a:pt x="386" y="114"/>
                  </a:cubicBezTo>
                  <a:cubicBezTo>
                    <a:pt x="384" y="116"/>
                    <a:pt x="379" y="119"/>
                    <a:pt x="376" y="121"/>
                  </a:cubicBezTo>
                  <a:cubicBezTo>
                    <a:pt x="374" y="123"/>
                    <a:pt x="371" y="131"/>
                    <a:pt x="368" y="132"/>
                  </a:cubicBezTo>
                  <a:cubicBezTo>
                    <a:pt x="366" y="134"/>
                    <a:pt x="360" y="134"/>
                    <a:pt x="358" y="134"/>
                  </a:cubicBezTo>
                  <a:cubicBezTo>
                    <a:pt x="354" y="134"/>
                    <a:pt x="347" y="134"/>
                    <a:pt x="344" y="135"/>
                  </a:cubicBezTo>
                  <a:cubicBezTo>
                    <a:pt x="341" y="135"/>
                    <a:pt x="336" y="135"/>
                    <a:pt x="334" y="135"/>
                  </a:cubicBezTo>
                  <a:cubicBezTo>
                    <a:pt x="331" y="136"/>
                    <a:pt x="325" y="138"/>
                    <a:pt x="322" y="139"/>
                  </a:cubicBezTo>
                  <a:cubicBezTo>
                    <a:pt x="320" y="141"/>
                    <a:pt x="316" y="144"/>
                    <a:pt x="314" y="146"/>
                  </a:cubicBezTo>
                  <a:cubicBezTo>
                    <a:pt x="311" y="149"/>
                    <a:pt x="307" y="156"/>
                    <a:pt x="304" y="159"/>
                  </a:cubicBezTo>
                  <a:cubicBezTo>
                    <a:pt x="302" y="160"/>
                    <a:pt x="297" y="163"/>
                    <a:pt x="294" y="164"/>
                  </a:cubicBezTo>
                  <a:cubicBezTo>
                    <a:pt x="291" y="164"/>
                    <a:pt x="286" y="163"/>
                    <a:pt x="283" y="164"/>
                  </a:cubicBezTo>
                  <a:cubicBezTo>
                    <a:pt x="280" y="164"/>
                    <a:pt x="277" y="169"/>
                    <a:pt x="274" y="169"/>
                  </a:cubicBezTo>
                  <a:cubicBezTo>
                    <a:pt x="271" y="170"/>
                    <a:pt x="266" y="166"/>
                    <a:pt x="264" y="164"/>
                  </a:cubicBezTo>
                  <a:cubicBezTo>
                    <a:pt x="263" y="164"/>
                    <a:pt x="261" y="161"/>
                    <a:pt x="260" y="160"/>
                  </a:cubicBezTo>
                  <a:cubicBezTo>
                    <a:pt x="258" y="160"/>
                    <a:pt x="254" y="161"/>
                    <a:pt x="253" y="161"/>
                  </a:cubicBezTo>
                  <a:cubicBezTo>
                    <a:pt x="250" y="161"/>
                    <a:pt x="246" y="160"/>
                    <a:pt x="244" y="160"/>
                  </a:cubicBezTo>
                  <a:cubicBezTo>
                    <a:pt x="241" y="160"/>
                    <a:pt x="237" y="161"/>
                    <a:pt x="234" y="161"/>
                  </a:cubicBezTo>
                  <a:cubicBezTo>
                    <a:pt x="232" y="161"/>
                    <a:pt x="227" y="160"/>
                    <a:pt x="225" y="159"/>
                  </a:cubicBezTo>
                  <a:cubicBezTo>
                    <a:pt x="223" y="158"/>
                    <a:pt x="219" y="155"/>
                    <a:pt x="218" y="153"/>
                  </a:cubicBezTo>
                  <a:cubicBezTo>
                    <a:pt x="217" y="151"/>
                    <a:pt x="216" y="146"/>
                    <a:pt x="215" y="144"/>
                  </a:cubicBezTo>
                  <a:cubicBezTo>
                    <a:pt x="214" y="142"/>
                    <a:pt x="212" y="139"/>
                    <a:pt x="212" y="137"/>
                  </a:cubicBezTo>
                  <a:cubicBezTo>
                    <a:pt x="212" y="135"/>
                    <a:pt x="213" y="131"/>
                    <a:pt x="213" y="129"/>
                  </a:cubicBezTo>
                  <a:cubicBezTo>
                    <a:pt x="213" y="127"/>
                    <a:pt x="212" y="123"/>
                    <a:pt x="211" y="121"/>
                  </a:cubicBezTo>
                  <a:cubicBezTo>
                    <a:pt x="211" y="120"/>
                    <a:pt x="209" y="118"/>
                    <a:pt x="207" y="117"/>
                  </a:cubicBezTo>
                  <a:cubicBezTo>
                    <a:pt x="205" y="117"/>
                    <a:pt x="201" y="118"/>
                    <a:pt x="199" y="118"/>
                  </a:cubicBezTo>
                  <a:cubicBezTo>
                    <a:pt x="197" y="119"/>
                    <a:pt x="192" y="120"/>
                    <a:pt x="190" y="119"/>
                  </a:cubicBezTo>
                  <a:cubicBezTo>
                    <a:pt x="187" y="119"/>
                    <a:pt x="182" y="117"/>
                    <a:pt x="179" y="116"/>
                  </a:cubicBezTo>
                  <a:cubicBezTo>
                    <a:pt x="177" y="115"/>
                    <a:pt x="174" y="113"/>
                    <a:pt x="172" y="112"/>
                  </a:cubicBezTo>
                  <a:cubicBezTo>
                    <a:pt x="170" y="111"/>
                    <a:pt x="167" y="109"/>
                    <a:pt x="165" y="108"/>
                  </a:cubicBezTo>
                  <a:cubicBezTo>
                    <a:pt x="162" y="106"/>
                    <a:pt x="156" y="103"/>
                    <a:pt x="154" y="102"/>
                  </a:cubicBezTo>
                  <a:cubicBezTo>
                    <a:pt x="152" y="101"/>
                    <a:pt x="148" y="99"/>
                    <a:pt x="146" y="99"/>
                  </a:cubicBezTo>
                  <a:cubicBezTo>
                    <a:pt x="145" y="98"/>
                    <a:pt x="142" y="96"/>
                    <a:pt x="141" y="95"/>
                  </a:cubicBezTo>
                  <a:cubicBezTo>
                    <a:pt x="139" y="94"/>
                    <a:pt x="137" y="90"/>
                    <a:pt x="135" y="89"/>
                  </a:cubicBezTo>
                  <a:cubicBezTo>
                    <a:pt x="133" y="87"/>
                    <a:pt x="129" y="86"/>
                    <a:pt x="127" y="85"/>
                  </a:cubicBezTo>
                  <a:cubicBezTo>
                    <a:pt x="125" y="85"/>
                    <a:pt x="121" y="84"/>
                    <a:pt x="120" y="85"/>
                  </a:cubicBezTo>
                  <a:cubicBezTo>
                    <a:pt x="118" y="86"/>
                    <a:pt x="116" y="90"/>
                    <a:pt x="115" y="91"/>
                  </a:cubicBezTo>
                  <a:cubicBezTo>
                    <a:pt x="113" y="93"/>
                    <a:pt x="110" y="95"/>
                    <a:pt x="108" y="95"/>
                  </a:cubicBezTo>
                  <a:cubicBezTo>
                    <a:pt x="106" y="96"/>
                    <a:pt x="102" y="96"/>
                    <a:pt x="100" y="97"/>
                  </a:cubicBezTo>
                  <a:cubicBezTo>
                    <a:pt x="98" y="98"/>
                    <a:pt x="96" y="100"/>
                    <a:pt x="94" y="100"/>
                  </a:cubicBezTo>
                  <a:cubicBezTo>
                    <a:pt x="92" y="100"/>
                    <a:pt x="88" y="98"/>
                    <a:pt x="86" y="98"/>
                  </a:cubicBezTo>
                  <a:cubicBezTo>
                    <a:pt x="84" y="98"/>
                    <a:pt x="80" y="101"/>
                    <a:pt x="79" y="103"/>
                  </a:cubicBezTo>
                  <a:cubicBezTo>
                    <a:pt x="77" y="105"/>
                    <a:pt x="78" y="111"/>
                    <a:pt x="78" y="114"/>
                  </a:cubicBezTo>
                  <a:cubicBezTo>
                    <a:pt x="79" y="117"/>
                    <a:pt x="83" y="121"/>
                    <a:pt x="83" y="124"/>
                  </a:cubicBezTo>
                  <a:cubicBezTo>
                    <a:pt x="82" y="127"/>
                    <a:pt x="79" y="131"/>
                    <a:pt x="77" y="132"/>
                  </a:cubicBezTo>
                  <a:cubicBezTo>
                    <a:pt x="75" y="133"/>
                    <a:pt x="71" y="132"/>
                    <a:pt x="70" y="133"/>
                  </a:cubicBezTo>
                  <a:cubicBezTo>
                    <a:pt x="68" y="133"/>
                    <a:pt x="67" y="136"/>
                    <a:pt x="65" y="136"/>
                  </a:cubicBezTo>
                  <a:cubicBezTo>
                    <a:pt x="64" y="137"/>
                    <a:pt x="60" y="135"/>
                    <a:pt x="58" y="135"/>
                  </a:cubicBezTo>
                  <a:cubicBezTo>
                    <a:pt x="57" y="135"/>
                    <a:pt x="53" y="138"/>
                    <a:pt x="52" y="138"/>
                  </a:cubicBezTo>
                  <a:cubicBezTo>
                    <a:pt x="49" y="138"/>
                    <a:pt x="44" y="138"/>
                    <a:pt x="42" y="137"/>
                  </a:cubicBezTo>
                  <a:cubicBezTo>
                    <a:pt x="39" y="136"/>
                    <a:pt x="36" y="132"/>
                    <a:pt x="34" y="130"/>
                  </a:cubicBezTo>
                  <a:cubicBezTo>
                    <a:pt x="32" y="128"/>
                    <a:pt x="28" y="125"/>
                    <a:pt x="26" y="123"/>
                  </a:cubicBezTo>
                  <a:cubicBezTo>
                    <a:pt x="24" y="122"/>
                    <a:pt x="20" y="121"/>
                    <a:pt x="18" y="120"/>
                  </a:cubicBezTo>
                  <a:cubicBezTo>
                    <a:pt x="16" y="118"/>
                    <a:pt x="14" y="113"/>
                    <a:pt x="12" y="111"/>
                  </a:cubicBezTo>
                  <a:cubicBezTo>
                    <a:pt x="11" y="110"/>
                    <a:pt x="9" y="107"/>
                    <a:pt x="9" y="106"/>
                  </a:cubicBezTo>
                  <a:cubicBezTo>
                    <a:pt x="8" y="103"/>
                    <a:pt x="7" y="97"/>
                    <a:pt x="7" y="93"/>
                  </a:cubicBezTo>
                  <a:cubicBezTo>
                    <a:pt x="7" y="91"/>
                    <a:pt x="9" y="87"/>
                    <a:pt x="8" y="84"/>
                  </a:cubicBezTo>
                  <a:cubicBezTo>
                    <a:pt x="8" y="83"/>
                    <a:pt x="6" y="81"/>
                    <a:pt x="6" y="80"/>
                  </a:cubicBezTo>
                  <a:cubicBezTo>
                    <a:pt x="5" y="79"/>
                    <a:pt x="1" y="78"/>
                    <a:pt x="1" y="76"/>
                  </a:cubicBezTo>
                  <a:cubicBezTo>
                    <a:pt x="0" y="75"/>
                    <a:pt x="0" y="72"/>
                    <a:pt x="0" y="70"/>
                  </a:cubicBezTo>
                  <a:cubicBezTo>
                    <a:pt x="1" y="68"/>
                    <a:pt x="4" y="66"/>
                    <a:pt x="5" y="65"/>
                  </a:cubicBezTo>
                  <a:cubicBezTo>
                    <a:pt x="6" y="64"/>
                    <a:pt x="9" y="61"/>
                    <a:pt x="9" y="60"/>
                  </a:cubicBezTo>
                  <a:cubicBezTo>
                    <a:pt x="10" y="57"/>
                    <a:pt x="9" y="53"/>
                    <a:pt x="10" y="50"/>
                  </a:cubicBezTo>
                  <a:cubicBezTo>
                    <a:pt x="10" y="48"/>
                    <a:pt x="11" y="43"/>
                    <a:pt x="10" y="41"/>
                  </a:cubicBezTo>
                  <a:cubicBezTo>
                    <a:pt x="9" y="38"/>
                    <a:pt x="5" y="35"/>
                    <a:pt x="4" y="32"/>
                  </a:cubicBezTo>
                  <a:cubicBezTo>
                    <a:pt x="3" y="31"/>
                    <a:pt x="1" y="29"/>
                    <a:pt x="1" y="27"/>
                  </a:cubicBezTo>
                  <a:cubicBezTo>
                    <a:pt x="2" y="24"/>
                    <a:pt x="9" y="21"/>
                    <a:pt x="11" y="20"/>
                  </a:cubicBezTo>
                  <a:cubicBezTo>
                    <a:pt x="13" y="18"/>
                    <a:pt x="18" y="16"/>
                    <a:pt x="20" y="16"/>
                  </a:cubicBezTo>
                  <a:cubicBezTo>
                    <a:pt x="24" y="14"/>
                    <a:pt x="32" y="14"/>
                    <a:pt x="36" y="13"/>
                  </a:cubicBezTo>
                  <a:cubicBezTo>
                    <a:pt x="39" y="13"/>
                    <a:pt x="45" y="14"/>
                    <a:pt x="48" y="13"/>
                  </a:cubicBezTo>
                  <a:cubicBezTo>
                    <a:pt x="51" y="12"/>
                    <a:pt x="56" y="8"/>
                    <a:pt x="59" y="7"/>
                  </a:cubicBezTo>
                  <a:cubicBezTo>
                    <a:pt x="62" y="5"/>
                    <a:pt x="68" y="2"/>
                    <a:pt x="72" y="1"/>
                  </a:cubicBezTo>
                  <a:cubicBezTo>
                    <a:pt x="74" y="0"/>
                    <a:pt x="80" y="0"/>
                    <a:pt x="83" y="1"/>
                  </a:cubicBezTo>
                  <a:cubicBezTo>
                    <a:pt x="86" y="1"/>
                    <a:pt x="93" y="4"/>
                    <a:pt x="97" y="6"/>
                  </a:cubicBezTo>
                  <a:cubicBezTo>
                    <a:pt x="100" y="7"/>
                    <a:pt x="107" y="10"/>
                    <a:pt x="110" y="12"/>
                  </a:cubicBezTo>
                  <a:cubicBezTo>
                    <a:pt x="115" y="15"/>
                    <a:pt x="121" y="21"/>
                    <a:pt x="126" y="24"/>
                  </a:cubicBezTo>
                  <a:cubicBezTo>
                    <a:pt x="129" y="25"/>
                    <a:pt x="136" y="27"/>
                    <a:pt x="139" y="28"/>
                  </a:cubicBezTo>
                  <a:cubicBezTo>
                    <a:pt x="142" y="29"/>
                    <a:pt x="149" y="30"/>
                    <a:pt x="153" y="31"/>
                  </a:cubicBezTo>
                  <a:cubicBezTo>
                    <a:pt x="156" y="32"/>
                    <a:pt x="162" y="33"/>
                    <a:pt x="164" y="35"/>
                  </a:cubicBezTo>
                  <a:cubicBezTo>
                    <a:pt x="167" y="36"/>
                    <a:pt x="171" y="42"/>
                    <a:pt x="174" y="45"/>
                  </a:cubicBezTo>
                  <a:cubicBezTo>
                    <a:pt x="177" y="47"/>
                    <a:pt x="182" y="53"/>
                    <a:pt x="186" y="54"/>
                  </a:cubicBezTo>
                  <a:cubicBezTo>
                    <a:pt x="188" y="55"/>
                    <a:pt x="193" y="56"/>
                    <a:pt x="196" y="56"/>
                  </a:cubicBezTo>
                  <a:cubicBezTo>
                    <a:pt x="198" y="56"/>
                    <a:pt x="201" y="53"/>
                    <a:pt x="202" y="52"/>
                  </a:cubicBezTo>
                  <a:cubicBezTo>
                    <a:pt x="204" y="52"/>
                    <a:pt x="206" y="49"/>
                    <a:pt x="208" y="48"/>
                  </a:cubicBezTo>
                  <a:cubicBezTo>
                    <a:pt x="210" y="47"/>
                    <a:pt x="216" y="49"/>
                    <a:pt x="219" y="50"/>
                  </a:cubicBezTo>
                  <a:cubicBezTo>
                    <a:pt x="221" y="51"/>
                    <a:pt x="224" y="55"/>
                    <a:pt x="226" y="56"/>
                  </a:cubicBezTo>
                  <a:cubicBezTo>
                    <a:pt x="228" y="57"/>
                    <a:pt x="231" y="58"/>
                    <a:pt x="233" y="59"/>
                  </a:cubicBezTo>
                  <a:cubicBezTo>
                    <a:pt x="235" y="59"/>
                    <a:pt x="238" y="59"/>
                    <a:pt x="240" y="59"/>
                  </a:cubicBezTo>
                  <a:cubicBezTo>
                    <a:pt x="242" y="60"/>
                    <a:pt x="246" y="62"/>
                    <a:pt x="249" y="62"/>
                  </a:cubicBezTo>
                  <a:cubicBezTo>
                    <a:pt x="250" y="61"/>
                    <a:pt x="254" y="60"/>
                    <a:pt x="255" y="59"/>
                  </a:cubicBezTo>
                  <a:cubicBezTo>
                    <a:pt x="258" y="58"/>
                    <a:pt x="263" y="55"/>
                    <a:pt x="265" y="53"/>
                  </a:cubicBezTo>
                  <a:cubicBezTo>
                    <a:pt x="267" y="51"/>
                    <a:pt x="267" y="47"/>
                    <a:pt x="268" y="45"/>
                  </a:cubicBezTo>
                  <a:cubicBezTo>
                    <a:pt x="269" y="44"/>
                    <a:pt x="272" y="43"/>
                    <a:pt x="273" y="42"/>
                  </a:cubicBezTo>
                  <a:cubicBezTo>
                    <a:pt x="276" y="41"/>
                    <a:pt x="281" y="40"/>
                    <a:pt x="284" y="40"/>
                  </a:cubicBezTo>
                  <a:cubicBezTo>
                    <a:pt x="286" y="40"/>
                    <a:pt x="291" y="42"/>
                    <a:pt x="293" y="42"/>
                  </a:cubicBezTo>
                  <a:cubicBezTo>
                    <a:pt x="295" y="42"/>
                    <a:pt x="300" y="42"/>
                    <a:pt x="301" y="40"/>
                  </a:cubicBezTo>
                  <a:cubicBezTo>
                    <a:pt x="303" y="39"/>
                    <a:pt x="304" y="36"/>
                    <a:pt x="305" y="34"/>
                  </a:cubicBezTo>
                  <a:cubicBezTo>
                    <a:pt x="305" y="32"/>
                    <a:pt x="304" y="27"/>
                    <a:pt x="304" y="25"/>
                  </a:cubicBezTo>
                  <a:cubicBezTo>
                    <a:pt x="304" y="23"/>
                    <a:pt x="303" y="19"/>
                    <a:pt x="304" y="17"/>
                  </a:cubicBezTo>
                  <a:cubicBezTo>
                    <a:pt x="305" y="14"/>
                    <a:pt x="308" y="9"/>
                    <a:pt x="310" y="8"/>
                  </a:cubicBezTo>
                  <a:cubicBezTo>
                    <a:pt x="312" y="7"/>
                    <a:pt x="317" y="9"/>
                    <a:pt x="319" y="10"/>
                  </a:cubicBezTo>
                  <a:cubicBezTo>
                    <a:pt x="321" y="10"/>
                    <a:pt x="325" y="13"/>
                    <a:pt x="326" y="14"/>
                  </a:cubicBezTo>
                  <a:cubicBezTo>
                    <a:pt x="328" y="15"/>
                    <a:pt x="332" y="18"/>
                    <a:pt x="334" y="20"/>
                  </a:cubicBezTo>
                  <a:cubicBezTo>
                    <a:pt x="336" y="22"/>
                    <a:pt x="338" y="28"/>
                    <a:pt x="340" y="31"/>
                  </a:cubicBezTo>
                  <a:cubicBezTo>
                    <a:pt x="341" y="33"/>
                    <a:pt x="345" y="37"/>
                    <a:pt x="348" y="38"/>
                  </a:cubicBezTo>
                  <a:cubicBezTo>
                    <a:pt x="350" y="39"/>
                    <a:pt x="354" y="41"/>
                    <a:pt x="356" y="41"/>
                  </a:cubicBezTo>
                  <a:cubicBezTo>
                    <a:pt x="358" y="41"/>
                    <a:pt x="360" y="40"/>
                    <a:pt x="362" y="40"/>
                  </a:cubicBezTo>
                  <a:cubicBezTo>
                    <a:pt x="363" y="40"/>
                    <a:pt x="367" y="42"/>
                    <a:pt x="369" y="43"/>
                  </a:cubicBezTo>
                  <a:cubicBezTo>
                    <a:pt x="370" y="44"/>
                    <a:pt x="374" y="46"/>
                    <a:pt x="375" y="48"/>
                  </a:cubicBezTo>
                  <a:cubicBezTo>
                    <a:pt x="377" y="49"/>
                    <a:pt x="378" y="52"/>
                    <a:pt x="380" y="53"/>
                  </a:cubicBezTo>
                  <a:cubicBezTo>
                    <a:pt x="381" y="54"/>
                    <a:pt x="383" y="55"/>
                    <a:pt x="385" y="56"/>
                  </a:cubicBezTo>
                  <a:cubicBezTo>
                    <a:pt x="386" y="58"/>
                    <a:pt x="388" y="62"/>
                    <a:pt x="389" y="63"/>
                  </a:cubicBezTo>
                  <a:cubicBezTo>
                    <a:pt x="390" y="64"/>
                    <a:pt x="393" y="64"/>
                    <a:pt x="394" y="63"/>
                  </a:cubicBezTo>
                  <a:cubicBezTo>
                    <a:pt x="395" y="63"/>
                    <a:pt x="395" y="60"/>
                    <a:pt x="394" y="59"/>
                  </a:cubicBezTo>
                  <a:cubicBezTo>
                    <a:pt x="394" y="58"/>
                    <a:pt x="391" y="56"/>
                    <a:pt x="390" y="55"/>
                  </a:cubicBezTo>
                  <a:cubicBezTo>
                    <a:pt x="389" y="54"/>
                    <a:pt x="387" y="52"/>
                    <a:pt x="387" y="51"/>
                  </a:cubicBezTo>
                  <a:cubicBezTo>
                    <a:pt x="387" y="49"/>
                    <a:pt x="386" y="46"/>
                    <a:pt x="387" y="45"/>
                  </a:cubicBezTo>
                  <a:cubicBezTo>
                    <a:pt x="387" y="45"/>
                    <a:pt x="389" y="44"/>
                    <a:pt x="390" y="44"/>
                  </a:cubicBezTo>
                  <a:cubicBezTo>
                    <a:pt x="391" y="44"/>
                    <a:pt x="392" y="46"/>
                    <a:pt x="392" y="47"/>
                  </a:cubicBezTo>
                  <a:cubicBezTo>
                    <a:pt x="393" y="48"/>
                    <a:pt x="395" y="51"/>
                    <a:pt x="396" y="52"/>
                  </a:cubicBezTo>
                  <a:cubicBezTo>
                    <a:pt x="398" y="53"/>
                    <a:pt x="403" y="54"/>
                    <a:pt x="405" y="54"/>
                  </a:cubicBezTo>
                  <a:cubicBezTo>
                    <a:pt x="406" y="54"/>
                    <a:pt x="409" y="55"/>
                    <a:pt x="411" y="55"/>
                  </a:cubicBezTo>
                  <a:cubicBezTo>
                    <a:pt x="412" y="55"/>
                    <a:pt x="414" y="53"/>
                    <a:pt x="415" y="52"/>
                  </a:cubicBezTo>
                  <a:cubicBezTo>
                    <a:pt x="415" y="52"/>
                    <a:pt x="415" y="50"/>
                    <a:pt x="414" y="49"/>
                  </a:cubicBezTo>
                  <a:cubicBezTo>
                    <a:pt x="413" y="48"/>
                    <a:pt x="408" y="49"/>
                    <a:pt x="406" y="48"/>
                  </a:cubicBezTo>
                  <a:cubicBezTo>
                    <a:pt x="405" y="47"/>
                    <a:pt x="403" y="46"/>
                    <a:pt x="403" y="45"/>
                  </a:cubicBezTo>
                  <a:cubicBezTo>
                    <a:pt x="402" y="44"/>
                    <a:pt x="400" y="40"/>
                    <a:pt x="400" y="38"/>
                  </a:cubicBezTo>
                  <a:cubicBezTo>
                    <a:pt x="401" y="38"/>
                    <a:pt x="402" y="37"/>
                    <a:pt x="402" y="37"/>
                  </a:cubicBezTo>
                  <a:cubicBezTo>
                    <a:pt x="403" y="37"/>
                    <a:pt x="405" y="38"/>
                    <a:pt x="406" y="39"/>
                  </a:cubicBezTo>
                  <a:cubicBezTo>
                    <a:pt x="408" y="39"/>
                    <a:pt x="411" y="41"/>
                    <a:pt x="413" y="41"/>
                  </a:cubicBezTo>
                  <a:cubicBezTo>
                    <a:pt x="414" y="41"/>
                    <a:pt x="415" y="40"/>
                    <a:pt x="416" y="39"/>
                  </a:cubicBezTo>
                  <a:cubicBezTo>
                    <a:pt x="418" y="38"/>
                    <a:pt x="420" y="36"/>
                    <a:pt x="421" y="35"/>
                  </a:cubicBezTo>
                  <a:cubicBezTo>
                    <a:pt x="422" y="35"/>
                    <a:pt x="425" y="36"/>
                    <a:pt x="426" y="37"/>
                  </a:cubicBezTo>
                  <a:cubicBezTo>
                    <a:pt x="427" y="38"/>
                    <a:pt x="428" y="41"/>
                    <a:pt x="429" y="42"/>
                  </a:cubicBezTo>
                  <a:cubicBezTo>
                    <a:pt x="431" y="43"/>
                    <a:pt x="436" y="44"/>
                    <a:pt x="438" y="46"/>
                  </a:cubicBezTo>
                  <a:cubicBezTo>
                    <a:pt x="439" y="47"/>
                    <a:pt x="440" y="50"/>
                    <a:pt x="44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9" name="Freeform 30">
              <a:extLst>
                <a:ext uri="{FF2B5EF4-FFF2-40B4-BE49-F238E27FC236}">
                  <a16:creationId xmlns:a16="http://schemas.microsoft.com/office/drawing/2014/main" id="{80C617CA-B047-4BDE-A09C-B81F170310F9}"/>
                </a:ext>
              </a:extLst>
            </p:cNvPr>
            <p:cNvSpPr>
              <a:spLocks/>
            </p:cNvSpPr>
            <p:nvPr/>
          </p:nvSpPr>
          <p:spPr bwMode="auto">
            <a:xfrm>
              <a:off x="4364038" y="2389188"/>
              <a:ext cx="528637" cy="419100"/>
            </a:xfrm>
            <a:custGeom>
              <a:avLst/>
              <a:gdLst/>
              <a:ahLst/>
              <a:cxnLst>
                <a:cxn ang="0">
                  <a:pos x="360" y="67"/>
                </a:cxn>
                <a:cxn ang="0">
                  <a:pos x="355" y="99"/>
                </a:cxn>
                <a:cxn ang="0">
                  <a:pos x="335" y="138"/>
                </a:cxn>
                <a:cxn ang="0">
                  <a:pos x="317" y="156"/>
                </a:cxn>
                <a:cxn ang="0">
                  <a:pos x="284" y="164"/>
                </a:cxn>
                <a:cxn ang="0">
                  <a:pos x="257" y="181"/>
                </a:cxn>
                <a:cxn ang="0">
                  <a:pos x="250" y="198"/>
                </a:cxn>
                <a:cxn ang="0">
                  <a:pos x="236" y="203"/>
                </a:cxn>
                <a:cxn ang="0">
                  <a:pos x="216" y="209"/>
                </a:cxn>
                <a:cxn ang="0">
                  <a:pos x="214" y="227"/>
                </a:cxn>
                <a:cxn ang="0">
                  <a:pos x="211" y="255"/>
                </a:cxn>
                <a:cxn ang="0">
                  <a:pos x="188" y="278"/>
                </a:cxn>
                <a:cxn ang="0">
                  <a:pos x="151" y="286"/>
                </a:cxn>
                <a:cxn ang="0">
                  <a:pos x="128" y="268"/>
                </a:cxn>
                <a:cxn ang="0">
                  <a:pos x="101" y="250"/>
                </a:cxn>
                <a:cxn ang="0">
                  <a:pos x="74" y="232"/>
                </a:cxn>
                <a:cxn ang="0">
                  <a:pos x="52" y="221"/>
                </a:cxn>
                <a:cxn ang="0">
                  <a:pos x="33" y="224"/>
                </a:cxn>
                <a:cxn ang="0">
                  <a:pos x="22" y="228"/>
                </a:cxn>
                <a:cxn ang="0">
                  <a:pos x="8" y="218"/>
                </a:cxn>
                <a:cxn ang="0">
                  <a:pos x="0" y="202"/>
                </a:cxn>
                <a:cxn ang="0">
                  <a:pos x="6" y="189"/>
                </a:cxn>
                <a:cxn ang="0">
                  <a:pos x="21" y="177"/>
                </a:cxn>
                <a:cxn ang="0">
                  <a:pos x="38" y="169"/>
                </a:cxn>
                <a:cxn ang="0">
                  <a:pos x="58" y="154"/>
                </a:cxn>
                <a:cxn ang="0">
                  <a:pos x="78" y="135"/>
                </a:cxn>
                <a:cxn ang="0">
                  <a:pos x="100" y="117"/>
                </a:cxn>
                <a:cxn ang="0">
                  <a:pos x="124" y="102"/>
                </a:cxn>
                <a:cxn ang="0">
                  <a:pos x="158" y="82"/>
                </a:cxn>
                <a:cxn ang="0">
                  <a:pos x="169" y="55"/>
                </a:cxn>
                <a:cxn ang="0">
                  <a:pos x="176" y="40"/>
                </a:cxn>
                <a:cxn ang="0">
                  <a:pos x="199" y="40"/>
                </a:cxn>
                <a:cxn ang="0">
                  <a:pos x="209" y="26"/>
                </a:cxn>
                <a:cxn ang="0">
                  <a:pos x="235" y="9"/>
                </a:cxn>
                <a:cxn ang="0">
                  <a:pos x="259" y="1"/>
                </a:cxn>
                <a:cxn ang="0">
                  <a:pos x="275" y="11"/>
                </a:cxn>
                <a:cxn ang="0">
                  <a:pos x="305" y="19"/>
                </a:cxn>
                <a:cxn ang="0">
                  <a:pos x="332" y="27"/>
                </a:cxn>
                <a:cxn ang="0">
                  <a:pos x="356" y="43"/>
                </a:cxn>
              </a:cxnLst>
              <a:rect l="0" t="0" r="r" b="b"/>
              <a:pathLst>
                <a:path w="362" h="287">
                  <a:moveTo>
                    <a:pt x="361" y="54"/>
                  </a:moveTo>
                  <a:cubicBezTo>
                    <a:pt x="362" y="57"/>
                    <a:pt x="360" y="63"/>
                    <a:pt x="360" y="67"/>
                  </a:cubicBezTo>
                  <a:cubicBezTo>
                    <a:pt x="359" y="70"/>
                    <a:pt x="361" y="76"/>
                    <a:pt x="360" y="79"/>
                  </a:cubicBezTo>
                  <a:cubicBezTo>
                    <a:pt x="360" y="84"/>
                    <a:pt x="357" y="94"/>
                    <a:pt x="355" y="99"/>
                  </a:cubicBezTo>
                  <a:cubicBezTo>
                    <a:pt x="354" y="104"/>
                    <a:pt x="350" y="114"/>
                    <a:pt x="348" y="118"/>
                  </a:cubicBezTo>
                  <a:cubicBezTo>
                    <a:pt x="345" y="124"/>
                    <a:pt x="338" y="134"/>
                    <a:pt x="335" y="138"/>
                  </a:cubicBezTo>
                  <a:cubicBezTo>
                    <a:pt x="333" y="141"/>
                    <a:pt x="330" y="145"/>
                    <a:pt x="329" y="147"/>
                  </a:cubicBezTo>
                  <a:cubicBezTo>
                    <a:pt x="326" y="150"/>
                    <a:pt x="321" y="155"/>
                    <a:pt x="317" y="156"/>
                  </a:cubicBezTo>
                  <a:cubicBezTo>
                    <a:pt x="313" y="158"/>
                    <a:pt x="305" y="157"/>
                    <a:pt x="302" y="158"/>
                  </a:cubicBezTo>
                  <a:cubicBezTo>
                    <a:pt x="297" y="159"/>
                    <a:pt x="288" y="162"/>
                    <a:pt x="284" y="164"/>
                  </a:cubicBezTo>
                  <a:cubicBezTo>
                    <a:pt x="279" y="166"/>
                    <a:pt x="271" y="171"/>
                    <a:pt x="267" y="173"/>
                  </a:cubicBezTo>
                  <a:cubicBezTo>
                    <a:pt x="265" y="175"/>
                    <a:pt x="259" y="179"/>
                    <a:pt x="257" y="181"/>
                  </a:cubicBezTo>
                  <a:cubicBezTo>
                    <a:pt x="255" y="183"/>
                    <a:pt x="252" y="186"/>
                    <a:pt x="251" y="189"/>
                  </a:cubicBezTo>
                  <a:cubicBezTo>
                    <a:pt x="250" y="191"/>
                    <a:pt x="251" y="196"/>
                    <a:pt x="250" y="198"/>
                  </a:cubicBezTo>
                  <a:cubicBezTo>
                    <a:pt x="249" y="199"/>
                    <a:pt x="247" y="201"/>
                    <a:pt x="246" y="201"/>
                  </a:cubicBezTo>
                  <a:cubicBezTo>
                    <a:pt x="243" y="202"/>
                    <a:pt x="238" y="202"/>
                    <a:pt x="236" y="203"/>
                  </a:cubicBezTo>
                  <a:cubicBezTo>
                    <a:pt x="232" y="203"/>
                    <a:pt x="226" y="202"/>
                    <a:pt x="223" y="203"/>
                  </a:cubicBezTo>
                  <a:cubicBezTo>
                    <a:pt x="220" y="204"/>
                    <a:pt x="217" y="207"/>
                    <a:pt x="216" y="209"/>
                  </a:cubicBezTo>
                  <a:cubicBezTo>
                    <a:pt x="214" y="211"/>
                    <a:pt x="213" y="215"/>
                    <a:pt x="212" y="218"/>
                  </a:cubicBezTo>
                  <a:cubicBezTo>
                    <a:pt x="212" y="220"/>
                    <a:pt x="214" y="225"/>
                    <a:pt x="214" y="227"/>
                  </a:cubicBezTo>
                  <a:cubicBezTo>
                    <a:pt x="215" y="231"/>
                    <a:pt x="215" y="238"/>
                    <a:pt x="215" y="242"/>
                  </a:cubicBezTo>
                  <a:cubicBezTo>
                    <a:pt x="214" y="245"/>
                    <a:pt x="212" y="252"/>
                    <a:pt x="211" y="255"/>
                  </a:cubicBezTo>
                  <a:cubicBezTo>
                    <a:pt x="209" y="259"/>
                    <a:pt x="203" y="268"/>
                    <a:pt x="199" y="271"/>
                  </a:cubicBezTo>
                  <a:cubicBezTo>
                    <a:pt x="197" y="273"/>
                    <a:pt x="191" y="276"/>
                    <a:pt x="188" y="278"/>
                  </a:cubicBezTo>
                  <a:cubicBezTo>
                    <a:pt x="183" y="280"/>
                    <a:pt x="174" y="285"/>
                    <a:pt x="168" y="286"/>
                  </a:cubicBezTo>
                  <a:cubicBezTo>
                    <a:pt x="164" y="287"/>
                    <a:pt x="155" y="287"/>
                    <a:pt x="151" y="286"/>
                  </a:cubicBezTo>
                  <a:cubicBezTo>
                    <a:pt x="148" y="285"/>
                    <a:pt x="141" y="282"/>
                    <a:pt x="138" y="279"/>
                  </a:cubicBezTo>
                  <a:cubicBezTo>
                    <a:pt x="135" y="277"/>
                    <a:pt x="131" y="270"/>
                    <a:pt x="128" y="268"/>
                  </a:cubicBezTo>
                  <a:cubicBezTo>
                    <a:pt x="125" y="265"/>
                    <a:pt x="118" y="259"/>
                    <a:pt x="114" y="256"/>
                  </a:cubicBezTo>
                  <a:cubicBezTo>
                    <a:pt x="111" y="254"/>
                    <a:pt x="104" y="252"/>
                    <a:pt x="101" y="250"/>
                  </a:cubicBezTo>
                  <a:cubicBezTo>
                    <a:pt x="97" y="248"/>
                    <a:pt x="89" y="243"/>
                    <a:pt x="85" y="240"/>
                  </a:cubicBezTo>
                  <a:cubicBezTo>
                    <a:pt x="82" y="238"/>
                    <a:pt x="77" y="234"/>
                    <a:pt x="74" y="232"/>
                  </a:cubicBezTo>
                  <a:cubicBezTo>
                    <a:pt x="71" y="230"/>
                    <a:pt x="64" y="229"/>
                    <a:pt x="61" y="227"/>
                  </a:cubicBezTo>
                  <a:cubicBezTo>
                    <a:pt x="58" y="226"/>
                    <a:pt x="54" y="222"/>
                    <a:pt x="52" y="221"/>
                  </a:cubicBezTo>
                  <a:cubicBezTo>
                    <a:pt x="49" y="220"/>
                    <a:pt x="43" y="219"/>
                    <a:pt x="40" y="220"/>
                  </a:cubicBezTo>
                  <a:cubicBezTo>
                    <a:pt x="38" y="220"/>
                    <a:pt x="35" y="223"/>
                    <a:pt x="33" y="224"/>
                  </a:cubicBezTo>
                  <a:cubicBezTo>
                    <a:pt x="32" y="225"/>
                    <a:pt x="31" y="226"/>
                    <a:pt x="30" y="226"/>
                  </a:cubicBezTo>
                  <a:cubicBezTo>
                    <a:pt x="28" y="227"/>
                    <a:pt x="24" y="228"/>
                    <a:pt x="22" y="228"/>
                  </a:cubicBezTo>
                  <a:cubicBezTo>
                    <a:pt x="19" y="229"/>
                    <a:pt x="12" y="229"/>
                    <a:pt x="10" y="226"/>
                  </a:cubicBezTo>
                  <a:cubicBezTo>
                    <a:pt x="8" y="225"/>
                    <a:pt x="9" y="220"/>
                    <a:pt x="8" y="218"/>
                  </a:cubicBezTo>
                  <a:cubicBezTo>
                    <a:pt x="8" y="216"/>
                    <a:pt x="4" y="214"/>
                    <a:pt x="4" y="212"/>
                  </a:cubicBezTo>
                  <a:cubicBezTo>
                    <a:pt x="2" y="210"/>
                    <a:pt x="1" y="204"/>
                    <a:pt x="0" y="202"/>
                  </a:cubicBezTo>
                  <a:cubicBezTo>
                    <a:pt x="0" y="200"/>
                    <a:pt x="0" y="196"/>
                    <a:pt x="0" y="194"/>
                  </a:cubicBezTo>
                  <a:cubicBezTo>
                    <a:pt x="1" y="192"/>
                    <a:pt x="5" y="190"/>
                    <a:pt x="6" y="189"/>
                  </a:cubicBezTo>
                  <a:cubicBezTo>
                    <a:pt x="8" y="187"/>
                    <a:pt x="11" y="184"/>
                    <a:pt x="13" y="183"/>
                  </a:cubicBezTo>
                  <a:cubicBezTo>
                    <a:pt x="15" y="181"/>
                    <a:pt x="19" y="179"/>
                    <a:pt x="21" y="177"/>
                  </a:cubicBezTo>
                  <a:cubicBezTo>
                    <a:pt x="22" y="176"/>
                    <a:pt x="22" y="173"/>
                    <a:pt x="23" y="172"/>
                  </a:cubicBezTo>
                  <a:cubicBezTo>
                    <a:pt x="26" y="169"/>
                    <a:pt x="34" y="170"/>
                    <a:pt x="38" y="169"/>
                  </a:cubicBezTo>
                  <a:cubicBezTo>
                    <a:pt x="40" y="167"/>
                    <a:pt x="43" y="162"/>
                    <a:pt x="45" y="160"/>
                  </a:cubicBezTo>
                  <a:cubicBezTo>
                    <a:pt x="48" y="158"/>
                    <a:pt x="55" y="156"/>
                    <a:pt x="58" y="154"/>
                  </a:cubicBezTo>
                  <a:cubicBezTo>
                    <a:pt x="61" y="152"/>
                    <a:pt x="68" y="149"/>
                    <a:pt x="70" y="146"/>
                  </a:cubicBezTo>
                  <a:cubicBezTo>
                    <a:pt x="73" y="144"/>
                    <a:pt x="76" y="138"/>
                    <a:pt x="78" y="135"/>
                  </a:cubicBezTo>
                  <a:cubicBezTo>
                    <a:pt x="80" y="133"/>
                    <a:pt x="85" y="130"/>
                    <a:pt x="88" y="128"/>
                  </a:cubicBezTo>
                  <a:cubicBezTo>
                    <a:pt x="91" y="125"/>
                    <a:pt x="97" y="120"/>
                    <a:pt x="100" y="117"/>
                  </a:cubicBezTo>
                  <a:cubicBezTo>
                    <a:pt x="103" y="115"/>
                    <a:pt x="107" y="110"/>
                    <a:pt x="110" y="109"/>
                  </a:cubicBezTo>
                  <a:cubicBezTo>
                    <a:pt x="114" y="106"/>
                    <a:pt x="121" y="104"/>
                    <a:pt x="124" y="102"/>
                  </a:cubicBezTo>
                  <a:cubicBezTo>
                    <a:pt x="129" y="100"/>
                    <a:pt x="138" y="96"/>
                    <a:pt x="142" y="94"/>
                  </a:cubicBezTo>
                  <a:cubicBezTo>
                    <a:pt x="146" y="91"/>
                    <a:pt x="154" y="86"/>
                    <a:pt x="158" y="82"/>
                  </a:cubicBezTo>
                  <a:cubicBezTo>
                    <a:pt x="160" y="80"/>
                    <a:pt x="163" y="75"/>
                    <a:pt x="165" y="72"/>
                  </a:cubicBezTo>
                  <a:cubicBezTo>
                    <a:pt x="166" y="68"/>
                    <a:pt x="168" y="59"/>
                    <a:pt x="169" y="55"/>
                  </a:cubicBezTo>
                  <a:cubicBezTo>
                    <a:pt x="169" y="52"/>
                    <a:pt x="169" y="46"/>
                    <a:pt x="170" y="43"/>
                  </a:cubicBezTo>
                  <a:cubicBezTo>
                    <a:pt x="171" y="42"/>
                    <a:pt x="174" y="40"/>
                    <a:pt x="176" y="40"/>
                  </a:cubicBezTo>
                  <a:cubicBezTo>
                    <a:pt x="179" y="39"/>
                    <a:pt x="184" y="40"/>
                    <a:pt x="187" y="40"/>
                  </a:cubicBezTo>
                  <a:cubicBezTo>
                    <a:pt x="190" y="40"/>
                    <a:pt x="197" y="41"/>
                    <a:pt x="199" y="40"/>
                  </a:cubicBezTo>
                  <a:cubicBezTo>
                    <a:pt x="201" y="39"/>
                    <a:pt x="203" y="35"/>
                    <a:pt x="204" y="34"/>
                  </a:cubicBezTo>
                  <a:cubicBezTo>
                    <a:pt x="205" y="32"/>
                    <a:pt x="208" y="28"/>
                    <a:pt x="209" y="26"/>
                  </a:cubicBezTo>
                  <a:cubicBezTo>
                    <a:pt x="212" y="23"/>
                    <a:pt x="217" y="17"/>
                    <a:pt x="220" y="15"/>
                  </a:cubicBezTo>
                  <a:cubicBezTo>
                    <a:pt x="223" y="12"/>
                    <a:pt x="232" y="10"/>
                    <a:pt x="235" y="9"/>
                  </a:cubicBezTo>
                  <a:cubicBezTo>
                    <a:pt x="239" y="7"/>
                    <a:pt x="244" y="3"/>
                    <a:pt x="248" y="2"/>
                  </a:cubicBezTo>
                  <a:cubicBezTo>
                    <a:pt x="250" y="1"/>
                    <a:pt x="256" y="0"/>
                    <a:pt x="259" y="1"/>
                  </a:cubicBezTo>
                  <a:cubicBezTo>
                    <a:pt x="261" y="2"/>
                    <a:pt x="263" y="4"/>
                    <a:pt x="265" y="5"/>
                  </a:cubicBezTo>
                  <a:cubicBezTo>
                    <a:pt x="267" y="7"/>
                    <a:pt x="272" y="10"/>
                    <a:pt x="275" y="11"/>
                  </a:cubicBezTo>
                  <a:cubicBezTo>
                    <a:pt x="278" y="12"/>
                    <a:pt x="287" y="13"/>
                    <a:pt x="291" y="14"/>
                  </a:cubicBezTo>
                  <a:cubicBezTo>
                    <a:pt x="294" y="15"/>
                    <a:pt x="301" y="18"/>
                    <a:pt x="305" y="19"/>
                  </a:cubicBezTo>
                  <a:cubicBezTo>
                    <a:pt x="309" y="20"/>
                    <a:pt x="318" y="23"/>
                    <a:pt x="322" y="24"/>
                  </a:cubicBezTo>
                  <a:cubicBezTo>
                    <a:pt x="324" y="25"/>
                    <a:pt x="329" y="26"/>
                    <a:pt x="332" y="27"/>
                  </a:cubicBezTo>
                  <a:cubicBezTo>
                    <a:pt x="336" y="28"/>
                    <a:pt x="344" y="31"/>
                    <a:pt x="347" y="33"/>
                  </a:cubicBezTo>
                  <a:cubicBezTo>
                    <a:pt x="350" y="35"/>
                    <a:pt x="354" y="40"/>
                    <a:pt x="356" y="43"/>
                  </a:cubicBezTo>
                  <a:cubicBezTo>
                    <a:pt x="358" y="45"/>
                    <a:pt x="361" y="51"/>
                    <a:pt x="361" y="5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0" name="Freeform 31">
              <a:extLst>
                <a:ext uri="{FF2B5EF4-FFF2-40B4-BE49-F238E27FC236}">
                  <a16:creationId xmlns:a16="http://schemas.microsoft.com/office/drawing/2014/main" id="{55A21CBE-2411-47A4-91A8-AE7288737778}"/>
                </a:ext>
              </a:extLst>
            </p:cNvPr>
            <p:cNvSpPr>
              <a:spLocks/>
            </p:cNvSpPr>
            <p:nvPr/>
          </p:nvSpPr>
          <p:spPr bwMode="auto">
            <a:xfrm>
              <a:off x="4708525" y="2116138"/>
              <a:ext cx="285750" cy="276225"/>
            </a:xfrm>
            <a:custGeom>
              <a:avLst/>
              <a:gdLst/>
              <a:ahLst/>
              <a:cxnLst>
                <a:cxn ang="0">
                  <a:pos x="98" y="29"/>
                </a:cxn>
                <a:cxn ang="0">
                  <a:pos x="101" y="33"/>
                </a:cxn>
                <a:cxn ang="0">
                  <a:pos x="107" y="41"/>
                </a:cxn>
                <a:cxn ang="0">
                  <a:pos x="119" y="47"/>
                </a:cxn>
                <a:cxn ang="0">
                  <a:pos x="132" y="51"/>
                </a:cxn>
                <a:cxn ang="0">
                  <a:pos x="142" y="57"/>
                </a:cxn>
                <a:cxn ang="0">
                  <a:pos x="153" y="62"/>
                </a:cxn>
                <a:cxn ang="0">
                  <a:pos x="164" y="79"/>
                </a:cxn>
                <a:cxn ang="0">
                  <a:pos x="172" y="95"/>
                </a:cxn>
                <a:cxn ang="0">
                  <a:pos x="180" y="111"/>
                </a:cxn>
                <a:cxn ang="0">
                  <a:pos x="181" y="124"/>
                </a:cxn>
                <a:cxn ang="0">
                  <a:pos x="175" y="128"/>
                </a:cxn>
                <a:cxn ang="0">
                  <a:pos x="172" y="131"/>
                </a:cxn>
                <a:cxn ang="0">
                  <a:pos x="171" y="136"/>
                </a:cxn>
                <a:cxn ang="0">
                  <a:pos x="174" y="141"/>
                </a:cxn>
                <a:cxn ang="0">
                  <a:pos x="181" y="142"/>
                </a:cxn>
                <a:cxn ang="0">
                  <a:pos x="189" y="145"/>
                </a:cxn>
                <a:cxn ang="0">
                  <a:pos x="195" y="149"/>
                </a:cxn>
                <a:cxn ang="0">
                  <a:pos x="192" y="153"/>
                </a:cxn>
                <a:cxn ang="0">
                  <a:pos x="187" y="161"/>
                </a:cxn>
                <a:cxn ang="0">
                  <a:pos x="179" y="168"/>
                </a:cxn>
                <a:cxn ang="0">
                  <a:pos x="163" y="172"/>
                </a:cxn>
                <a:cxn ang="0">
                  <a:pos x="141" y="174"/>
                </a:cxn>
                <a:cxn ang="0">
                  <a:pos x="116" y="180"/>
                </a:cxn>
                <a:cxn ang="0">
                  <a:pos x="102" y="183"/>
                </a:cxn>
                <a:cxn ang="0">
                  <a:pos x="95" y="188"/>
                </a:cxn>
                <a:cxn ang="0">
                  <a:pos x="73" y="188"/>
                </a:cxn>
                <a:cxn ang="0">
                  <a:pos x="55" y="187"/>
                </a:cxn>
                <a:cxn ang="0">
                  <a:pos x="41" y="185"/>
                </a:cxn>
                <a:cxn ang="0">
                  <a:pos x="29" y="176"/>
                </a:cxn>
                <a:cxn ang="0">
                  <a:pos x="19" y="167"/>
                </a:cxn>
                <a:cxn ang="0">
                  <a:pos x="9" y="157"/>
                </a:cxn>
                <a:cxn ang="0">
                  <a:pos x="3" y="149"/>
                </a:cxn>
                <a:cxn ang="0">
                  <a:pos x="1" y="127"/>
                </a:cxn>
                <a:cxn ang="0">
                  <a:pos x="1" y="101"/>
                </a:cxn>
                <a:cxn ang="0">
                  <a:pos x="2" y="75"/>
                </a:cxn>
                <a:cxn ang="0">
                  <a:pos x="3" y="61"/>
                </a:cxn>
                <a:cxn ang="0">
                  <a:pos x="7" y="51"/>
                </a:cxn>
                <a:cxn ang="0">
                  <a:pos x="15" y="44"/>
                </a:cxn>
                <a:cxn ang="0">
                  <a:pos x="21" y="34"/>
                </a:cxn>
                <a:cxn ang="0">
                  <a:pos x="24" y="23"/>
                </a:cxn>
                <a:cxn ang="0">
                  <a:pos x="32" y="12"/>
                </a:cxn>
                <a:cxn ang="0">
                  <a:pos x="34" y="9"/>
                </a:cxn>
                <a:cxn ang="0">
                  <a:pos x="43" y="8"/>
                </a:cxn>
                <a:cxn ang="0">
                  <a:pos x="52" y="8"/>
                </a:cxn>
                <a:cxn ang="0">
                  <a:pos x="59" y="6"/>
                </a:cxn>
                <a:cxn ang="0">
                  <a:pos x="62" y="2"/>
                </a:cxn>
                <a:cxn ang="0">
                  <a:pos x="62" y="1"/>
                </a:cxn>
                <a:cxn ang="0">
                  <a:pos x="66" y="1"/>
                </a:cxn>
                <a:cxn ang="0">
                  <a:pos x="71" y="0"/>
                </a:cxn>
                <a:cxn ang="0">
                  <a:pos x="78" y="3"/>
                </a:cxn>
                <a:cxn ang="0">
                  <a:pos x="84" y="6"/>
                </a:cxn>
                <a:cxn ang="0">
                  <a:pos x="90" y="14"/>
                </a:cxn>
                <a:cxn ang="0">
                  <a:pos x="92" y="22"/>
                </a:cxn>
                <a:cxn ang="0">
                  <a:pos x="98" y="29"/>
                </a:cxn>
              </a:cxnLst>
              <a:rect l="0" t="0" r="r" b="b"/>
              <a:pathLst>
                <a:path w="195" h="189">
                  <a:moveTo>
                    <a:pt x="98" y="29"/>
                  </a:moveTo>
                  <a:cubicBezTo>
                    <a:pt x="100" y="31"/>
                    <a:pt x="101" y="33"/>
                    <a:pt x="101" y="33"/>
                  </a:cubicBezTo>
                  <a:cubicBezTo>
                    <a:pt x="102" y="33"/>
                    <a:pt x="105" y="40"/>
                    <a:pt x="107" y="41"/>
                  </a:cubicBezTo>
                  <a:cubicBezTo>
                    <a:pt x="109" y="44"/>
                    <a:pt x="116" y="46"/>
                    <a:pt x="119" y="47"/>
                  </a:cubicBezTo>
                  <a:cubicBezTo>
                    <a:pt x="122" y="48"/>
                    <a:pt x="129" y="50"/>
                    <a:pt x="132" y="51"/>
                  </a:cubicBezTo>
                  <a:cubicBezTo>
                    <a:pt x="135" y="52"/>
                    <a:pt x="140" y="56"/>
                    <a:pt x="142" y="57"/>
                  </a:cubicBezTo>
                  <a:cubicBezTo>
                    <a:pt x="145" y="58"/>
                    <a:pt x="151" y="60"/>
                    <a:pt x="153" y="62"/>
                  </a:cubicBezTo>
                  <a:cubicBezTo>
                    <a:pt x="157" y="65"/>
                    <a:pt x="162" y="74"/>
                    <a:pt x="164" y="79"/>
                  </a:cubicBezTo>
                  <a:cubicBezTo>
                    <a:pt x="166" y="82"/>
                    <a:pt x="170" y="90"/>
                    <a:pt x="172" y="95"/>
                  </a:cubicBezTo>
                  <a:cubicBezTo>
                    <a:pt x="175" y="99"/>
                    <a:pt x="179" y="107"/>
                    <a:pt x="180" y="111"/>
                  </a:cubicBezTo>
                  <a:cubicBezTo>
                    <a:pt x="181" y="114"/>
                    <a:pt x="182" y="121"/>
                    <a:pt x="181" y="124"/>
                  </a:cubicBezTo>
                  <a:cubicBezTo>
                    <a:pt x="180" y="125"/>
                    <a:pt x="176" y="127"/>
                    <a:pt x="175" y="128"/>
                  </a:cubicBezTo>
                  <a:cubicBezTo>
                    <a:pt x="174" y="129"/>
                    <a:pt x="172" y="130"/>
                    <a:pt x="172" y="131"/>
                  </a:cubicBezTo>
                  <a:cubicBezTo>
                    <a:pt x="171" y="132"/>
                    <a:pt x="170" y="135"/>
                    <a:pt x="171" y="136"/>
                  </a:cubicBezTo>
                  <a:cubicBezTo>
                    <a:pt x="171" y="137"/>
                    <a:pt x="173" y="140"/>
                    <a:pt x="174" y="141"/>
                  </a:cubicBezTo>
                  <a:cubicBezTo>
                    <a:pt x="175" y="142"/>
                    <a:pt x="179" y="141"/>
                    <a:pt x="181" y="142"/>
                  </a:cubicBezTo>
                  <a:cubicBezTo>
                    <a:pt x="183" y="142"/>
                    <a:pt x="187" y="144"/>
                    <a:pt x="189" y="145"/>
                  </a:cubicBezTo>
                  <a:cubicBezTo>
                    <a:pt x="191" y="146"/>
                    <a:pt x="194" y="148"/>
                    <a:pt x="195" y="149"/>
                  </a:cubicBezTo>
                  <a:cubicBezTo>
                    <a:pt x="194" y="150"/>
                    <a:pt x="193" y="152"/>
                    <a:pt x="192" y="153"/>
                  </a:cubicBezTo>
                  <a:cubicBezTo>
                    <a:pt x="191" y="155"/>
                    <a:pt x="189" y="159"/>
                    <a:pt x="187" y="161"/>
                  </a:cubicBezTo>
                  <a:cubicBezTo>
                    <a:pt x="185" y="163"/>
                    <a:pt x="181" y="167"/>
                    <a:pt x="179" y="168"/>
                  </a:cubicBezTo>
                  <a:cubicBezTo>
                    <a:pt x="175" y="170"/>
                    <a:pt x="167" y="172"/>
                    <a:pt x="163" y="172"/>
                  </a:cubicBezTo>
                  <a:cubicBezTo>
                    <a:pt x="157" y="173"/>
                    <a:pt x="146" y="173"/>
                    <a:pt x="141" y="174"/>
                  </a:cubicBezTo>
                  <a:cubicBezTo>
                    <a:pt x="134" y="174"/>
                    <a:pt x="122" y="178"/>
                    <a:pt x="116" y="180"/>
                  </a:cubicBezTo>
                  <a:cubicBezTo>
                    <a:pt x="113" y="181"/>
                    <a:pt x="105" y="182"/>
                    <a:pt x="102" y="183"/>
                  </a:cubicBezTo>
                  <a:cubicBezTo>
                    <a:pt x="100" y="184"/>
                    <a:pt x="97" y="187"/>
                    <a:pt x="95" y="188"/>
                  </a:cubicBezTo>
                  <a:cubicBezTo>
                    <a:pt x="90" y="189"/>
                    <a:pt x="78" y="188"/>
                    <a:pt x="73" y="188"/>
                  </a:cubicBezTo>
                  <a:cubicBezTo>
                    <a:pt x="68" y="188"/>
                    <a:pt x="60" y="188"/>
                    <a:pt x="55" y="187"/>
                  </a:cubicBezTo>
                  <a:cubicBezTo>
                    <a:pt x="52" y="187"/>
                    <a:pt x="44" y="187"/>
                    <a:pt x="41" y="185"/>
                  </a:cubicBezTo>
                  <a:cubicBezTo>
                    <a:pt x="37" y="184"/>
                    <a:pt x="32" y="178"/>
                    <a:pt x="29" y="176"/>
                  </a:cubicBezTo>
                  <a:cubicBezTo>
                    <a:pt x="26" y="174"/>
                    <a:pt x="21" y="169"/>
                    <a:pt x="19" y="167"/>
                  </a:cubicBezTo>
                  <a:cubicBezTo>
                    <a:pt x="17" y="164"/>
                    <a:pt x="12" y="159"/>
                    <a:pt x="9" y="157"/>
                  </a:cubicBezTo>
                  <a:cubicBezTo>
                    <a:pt x="8" y="155"/>
                    <a:pt x="4" y="151"/>
                    <a:pt x="3" y="149"/>
                  </a:cubicBezTo>
                  <a:cubicBezTo>
                    <a:pt x="0" y="144"/>
                    <a:pt x="1" y="133"/>
                    <a:pt x="1" y="127"/>
                  </a:cubicBezTo>
                  <a:cubicBezTo>
                    <a:pt x="0" y="121"/>
                    <a:pt x="1" y="108"/>
                    <a:pt x="1" y="101"/>
                  </a:cubicBezTo>
                  <a:cubicBezTo>
                    <a:pt x="2" y="95"/>
                    <a:pt x="2" y="82"/>
                    <a:pt x="2" y="75"/>
                  </a:cubicBezTo>
                  <a:cubicBezTo>
                    <a:pt x="2" y="72"/>
                    <a:pt x="2" y="65"/>
                    <a:pt x="3" y="61"/>
                  </a:cubicBezTo>
                  <a:cubicBezTo>
                    <a:pt x="3" y="58"/>
                    <a:pt x="5" y="53"/>
                    <a:pt x="7" y="51"/>
                  </a:cubicBezTo>
                  <a:cubicBezTo>
                    <a:pt x="8" y="48"/>
                    <a:pt x="13" y="46"/>
                    <a:pt x="15" y="44"/>
                  </a:cubicBezTo>
                  <a:cubicBezTo>
                    <a:pt x="17" y="42"/>
                    <a:pt x="19" y="37"/>
                    <a:pt x="21" y="34"/>
                  </a:cubicBezTo>
                  <a:cubicBezTo>
                    <a:pt x="22" y="32"/>
                    <a:pt x="23" y="26"/>
                    <a:pt x="24" y="23"/>
                  </a:cubicBezTo>
                  <a:cubicBezTo>
                    <a:pt x="26" y="20"/>
                    <a:pt x="30" y="15"/>
                    <a:pt x="32" y="12"/>
                  </a:cubicBezTo>
                  <a:cubicBezTo>
                    <a:pt x="32" y="11"/>
                    <a:pt x="34" y="10"/>
                    <a:pt x="34" y="9"/>
                  </a:cubicBezTo>
                  <a:cubicBezTo>
                    <a:pt x="36" y="8"/>
                    <a:pt x="41" y="9"/>
                    <a:pt x="43" y="8"/>
                  </a:cubicBezTo>
                  <a:cubicBezTo>
                    <a:pt x="46" y="8"/>
                    <a:pt x="50" y="8"/>
                    <a:pt x="52" y="8"/>
                  </a:cubicBezTo>
                  <a:cubicBezTo>
                    <a:pt x="54" y="7"/>
                    <a:pt x="58" y="7"/>
                    <a:pt x="59" y="6"/>
                  </a:cubicBezTo>
                  <a:cubicBezTo>
                    <a:pt x="60" y="5"/>
                    <a:pt x="62" y="3"/>
                    <a:pt x="62" y="2"/>
                  </a:cubicBezTo>
                  <a:cubicBezTo>
                    <a:pt x="62" y="2"/>
                    <a:pt x="62" y="1"/>
                    <a:pt x="62" y="1"/>
                  </a:cubicBezTo>
                  <a:cubicBezTo>
                    <a:pt x="63" y="2"/>
                    <a:pt x="65" y="1"/>
                    <a:pt x="66" y="1"/>
                  </a:cubicBezTo>
                  <a:cubicBezTo>
                    <a:pt x="67" y="1"/>
                    <a:pt x="70" y="0"/>
                    <a:pt x="71" y="0"/>
                  </a:cubicBezTo>
                  <a:cubicBezTo>
                    <a:pt x="73" y="0"/>
                    <a:pt x="77" y="2"/>
                    <a:pt x="78" y="3"/>
                  </a:cubicBezTo>
                  <a:cubicBezTo>
                    <a:pt x="80" y="3"/>
                    <a:pt x="83" y="5"/>
                    <a:pt x="84" y="6"/>
                  </a:cubicBezTo>
                  <a:cubicBezTo>
                    <a:pt x="86" y="8"/>
                    <a:pt x="89" y="12"/>
                    <a:pt x="90" y="14"/>
                  </a:cubicBezTo>
                  <a:cubicBezTo>
                    <a:pt x="91" y="16"/>
                    <a:pt x="91" y="20"/>
                    <a:pt x="92" y="22"/>
                  </a:cubicBezTo>
                  <a:cubicBezTo>
                    <a:pt x="93" y="24"/>
                    <a:pt x="96" y="27"/>
                    <a:pt x="98" y="2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1" name="Freeform 32">
              <a:extLst>
                <a:ext uri="{FF2B5EF4-FFF2-40B4-BE49-F238E27FC236}">
                  <a16:creationId xmlns:a16="http://schemas.microsoft.com/office/drawing/2014/main" id="{1F59DBBC-75D2-47D0-934B-67C8EC885CFA}"/>
                </a:ext>
              </a:extLst>
            </p:cNvPr>
            <p:cNvSpPr>
              <a:spLocks/>
            </p:cNvSpPr>
            <p:nvPr/>
          </p:nvSpPr>
          <p:spPr bwMode="auto">
            <a:xfrm>
              <a:off x="4889500" y="2379663"/>
              <a:ext cx="49212" cy="19050"/>
            </a:xfrm>
            <a:custGeom>
              <a:avLst/>
              <a:gdLst/>
              <a:ahLst/>
              <a:cxnLst>
                <a:cxn ang="0">
                  <a:pos x="33" y="0"/>
                </a:cxn>
                <a:cxn ang="0">
                  <a:pos x="29" y="4"/>
                </a:cxn>
                <a:cxn ang="0">
                  <a:pos x="24" y="7"/>
                </a:cxn>
                <a:cxn ang="0">
                  <a:pos x="18" y="9"/>
                </a:cxn>
                <a:cxn ang="0">
                  <a:pos x="11" y="13"/>
                </a:cxn>
                <a:cxn ang="0">
                  <a:pos x="3" y="11"/>
                </a:cxn>
                <a:cxn ang="0">
                  <a:pos x="0" y="9"/>
                </a:cxn>
                <a:cxn ang="0">
                  <a:pos x="1" y="6"/>
                </a:cxn>
                <a:cxn ang="0">
                  <a:pos x="5" y="5"/>
                </a:cxn>
                <a:cxn ang="0">
                  <a:pos x="12" y="3"/>
                </a:cxn>
                <a:cxn ang="0">
                  <a:pos x="16" y="2"/>
                </a:cxn>
                <a:cxn ang="0">
                  <a:pos x="21" y="0"/>
                </a:cxn>
                <a:cxn ang="0">
                  <a:pos x="25" y="0"/>
                </a:cxn>
                <a:cxn ang="0">
                  <a:pos x="28" y="0"/>
                </a:cxn>
                <a:cxn ang="0">
                  <a:pos x="33" y="0"/>
                </a:cxn>
              </a:cxnLst>
              <a:rect l="0" t="0" r="r" b="b"/>
              <a:pathLst>
                <a:path w="33" h="13">
                  <a:moveTo>
                    <a:pt x="33" y="0"/>
                  </a:moveTo>
                  <a:cubicBezTo>
                    <a:pt x="32" y="2"/>
                    <a:pt x="30" y="3"/>
                    <a:pt x="29" y="4"/>
                  </a:cubicBezTo>
                  <a:cubicBezTo>
                    <a:pt x="28" y="5"/>
                    <a:pt x="26" y="6"/>
                    <a:pt x="24" y="7"/>
                  </a:cubicBezTo>
                  <a:cubicBezTo>
                    <a:pt x="23" y="7"/>
                    <a:pt x="20" y="8"/>
                    <a:pt x="18" y="9"/>
                  </a:cubicBezTo>
                  <a:cubicBezTo>
                    <a:pt x="16" y="10"/>
                    <a:pt x="13" y="12"/>
                    <a:pt x="11" y="13"/>
                  </a:cubicBezTo>
                  <a:cubicBezTo>
                    <a:pt x="9" y="13"/>
                    <a:pt x="5" y="12"/>
                    <a:pt x="3" y="11"/>
                  </a:cubicBezTo>
                  <a:cubicBezTo>
                    <a:pt x="2" y="11"/>
                    <a:pt x="1" y="10"/>
                    <a:pt x="0" y="9"/>
                  </a:cubicBezTo>
                  <a:cubicBezTo>
                    <a:pt x="0" y="9"/>
                    <a:pt x="1" y="7"/>
                    <a:pt x="1" y="6"/>
                  </a:cubicBezTo>
                  <a:cubicBezTo>
                    <a:pt x="2" y="6"/>
                    <a:pt x="4" y="6"/>
                    <a:pt x="5" y="5"/>
                  </a:cubicBezTo>
                  <a:cubicBezTo>
                    <a:pt x="7" y="5"/>
                    <a:pt x="10" y="4"/>
                    <a:pt x="12" y="3"/>
                  </a:cubicBezTo>
                  <a:cubicBezTo>
                    <a:pt x="13" y="3"/>
                    <a:pt x="15" y="2"/>
                    <a:pt x="16" y="2"/>
                  </a:cubicBezTo>
                  <a:cubicBezTo>
                    <a:pt x="17" y="1"/>
                    <a:pt x="20" y="0"/>
                    <a:pt x="21" y="0"/>
                  </a:cubicBezTo>
                  <a:cubicBezTo>
                    <a:pt x="22" y="0"/>
                    <a:pt x="24" y="0"/>
                    <a:pt x="25" y="0"/>
                  </a:cubicBezTo>
                  <a:cubicBezTo>
                    <a:pt x="26" y="0"/>
                    <a:pt x="27" y="0"/>
                    <a:pt x="28" y="0"/>
                  </a:cubicBezTo>
                  <a:cubicBezTo>
                    <a:pt x="29" y="0"/>
                    <a:pt x="33" y="0"/>
                    <a:pt x="33" y="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2" name="Freeform 33">
              <a:extLst>
                <a:ext uri="{FF2B5EF4-FFF2-40B4-BE49-F238E27FC236}">
                  <a16:creationId xmlns:a16="http://schemas.microsoft.com/office/drawing/2014/main" id="{3A27E58E-B0CE-49E2-9C4E-AD7D68EBFC7F}"/>
                </a:ext>
              </a:extLst>
            </p:cNvPr>
            <p:cNvSpPr>
              <a:spLocks/>
            </p:cNvSpPr>
            <p:nvPr/>
          </p:nvSpPr>
          <p:spPr bwMode="auto">
            <a:xfrm>
              <a:off x="4719638" y="1368426"/>
              <a:ext cx="254000" cy="52388"/>
            </a:xfrm>
            <a:custGeom>
              <a:avLst/>
              <a:gdLst/>
              <a:ahLst/>
              <a:cxnLst>
                <a:cxn ang="0">
                  <a:pos x="169" y="2"/>
                </a:cxn>
                <a:cxn ang="0">
                  <a:pos x="173" y="6"/>
                </a:cxn>
                <a:cxn ang="0">
                  <a:pos x="167" y="11"/>
                </a:cxn>
                <a:cxn ang="0">
                  <a:pos x="149" y="11"/>
                </a:cxn>
                <a:cxn ang="0">
                  <a:pos x="125" y="18"/>
                </a:cxn>
                <a:cxn ang="0">
                  <a:pos x="103" y="27"/>
                </a:cxn>
                <a:cxn ang="0">
                  <a:pos x="87" y="26"/>
                </a:cxn>
                <a:cxn ang="0">
                  <a:pos x="71" y="25"/>
                </a:cxn>
                <a:cxn ang="0">
                  <a:pos x="59" y="25"/>
                </a:cxn>
                <a:cxn ang="0">
                  <a:pos x="46" y="33"/>
                </a:cxn>
                <a:cxn ang="0">
                  <a:pos x="31" y="35"/>
                </a:cxn>
                <a:cxn ang="0">
                  <a:pos x="13" y="33"/>
                </a:cxn>
                <a:cxn ang="0">
                  <a:pos x="3" y="29"/>
                </a:cxn>
                <a:cxn ang="0">
                  <a:pos x="1" y="15"/>
                </a:cxn>
                <a:cxn ang="0">
                  <a:pos x="3" y="6"/>
                </a:cxn>
                <a:cxn ang="0">
                  <a:pos x="16" y="2"/>
                </a:cxn>
                <a:cxn ang="0">
                  <a:pos x="31" y="9"/>
                </a:cxn>
                <a:cxn ang="0">
                  <a:pos x="46" y="13"/>
                </a:cxn>
                <a:cxn ang="0">
                  <a:pos x="68" y="11"/>
                </a:cxn>
                <a:cxn ang="0">
                  <a:pos x="81" y="11"/>
                </a:cxn>
                <a:cxn ang="0">
                  <a:pos x="95" y="12"/>
                </a:cxn>
                <a:cxn ang="0">
                  <a:pos x="111" y="9"/>
                </a:cxn>
                <a:cxn ang="0">
                  <a:pos x="123" y="4"/>
                </a:cxn>
                <a:cxn ang="0">
                  <a:pos x="136" y="3"/>
                </a:cxn>
                <a:cxn ang="0">
                  <a:pos x="154" y="3"/>
                </a:cxn>
                <a:cxn ang="0">
                  <a:pos x="169" y="2"/>
                </a:cxn>
              </a:cxnLst>
              <a:rect l="0" t="0" r="r" b="b"/>
              <a:pathLst>
                <a:path w="174" h="35">
                  <a:moveTo>
                    <a:pt x="169" y="2"/>
                  </a:moveTo>
                  <a:cubicBezTo>
                    <a:pt x="171" y="2"/>
                    <a:pt x="174" y="5"/>
                    <a:pt x="173" y="6"/>
                  </a:cubicBezTo>
                  <a:cubicBezTo>
                    <a:pt x="173" y="8"/>
                    <a:pt x="169" y="11"/>
                    <a:pt x="167" y="11"/>
                  </a:cubicBezTo>
                  <a:cubicBezTo>
                    <a:pt x="162" y="13"/>
                    <a:pt x="153" y="11"/>
                    <a:pt x="149" y="11"/>
                  </a:cubicBezTo>
                  <a:cubicBezTo>
                    <a:pt x="142" y="12"/>
                    <a:pt x="131" y="16"/>
                    <a:pt x="125" y="18"/>
                  </a:cubicBezTo>
                  <a:cubicBezTo>
                    <a:pt x="119" y="20"/>
                    <a:pt x="109" y="26"/>
                    <a:pt x="103" y="27"/>
                  </a:cubicBezTo>
                  <a:cubicBezTo>
                    <a:pt x="99" y="27"/>
                    <a:pt x="91" y="27"/>
                    <a:pt x="87" y="26"/>
                  </a:cubicBezTo>
                  <a:cubicBezTo>
                    <a:pt x="83" y="26"/>
                    <a:pt x="75" y="25"/>
                    <a:pt x="71" y="25"/>
                  </a:cubicBezTo>
                  <a:cubicBezTo>
                    <a:pt x="68" y="25"/>
                    <a:pt x="62" y="24"/>
                    <a:pt x="59" y="25"/>
                  </a:cubicBezTo>
                  <a:cubicBezTo>
                    <a:pt x="55" y="26"/>
                    <a:pt x="50" y="31"/>
                    <a:pt x="46" y="33"/>
                  </a:cubicBezTo>
                  <a:cubicBezTo>
                    <a:pt x="43" y="34"/>
                    <a:pt x="35" y="35"/>
                    <a:pt x="31" y="35"/>
                  </a:cubicBezTo>
                  <a:cubicBezTo>
                    <a:pt x="26" y="35"/>
                    <a:pt x="17" y="34"/>
                    <a:pt x="13" y="33"/>
                  </a:cubicBezTo>
                  <a:cubicBezTo>
                    <a:pt x="10" y="32"/>
                    <a:pt x="5" y="31"/>
                    <a:pt x="3" y="29"/>
                  </a:cubicBezTo>
                  <a:cubicBezTo>
                    <a:pt x="1" y="27"/>
                    <a:pt x="0" y="18"/>
                    <a:pt x="1" y="15"/>
                  </a:cubicBezTo>
                  <a:cubicBezTo>
                    <a:pt x="1" y="12"/>
                    <a:pt x="2" y="8"/>
                    <a:pt x="3" y="6"/>
                  </a:cubicBezTo>
                  <a:cubicBezTo>
                    <a:pt x="6" y="4"/>
                    <a:pt x="13" y="1"/>
                    <a:pt x="16" y="2"/>
                  </a:cubicBezTo>
                  <a:cubicBezTo>
                    <a:pt x="20" y="2"/>
                    <a:pt x="27" y="8"/>
                    <a:pt x="31" y="9"/>
                  </a:cubicBezTo>
                  <a:cubicBezTo>
                    <a:pt x="35" y="11"/>
                    <a:pt x="42" y="12"/>
                    <a:pt x="46" y="13"/>
                  </a:cubicBezTo>
                  <a:cubicBezTo>
                    <a:pt x="52" y="13"/>
                    <a:pt x="63" y="12"/>
                    <a:pt x="68" y="11"/>
                  </a:cubicBezTo>
                  <a:cubicBezTo>
                    <a:pt x="71" y="11"/>
                    <a:pt x="78" y="11"/>
                    <a:pt x="81" y="11"/>
                  </a:cubicBezTo>
                  <a:cubicBezTo>
                    <a:pt x="85" y="11"/>
                    <a:pt x="92" y="12"/>
                    <a:pt x="95" y="12"/>
                  </a:cubicBezTo>
                  <a:cubicBezTo>
                    <a:pt x="99" y="12"/>
                    <a:pt x="107" y="10"/>
                    <a:pt x="111" y="9"/>
                  </a:cubicBezTo>
                  <a:cubicBezTo>
                    <a:pt x="114" y="8"/>
                    <a:pt x="120" y="5"/>
                    <a:pt x="123" y="4"/>
                  </a:cubicBezTo>
                  <a:cubicBezTo>
                    <a:pt x="127" y="3"/>
                    <a:pt x="133" y="3"/>
                    <a:pt x="136" y="3"/>
                  </a:cubicBezTo>
                  <a:cubicBezTo>
                    <a:pt x="141" y="3"/>
                    <a:pt x="150" y="3"/>
                    <a:pt x="154" y="3"/>
                  </a:cubicBezTo>
                  <a:cubicBezTo>
                    <a:pt x="158" y="3"/>
                    <a:pt x="166" y="0"/>
                    <a:pt x="169"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3" name="Freeform 34">
              <a:extLst>
                <a:ext uri="{FF2B5EF4-FFF2-40B4-BE49-F238E27FC236}">
                  <a16:creationId xmlns:a16="http://schemas.microsoft.com/office/drawing/2014/main" id="{AD9A6290-8921-407E-B1BA-0097444FB4A4}"/>
                </a:ext>
              </a:extLst>
            </p:cNvPr>
            <p:cNvSpPr>
              <a:spLocks/>
            </p:cNvSpPr>
            <p:nvPr/>
          </p:nvSpPr>
          <p:spPr bwMode="auto">
            <a:xfrm>
              <a:off x="5019675" y="1381126"/>
              <a:ext cx="23812" cy="20638"/>
            </a:xfrm>
            <a:custGeom>
              <a:avLst/>
              <a:gdLst/>
              <a:ahLst/>
              <a:cxnLst>
                <a:cxn ang="0">
                  <a:pos x="15" y="1"/>
                </a:cxn>
                <a:cxn ang="0">
                  <a:pos x="16" y="4"/>
                </a:cxn>
                <a:cxn ang="0">
                  <a:pos x="12" y="6"/>
                </a:cxn>
                <a:cxn ang="0">
                  <a:pos x="12" y="11"/>
                </a:cxn>
                <a:cxn ang="0">
                  <a:pos x="4" y="14"/>
                </a:cxn>
                <a:cxn ang="0">
                  <a:pos x="1" y="11"/>
                </a:cxn>
                <a:cxn ang="0">
                  <a:pos x="2" y="6"/>
                </a:cxn>
                <a:cxn ang="0">
                  <a:pos x="0" y="5"/>
                </a:cxn>
                <a:cxn ang="0">
                  <a:pos x="2" y="1"/>
                </a:cxn>
                <a:cxn ang="0">
                  <a:pos x="8" y="0"/>
                </a:cxn>
                <a:cxn ang="0">
                  <a:pos x="12" y="2"/>
                </a:cxn>
                <a:cxn ang="0">
                  <a:pos x="15" y="1"/>
                </a:cxn>
              </a:cxnLst>
              <a:rect l="0" t="0" r="r" b="b"/>
              <a:pathLst>
                <a:path w="16" h="14">
                  <a:moveTo>
                    <a:pt x="15" y="1"/>
                  </a:moveTo>
                  <a:cubicBezTo>
                    <a:pt x="16" y="1"/>
                    <a:pt x="16" y="3"/>
                    <a:pt x="16" y="4"/>
                  </a:cubicBezTo>
                  <a:cubicBezTo>
                    <a:pt x="16" y="5"/>
                    <a:pt x="13" y="6"/>
                    <a:pt x="12" y="6"/>
                  </a:cubicBezTo>
                  <a:cubicBezTo>
                    <a:pt x="12" y="7"/>
                    <a:pt x="12" y="10"/>
                    <a:pt x="12" y="11"/>
                  </a:cubicBezTo>
                  <a:cubicBezTo>
                    <a:pt x="11" y="12"/>
                    <a:pt x="6" y="14"/>
                    <a:pt x="4" y="14"/>
                  </a:cubicBezTo>
                  <a:cubicBezTo>
                    <a:pt x="3" y="13"/>
                    <a:pt x="1" y="12"/>
                    <a:pt x="1" y="11"/>
                  </a:cubicBezTo>
                  <a:cubicBezTo>
                    <a:pt x="1" y="10"/>
                    <a:pt x="3" y="7"/>
                    <a:pt x="2" y="6"/>
                  </a:cubicBezTo>
                  <a:cubicBezTo>
                    <a:pt x="2" y="6"/>
                    <a:pt x="1" y="6"/>
                    <a:pt x="0" y="5"/>
                  </a:cubicBezTo>
                  <a:cubicBezTo>
                    <a:pt x="0" y="4"/>
                    <a:pt x="1" y="1"/>
                    <a:pt x="2" y="1"/>
                  </a:cubicBezTo>
                  <a:cubicBezTo>
                    <a:pt x="3" y="0"/>
                    <a:pt x="7" y="0"/>
                    <a:pt x="8" y="0"/>
                  </a:cubicBezTo>
                  <a:cubicBezTo>
                    <a:pt x="10" y="0"/>
                    <a:pt x="11" y="2"/>
                    <a:pt x="12" y="2"/>
                  </a:cubicBezTo>
                  <a:cubicBezTo>
                    <a:pt x="13" y="2"/>
                    <a:pt x="14" y="1"/>
                    <a:pt x="15" y="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4" name="Freeform 35">
              <a:extLst>
                <a:ext uri="{FF2B5EF4-FFF2-40B4-BE49-F238E27FC236}">
                  <a16:creationId xmlns:a16="http://schemas.microsoft.com/office/drawing/2014/main" id="{79C1DC0F-683A-402E-AB12-8C0369924775}"/>
                </a:ext>
              </a:extLst>
            </p:cNvPr>
            <p:cNvSpPr>
              <a:spLocks/>
            </p:cNvSpPr>
            <p:nvPr/>
          </p:nvSpPr>
          <p:spPr bwMode="auto">
            <a:xfrm>
              <a:off x="5078413" y="1312863"/>
              <a:ext cx="150812" cy="77788"/>
            </a:xfrm>
            <a:custGeom>
              <a:avLst/>
              <a:gdLst/>
              <a:ahLst/>
              <a:cxnLst>
                <a:cxn ang="0">
                  <a:pos x="103" y="7"/>
                </a:cxn>
                <a:cxn ang="0">
                  <a:pos x="98" y="14"/>
                </a:cxn>
                <a:cxn ang="0">
                  <a:pos x="88" y="19"/>
                </a:cxn>
                <a:cxn ang="0">
                  <a:pos x="81" y="19"/>
                </a:cxn>
                <a:cxn ang="0">
                  <a:pos x="73" y="22"/>
                </a:cxn>
                <a:cxn ang="0">
                  <a:pos x="65" y="29"/>
                </a:cxn>
                <a:cxn ang="0">
                  <a:pos x="56" y="35"/>
                </a:cxn>
                <a:cxn ang="0">
                  <a:pos x="48" y="35"/>
                </a:cxn>
                <a:cxn ang="0">
                  <a:pos x="35" y="35"/>
                </a:cxn>
                <a:cxn ang="0">
                  <a:pos x="25" y="36"/>
                </a:cxn>
                <a:cxn ang="0">
                  <a:pos x="18" y="39"/>
                </a:cxn>
                <a:cxn ang="0">
                  <a:pos x="13" y="42"/>
                </a:cxn>
                <a:cxn ang="0">
                  <a:pos x="12" y="48"/>
                </a:cxn>
                <a:cxn ang="0">
                  <a:pos x="10" y="52"/>
                </a:cxn>
                <a:cxn ang="0">
                  <a:pos x="6" y="52"/>
                </a:cxn>
                <a:cxn ang="0">
                  <a:pos x="3" y="50"/>
                </a:cxn>
                <a:cxn ang="0">
                  <a:pos x="3" y="47"/>
                </a:cxn>
                <a:cxn ang="0">
                  <a:pos x="5" y="44"/>
                </a:cxn>
                <a:cxn ang="0">
                  <a:pos x="8" y="42"/>
                </a:cxn>
                <a:cxn ang="0">
                  <a:pos x="7" y="41"/>
                </a:cxn>
                <a:cxn ang="0">
                  <a:pos x="1" y="42"/>
                </a:cxn>
                <a:cxn ang="0">
                  <a:pos x="1" y="36"/>
                </a:cxn>
                <a:cxn ang="0">
                  <a:pos x="7" y="26"/>
                </a:cxn>
                <a:cxn ang="0">
                  <a:pos x="17" y="17"/>
                </a:cxn>
                <a:cxn ang="0">
                  <a:pos x="30" y="14"/>
                </a:cxn>
                <a:cxn ang="0">
                  <a:pos x="44" y="9"/>
                </a:cxn>
                <a:cxn ang="0">
                  <a:pos x="55" y="9"/>
                </a:cxn>
                <a:cxn ang="0">
                  <a:pos x="70" y="8"/>
                </a:cxn>
                <a:cxn ang="0">
                  <a:pos x="80" y="6"/>
                </a:cxn>
                <a:cxn ang="0">
                  <a:pos x="89" y="1"/>
                </a:cxn>
                <a:cxn ang="0">
                  <a:pos x="99" y="2"/>
                </a:cxn>
                <a:cxn ang="0">
                  <a:pos x="103" y="7"/>
                </a:cxn>
              </a:cxnLst>
              <a:rect l="0" t="0" r="r" b="b"/>
              <a:pathLst>
                <a:path w="103" h="53">
                  <a:moveTo>
                    <a:pt x="103" y="7"/>
                  </a:moveTo>
                  <a:cubicBezTo>
                    <a:pt x="103" y="9"/>
                    <a:pt x="100" y="13"/>
                    <a:pt x="98" y="14"/>
                  </a:cubicBezTo>
                  <a:cubicBezTo>
                    <a:pt x="96" y="16"/>
                    <a:pt x="91" y="18"/>
                    <a:pt x="88" y="19"/>
                  </a:cubicBezTo>
                  <a:cubicBezTo>
                    <a:pt x="86" y="19"/>
                    <a:pt x="83" y="19"/>
                    <a:pt x="81" y="19"/>
                  </a:cubicBezTo>
                  <a:cubicBezTo>
                    <a:pt x="79" y="20"/>
                    <a:pt x="75" y="21"/>
                    <a:pt x="73" y="22"/>
                  </a:cubicBezTo>
                  <a:cubicBezTo>
                    <a:pt x="71" y="23"/>
                    <a:pt x="66" y="29"/>
                    <a:pt x="65" y="29"/>
                  </a:cubicBezTo>
                  <a:cubicBezTo>
                    <a:pt x="65" y="30"/>
                    <a:pt x="59" y="34"/>
                    <a:pt x="56" y="35"/>
                  </a:cubicBezTo>
                  <a:cubicBezTo>
                    <a:pt x="54" y="35"/>
                    <a:pt x="50" y="35"/>
                    <a:pt x="48" y="35"/>
                  </a:cubicBezTo>
                  <a:cubicBezTo>
                    <a:pt x="44" y="35"/>
                    <a:pt x="38" y="34"/>
                    <a:pt x="35" y="35"/>
                  </a:cubicBezTo>
                  <a:cubicBezTo>
                    <a:pt x="33" y="35"/>
                    <a:pt x="28" y="35"/>
                    <a:pt x="25" y="36"/>
                  </a:cubicBezTo>
                  <a:cubicBezTo>
                    <a:pt x="23" y="36"/>
                    <a:pt x="19" y="38"/>
                    <a:pt x="18" y="39"/>
                  </a:cubicBezTo>
                  <a:cubicBezTo>
                    <a:pt x="16" y="39"/>
                    <a:pt x="14" y="41"/>
                    <a:pt x="13" y="42"/>
                  </a:cubicBezTo>
                  <a:cubicBezTo>
                    <a:pt x="12" y="43"/>
                    <a:pt x="13" y="47"/>
                    <a:pt x="12" y="48"/>
                  </a:cubicBezTo>
                  <a:cubicBezTo>
                    <a:pt x="12" y="49"/>
                    <a:pt x="11" y="51"/>
                    <a:pt x="10" y="52"/>
                  </a:cubicBezTo>
                  <a:cubicBezTo>
                    <a:pt x="9" y="52"/>
                    <a:pt x="7" y="53"/>
                    <a:pt x="6" y="52"/>
                  </a:cubicBezTo>
                  <a:cubicBezTo>
                    <a:pt x="5" y="52"/>
                    <a:pt x="4" y="51"/>
                    <a:pt x="3" y="50"/>
                  </a:cubicBezTo>
                  <a:cubicBezTo>
                    <a:pt x="3" y="50"/>
                    <a:pt x="3" y="48"/>
                    <a:pt x="3" y="47"/>
                  </a:cubicBezTo>
                  <a:cubicBezTo>
                    <a:pt x="3" y="46"/>
                    <a:pt x="5" y="45"/>
                    <a:pt x="5" y="44"/>
                  </a:cubicBezTo>
                  <a:cubicBezTo>
                    <a:pt x="6" y="44"/>
                    <a:pt x="8" y="43"/>
                    <a:pt x="8" y="42"/>
                  </a:cubicBezTo>
                  <a:cubicBezTo>
                    <a:pt x="8" y="42"/>
                    <a:pt x="8" y="41"/>
                    <a:pt x="7" y="41"/>
                  </a:cubicBezTo>
                  <a:cubicBezTo>
                    <a:pt x="6" y="41"/>
                    <a:pt x="2" y="43"/>
                    <a:pt x="1" y="42"/>
                  </a:cubicBezTo>
                  <a:cubicBezTo>
                    <a:pt x="0" y="41"/>
                    <a:pt x="1" y="38"/>
                    <a:pt x="1" y="36"/>
                  </a:cubicBezTo>
                  <a:cubicBezTo>
                    <a:pt x="2" y="34"/>
                    <a:pt x="5" y="29"/>
                    <a:pt x="7" y="26"/>
                  </a:cubicBezTo>
                  <a:cubicBezTo>
                    <a:pt x="9" y="24"/>
                    <a:pt x="14" y="18"/>
                    <a:pt x="17" y="17"/>
                  </a:cubicBezTo>
                  <a:cubicBezTo>
                    <a:pt x="20" y="15"/>
                    <a:pt x="27" y="15"/>
                    <a:pt x="30" y="14"/>
                  </a:cubicBezTo>
                  <a:cubicBezTo>
                    <a:pt x="34" y="13"/>
                    <a:pt x="41" y="10"/>
                    <a:pt x="44" y="9"/>
                  </a:cubicBezTo>
                  <a:cubicBezTo>
                    <a:pt x="47" y="9"/>
                    <a:pt x="53" y="9"/>
                    <a:pt x="55" y="9"/>
                  </a:cubicBezTo>
                  <a:cubicBezTo>
                    <a:pt x="59" y="9"/>
                    <a:pt x="66" y="8"/>
                    <a:pt x="70" y="8"/>
                  </a:cubicBezTo>
                  <a:cubicBezTo>
                    <a:pt x="73" y="7"/>
                    <a:pt x="78" y="7"/>
                    <a:pt x="80" y="6"/>
                  </a:cubicBezTo>
                  <a:cubicBezTo>
                    <a:pt x="83" y="5"/>
                    <a:pt x="87" y="1"/>
                    <a:pt x="89" y="1"/>
                  </a:cubicBezTo>
                  <a:cubicBezTo>
                    <a:pt x="91" y="0"/>
                    <a:pt x="97" y="1"/>
                    <a:pt x="99" y="2"/>
                  </a:cubicBezTo>
                  <a:cubicBezTo>
                    <a:pt x="100" y="3"/>
                    <a:pt x="103" y="5"/>
                    <a:pt x="103"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5" name="Freeform 36">
              <a:extLst>
                <a:ext uri="{FF2B5EF4-FFF2-40B4-BE49-F238E27FC236}">
                  <a16:creationId xmlns:a16="http://schemas.microsoft.com/office/drawing/2014/main" id="{AC2E4752-8F18-413D-B317-F152C30F2C27}"/>
                </a:ext>
              </a:extLst>
            </p:cNvPr>
            <p:cNvSpPr>
              <a:spLocks/>
            </p:cNvSpPr>
            <p:nvPr/>
          </p:nvSpPr>
          <p:spPr bwMode="auto">
            <a:xfrm>
              <a:off x="4184650" y="1563688"/>
              <a:ext cx="174625" cy="114300"/>
            </a:xfrm>
            <a:custGeom>
              <a:avLst/>
              <a:gdLst/>
              <a:ahLst/>
              <a:cxnLst>
                <a:cxn ang="0">
                  <a:pos x="118" y="2"/>
                </a:cxn>
                <a:cxn ang="0">
                  <a:pos x="116" y="8"/>
                </a:cxn>
                <a:cxn ang="0">
                  <a:pos x="112" y="12"/>
                </a:cxn>
                <a:cxn ang="0">
                  <a:pos x="104" y="12"/>
                </a:cxn>
                <a:cxn ang="0">
                  <a:pos x="95" y="14"/>
                </a:cxn>
                <a:cxn ang="0">
                  <a:pos x="90" y="21"/>
                </a:cxn>
                <a:cxn ang="0">
                  <a:pos x="83" y="26"/>
                </a:cxn>
                <a:cxn ang="0">
                  <a:pos x="80" y="28"/>
                </a:cxn>
                <a:cxn ang="0">
                  <a:pos x="70" y="28"/>
                </a:cxn>
                <a:cxn ang="0">
                  <a:pos x="62" y="31"/>
                </a:cxn>
                <a:cxn ang="0">
                  <a:pos x="57" y="33"/>
                </a:cxn>
                <a:cxn ang="0">
                  <a:pos x="56" y="38"/>
                </a:cxn>
                <a:cxn ang="0">
                  <a:pos x="60" y="44"/>
                </a:cxn>
                <a:cxn ang="0">
                  <a:pos x="58" y="49"/>
                </a:cxn>
                <a:cxn ang="0">
                  <a:pos x="53" y="54"/>
                </a:cxn>
                <a:cxn ang="0">
                  <a:pos x="44" y="63"/>
                </a:cxn>
                <a:cxn ang="0">
                  <a:pos x="35" y="72"/>
                </a:cxn>
                <a:cxn ang="0">
                  <a:pos x="29" y="77"/>
                </a:cxn>
                <a:cxn ang="0">
                  <a:pos x="22" y="77"/>
                </a:cxn>
                <a:cxn ang="0">
                  <a:pos x="17" y="78"/>
                </a:cxn>
                <a:cxn ang="0">
                  <a:pos x="6" y="79"/>
                </a:cxn>
                <a:cxn ang="0">
                  <a:pos x="0" y="74"/>
                </a:cxn>
                <a:cxn ang="0">
                  <a:pos x="1" y="68"/>
                </a:cxn>
                <a:cxn ang="0">
                  <a:pos x="9" y="68"/>
                </a:cxn>
                <a:cxn ang="0">
                  <a:pos x="13" y="62"/>
                </a:cxn>
                <a:cxn ang="0">
                  <a:pos x="21" y="58"/>
                </a:cxn>
                <a:cxn ang="0">
                  <a:pos x="30" y="55"/>
                </a:cxn>
                <a:cxn ang="0">
                  <a:pos x="37" y="51"/>
                </a:cxn>
                <a:cxn ang="0">
                  <a:pos x="42" y="48"/>
                </a:cxn>
                <a:cxn ang="0">
                  <a:pos x="46" y="42"/>
                </a:cxn>
                <a:cxn ang="0">
                  <a:pos x="47" y="36"/>
                </a:cxn>
                <a:cxn ang="0">
                  <a:pos x="56" y="28"/>
                </a:cxn>
                <a:cxn ang="0">
                  <a:pos x="66" y="19"/>
                </a:cxn>
                <a:cxn ang="0">
                  <a:pos x="80" y="10"/>
                </a:cxn>
                <a:cxn ang="0">
                  <a:pos x="95" y="4"/>
                </a:cxn>
                <a:cxn ang="0">
                  <a:pos x="107" y="2"/>
                </a:cxn>
                <a:cxn ang="0">
                  <a:pos x="118" y="2"/>
                </a:cxn>
              </a:cxnLst>
              <a:rect l="0" t="0" r="r" b="b"/>
              <a:pathLst>
                <a:path w="119" h="79">
                  <a:moveTo>
                    <a:pt x="118" y="2"/>
                  </a:moveTo>
                  <a:cubicBezTo>
                    <a:pt x="119" y="4"/>
                    <a:pt x="117" y="7"/>
                    <a:pt x="116" y="8"/>
                  </a:cubicBezTo>
                  <a:cubicBezTo>
                    <a:pt x="115" y="9"/>
                    <a:pt x="114" y="12"/>
                    <a:pt x="112" y="12"/>
                  </a:cubicBezTo>
                  <a:cubicBezTo>
                    <a:pt x="110" y="13"/>
                    <a:pt x="106" y="11"/>
                    <a:pt x="104" y="12"/>
                  </a:cubicBezTo>
                  <a:cubicBezTo>
                    <a:pt x="101" y="12"/>
                    <a:pt x="97" y="13"/>
                    <a:pt x="95" y="14"/>
                  </a:cubicBezTo>
                  <a:cubicBezTo>
                    <a:pt x="93" y="16"/>
                    <a:pt x="91" y="20"/>
                    <a:pt x="90" y="21"/>
                  </a:cubicBezTo>
                  <a:cubicBezTo>
                    <a:pt x="88" y="23"/>
                    <a:pt x="85" y="25"/>
                    <a:pt x="83" y="26"/>
                  </a:cubicBezTo>
                  <a:cubicBezTo>
                    <a:pt x="82" y="27"/>
                    <a:pt x="81" y="28"/>
                    <a:pt x="80" y="28"/>
                  </a:cubicBezTo>
                  <a:cubicBezTo>
                    <a:pt x="77" y="28"/>
                    <a:pt x="72" y="28"/>
                    <a:pt x="70" y="28"/>
                  </a:cubicBezTo>
                  <a:cubicBezTo>
                    <a:pt x="68" y="29"/>
                    <a:pt x="64" y="30"/>
                    <a:pt x="62" y="31"/>
                  </a:cubicBezTo>
                  <a:cubicBezTo>
                    <a:pt x="61" y="32"/>
                    <a:pt x="58" y="32"/>
                    <a:pt x="57" y="33"/>
                  </a:cubicBezTo>
                  <a:cubicBezTo>
                    <a:pt x="57" y="34"/>
                    <a:pt x="56" y="37"/>
                    <a:pt x="56" y="38"/>
                  </a:cubicBezTo>
                  <a:cubicBezTo>
                    <a:pt x="56" y="40"/>
                    <a:pt x="60" y="42"/>
                    <a:pt x="60" y="44"/>
                  </a:cubicBezTo>
                  <a:cubicBezTo>
                    <a:pt x="60" y="45"/>
                    <a:pt x="59" y="48"/>
                    <a:pt x="58" y="49"/>
                  </a:cubicBezTo>
                  <a:cubicBezTo>
                    <a:pt x="57" y="51"/>
                    <a:pt x="54" y="53"/>
                    <a:pt x="53" y="54"/>
                  </a:cubicBezTo>
                  <a:cubicBezTo>
                    <a:pt x="50" y="56"/>
                    <a:pt x="46" y="61"/>
                    <a:pt x="44" y="63"/>
                  </a:cubicBezTo>
                  <a:cubicBezTo>
                    <a:pt x="42" y="65"/>
                    <a:pt x="37" y="70"/>
                    <a:pt x="35" y="72"/>
                  </a:cubicBezTo>
                  <a:cubicBezTo>
                    <a:pt x="33" y="73"/>
                    <a:pt x="30" y="76"/>
                    <a:pt x="29" y="77"/>
                  </a:cubicBezTo>
                  <a:cubicBezTo>
                    <a:pt x="27" y="77"/>
                    <a:pt x="24" y="77"/>
                    <a:pt x="22" y="77"/>
                  </a:cubicBezTo>
                  <a:cubicBezTo>
                    <a:pt x="21" y="77"/>
                    <a:pt x="18" y="78"/>
                    <a:pt x="17" y="78"/>
                  </a:cubicBezTo>
                  <a:cubicBezTo>
                    <a:pt x="14" y="78"/>
                    <a:pt x="9" y="79"/>
                    <a:pt x="6" y="79"/>
                  </a:cubicBezTo>
                  <a:cubicBezTo>
                    <a:pt x="4" y="78"/>
                    <a:pt x="1" y="76"/>
                    <a:pt x="0" y="74"/>
                  </a:cubicBezTo>
                  <a:cubicBezTo>
                    <a:pt x="0" y="73"/>
                    <a:pt x="0" y="69"/>
                    <a:pt x="1" y="68"/>
                  </a:cubicBezTo>
                  <a:cubicBezTo>
                    <a:pt x="2" y="67"/>
                    <a:pt x="7" y="69"/>
                    <a:pt x="9" y="68"/>
                  </a:cubicBezTo>
                  <a:cubicBezTo>
                    <a:pt x="11" y="67"/>
                    <a:pt x="12" y="63"/>
                    <a:pt x="13" y="62"/>
                  </a:cubicBezTo>
                  <a:cubicBezTo>
                    <a:pt x="14" y="61"/>
                    <a:pt x="18" y="58"/>
                    <a:pt x="21" y="58"/>
                  </a:cubicBezTo>
                  <a:cubicBezTo>
                    <a:pt x="23" y="57"/>
                    <a:pt x="28" y="56"/>
                    <a:pt x="30" y="55"/>
                  </a:cubicBezTo>
                  <a:cubicBezTo>
                    <a:pt x="32" y="54"/>
                    <a:pt x="35" y="51"/>
                    <a:pt x="37" y="51"/>
                  </a:cubicBezTo>
                  <a:cubicBezTo>
                    <a:pt x="38" y="50"/>
                    <a:pt x="41" y="49"/>
                    <a:pt x="42" y="48"/>
                  </a:cubicBezTo>
                  <a:cubicBezTo>
                    <a:pt x="44" y="47"/>
                    <a:pt x="46" y="44"/>
                    <a:pt x="46" y="42"/>
                  </a:cubicBezTo>
                  <a:cubicBezTo>
                    <a:pt x="47" y="40"/>
                    <a:pt x="46" y="37"/>
                    <a:pt x="47" y="36"/>
                  </a:cubicBezTo>
                  <a:cubicBezTo>
                    <a:pt x="48" y="33"/>
                    <a:pt x="54" y="30"/>
                    <a:pt x="56" y="28"/>
                  </a:cubicBezTo>
                  <a:cubicBezTo>
                    <a:pt x="59" y="26"/>
                    <a:pt x="64" y="21"/>
                    <a:pt x="66" y="19"/>
                  </a:cubicBezTo>
                  <a:cubicBezTo>
                    <a:pt x="70" y="17"/>
                    <a:pt x="77" y="12"/>
                    <a:pt x="80" y="10"/>
                  </a:cubicBezTo>
                  <a:cubicBezTo>
                    <a:pt x="84" y="8"/>
                    <a:pt x="91" y="5"/>
                    <a:pt x="95" y="4"/>
                  </a:cubicBezTo>
                  <a:cubicBezTo>
                    <a:pt x="98" y="3"/>
                    <a:pt x="104" y="2"/>
                    <a:pt x="107" y="2"/>
                  </a:cubicBezTo>
                  <a:cubicBezTo>
                    <a:pt x="110" y="1"/>
                    <a:pt x="116" y="0"/>
                    <a:pt x="1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6" name="Freeform 37">
              <a:extLst>
                <a:ext uri="{FF2B5EF4-FFF2-40B4-BE49-F238E27FC236}">
                  <a16:creationId xmlns:a16="http://schemas.microsoft.com/office/drawing/2014/main" id="{F1D206DD-C69F-46CA-A6D5-252DF8AF36B3}"/>
                </a:ext>
              </a:extLst>
            </p:cNvPr>
            <p:cNvSpPr>
              <a:spLocks/>
            </p:cNvSpPr>
            <p:nvPr/>
          </p:nvSpPr>
          <p:spPr bwMode="auto">
            <a:xfrm>
              <a:off x="4392613" y="1390651"/>
              <a:ext cx="298450" cy="130175"/>
            </a:xfrm>
            <a:custGeom>
              <a:avLst/>
              <a:gdLst/>
              <a:ahLst/>
              <a:cxnLst>
                <a:cxn ang="0">
                  <a:pos x="204" y="2"/>
                </a:cxn>
                <a:cxn ang="0">
                  <a:pos x="201" y="9"/>
                </a:cxn>
                <a:cxn ang="0">
                  <a:pos x="189" y="17"/>
                </a:cxn>
                <a:cxn ang="0">
                  <a:pos x="179" y="19"/>
                </a:cxn>
                <a:cxn ang="0">
                  <a:pos x="171" y="17"/>
                </a:cxn>
                <a:cxn ang="0">
                  <a:pos x="168" y="24"/>
                </a:cxn>
                <a:cxn ang="0">
                  <a:pos x="155" y="34"/>
                </a:cxn>
                <a:cxn ang="0">
                  <a:pos x="143" y="39"/>
                </a:cxn>
                <a:cxn ang="0">
                  <a:pos x="131" y="40"/>
                </a:cxn>
                <a:cxn ang="0">
                  <a:pos x="118" y="40"/>
                </a:cxn>
                <a:cxn ang="0">
                  <a:pos x="105" y="46"/>
                </a:cxn>
                <a:cxn ang="0">
                  <a:pos x="92" y="56"/>
                </a:cxn>
                <a:cxn ang="0">
                  <a:pos x="77" y="63"/>
                </a:cxn>
                <a:cxn ang="0">
                  <a:pos x="58" y="63"/>
                </a:cxn>
                <a:cxn ang="0">
                  <a:pos x="48" y="62"/>
                </a:cxn>
                <a:cxn ang="0">
                  <a:pos x="39" y="69"/>
                </a:cxn>
                <a:cxn ang="0">
                  <a:pos x="35" y="80"/>
                </a:cxn>
                <a:cxn ang="0">
                  <a:pos x="26" y="87"/>
                </a:cxn>
                <a:cxn ang="0">
                  <a:pos x="16" y="89"/>
                </a:cxn>
                <a:cxn ang="0">
                  <a:pos x="9" y="86"/>
                </a:cxn>
                <a:cxn ang="0">
                  <a:pos x="2" y="77"/>
                </a:cxn>
                <a:cxn ang="0">
                  <a:pos x="2" y="68"/>
                </a:cxn>
                <a:cxn ang="0">
                  <a:pos x="14" y="62"/>
                </a:cxn>
                <a:cxn ang="0">
                  <a:pos x="22" y="55"/>
                </a:cxn>
                <a:cxn ang="0">
                  <a:pos x="23" y="46"/>
                </a:cxn>
                <a:cxn ang="0">
                  <a:pos x="29" y="43"/>
                </a:cxn>
                <a:cxn ang="0">
                  <a:pos x="44" y="39"/>
                </a:cxn>
                <a:cxn ang="0">
                  <a:pos x="64" y="39"/>
                </a:cxn>
                <a:cxn ang="0">
                  <a:pos x="77" y="39"/>
                </a:cxn>
                <a:cxn ang="0">
                  <a:pos x="89" y="34"/>
                </a:cxn>
                <a:cxn ang="0">
                  <a:pos x="102" y="28"/>
                </a:cxn>
                <a:cxn ang="0">
                  <a:pos x="123" y="23"/>
                </a:cxn>
                <a:cxn ang="0">
                  <a:pos x="148" y="18"/>
                </a:cxn>
                <a:cxn ang="0">
                  <a:pos x="165" y="10"/>
                </a:cxn>
                <a:cxn ang="0">
                  <a:pos x="180" y="3"/>
                </a:cxn>
                <a:cxn ang="0">
                  <a:pos x="193" y="1"/>
                </a:cxn>
                <a:cxn ang="0">
                  <a:pos x="204" y="2"/>
                </a:cxn>
              </a:cxnLst>
              <a:rect l="0" t="0" r="r" b="b"/>
              <a:pathLst>
                <a:path w="205" h="89">
                  <a:moveTo>
                    <a:pt x="204" y="2"/>
                  </a:moveTo>
                  <a:cubicBezTo>
                    <a:pt x="205" y="3"/>
                    <a:pt x="202" y="7"/>
                    <a:pt x="201" y="9"/>
                  </a:cubicBezTo>
                  <a:cubicBezTo>
                    <a:pt x="199" y="11"/>
                    <a:pt x="192" y="15"/>
                    <a:pt x="189" y="17"/>
                  </a:cubicBezTo>
                  <a:cubicBezTo>
                    <a:pt x="186" y="18"/>
                    <a:pt x="182" y="19"/>
                    <a:pt x="179" y="19"/>
                  </a:cubicBezTo>
                  <a:cubicBezTo>
                    <a:pt x="177" y="19"/>
                    <a:pt x="173" y="16"/>
                    <a:pt x="171" y="17"/>
                  </a:cubicBezTo>
                  <a:cubicBezTo>
                    <a:pt x="169" y="18"/>
                    <a:pt x="169" y="23"/>
                    <a:pt x="168" y="24"/>
                  </a:cubicBezTo>
                  <a:cubicBezTo>
                    <a:pt x="165" y="27"/>
                    <a:pt x="159" y="32"/>
                    <a:pt x="155" y="34"/>
                  </a:cubicBezTo>
                  <a:cubicBezTo>
                    <a:pt x="152" y="35"/>
                    <a:pt x="146" y="38"/>
                    <a:pt x="143" y="39"/>
                  </a:cubicBezTo>
                  <a:cubicBezTo>
                    <a:pt x="140" y="40"/>
                    <a:pt x="134" y="40"/>
                    <a:pt x="131" y="40"/>
                  </a:cubicBezTo>
                  <a:cubicBezTo>
                    <a:pt x="128" y="40"/>
                    <a:pt x="121" y="39"/>
                    <a:pt x="118" y="40"/>
                  </a:cubicBezTo>
                  <a:cubicBezTo>
                    <a:pt x="115" y="41"/>
                    <a:pt x="109" y="44"/>
                    <a:pt x="105" y="46"/>
                  </a:cubicBezTo>
                  <a:cubicBezTo>
                    <a:pt x="102" y="48"/>
                    <a:pt x="96" y="54"/>
                    <a:pt x="92" y="56"/>
                  </a:cubicBezTo>
                  <a:cubicBezTo>
                    <a:pt x="89" y="58"/>
                    <a:pt x="81" y="62"/>
                    <a:pt x="77" y="63"/>
                  </a:cubicBezTo>
                  <a:cubicBezTo>
                    <a:pt x="72" y="64"/>
                    <a:pt x="63" y="63"/>
                    <a:pt x="58" y="63"/>
                  </a:cubicBezTo>
                  <a:cubicBezTo>
                    <a:pt x="56" y="63"/>
                    <a:pt x="50" y="62"/>
                    <a:pt x="48" y="62"/>
                  </a:cubicBezTo>
                  <a:cubicBezTo>
                    <a:pt x="45" y="63"/>
                    <a:pt x="40" y="66"/>
                    <a:pt x="39" y="69"/>
                  </a:cubicBezTo>
                  <a:cubicBezTo>
                    <a:pt x="37" y="71"/>
                    <a:pt x="37" y="78"/>
                    <a:pt x="35" y="80"/>
                  </a:cubicBezTo>
                  <a:cubicBezTo>
                    <a:pt x="33" y="82"/>
                    <a:pt x="28" y="86"/>
                    <a:pt x="26" y="87"/>
                  </a:cubicBezTo>
                  <a:cubicBezTo>
                    <a:pt x="23" y="88"/>
                    <a:pt x="18" y="89"/>
                    <a:pt x="16" y="89"/>
                  </a:cubicBezTo>
                  <a:cubicBezTo>
                    <a:pt x="14" y="89"/>
                    <a:pt x="10" y="87"/>
                    <a:pt x="9" y="86"/>
                  </a:cubicBezTo>
                  <a:cubicBezTo>
                    <a:pt x="6" y="84"/>
                    <a:pt x="3" y="80"/>
                    <a:pt x="2" y="77"/>
                  </a:cubicBezTo>
                  <a:cubicBezTo>
                    <a:pt x="1" y="75"/>
                    <a:pt x="0" y="70"/>
                    <a:pt x="2" y="68"/>
                  </a:cubicBezTo>
                  <a:cubicBezTo>
                    <a:pt x="3" y="65"/>
                    <a:pt x="11" y="64"/>
                    <a:pt x="14" y="62"/>
                  </a:cubicBezTo>
                  <a:cubicBezTo>
                    <a:pt x="16" y="61"/>
                    <a:pt x="21" y="58"/>
                    <a:pt x="22" y="55"/>
                  </a:cubicBezTo>
                  <a:cubicBezTo>
                    <a:pt x="23" y="53"/>
                    <a:pt x="22" y="48"/>
                    <a:pt x="23" y="46"/>
                  </a:cubicBezTo>
                  <a:cubicBezTo>
                    <a:pt x="24" y="45"/>
                    <a:pt x="27" y="44"/>
                    <a:pt x="29" y="43"/>
                  </a:cubicBezTo>
                  <a:cubicBezTo>
                    <a:pt x="32" y="42"/>
                    <a:pt x="40" y="40"/>
                    <a:pt x="44" y="39"/>
                  </a:cubicBezTo>
                  <a:cubicBezTo>
                    <a:pt x="49" y="39"/>
                    <a:pt x="59" y="39"/>
                    <a:pt x="64" y="39"/>
                  </a:cubicBezTo>
                  <a:cubicBezTo>
                    <a:pt x="67" y="39"/>
                    <a:pt x="74" y="39"/>
                    <a:pt x="77" y="39"/>
                  </a:cubicBezTo>
                  <a:cubicBezTo>
                    <a:pt x="80" y="38"/>
                    <a:pt x="86" y="35"/>
                    <a:pt x="89" y="34"/>
                  </a:cubicBezTo>
                  <a:cubicBezTo>
                    <a:pt x="92" y="33"/>
                    <a:pt x="99" y="29"/>
                    <a:pt x="102" y="28"/>
                  </a:cubicBezTo>
                  <a:cubicBezTo>
                    <a:pt x="107" y="27"/>
                    <a:pt x="117" y="24"/>
                    <a:pt x="123" y="23"/>
                  </a:cubicBezTo>
                  <a:cubicBezTo>
                    <a:pt x="129" y="22"/>
                    <a:pt x="142" y="20"/>
                    <a:pt x="148" y="18"/>
                  </a:cubicBezTo>
                  <a:cubicBezTo>
                    <a:pt x="153" y="16"/>
                    <a:pt x="161" y="12"/>
                    <a:pt x="165" y="10"/>
                  </a:cubicBezTo>
                  <a:cubicBezTo>
                    <a:pt x="169" y="8"/>
                    <a:pt x="176" y="4"/>
                    <a:pt x="180" y="3"/>
                  </a:cubicBezTo>
                  <a:cubicBezTo>
                    <a:pt x="183" y="2"/>
                    <a:pt x="190" y="2"/>
                    <a:pt x="193" y="1"/>
                  </a:cubicBezTo>
                  <a:cubicBezTo>
                    <a:pt x="196" y="1"/>
                    <a:pt x="202" y="0"/>
                    <a:pt x="204"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7" name="Freeform 38">
              <a:extLst>
                <a:ext uri="{FF2B5EF4-FFF2-40B4-BE49-F238E27FC236}">
                  <a16:creationId xmlns:a16="http://schemas.microsoft.com/office/drawing/2014/main" id="{4F9A5FEA-86B5-4A6B-878C-04CB78B3CD28}"/>
                </a:ext>
              </a:extLst>
            </p:cNvPr>
            <p:cNvSpPr>
              <a:spLocks/>
            </p:cNvSpPr>
            <p:nvPr/>
          </p:nvSpPr>
          <p:spPr bwMode="auto">
            <a:xfrm>
              <a:off x="4537075" y="1438276"/>
              <a:ext cx="781050" cy="720725"/>
            </a:xfrm>
            <a:custGeom>
              <a:avLst/>
              <a:gdLst/>
              <a:ahLst/>
              <a:cxnLst>
                <a:cxn ang="0">
                  <a:pos x="356" y="462"/>
                </a:cxn>
                <a:cxn ang="0">
                  <a:pos x="327" y="481"/>
                </a:cxn>
                <a:cxn ang="0">
                  <a:pos x="297" y="465"/>
                </a:cxn>
                <a:cxn ang="0">
                  <a:pos x="272" y="479"/>
                </a:cxn>
                <a:cxn ang="0">
                  <a:pos x="248" y="494"/>
                </a:cxn>
                <a:cxn ang="0">
                  <a:pos x="226" y="492"/>
                </a:cxn>
                <a:cxn ang="0">
                  <a:pos x="208" y="479"/>
                </a:cxn>
                <a:cxn ang="0">
                  <a:pos x="184" y="466"/>
                </a:cxn>
                <a:cxn ang="0">
                  <a:pos x="164" y="463"/>
                </a:cxn>
                <a:cxn ang="0">
                  <a:pos x="144" y="450"/>
                </a:cxn>
                <a:cxn ang="0">
                  <a:pos x="123" y="457"/>
                </a:cxn>
                <a:cxn ang="0">
                  <a:pos x="95" y="469"/>
                </a:cxn>
                <a:cxn ang="0">
                  <a:pos x="54" y="452"/>
                </a:cxn>
                <a:cxn ang="0">
                  <a:pos x="18" y="452"/>
                </a:cxn>
                <a:cxn ang="0">
                  <a:pos x="11" y="417"/>
                </a:cxn>
                <a:cxn ang="0">
                  <a:pos x="26" y="390"/>
                </a:cxn>
                <a:cxn ang="0">
                  <a:pos x="30" y="379"/>
                </a:cxn>
                <a:cxn ang="0">
                  <a:pos x="22" y="340"/>
                </a:cxn>
                <a:cxn ang="0">
                  <a:pos x="21" y="314"/>
                </a:cxn>
                <a:cxn ang="0">
                  <a:pos x="4" y="284"/>
                </a:cxn>
                <a:cxn ang="0">
                  <a:pos x="10" y="280"/>
                </a:cxn>
                <a:cxn ang="0">
                  <a:pos x="19" y="279"/>
                </a:cxn>
                <a:cxn ang="0">
                  <a:pos x="25" y="240"/>
                </a:cxn>
                <a:cxn ang="0">
                  <a:pos x="35" y="177"/>
                </a:cxn>
                <a:cxn ang="0">
                  <a:pos x="74" y="136"/>
                </a:cxn>
                <a:cxn ang="0">
                  <a:pos x="116" y="93"/>
                </a:cxn>
                <a:cxn ang="0">
                  <a:pos x="152" y="86"/>
                </a:cxn>
                <a:cxn ang="0">
                  <a:pos x="198" y="59"/>
                </a:cxn>
                <a:cxn ang="0">
                  <a:pos x="274" y="21"/>
                </a:cxn>
                <a:cxn ang="0">
                  <a:pos x="341" y="4"/>
                </a:cxn>
                <a:cxn ang="0">
                  <a:pos x="376" y="4"/>
                </a:cxn>
                <a:cxn ang="0">
                  <a:pos x="399" y="2"/>
                </a:cxn>
                <a:cxn ang="0">
                  <a:pos x="392" y="30"/>
                </a:cxn>
                <a:cxn ang="0">
                  <a:pos x="409" y="65"/>
                </a:cxn>
                <a:cxn ang="0">
                  <a:pos x="404" y="49"/>
                </a:cxn>
                <a:cxn ang="0">
                  <a:pos x="410" y="47"/>
                </a:cxn>
                <a:cxn ang="0">
                  <a:pos x="416" y="48"/>
                </a:cxn>
                <a:cxn ang="0">
                  <a:pos x="426" y="57"/>
                </a:cxn>
                <a:cxn ang="0">
                  <a:pos x="431" y="58"/>
                </a:cxn>
                <a:cxn ang="0">
                  <a:pos x="449" y="55"/>
                </a:cxn>
                <a:cxn ang="0">
                  <a:pos x="456" y="84"/>
                </a:cxn>
                <a:cxn ang="0">
                  <a:pos x="439" y="110"/>
                </a:cxn>
                <a:cxn ang="0">
                  <a:pos x="420" y="143"/>
                </a:cxn>
                <a:cxn ang="0">
                  <a:pos x="417" y="176"/>
                </a:cxn>
                <a:cxn ang="0">
                  <a:pos x="398" y="221"/>
                </a:cxn>
                <a:cxn ang="0">
                  <a:pos x="429" y="239"/>
                </a:cxn>
                <a:cxn ang="0">
                  <a:pos x="464" y="256"/>
                </a:cxn>
                <a:cxn ang="0">
                  <a:pos x="474" y="271"/>
                </a:cxn>
                <a:cxn ang="0">
                  <a:pos x="493" y="290"/>
                </a:cxn>
                <a:cxn ang="0">
                  <a:pos x="520" y="336"/>
                </a:cxn>
                <a:cxn ang="0">
                  <a:pos x="528" y="378"/>
                </a:cxn>
                <a:cxn ang="0">
                  <a:pos x="481" y="406"/>
                </a:cxn>
                <a:cxn ang="0">
                  <a:pos x="441" y="398"/>
                </a:cxn>
                <a:cxn ang="0">
                  <a:pos x="384" y="455"/>
                </a:cxn>
              </a:cxnLst>
              <a:rect l="0" t="0" r="r" b="b"/>
              <a:pathLst>
                <a:path w="535" h="494">
                  <a:moveTo>
                    <a:pt x="384" y="455"/>
                  </a:moveTo>
                  <a:cubicBezTo>
                    <a:pt x="381" y="456"/>
                    <a:pt x="375" y="458"/>
                    <a:pt x="372" y="459"/>
                  </a:cubicBezTo>
                  <a:cubicBezTo>
                    <a:pt x="370" y="460"/>
                    <a:pt x="367" y="461"/>
                    <a:pt x="365" y="462"/>
                  </a:cubicBezTo>
                  <a:cubicBezTo>
                    <a:pt x="363" y="462"/>
                    <a:pt x="358" y="462"/>
                    <a:pt x="356" y="462"/>
                  </a:cubicBezTo>
                  <a:cubicBezTo>
                    <a:pt x="354" y="462"/>
                    <a:pt x="349" y="461"/>
                    <a:pt x="347" y="462"/>
                  </a:cubicBezTo>
                  <a:cubicBezTo>
                    <a:pt x="345" y="463"/>
                    <a:pt x="344" y="468"/>
                    <a:pt x="343" y="471"/>
                  </a:cubicBezTo>
                  <a:cubicBezTo>
                    <a:pt x="342" y="473"/>
                    <a:pt x="340" y="477"/>
                    <a:pt x="339" y="479"/>
                  </a:cubicBezTo>
                  <a:cubicBezTo>
                    <a:pt x="336" y="480"/>
                    <a:pt x="330" y="481"/>
                    <a:pt x="327" y="481"/>
                  </a:cubicBezTo>
                  <a:cubicBezTo>
                    <a:pt x="324" y="480"/>
                    <a:pt x="318" y="476"/>
                    <a:pt x="315" y="474"/>
                  </a:cubicBezTo>
                  <a:cubicBezTo>
                    <a:pt x="313" y="473"/>
                    <a:pt x="309" y="470"/>
                    <a:pt x="307" y="469"/>
                  </a:cubicBezTo>
                  <a:cubicBezTo>
                    <a:pt x="305" y="468"/>
                    <a:pt x="302" y="464"/>
                    <a:pt x="300" y="464"/>
                  </a:cubicBezTo>
                  <a:cubicBezTo>
                    <a:pt x="299" y="464"/>
                    <a:pt x="297" y="465"/>
                    <a:pt x="297" y="465"/>
                  </a:cubicBezTo>
                  <a:cubicBezTo>
                    <a:pt x="295" y="466"/>
                    <a:pt x="293" y="469"/>
                    <a:pt x="291" y="470"/>
                  </a:cubicBezTo>
                  <a:cubicBezTo>
                    <a:pt x="289" y="471"/>
                    <a:pt x="285" y="470"/>
                    <a:pt x="283" y="471"/>
                  </a:cubicBezTo>
                  <a:cubicBezTo>
                    <a:pt x="281" y="471"/>
                    <a:pt x="277" y="473"/>
                    <a:pt x="276" y="474"/>
                  </a:cubicBezTo>
                  <a:cubicBezTo>
                    <a:pt x="275" y="475"/>
                    <a:pt x="273" y="478"/>
                    <a:pt x="272" y="479"/>
                  </a:cubicBezTo>
                  <a:cubicBezTo>
                    <a:pt x="271" y="481"/>
                    <a:pt x="268" y="485"/>
                    <a:pt x="267" y="486"/>
                  </a:cubicBezTo>
                  <a:cubicBezTo>
                    <a:pt x="265" y="487"/>
                    <a:pt x="263" y="489"/>
                    <a:pt x="261" y="489"/>
                  </a:cubicBezTo>
                  <a:cubicBezTo>
                    <a:pt x="260" y="490"/>
                    <a:pt x="257" y="492"/>
                    <a:pt x="255" y="493"/>
                  </a:cubicBezTo>
                  <a:cubicBezTo>
                    <a:pt x="254" y="493"/>
                    <a:pt x="250" y="494"/>
                    <a:pt x="248" y="494"/>
                  </a:cubicBezTo>
                  <a:cubicBezTo>
                    <a:pt x="247" y="493"/>
                    <a:pt x="244" y="491"/>
                    <a:pt x="243" y="490"/>
                  </a:cubicBezTo>
                  <a:cubicBezTo>
                    <a:pt x="241" y="489"/>
                    <a:pt x="238" y="487"/>
                    <a:pt x="236" y="487"/>
                  </a:cubicBezTo>
                  <a:cubicBezTo>
                    <a:pt x="234" y="487"/>
                    <a:pt x="230" y="487"/>
                    <a:pt x="229" y="488"/>
                  </a:cubicBezTo>
                  <a:cubicBezTo>
                    <a:pt x="228" y="489"/>
                    <a:pt x="227" y="491"/>
                    <a:pt x="226" y="492"/>
                  </a:cubicBezTo>
                  <a:cubicBezTo>
                    <a:pt x="224" y="493"/>
                    <a:pt x="220" y="491"/>
                    <a:pt x="218" y="492"/>
                  </a:cubicBezTo>
                  <a:cubicBezTo>
                    <a:pt x="218" y="492"/>
                    <a:pt x="217" y="493"/>
                    <a:pt x="216" y="494"/>
                  </a:cubicBezTo>
                  <a:cubicBezTo>
                    <a:pt x="214" y="492"/>
                    <a:pt x="211" y="489"/>
                    <a:pt x="210" y="487"/>
                  </a:cubicBezTo>
                  <a:cubicBezTo>
                    <a:pt x="209" y="485"/>
                    <a:pt x="209" y="481"/>
                    <a:pt x="208" y="479"/>
                  </a:cubicBezTo>
                  <a:cubicBezTo>
                    <a:pt x="207" y="477"/>
                    <a:pt x="204" y="473"/>
                    <a:pt x="202" y="471"/>
                  </a:cubicBezTo>
                  <a:cubicBezTo>
                    <a:pt x="201" y="470"/>
                    <a:pt x="198" y="468"/>
                    <a:pt x="196" y="468"/>
                  </a:cubicBezTo>
                  <a:cubicBezTo>
                    <a:pt x="195" y="467"/>
                    <a:pt x="191" y="465"/>
                    <a:pt x="189" y="465"/>
                  </a:cubicBezTo>
                  <a:cubicBezTo>
                    <a:pt x="188" y="465"/>
                    <a:pt x="185" y="466"/>
                    <a:pt x="184" y="466"/>
                  </a:cubicBezTo>
                  <a:cubicBezTo>
                    <a:pt x="183" y="466"/>
                    <a:pt x="181" y="467"/>
                    <a:pt x="180" y="466"/>
                  </a:cubicBezTo>
                  <a:cubicBezTo>
                    <a:pt x="180" y="465"/>
                    <a:pt x="181" y="463"/>
                    <a:pt x="180" y="463"/>
                  </a:cubicBezTo>
                  <a:cubicBezTo>
                    <a:pt x="179" y="461"/>
                    <a:pt x="176" y="461"/>
                    <a:pt x="175" y="461"/>
                  </a:cubicBezTo>
                  <a:cubicBezTo>
                    <a:pt x="172" y="461"/>
                    <a:pt x="167" y="462"/>
                    <a:pt x="164" y="463"/>
                  </a:cubicBezTo>
                  <a:cubicBezTo>
                    <a:pt x="163" y="463"/>
                    <a:pt x="159" y="465"/>
                    <a:pt x="157" y="464"/>
                  </a:cubicBezTo>
                  <a:cubicBezTo>
                    <a:pt x="155" y="464"/>
                    <a:pt x="151" y="463"/>
                    <a:pt x="149" y="462"/>
                  </a:cubicBezTo>
                  <a:cubicBezTo>
                    <a:pt x="148" y="460"/>
                    <a:pt x="148" y="456"/>
                    <a:pt x="147" y="455"/>
                  </a:cubicBezTo>
                  <a:cubicBezTo>
                    <a:pt x="147" y="453"/>
                    <a:pt x="145" y="451"/>
                    <a:pt x="144" y="450"/>
                  </a:cubicBezTo>
                  <a:cubicBezTo>
                    <a:pt x="143" y="450"/>
                    <a:pt x="140" y="451"/>
                    <a:pt x="139" y="451"/>
                  </a:cubicBezTo>
                  <a:cubicBezTo>
                    <a:pt x="137" y="452"/>
                    <a:pt x="135" y="455"/>
                    <a:pt x="133" y="456"/>
                  </a:cubicBezTo>
                  <a:cubicBezTo>
                    <a:pt x="132" y="456"/>
                    <a:pt x="130" y="458"/>
                    <a:pt x="129" y="458"/>
                  </a:cubicBezTo>
                  <a:cubicBezTo>
                    <a:pt x="127" y="458"/>
                    <a:pt x="125" y="457"/>
                    <a:pt x="123" y="457"/>
                  </a:cubicBezTo>
                  <a:cubicBezTo>
                    <a:pt x="122" y="456"/>
                    <a:pt x="120" y="456"/>
                    <a:pt x="119" y="456"/>
                  </a:cubicBezTo>
                  <a:cubicBezTo>
                    <a:pt x="117" y="457"/>
                    <a:pt x="116" y="462"/>
                    <a:pt x="114" y="463"/>
                  </a:cubicBezTo>
                  <a:cubicBezTo>
                    <a:pt x="113" y="465"/>
                    <a:pt x="110" y="468"/>
                    <a:pt x="108" y="469"/>
                  </a:cubicBezTo>
                  <a:cubicBezTo>
                    <a:pt x="105" y="470"/>
                    <a:pt x="98" y="469"/>
                    <a:pt x="95" y="469"/>
                  </a:cubicBezTo>
                  <a:cubicBezTo>
                    <a:pt x="93" y="469"/>
                    <a:pt x="88" y="468"/>
                    <a:pt x="85" y="467"/>
                  </a:cubicBezTo>
                  <a:cubicBezTo>
                    <a:pt x="82" y="465"/>
                    <a:pt x="77" y="459"/>
                    <a:pt x="73" y="457"/>
                  </a:cubicBezTo>
                  <a:cubicBezTo>
                    <a:pt x="71" y="456"/>
                    <a:pt x="67" y="454"/>
                    <a:pt x="64" y="453"/>
                  </a:cubicBezTo>
                  <a:cubicBezTo>
                    <a:pt x="62" y="453"/>
                    <a:pt x="57" y="452"/>
                    <a:pt x="54" y="452"/>
                  </a:cubicBezTo>
                  <a:cubicBezTo>
                    <a:pt x="52" y="452"/>
                    <a:pt x="47" y="455"/>
                    <a:pt x="45" y="456"/>
                  </a:cubicBezTo>
                  <a:cubicBezTo>
                    <a:pt x="43" y="456"/>
                    <a:pt x="39" y="458"/>
                    <a:pt x="37" y="458"/>
                  </a:cubicBezTo>
                  <a:cubicBezTo>
                    <a:pt x="35" y="458"/>
                    <a:pt x="29" y="457"/>
                    <a:pt x="27" y="457"/>
                  </a:cubicBezTo>
                  <a:cubicBezTo>
                    <a:pt x="24" y="456"/>
                    <a:pt x="20" y="453"/>
                    <a:pt x="18" y="452"/>
                  </a:cubicBezTo>
                  <a:cubicBezTo>
                    <a:pt x="14" y="449"/>
                    <a:pt x="7" y="442"/>
                    <a:pt x="5" y="439"/>
                  </a:cubicBezTo>
                  <a:cubicBezTo>
                    <a:pt x="3" y="437"/>
                    <a:pt x="1" y="432"/>
                    <a:pt x="0" y="430"/>
                  </a:cubicBezTo>
                  <a:cubicBezTo>
                    <a:pt x="0" y="428"/>
                    <a:pt x="0" y="423"/>
                    <a:pt x="1" y="421"/>
                  </a:cubicBezTo>
                  <a:cubicBezTo>
                    <a:pt x="3" y="419"/>
                    <a:pt x="8" y="418"/>
                    <a:pt x="11" y="417"/>
                  </a:cubicBezTo>
                  <a:cubicBezTo>
                    <a:pt x="13" y="416"/>
                    <a:pt x="19" y="414"/>
                    <a:pt x="21" y="413"/>
                  </a:cubicBezTo>
                  <a:cubicBezTo>
                    <a:pt x="23" y="412"/>
                    <a:pt x="26" y="408"/>
                    <a:pt x="27" y="406"/>
                  </a:cubicBezTo>
                  <a:cubicBezTo>
                    <a:pt x="28" y="404"/>
                    <a:pt x="28" y="400"/>
                    <a:pt x="28" y="397"/>
                  </a:cubicBezTo>
                  <a:cubicBezTo>
                    <a:pt x="27" y="396"/>
                    <a:pt x="26" y="392"/>
                    <a:pt x="26" y="390"/>
                  </a:cubicBezTo>
                  <a:cubicBezTo>
                    <a:pt x="25" y="389"/>
                    <a:pt x="22" y="386"/>
                    <a:pt x="21" y="385"/>
                  </a:cubicBezTo>
                  <a:cubicBezTo>
                    <a:pt x="20" y="383"/>
                    <a:pt x="19" y="379"/>
                    <a:pt x="20" y="378"/>
                  </a:cubicBezTo>
                  <a:cubicBezTo>
                    <a:pt x="21" y="377"/>
                    <a:pt x="24" y="380"/>
                    <a:pt x="25" y="380"/>
                  </a:cubicBezTo>
                  <a:cubicBezTo>
                    <a:pt x="27" y="380"/>
                    <a:pt x="30" y="380"/>
                    <a:pt x="30" y="379"/>
                  </a:cubicBezTo>
                  <a:cubicBezTo>
                    <a:pt x="32" y="378"/>
                    <a:pt x="29" y="374"/>
                    <a:pt x="29" y="373"/>
                  </a:cubicBezTo>
                  <a:cubicBezTo>
                    <a:pt x="29" y="370"/>
                    <a:pt x="30" y="364"/>
                    <a:pt x="30" y="362"/>
                  </a:cubicBezTo>
                  <a:cubicBezTo>
                    <a:pt x="29" y="358"/>
                    <a:pt x="26" y="353"/>
                    <a:pt x="25" y="350"/>
                  </a:cubicBezTo>
                  <a:cubicBezTo>
                    <a:pt x="24" y="347"/>
                    <a:pt x="22" y="343"/>
                    <a:pt x="22" y="340"/>
                  </a:cubicBezTo>
                  <a:cubicBezTo>
                    <a:pt x="22" y="338"/>
                    <a:pt x="24" y="334"/>
                    <a:pt x="24" y="332"/>
                  </a:cubicBezTo>
                  <a:cubicBezTo>
                    <a:pt x="25" y="330"/>
                    <a:pt x="27" y="325"/>
                    <a:pt x="27" y="323"/>
                  </a:cubicBezTo>
                  <a:cubicBezTo>
                    <a:pt x="27" y="321"/>
                    <a:pt x="26" y="317"/>
                    <a:pt x="25" y="316"/>
                  </a:cubicBezTo>
                  <a:cubicBezTo>
                    <a:pt x="24" y="315"/>
                    <a:pt x="22" y="315"/>
                    <a:pt x="21" y="314"/>
                  </a:cubicBezTo>
                  <a:cubicBezTo>
                    <a:pt x="20" y="313"/>
                    <a:pt x="20" y="309"/>
                    <a:pt x="19" y="308"/>
                  </a:cubicBezTo>
                  <a:cubicBezTo>
                    <a:pt x="18" y="307"/>
                    <a:pt x="16" y="305"/>
                    <a:pt x="15" y="304"/>
                  </a:cubicBezTo>
                  <a:cubicBezTo>
                    <a:pt x="14" y="302"/>
                    <a:pt x="12" y="297"/>
                    <a:pt x="11" y="295"/>
                  </a:cubicBezTo>
                  <a:cubicBezTo>
                    <a:pt x="9" y="292"/>
                    <a:pt x="5" y="287"/>
                    <a:pt x="4" y="284"/>
                  </a:cubicBezTo>
                  <a:cubicBezTo>
                    <a:pt x="2" y="282"/>
                    <a:pt x="1" y="278"/>
                    <a:pt x="1" y="276"/>
                  </a:cubicBezTo>
                  <a:cubicBezTo>
                    <a:pt x="0" y="275"/>
                    <a:pt x="0" y="272"/>
                    <a:pt x="1" y="271"/>
                  </a:cubicBezTo>
                  <a:cubicBezTo>
                    <a:pt x="2" y="271"/>
                    <a:pt x="4" y="272"/>
                    <a:pt x="5" y="273"/>
                  </a:cubicBezTo>
                  <a:cubicBezTo>
                    <a:pt x="6" y="274"/>
                    <a:pt x="9" y="278"/>
                    <a:pt x="10" y="280"/>
                  </a:cubicBezTo>
                  <a:cubicBezTo>
                    <a:pt x="12" y="282"/>
                    <a:pt x="16" y="287"/>
                    <a:pt x="19" y="289"/>
                  </a:cubicBezTo>
                  <a:cubicBezTo>
                    <a:pt x="20" y="290"/>
                    <a:pt x="22" y="293"/>
                    <a:pt x="23" y="292"/>
                  </a:cubicBezTo>
                  <a:cubicBezTo>
                    <a:pt x="25" y="291"/>
                    <a:pt x="24" y="287"/>
                    <a:pt x="23" y="285"/>
                  </a:cubicBezTo>
                  <a:cubicBezTo>
                    <a:pt x="22" y="283"/>
                    <a:pt x="20" y="280"/>
                    <a:pt x="19" y="279"/>
                  </a:cubicBezTo>
                  <a:cubicBezTo>
                    <a:pt x="17" y="276"/>
                    <a:pt x="13" y="272"/>
                    <a:pt x="12" y="269"/>
                  </a:cubicBezTo>
                  <a:cubicBezTo>
                    <a:pt x="12" y="267"/>
                    <a:pt x="12" y="262"/>
                    <a:pt x="13" y="260"/>
                  </a:cubicBezTo>
                  <a:cubicBezTo>
                    <a:pt x="14" y="257"/>
                    <a:pt x="18" y="251"/>
                    <a:pt x="20" y="249"/>
                  </a:cubicBezTo>
                  <a:cubicBezTo>
                    <a:pt x="21" y="247"/>
                    <a:pt x="24" y="243"/>
                    <a:pt x="25" y="240"/>
                  </a:cubicBezTo>
                  <a:cubicBezTo>
                    <a:pt x="27" y="237"/>
                    <a:pt x="29" y="229"/>
                    <a:pt x="30" y="224"/>
                  </a:cubicBezTo>
                  <a:cubicBezTo>
                    <a:pt x="32" y="220"/>
                    <a:pt x="34" y="211"/>
                    <a:pt x="34" y="207"/>
                  </a:cubicBezTo>
                  <a:cubicBezTo>
                    <a:pt x="34" y="202"/>
                    <a:pt x="34" y="194"/>
                    <a:pt x="34" y="190"/>
                  </a:cubicBezTo>
                  <a:cubicBezTo>
                    <a:pt x="34" y="187"/>
                    <a:pt x="34" y="180"/>
                    <a:pt x="35" y="177"/>
                  </a:cubicBezTo>
                  <a:cubicBezTo>
                    <a:pt x="37" y="173"/>
                    <a:pt x="42" y="166"/>
                    <a:pt x="44" y="162"/>
                  </a:cubicBezTo>
                  <a:cubicBezTo>
                    <a:pt x="46" y="160"/>
                    <a:pt x="49" y="155"/>
                    <a:pt x="51" y="153"/>
                  </a:cubicBezTo>
                  <a:cubicBezTo>
                    <a:pt x="53" y="150"/>
                    <a:pt x="57" y="144"/>
                    <a:pt x="60" y="142"/>
                  </a:cubicBezTo>
                  <a:cubicBezTo>
                    <a:pt x="63" y="139"/>
                    <a:pt x="70" y="137"/>
                    <a:pt x="74" y="136"/>
                  </a:cubicBezTo>
                  <a:cubicBezTo>
                    <a:pt x="77" y="134"/>
                    <a:pt x="84" y="129"/>
                    <a:pt x="88" y="127"/>
                  </a:cubicBezTo>
                  <a:cubicBezTo>
                    <a:pt x="91" y="124"/>
                    <a:pt x="97" y="119"/>
                    <a:pt x="100" y="116"/>
                  </a:cubicBezTo>
                  <a:cubicBezTo>
                    <a:pt x="103" y="113"/>
                    <a:pt x="105" y="105"/>
                    <a:pt x="108" y="102"/>
                  </a:cubicBezTo>
                  <a:cubicBezTo>
                    <a:pt x="109" y="100"/>
                    <a:pt x="113" y="95"/>
                    <a:pt x="116" y="93"/>
                  </a:cubicBezTo>
                  <a:cubicBezTo>
                    <a:pt x="118" y="92"/>
                    <a:pt x="124" y="90"/>
                    <a:pt x="127" y="90"/>
                  </a:cubicBezTo>
                  <a:cubicBezTo>
                    <a:pt x="130" y="89"/>
                    <a:pt x="136" y="88"/>
                    <a:pt x="139" y="88"/>
                  </a:cubicBezTo>
                  <a:cubicBezTo>
                    <a:pt x="141" y="87"/>
                    <a:pt x="145" y="88"/>
                    <a:pt x="146" y="88"/>
                  </a:cubicBezTo>
                  <a:cubicBezTo>
                    <a:pt x="148" y="88"/>
                    <a:pt x="151" y="86"/>
                    <a:pt x="152" y="86"/>
                  </a:cubicBezTo>
                  <a:cubicBezTo>
                    <a:pt x="153" y="85"/>
                    <a:pt x="156" y="82"/>
                    <a:pt x="157" y="81"/>
                  </a:cubicBezTo>
                  <a:cubicBezTo>
                    <a:pt x="160" y="80"/>
                    <a:pt x="165" y="77"/>
                    <a:pt x="168" y="75"/>
                  </a:cubicBezTo>
                  <a:cubicBezTo>
                    <a:pt x="171" y="73"/>
                    <a:pt x="178" y="69"/>
                    <a:pt x="182" y="67"/>
                  </a:cubicBezTo>
                  <a:cubicBezTo>
                    <a:pt x="186" y="65"/>
                    <a:pt x="194" y="61"/>
                    <a:pt x="198" y="59"/>
                  </a:cubicBezTo>
                  <a:cubicBezTo>
                    <a:pt x="203" y="57"/>
                    <a:pt x="213" y="51"/>
                    <a:pt x="218" y="48"/>
                  </a:cubicBezTo>
                  <a:cubicBezTo>
                    <a:pt x="222" y="46"/>
                    <a:pt x="231" y="41"/>
                    <a:pt x="236" y="38"/>
                  </a:cubicBezTo>
                  <a:cubicBezTo>
                    <a:pt x="241" y="35"/>
                    <a:pt x="252" y="29"/>
                    <a:pt x="258" y="27"/>
                  </a:cubicBezTo>
                  <a:cubicBezTo>
                    <a:pt x="262" y="25"/>
                    <a:pt x="270" y="23"/>
                    <a:pt x="274" y="21"/>
                  </a:cubicBezTo>
                  <a:cubicBezTo>
                    <a:pt x="280" y="19"/>
                    <a:pt x="290" y="15"/>
                    <a:pt x="296" y="14"/>
                  </a:cubicBezTo>
                  <a:cubicBezTo>
                    <a:pt x="300" y="13"/>
                    <a:pt x="310" y="11"/>
                    <a:pt x="315" y="10"/>
                  </a:cubicBezTo>
                  <a:cubicBezTo>
                    <a:pt x="319" y="9"/>
                    <a:pt x="326" y="8"/>
                    <a:pt x="329" y="7"/>
                  </a:cubicBezTo>
                  <a:cubicBezTo>
                    <a:pt x="332" y="6"/>
                    <a:pt x="338" y="4"/>
                    <a:pt x="341" y="4"/>
                  </a:cubicBezTo>
                  <a:cubicBezTo>
                    <a:pt x="343" y="3"/>
                    <a:pt x="348" y="4"/>
                    <a:pt x="351" y="4"/>
                  </a:cubicBezTo>
                  <a:cubicBezTo>
                    <a:pt x="353" y="4"/>
                    <a:pt x="358" y="4"/>
                    <a:pt x="361" y="3"/>
                  </a:cubicBezTo>
                  <a:cubicBezTo>
                    <a:pt x="363" y="3"/>
                    <a:pt x="366" y="2"/>
                    <a:pt x="368" y="2"/>
                  </a:cubicBezTo>
                  <a:cubicBezTo>
                    <a:pt x="370" y="2"/>
                    <a:pt x="374" y="3"/>
                    <a:pt x="376" y="4"/>
                  </a:cubicBezTo>
                  <a:cubicBezTo>
                    <a:pt x="378" y="4"/>
                    <a:pt x="381" y="6"/>
                    <a:pt x="382" y="5"/>
                  </a:cubicBezTo>
                  <a:cubicBezTo>
                    <a:pt x="384" y="5"/>
                    <a:pt x="388" y="4"/>
                    <a:pt x="390" y="3"/>
                  </a:cubicBezTo>
                  <a:cubicBezTo>
                    <a:pt x="391" y="2"/>
                    <a:pt x="393" y="0"/>
                    <a:pt x="394" y="0"/>
                  </a:cubicBezTo>
                  <a:cubicBezTo>
                    <a:pt x="396" y="0"/>
                    <a:pt x="399" y="1"/>
                    <a:pt x="399" y="2"/>
                  </a:cubicBezTo>
                  <a:cubicBezTo>
                    <a:pt x="400" y="4"/>
                    <a:pt x="397" y="7"/>
                    <a:pt x="396" y="8"/>
                  </a:cubicBezTo>
                  <a:cubicBezTo>
                    <a:pt x="395" y="9"/>
                    <a:pt x="393" y="11"/>
                    <a:pt x="392" y="12"/>
                  </a:cubicBezTo>
                  <a:cubicBezTo>
                    <a:pt x="392" y="14"/>
                    <a:pt x="391" y="18"/>
                    <a:pt x="391" y="20"/>
                  </a:cubicBezTo>
                  <a:cubicBezTo>
                    <a:pt x="391" y="23"/>
                    <a:pt x="392" y="28"/>
                    <a:pt x="392" y="30"/>
                  </a:cubicBezTo>
                  <a:cubicBezTo>
                    <a:pt x="393" y="33"/>
                    <a:pt x="394" y="39"/>
                    <a:pt x="394" y="42"/>
                  </a:cubicBezTo>
                  <a:cubicBezTo>
                    <a:pt x="394" y="45"/>
                    <a:pt x="393" y="52"/>
                    <a:pt x="394" y="54"/>
                  </a:cubicBezTo>
                  <a:cubicBezTo>
                    <a:pt x="395" y="57"/>
                    <a:pt x="399" y="61"/>
                    <a:pt x="401" y="62"/>
                  </a:cubicBezTo>
                  <a:cubicBezTo>
                    <a:pt x="403" y="63"/>
                    <a:pt x="407" y="64"/>
                    <a:pt x="409" y="65"/>
                  </a:cubicBezTo>
                  <a:cubicBezTo>
                    <a:pt x="410" y="65"/>
                    <a:pt x="412" y="66"/>
                    <a:pt x="413" y="65"/>
                  </a:cubicBezTo>
                  <a:cubicBezTo>
                    <a:pt x="414" y="64"/>
                    <a:pt x="412" y="62"/>
                    <a:pt x="412" y="61"/>
                  </a:cubicBezTo>
                  <a:cubicBezTo>
                    <a:pt x="411" y="59"/>
                    <a:pt x="408" y="56"/>
                    <a:pt x="407" y="54"/>
                  </a:cubicBezTo>
                  <a:cubicBezTo>
                    <a:pt x="406" y="53"/>
                    <a:pt x="404" y="51"/>
                    <a:pt x="404" y="49"/>
                  </a:cubicBezTo>
                  <a:cubicBezTo>
                    <a:pt x="403" y="48"/>
                    <a:pt x="403" y="45"/>
                    <a:pt x="404" y="43"/>
                  </a:cubicBezTo>
                  <a:cubicBezTo>
                    <a:pt x="404" y="43"/>
                    <a:pt x="406" y="43"/>
                    <a:pt x="407" y="43"/>
                  </a:cubicBezTo>
                  <a:cubicBezTo>
                    <a:pt x="408" y="43"/>
                    <a:pt x="409" y="43"/>
                    <a:pt x="410" y="43"/>
                  </a:cubicBezTo>
                  <a:cubicBezTo>
                    <a:pt x="411" y="44"/>
                    <a:pt x="410" y="46"/>
                    <a:pt x="410" y="47"/>
                  </a:cubicBezTo>
                  <a:cubicBezTo>
                    <a:pt x="410" y="48"/>
                    <a:pt x="411" y="51"/>
                    <a:pt x="412" y="53"/>
                  </a:cubicBezTo>
                  <a:cubicBezTo>
                    <a:pt x="412" y="53"/>
                    <a:pt x="414" y="55"/>
                    <a:pt x="414" y="55"/>
                  </a:cubicBezTo>
                  <a:cubicBezTo>
                    <a:pt x="415" y="55"/>
                    <a:pt x="416" y="54"/>
                    <a:pt x="417" y="54"/>
                  </a:cubicBezTo>
                  <a:cubicBezTo>
                    <a:pt x="417" y="53"/>
                    <a:pt x="416" y="50"/>
                    <a:pt x="416" y="48"/>
                  </a:cubicBezTo>
                  <a:cubicBezTo>
                    <a:pt x="416" y="47"/>
                    <a:pt x="417" y="44"/>
                    <a:pt x="418" y="44"/>
                  </a:cubicBezTo>
                  <a:cubicBezTo>
                    <a:pt x="419" y="43"/>
                    <a:pt x="420" y="43"/>
                    <a:pt x="421" y="44"/>
                  </a:cubicBezTo>
                  <a:cubicBezTo>
                    <a:pt x="423" y="45"/>
                    <a:pt x="422" y="49"/>
                    <a:pt x="423" y="51"/>
                  </a:cubicBezTo>
                  <a:cubicBezTo>
                    <a:pt x="424" y="52"/>
                    <a:pt x="426" y="55"/>
                    <a:pt x="426" y="57"/>
                  </a:cubicBezTo>
                  <a:cubicBezTo>
                    <a:pt x="427" y="58"/>
                    <a:pt x="426" y="61"/>
                    <a:pt x="427" y="63"/>
                  </a:cubicBezTo>
                  <a:cubicBezTo>
                    <a:pt x="427" y="64"/>
                    <a:pt x="429" y="67"/>
                    <a:pt x="430" y="66"/>
                  </a:cubicBezTo>
                  <a:cubicBezTo>
                    <a:pt x="431" y="66"/>
                    <a:pt x="431" y="64"/>
                    <a:pt x="432" y="64"/>
                  </a:cubicBezTo>
                  <a:cubicBezTo>
                    <a:pt x="432" y="62"/>
                    <a:pt x="430" y="60"/>
                    <a:pt x="431" y="58"/>
                  </a:cubicBezTo>
                  <a:cubicBezTo>
                    <a:pt x="431" y="57"/>
                    <a:pt x="432" y="55"/>
                    <a:pt x="432" y="55"/>
                  </a:cubicBezTo>
                  <a:cubicBezTo>
                    <a:pt x="433" y="54"/>
                    <a:pt x="435" y="54"/>
                    <a:pt x="436" y="54"/>
                  </a:cubicBezTo>
                  <a:cubicBezTo>
                    <a:pt x="438" y="53"/>
                    <a:pt x="442" y="54"/>
                    <a:pt x="444" y="54"/>
                  </a:cubicBezTo>
                  <a:cubicBezTo>
                    <a:pt x="446" y="54"/>
                    <a:pt x="448" y="55"/>
                    <a:pt x="449" y="55"/>
                  </a:cubicBezTo>
                  <a:cubicBezTo>
                    <a:pt x="451" y="56"/>
                    <a:pt x="453" y="58"/>
                    <a:pt x="455" y="60"/>
                  </a:cubicBezTo>
                  <a:cubicBezTo>
                    <a:pt x="455" y="61"/>
                    <a:pt x="455" y="62"/>
                    <a:pt x="455" y="63"/>
                  </a:cubicBezTo>
                  <a:cubicBezTo>
                    <a:pt x="455" y="65"/>
                    <a:pt x="453" y="69"/>
                    <a:pt x="453" y="71"/>
                  </a:cubicBezTo>
                  <a:cubicBezTo>
                    <a:pt x="453" y="74"/>
                    <a:pt x="456" y="81"/>
                    <a:pt x="456" y="84"/>
                  </a:cubicBezTo>
                  <a:cubicBezTo>
                    <a:pt x="455" y="86"/>
                    <a:pt x="454" y="90"/>
                    <a:pt x="453" y="92"/>
                  </a:cubicBezTo>
                  <a:cubicBezTo>
                    <a:pt x="453" y="93"/>
                    <a:pt x="450" y="96"/>
                    <a:pt x="449" y="97"/>
                  </a:cubicBezTo>
                  <a:cubicBezTo>
                    <a:pt x="448" y="98"/>
                    <a:pt x="445" y="99"/>
                    <a:pt x="443" y="100"/>
                  </a:cubicBezTo>
                  <a:cubicBezTo>
                    <a:pt x="442" y="102"/>
                    <a:pt x="440" y="107"/>
                    <a:pt x="439" y="110"/>
                  </a:cubicBezTo>
                  <a:cubicBezTo>
                    <a:pt x="438" y="112"/>
                    <a:pt x="436" y="118"/>
                    <a:pt x="435" y="121"/>
                  </a:cubicBezTo>
                  <a:cubicBezTo>
                    <a:pt x="434" y="124"/>
                    <a:pt x="432" y="129"/>
                    <a:pt x="430" y="132"/>
                  </a:cubicBezTo>
                  <a:cubicBezTo>
                    <a:pt x="428" y="133"/>
                    <a:pt x="424" y="135"/>
                    <a:pt x="423" y="136"/>
                  </a:cubicBezTo>
                  <a:cubicBezTo>
                    <a:pt x="422" y="137"/>
                    <a:pt x="420" y="141"/>
                    <a:pt x="420" y="143"/>
                  </a:cubicBezTo>
                  <a:cubicBezTo>
                    <a:pt x="420" y="145"/>
                    <a:pt x="426" y="148"/>
                    <a:pt x="426" y="151"/>
                  </a:cubicBezTo>
                  <a:cubicBezTo>
                    <a:pt x="427" y="153"/>
                    <a:pt x="426" y="158"/>
                    <a:pt x="425" y="161"/>
                  </a:cubicBezTo>
                  <a:cubicBezTo>
                    <a:pt x="425" y="163"/>
                    <a:pt x="423" y="167"/>
                    <a:pt x="422" y="169"/>
                  </a:cubicBezTo>
                  <a:cubicBezTo>
                    <a:pt x="421" y="171"/>
                    <a:pt x="419" y="174"/>
                    <a:pt x="417" y="176"/>
                  </a:cubicBezTo>
                  <a:cubicBezTo>
                    <a:pt x="416" y="178"/>
                    <a:pt x="414" y="183"/>
                    <a:pt x="413" y="185"/>
                  </a:cubicBezTo>
                  <a:cubicBezTo>
                    <a:pt x="411" y="187"/>
                    <a:pt x="406" y="192"/>
                    <a:pt x="404" y="195"/>
                  </a:cubicBezTo>
                  <a:cubicBezTo>
                    <a:pt x="402" y="198"/>
                    <a:pt x="399" y="204"/>
                    <a:pt x="398" y="207"/>
                  </a:cubicBezTo>
                  <a:cubicBezTo>
                    <a:pt x="397" y="211"/>
                    <a:pt x="397" y="218"/>
                    <a:pt x="398" y="221"/>
                  </a:cubicBezTo>
                  <a:cubicBezTo>
                    <a:pt x="398" y="224"/>
                    <a:pt x="401" y="229"/>
                    <a:pt x="402" y="232"/>
                  </a:cubicBezTo>
                  <a:cubicBezTo>
                    <a:pt x="404" y="234"/>
                    <a:pt x="407" y="239"/>
                    <a:pt x="410" y="240"/>
                  </a:cubicBezTo>
                  <a:cubicBezTo>
                    <a:pt x="413" y="242"/>
                    <a:pt x="419" y="241"/>
                    <a:pt x="422" y="240"/>
                  </a:cubicBezTo>
                  <a:cubicBezTo>
                    <a:pt x="424" y="240"/>
                    <a:pt x="427" y="239"/>
                    <a:pt x="429" y="239"/>
                  </a:cubicBezTo>
                  <a:cubicBezTo>
                    <a:pt x="432" y="239"/>
                    <a:pt x="437" y="239"/>
                    <a:pt x="440" y="239"/>
                  </a:cubicBezTo>
                  <a:cubicBezTo>
                    <a:pt x="442" y="240"/>
                    <a:pt x="445" y="241"/>
                    <a:pt x="447" y="242"/>
                  </a:cubicBezTo>
                  <a:cubicBezTo>
                    <a:pt x="449" y="244"/>
                    <a:pt x="452" y="248"/>
                    <a:pt x="454" y="250"/>
                  </a:cubicBezTo>
                  <a:cubicBezTo>
                    <a:pt x="457" y="252"/>
                    <a:pt x="461" y="255"/>
                    <a:pt x="464" y="256"/>
                  </a:cubicBezTo>
                  <a:cubicBezTo>
                    <a:pt x="465" y="257"/>
                    <a:pt x="467" y="257"/>
                    <a:pt x="467" y="258"/>
                  </a:cubicBezTo>
                  <a:cubicBezTo>
                    <a:pt x="468" y="258"/>
                    <a:pt x="468" y="258"/>
                    <a:pt x="468" y="259"/>
                  </a:cubicBezTo>
                  <a:cubicBezTo>
                    <a:pt x="468" y="260"/>
                    <a:pt x="467" y="263"/>
                    <a:pt x="468" y="265"/>
                  </a:cubicBezTo>
                  <a:cubicBezTo>
                    <a:pt x="469" y="267"/>
                    <a:pt x="472" y="270"/>
                    <a:pt x="474" y="271"/>
                  </a:cubicBezTo>
                  <a:cubicBezTo>
                    <a:pt x="476" y="272"/>
                    <a:pt x="481" y="274"/>
                    <a:pt x="484" y="276"/>
                  </a:cubicBezTo>
                  <a:cubicBezTo>
                    <a:pt x="486" y="276"/>
                    <a:pt x="490" y="278"/>
                    <a:pt x="491" y="279"/>
                  </a:cubicBezTo>
                  <a:cubicBezTo>
                    <a:pt x="493" y="280"/>
                    <a:pt x="494" y="282"/>
                    <a:pt x="495" y="284"/>
                  </a:cubicBezTo>
                  <a:cubicBezTo>
                    <a:pt x="495" y="285"/>
                    <a:pt x="494" y="289"/>
                    <a:pt x="493" y="290"/>
                  </a:cubicBezTo>
                  <a:cubicBezTo>
                    <a:pt x="493" y="294"/>
                    <a:pt x="492" y="301"/>
                    <a:pt x="493" y="305"/>
                  </a:cubicBezTo>
                  <a:cubicBezTo>
                    <a:pt x="493" y="307"/>
                    <a:pt x="494" y="311"/>
                    <a:pt x="495" y="313"/>
                  </a:cubicBezTo>
                  <a:cubicBezTo>
                    <a:pt x="498" y="317"/>
                    <a:pt x="506" y="324"/>
                    <a:pt x="510" y="327"/>
                  </a:cubicBezTo>
                  <a:cubicBezTo>
                    <a:pt x="512" y="330"/>
                    <a:pt x="517" y="334"/>
                    <a:pt x="520" y="336"/>
                  </a:cubicBezTo>
                  <a:cubicBezTo>
                    <a:pt x="523" y="339"/>
                    <a:pt x="529" y="342"/>
                    <a:pt x="531" y="345"/>
                  </a:cubicBezTo>
                  <a:cubicBezTo>
                    <a:pt x="532" y="347"/>
                    <a:pt x="533" y="351"/>
                    <a:pt x="533" y="354"/>
                  </a:cubicBezTo>
                  <a:cubicBezTo>
                    <a:pt x="534" y="357"/>
                    <a:pt x="535" y="364"/>
                    <a:pt x="534" y="367"/>
                  </a:cubicBezTo>
                  <a:cubicBezTo>
                    <a:pt x="533" y="370"/>
                    <a:pt x="530" y="375"/>
                    <a:pt x="528" y="378"/>
                  </a:cubicBezTo>
                  <a:cubicBezTo>
                    <a:pt x="526" y="382"/>
                    <a:pt x="519" y="390"/>
                    <a:pt x="515" y="393"/>
                  </a:cubicBezTo>
                  <a:cubicBezTo>
                    <a:pt x="511" y="396"/>
                    <a:pt x="503" y="401"/>
                    <a:pt x="499" y="403"/>
                  </a:cubicBezTo>
                  <a:cubicBezTo>
                    <a:pt x="496" y="404"/>
                    <a:pt x="491" y="406"/>
                    <a:pt x="489" y="406"/>
                  </a:cubicBezTo>
                  <a:cubicBezTo>
                    <a:pt x="487" y="407"/>
                    <a:pt x="483" y="407"/>
                    <a:pt x="481" y="406"/>
                  </a:cubicBezTo>
                  <a:cubicBezTo>
                    <a:pt x="479" y="405"/>
                    <a:pt x="475" y="402"/>
                    <a:pt x="473" y="401"/>
                  </a:cubicBezTo>
                  <a:cubicBezTo>
                    <a:pt x="471" y="399"/>
                    <a:pt x="466" y="395"/>
                    <a:pt x="464" y="394"/>
                  </a:cubicBezTo>
                  <a:cubicBezTo>
                    <a:pt x="461" y="393"/>
                    <a:pt x="455" y="393"/>
                    <a:pt x="453" y="393"/>
                  </a:cubicBezTo>
                  <a:cubicBezTo>
                    <a:pt x="450" y="393"/>
                    <a:pt x="443" y="396"/>
                    <a:pt x="441" y="398"/>
                  </a:cubicBezTo>
                  <a:cubicBezTo>
                    <a:pt x="436" y="401"/>
                    <a:pt x="429" y="409"/>
                    <a:pt x="426" y="414"/>
                  </a:cubicBezTo>
                  <a:cubicBezTo>
                    <a:pt x="424" y="417"/>
                    <a:pt x="421" y="425"/>
                    <a:pt x="419" y="428"/>
                  </a:cubicBezTo>
                  <a:cubicBezTo>
                    <a:pt x="415" y="432"/>
                    <a:pt x="406" y="440"/>
                    <a:pt x="402" y="444"/>
                  </a:cubicBezTo>
                  <a:cubicBezTo>
                    <a:pt x="398" y="447"/>
                    <a:pt x="389" y="453"/>
                    <a:pt x="384" y="455"/>
                  </a:cubicBezTo>
                  <a:cubicBezTo>
                    <a:pt x="384" y="455"/>
                    <a:pt x="384" y="455"/>
                    <a:pt x="384" y="45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NETHERLANDS MAP</a:t>
            </a:r>
          </a:p>
          <a:p>
            <a:r>
              <a:rPr lang="en-US" dirty="0">
                <a:solidFill>
                  <a:srgbClr val="454545"/>
                </a:solidFill>
                <a:latin typeface="Candara" panose="020E0502030303020204" pitchFamily="34" charset="0"/>
              </a:rPr>
              <a:t>Your Subtitle</a:t>
            </a:r>
          </a:p>
        </p:txBody>
      </p:sp>
      <p:grpSp>
        <p:nvGrpSpPr>
          <p:cNvPr id="113" name="Group 112">
            <a:extLst>
              <a:ext uri="{FF2B5EF4-FFF2-40B4-BE49-F238E27FC236}">
                <a16:creationId xmlns:a16="http://schemas.microsoft.com/office/drawing/2014/main" id="{6E470EE3-D865-4D1B-8EA0-12D7AB5EA6FC}"/>
              </a:ext>
            </a:extLst>
          </p:cNvPr>
          <p:cNvGrpSpPr/>
          <p:nvPr/>
        </p:nvGrpSpPr>
        <p:grpSpPr>
          <a:xfrm>
            <a:off x="2000813" y="2181614"/>
            <a:ext cx="3594912" cy="1375905"/>
            <a:chOff x="2243731" y="2891162"/>
            <a:chExt cx="3594912" cy="1375905"/>
          </a:xfrm>
        </p:grpSpPr>
        <p:grpSp>
          <p:nvGrpSpPr>
            <p:cNvPr id="114" name="Group 113">
              <a:extLst>
                <a:ext uri="{FF2B5EF4-FFF2-40B4-BE49-F238E27FC236}">
                  <a16:creationId xmlns:a16="http://schemas.microsoft.com/office/drawing/2014/main" id="{380A379B-22D4-4AD2-B6BA-88311C4A2D55}"/>
                </a:ext>
              </a:extLst>
            </p:cNvPr>
            <p:cNvGrpSpPr/>
            <p:nvPr/>
          </p:nvGrpSpPr>
          <p:grpSpPr>
            <a:xfrm>
              <a:off x="2243731" y="3192308"/>
              <a:ext cx="2743200" cy="508758"/>
              <a:chOff x="1066801" y="2238247"/>
              <a:chExt cx="2743200" cy="508758"/>
            </a:xfrm>
          </p:grpSpPr>
          <p:sp>
            <p:nvSpPr>
              <p:cNvPr id="122" name="Freeform: Shape 121">
                <a:extLst>
                  <a:ext uri="{FF2B5EF4-FFF2-40B4-BE49-F238E27FC236}">
                    <a16:creationId xmlns:a16="http://schemas.microsoft.com/office/drawing/2014/main" id="{D725356A-E526-400F-AC67-50E712414C9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3" name="Text Box 10">
                <a:extLst>
                  <a:ext uri="{FF2B5EF4-FFF2-40B4-BE49-F238E27FC236}">
                    <a16:creationId xmlns:a16="http://schemas.microsoft.com/office/drawing/2014/main" id="{A4AEB633-D3F6-4DC0-9718-9B372AA45F6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5" name="Group 114">
              <a:extLst>
                <a:ext uri="{FF2B5EF4-FFF2-40B4-BE49-F238E27FC236}">
                  <a16:creationId xmlns:a16="http://schemas.microsoft.com/office/drawing/2014/main" id="{D02A1D8E-EA2E-490D-85DB-4B57C96A4D8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16" name="Freeform: Shape 115">
                <a:extLst>
                  <a:ext uri="{FF2B5EF4-FFF2-40B4-BE49-F238E27FC236}">
                    <a16:creationId xmlns:a16="http://schemas.microsoft.com/office/drawing/2014/main" id="{281C9C33-7945-457F-9EE9-608C42F31CA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7" name="Oval 116">
                <a:extLst>
                  <a:ext uri="{FF2B5EF4-FFF2-40B4-BE49-F238E27FC236}">
                    <a16:creationId xmlns:a16="http://schemas.microsoft.com/office/drawing/2014/main" id="{EA4427E8-FFEC-40A9-A601-E982F6792D5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18" name="Graphic 26" descr="Hike">
                <a:extLst>
                  <a:ext uri="{FF2B5EF4-FFF2-40B4-BE49-F238E27FC236}">
                    <a16:creationId xmlns:a16="http://schemas.microsoft.com/office/drawing/2014/main" id="{74FE399C-5B17-476E-885C-0B73318BAAB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9" name="Freeform: Shape 118">
                  <a:extLst>
                    <a:ext uri="{FF2B5EF4-FFF2-40B4-BE49-F238E27FC236}">
                      <a16:creationId xmlns:a16="http://schemas.microsoft.com/office/drawing/2014/main" id="{BC024590-697E-4868-909B-219E5CBFEEC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20" name="Freeform: Shape 119">
                  <a:extLst>
                    <a:ext uri="{FF2B5EF4-FFF2-40B4-BE49-F238E27FC236}">
                      <a16:creationId xmlns:a16="http://schemas.microsoft.com/office/drawing/2014/main" id="{3CFFA78C-776F-4F24-9769-E0446EA73E1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21" name="Freeform: Shape 120">
                  <a:extLst>
                    <a:ext uri="{FF2B5EF4-FFF2-40B4-BE49-F238E27FC236}">
                      <a16:creationId xmlns:a16="http://schemas.microsoft.com/office/drawing/2014/main" id="{AD043D24-2AE8-439B-A45B-F2B0602CE1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24" name="TextBox 123">
            <a:extLst>
              <a:ext uri="{FF2B5EF4-FFF2-40B4-BE49-F238E27FC236}">
                <a16:creationId xmlns:a16="http://schemas.microsoft.com/office/drawing/2014/main" id="{A186E71F-8E22-4263-8C98-A4F707C0A1C5}"/>
              </a:ext>
            </a:extLst>
          </p:cNvPr>
          <p:cNvSpPr txBox="1"/>
          <p:nvPr/>
        </p:nvSpPr>
        <p:spPr>
          <a:xfrm>
            <a:off x="8662851" y="2180172"/>
            <a:ext cx="3199649"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25" name="TextBox 124">
            <a:extLst>
              <a:ext uri="{FF2B5EF4-FFF2-40B4-BE49-F238E27FC236}">
                <a16:creationId xmlns:a16="http://schemas.microsoft.com/office/drawing/2014/main" id="{BC3E47CA-7E1F-4250-8CAA-B76718C86387}"/>
              </a:ext>
            </a:extLst>
          </p:cNvPr>
          <p:cNvSpPr txBox="1"/>
          <p:nvPr/>
        </p:nvSpPr>
        <p:spPr>
          <a:xfrm>
            <a:off x="2876" y="3131804"/>
            <a:ext cx="4002979" cy="1138773"/>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126" name="Group 125">
            <a:extLst>
              <a:ext uri="{FF2B5EF4-FFF2-40B4-BE49-F238E27FC236}">
                <a16:creationId xmlns:a16="http://schemas.microsoft.com/office/drawing/2014/main" id="{CE97AF29-C2E4-4EEB-8E1F-B8C6C6700893}"/>
              </a:ext>
            </a:extLst>
          </p:cNvPr>
          <p:cNvGrpSpPr/>
          <p:nvPr/>
        </p:nvGrpSpPr>
        <p:grpSpPr>
          <a:xfrm>
            <a:off x="7238192" y="1141447"/>
            <a:ext cx="3509383" cy="1375905"/>
            <a:chOff x="6025615" y="1230029"/>
            <a:chExt cx="3509383" cy="1375905"/>
          </a:xfrm>
        </p:grpSpPr>
        <p:grpSp>
          <p:nvGrpSpPr>
            <p:cNvPr id="127" name="Group 126">
              <a:extLst>
                <a:ext uri="{FF2B5EF4-FFF2-40B4-BE49-F238E27FC236}">
                  <a16:creationId xmlns:a16="http://schemas.microsoft.com/office/drawing/2014/main" id="{DC2C0DAB-88F4-4AFE-8E44-D239F75FD63F}"/>
                </a:ext>
              </a:extLst>
            </p:cNvPr>
            <p:cNvGrpSpPr/>
            <p:nvPr/>
          </p:nvGrpSpPr>
          <p:grpSpPr>
            <a:xfrm>
              <a:off x="6791798" y="1528954"/>
              <a:ext cx="2743200" cy="508758"/>
              <a:chOff x="7772400" y="675620"/>
              <a:chExt cx="2743200" cy="508758"/>
            </a:xfrm>
          </p:grpSpPr>
          <p:sp>
            <p:nvSpPr>
              <p:cNvPr id="132" name="Freeform: Shape 131">
                <a:extLst>
                  <a:ext uri="{FF2B5EF4-FFF2-40B4-BE49-F238E27FC236}">
                    <a16:creationId xmlns:a16="http://schemas.microsoft.com/office/drawing/2014/main" id="{8FB9D140-2C78-4AB6-8640-8F3E28B6827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Text Box 10">
                <a:extLst>
                  <a:ext uri="{FF2B5EF4-FFF2-40B4-BE49-F238E27FC236}">
                    <a16:creationId xmlns:a16="http://schemas.microsoft.com/office/drawing/2014/main" id="{A7C48D44-5279-4B5E-86A9-D5778D5989B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12111609-631D-4930-9465-33D2CBE09E6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9" name="Freeform: Shape 128">
                <a:extLst>
                  <a:ext uri="{FF2B5EF4-FFF2-40B4-BE49-F238E27FC236}">
                    <a16:creationId xmlns:a16="http://schemas.microsoft.com/office/drawing/2014/main" id="{709ADE24-36D4-45C0-B890-13D1573546D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0" name="Oval 129">
                <a:extLst>
                  <a:ext uri="{FF2B5EF4-FFF2-40B4-BE49-F238E27FC236}">
                    <a16:creationId xmlns:a16="http://schemas.microsoft.com/office/drawing/2014/main" id="{8AA8DA27-53A6-4C20-9520-45769D4A883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131" name="Graphic 130" descr="Tent">
                <a:extLst>
                  <a:ext uri="{FF2B5EF4-FFF2-40B4-BE49-F238E27FC236}">
                    <a16:creationId xmlns:a16="http://schemas.microsoft.com/office/drawing/2014/main" id="{855A8305-E5F3-418A-A005-2D1FF5F8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34" name="Chart 133">
            <a:extLst>
              <a:ext uri="{FF2B5EF4-FFF2-40B4-BE49-F238E27FC236}">
                <a16:creationId xmlns:a16="http://schemas.microsoft.com/office/drawing/2014/main" id="{BC91B04C-CD7D-4EFA-A8A6-8D1970F77E3F}"/>
              </a:ext>
            </a:extLst>
          </p:cNvPr>
          <p:cNvGraphicFramePr>
            <a:graphicFrameLocks noChangeAspect="1"/>
          </p:cNvGraphicFramePr>
          <p:nvPr>
            <p:extLst/>
          </p:nvPr>
        </p:nvGraphicFramePr>
        <p:xfrm>
          <a:off x="7050589" y="90951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Chart 134">
            <a:extLst>
              <a:ext uri="{FF2B5EF4-FFF2-40B4-BE49-F238E27FC236}">
                <a16:creationId xmlns:a16="http://schemas.microsoft.com/office/drawing/2014/main" id="{D0AD1EE2-1327-48F3-B318-D9E4DACEA0C4}"/>
              </a:ext>
            </a:extLst>
          </p:cNvPr>
          <p:cNvGraphicFramePr>
            <a:graphicFrameLocks noChangeAspect="1"/>
          </p:cNvGraphicFramePr>
          <p:nvPr>
            <p:extLst/>
          </p:nvPr>
        </p:nvGraphicFramePr>
        <p:xfrm>
          <a:off x="4308993" y="194681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36" name="Group 135">
            <a:extLst>
              <a:ext uri="{FF2B5EF4-FFF2-40B4-BE49-F238E27FC236}">
                <a16:creationId xmlns:a16="http://schemas.microsoft.com/office/drawing/2014/main" id="{7F4AB652-755C-40A3-9216-35FB7C1C9C25}"/>
              </a:ext>
            </a:extLst>
          </p:cNvPr>
          <p:cNvGrpSpPr/>
          <p:nvPr/>
        </p:nvGrpSpPr>
        <p:grpSpPr>
          <a:xfrm>
            <a:off x="3352861" y="4736576"/>
            <a:ext cx="3594912" cy="1375905"/>
            <a:chOff x="2243731" y="2891162"/>
            <a:chExt cx="3594912" cy="1375905"/>
          </a:xfrm>
        </p:grpSpPr>
        <p:grpSp>
          <p:nvGrpSpPr>
            <p:cNvPr id="137" name="Group 136">
              <a:extLst>
                <a:ext uri="{FF2B5EF4-FFF2-40B4-BE49-F238E27FC236}">
                  <a16:creationId xmlns:a16="http://schemas.microsoft.com/office/drawing/2014/main" id="{B88B8960-A055-4CED-B1D0-6C0BC18160F2}"/>
                </a:ext>
              </a:extLst>
            </p:cNvPr>
            <p:cNvGrpSpPr/>
            <p:nvPr/>
          </p:nvGrpSpPr>
          <p:grpSpPr>
            <a:xfrm>
              <a:off x="2243731" y="3192308"/>
              <a:ext cx="2743200" cy="508758"/>
              <a:chOff x="1066801" y="2238247"/>
              <a:chExt cx="2743200" cy="508758"/>
            </a:xfrm>
          </p:grpSpPr>
          <p:sp>
            <p:nvSpPr>
              <p:cNvPr id="145" name="Freeform: Shape 144">
                <a:extLst>
                  <a:ext uri="{FF2B5EF4-FFF2-40B4-BE49-F238E27FC236}">
                    <a16:creationId xmlns:a16="http://schemas.microsoft.com/office/drawing/2014/main" id="{EE3E34E1-ED1E-4B23-8832-7AA1200E581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6" name="Text Box 10">
                <a:extLst>
                  <a:ext uri="{FF2B5EF4-FFF2-40B4-BE49-F238E27FC236}">
                    <a16:creationId xmlns:a16="http://schemas.microsoft.com/office/drawing/2014/main" id="{68503BF9-3FCA-4FE6-AFB9-880A590141E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8" name="Group 137">
              <a:extLst>
                <a:ext uri="{FF2B5EF4-FFF2-40B4-BE49-F238E27FC236}">
                  <a16:creationId xmlns:a16="http://schemas.microsoft.com/office/drawing/2014/main" id="{10FE6154-DF28-4AE4-A233-CD5616DA788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58B2FE01-90AF-4E6C-9C44-7FB112E668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Oval 139">
                <a:extLst>
                  <a:ext uri="{FF2B5EF4-FFF2-40B4-BE49-F238E27FC236}">
                    <a16:creationId xmlns:a16="http://schemas.microsoft.com/office/drawing/2014/main" id="{85D6FE8F-0772-49D0-B870-38E744B723C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41" name="Graphic 26" descr="Hike">
                <a:extLst>
                  <a:ext uri="{FF2B5EF4-FFF2-40B4-BE49-F238E27FC236}">
                    <a16:creationId xmlns:a16="http://schemas.microsoft.com/office/drawing/2014/main" id="{C38219B4-2F85-4236-8744-9FB6A54ED5C6}"/>
                  </a:ext>
                </a:extLst>
              </p:cNvPr>
              <p:cNvGrpSpPr>
                <a:grpSpLocks noChangeAspect="1"/>
              </p:cNvGrpSpPr>
              <p:nvPr/>
            </p:nvGrpSpPr>
            <p:grpSpPr>
              <a:xfrm>
                <a:off x="3835579" y="2208930"/>
                <a:ext cx="548640" cy="548640"/>
                <a:chOff x="5638800" y="2971800"/>
                <a:chExt cx="914400" cy="914400"/>
              </a:xfrm>
              <a:solidFill>
                <a:srgbClr val="4D4D4D"/>
              </a:solidFill>
            </p:grpSpPr>
            <p:sp>
              <p:nvSpPr>
                <p:cNvPr id="142" name="Freeform: Shape 141">
                  <a:extLst>
                    <a:ext uri="{FF2B5EF4-FFF2-40B4-BE49-F238E27FC236}">
                      <a16:creationId xmlns:a16="http://schemas.microsoft.com/office/drawing/2014/main" id="{897C6CB5-0C53-410C-8BAD-5230E3C4E19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43" name="Freeform: Shape 142">
                  <a:extLst>
                    <a:ext uri="{FF2B5EF4-FFF2-40B4-BE49-F238E27FC236}">
                      <a16:creationId xmlns:a16="http://schemas.microsoft.com/office/drawing/2014/main" id="{F0289D46-1B50-4DAC-A978-77C27EE0739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44" name="Freeform: Shape 143">
                  <a:extLst>
                    <a:ext uri="{FF2B5EF4-FFF2-40B4-BE49-F238E27FC236}">
                      <a16:creationId xmlns:a16="http://schemas.microsoft.com/office/drawing/2014/main" id="{325B25B3-D0B8-4DC2-9668-E5A44D8548F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47" name="TextBox 146">
            <a:extLst>
              <a:ext uri="{FF2B5EF4-FFF2-40B4-BE49-F238E27FC236}">
                <a16:creationId xmlns:a16="http://schemas.microsoft.com/office/drawing/2014/main" id="{A5D2470B-6D9B-4DA1-8537-C31E88302D26}"/>
              </a:ext>
            </a:extLst>
          </p:cNvPr>
          <p:cNvSpPr txBox="1"/>
          <p:nvPr/>
        </p:nvSpPr>
        <p:spPr>
          <a:xfrm>
            <a:off x="851254" y="5797428"/>
            <a:ext cx="4981183" cy="938719"/>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aphicFrame>
        <p:nvGraphicFramePr>
          <p:cNvPr id="148" name="Chart 147">
            <a:extLst>
              <a:ext uri="{FF2B5EF4-FFF2-40B4-BE49-F238E27FC236}">
                <a16:creationId xmlns:a16="http://schemas.microsoft.com/office/drawing/2014/main" id="{887360FF-A90D-458D-BCAC-2B9A9A94D2A3}"/>
              </a:ext>
            </a:extLst>
          </p:cNvPr>
          <p:cNvGraphicFramePr>
            <a:graphicFrameLocks noChangeAspect="1"/>
          </p:cNvGraphicFramePr>
          <p:nvPr>
            <p:extLst/>
          </p:nvPr>
        </p:nvGraphicFramePr>
        <p:xfrm>
          <a:off x="5660631" y="449454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8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0-#ppt_w/2"/>
                                          </p:val>
                                        </p:tav>
                                        <p:tav tm="100000">
                                          <p:val>
                                            <p:strVal val="#ppt_x"/>
                                          </p:val>
                                        </p:tav>
                                      </p:tavLst>
                                    </p:anim>
                                    <p:anim calcmode="lin" valueType="num">
                                      <p:cBhvr additive="base">
                                        <p:cTn id="18" dur="5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1000" fill="hold"/>
                                        <p:tgtEl>
                                          <p:spTgt spid="135"/>
                                        </p:tgtEl>
                                        <p:attrNameLst>
                                          <p:attrName>ppt_w</p:attrName>
                                        </p:attrNameLst>
                                      </p:cBhvr>
                                      <p:tavLst>
                                        <p:tav tm="0">
                                          <p:val>
                                            <p:fltVal val="0"/>
                                          </p:val>
                                        </p:tav>
                                        <p:tav tm="100000">
                                          <p:val>
                                            <p:strVal val="#ppt_w"/>
                                          </p:val>
                                        </p:tav>
                                      </p:tavLst>
                                    </p:anim>
                                    <p:anim calcmode="lin" valueType="num">
                                      <p:cBhvr>
                                        <p:cTn id="29" dur="1000" fill="hold"/>
                                        <p:tgtEl>
                                          <p:spTgt spid="135"/>
                                        </p:tgtEl>
                                        <p:attrNameLst>
                                          <p:attrName>ppt_h</p:attrName>
                                        </p:attrNameLst>
                                      </p:cBhvr>
                                      <p:tavLst>
                                        <p:tav tm="0">
                                          <p:val>
                                            <p:fltVal val="0"/>
                                          </p:val>
                                        </p:tav>
                                        <p:tav tm="100000">
                                          <p:val>
                                            <p:strVal val="#ppt_h"/>
                                          </p:val>
                                        </p:tav>
                                      </p:tavLst>
                                    </p:anim>
                                    <p:anim calcmode="lin" valueType="num">
                                      <p:cBhvr>
                                        <p:cTn id="30" dur="1000" fill="hold"/>
                                        <p:tgtEl>
                                          <p:spTgt spid="135"/>
                                        </p:tgtEl>
                                        <p:attrNameLst>
                                          <p:attrName>style.rotation</p:attrName>
                                        </p:attrNameLst>
                                      </p:cBhvr>
                                      <p:tavLst>
                                        <p:tav tm="0">
                                          <p:val>
                                            <p:fltVal val="90"/>
                                          </p:val>
                                        </p:tav>
                                        <p:tav tm="100000">
                                          <p:val>
                                            <p:fltVal val="0"/>
                                          </p:val>
                                        </p:tav>
                                      </p:tavLst>
                                    </p:anim>
                                    <p:animEffect transition="in" filter="fade">
                                      <p:cBhvr>
                                        <p:cTn id="31" dur="1000"/>
                                        <p:tgtEl>
                                          <p:spTgt spid="135"/>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1+#ppt_w/2"/>
                                          </p:val>
                                        </p:tav>
                                        <p:tav tm="100000">
                                          <p:val>
                                            <p:strVal val="#ppt_x"/>
                                          </p:val>
                                        </p:tav>
                                      </p:tavLst>
                                    </p:anim>
                                    <p:anim calcmode="lin" valueType="num">
                                      <p:cBhvr additive="base">
                                        <p:cTn id="36" dur="500" fill="hold"/>
                                        <p:tgtEl>
                                          <p:spTgt spid="1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p:cTn id="46" dur="1000" fill="hold"/>
                                        <p:tgtEl>
                                          <p:spTgt spid="134"/>
                                        </p:tgtEl>
                                        <p:attrNameLst>
                                          <p:attrName>ppt_w</p:attrName>
                                        </p:attrNameLst>
                                      </p:cBhvr>
                                      <p:tavLst>
                                        <p:tav tm="0">
                                          <p:val>
                                            <p:fltVal val="0"/>
                                          </p:val>
                                        </p:tav>
                                        <p:tav tm="100000">
                                          <p:val>
                                            <p:strVal val="#ppt_w"/>
                                          </p:val>
                                        </p:tav>
                                      </p:tavLst>
                                    </p:anim>
                                    <p:anim calcmode="lin" valueType="num">
                                      <p:cBhvr>
                                        <p:cTn id="47" dur="1000" fill="hold"/>
                                        <p:tgtEl>
                                          <p:spTgt spid="134"/>
                                        </p:tgtEl>
                                        <p:attrNameLst>
                                          <p:attrName>ppt_h</p:attrName>
                                        </p:attrNameLst>
                                      </p:cBhvr>
                                      <p:tavLst>
                                        <p:tav tm="0">
                                          <p:val>
                                            <p:fltVal val="0"/>
                                          </p:val>
                                        </p:tav>
                                        <p:tav tm="100000">
                                          <p:val>
                                            <p:strVal val="#ppt_h"/>
                                          </p:val>
                                        </p:tav>
                                      </p:tavLst>
                                    </p:anim>
                                    <p:anim calcmode="lin" valueType="num">
                                      <p:cBhvr>
                                        <p:cTn id="48" dur="1000" fill="hold"/>
                                        <p:tgtEl>
                                          <p:spTgt spid="134"/>
                                        </p:tgtEl>
                                        <p:attrNameLst>
                                          <p:attrName>style.rotation</p:attrName>
                                        </p:attrNameLst>
                                      </p:cBhvr>
                                      <p:tavLst>
                                        <p:tav tm="0">
                                          <p:val>
                                            <p:fltVal val="90"/>
                                          </p:val>
                                        </p:tav>
                                        <p:tav tm="100000">
                                          <p:val>
                                            <p:fltVal val="0"/>
                                          </p:val>
                                        </p:tav>
                                      </p:tavLst>
                                    </p:anim>
                                    <p:animEffect transition="in" filter="fade">
                                      <p:cBhvr>
                                        <p:cTn id="49" dur="1000"/>
                                        <p:tgtEl>
                                          <p:spTgt spid="134"/>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0-#ppt_w/2"/>
                                          </p:val>
                                        </p:tav>
                                        <p:tav tm="100000">
                                          <p:val>
                                            <p:strVal val="#ppt_x"/>
                                          </p:val>
                                        </p:tav>
                                      </p:tavLst>
                                    </p:anim>
                                    <p:anim calcmode="lin" valueType="num">
                                      <p:cBhvr additive="base">
                                        <p:cTn id="54" dur="500" fill="hold"/>
                                        <p:tgtEl>
                                          <p:spTgt spid="136"/>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1000"/>
                                        <p:tgtEl>
                                          <p:spTgt spid="147"/>
                                        </p:tgtEl>
                                      </p:cBhvr>
                                    </p:animEffect>
                                    <p:anim calcmode="lin" valueType="num">
                                      <p:cBhvr>
                                        <p:cTn id="59" dur="1000" fill="hold"/>
                                        <p:tgtEl>
                                          <p:spTgt spid="147"/>
                                        </p:tgtEl>
                                        <p:attrNameLst>
                                          <p:attrName>ppt_x</p:attrName>
                                        </p:attrNameLst>
                                      </p:cBhvr>
                                      <p:tavLst>
                                        <p:tav tm="0">
                                          <p:val>
                                            <p:strVal val="#ppt_x"/>
                                          </p:val>
                                        </p:tav>
                                        <p:tav tm="100000">
                                          <p:val>
                                            <p:strVal val="#ppt_x"/>
                                          </p:val>
                                        </p:tav>
                                      </p:tavLst>
                                    </p:anim>
                                    <p:anim calcmode="lin" valueType="num">
                                      <p:cBhvr>
                                        <p:cTn id="60" dur="1000" fill="hold"/>
                                        <p:tgtEl>
                                          <p:spTgt spid="147"/>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1000" fill="hold"/>
                                        <p:tgtEl>
                                          <p:spTgt spid="148"/>
                                        </p:tgtEl>
                                        <p:attrNameLst>
                                          <p:attrName>ppt_w</p:attrName>
                                        </p:attrNameLst>
                                      </p:cBhvr>
                                      <p:tavLst>
                                        <p:tav tm="0">
                                          <p:val>
                                            <p:fltVal val="0"/>
                                          </p:val>
                                        </p:tav>
                                        <p:tav tm="100000">
                                          <p:val>
                                            <p:strVal val="#ppt_w"/>
                                          </p:val>
                                        </p:tav>
                                      </p:tavLst>
                                    </p:anim>
                                    <p:anim calcmode="lin" valueType="num">
                                      <p:cBhvr>
                                        <p:cTn id="65" dur="1000" fill="hold"/>
                                        <p:tgtEl>
                                          <p:spTgt spid="148"/>
                                        </p:tgtEl>
                                        <p:attrNameLst>
                                          <p:attrName>ppt_h</p:attrName>
                                        </p:attrNameLst>
                                      </p:cBhvr>
                                      <p:tavLst>
                                        <p:tav tm="0">
                                          <p:val>
                                            <p:fltVal val="0"/>
                                          </p:val>
                                        </p:tav>
                                        <p:tav tm="100000">
                                          <p:val>
                                            <p:strVal val="#ppt_h"/>
                                          </p:val>
                                        </p:tav>
                                      </p:tavLst>
                                    </p:anim>
                                    <p:anim calcmode="lin" valueType="num">
                                      <p:cBhvr>
                                        <p:cTn id="66" dur="1000" fill="hold"/>
                                        <p:tgtEl>
                                          <p:spTgt spid="148"/>
                                        </p:tgtEl>
                                        <p:attrNameLst>
                                          <p:attrName>style.rotation</p:attrName>
                                        </p:attrNameLst>
                                      </p:cBhvr>
                                      <p:tavLst>
                                        <p:tav tm="0">
                                          <p:val>
                                            <p:fltVal val="90"/>
                                          </p:val>
                                        </p:tav>
                                        <p:tav tm="100000">
                                          <p:val>
                                            <p:fltVal val="0"/>
                                          </p:val>
                                        </p:tav>
                                      </p:tavLst>
                                    </p:anim>
                                    <p:animEffect transition="in" filter="fade">
                                      <p:cBhvr>
                                        <p:cTn id="6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4" grpId="0"/>
      <p:bldP spid="125" grpId="0"/>
      <p:bldGraphic spid="134" grpId="0">
        <p:bldAsOne/>
      </p:bldGraphic>
      <p:bldGraphic spid="135" grpId="0">
        <p:bldAsOne/>
      </p:bldGraphic>
      <p:bldP spid="147" grpId="0"/>
      <p:bldGraphic spid="148"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C15E3BC4-E867-4B44-A49F-FD39AAB655A7}"/>
              </a:ext>
            </a:extLst>
          </p:cNvPr>
          <p:cNvGrpSpPr/>
          <p:nvPr/>
        </p:nvGrpSpPr>
        <p:grpSpPr>
          <a:xfrm>
            <a:off x="4532486" y="304456"/>
            <a:ext cx="3474720" cy="6416263"/>
            <a:chOff x="4532486" y="304456"/>
            <a:chExt cx="3474720" cy="6416263"/>
          </a:xfrm>
        </p:grpSpPr>
        <p:sp>
          <p:nvSpPr>
            <p:cNvPr id="133" name="Freeform 1">
              <a:extLst>
                <a:ext uri="{FF2B5EF4-FFF2-40B4-BE49-F238E27FC236}">
                  <a16:creationId xmlns:a16="http://schemas.microsoft.com/office/drawing/2014/main" id="{10C8C899-A6C8-4EB6-A0C5-82167A706927}"/>
                </a:ext>
              </a:extLst>
            </p:cNvPr>
            <p:cNvSpPr>
              <a:spLocks noChangeArrowheads="1"/>
            </p:cNvSpPr>
            <p:nvPr/>
          </p:nvSpPr>
          <p:spPr bwMode="auto">
            <a:xfrm>
              <a:off x="6501678" y="1275229"/>
              <a:ext cx="573459" cy="308847"/>
            </a:xfrm>
            <a:custGeom>
              <a:avLst/>
              <a:gdLst>
                <a:gd name="T0" fmla="*/ 1027946 w 2319"/>
                <a:gd name="T1" fmla="*/ 0 h 1250"/>
                <a:gd name="T2" fmla="*/ 1027946 w 2319"/>
                <a:gd name="T3" fmla="*/ 0 h 1250"/>
                <a:gd name="T4" fmla="*/ 1037382 w 2319"/>
                <a:gd name="T5" fmla="*/ 18837 h 1250"/>
                <a:gd name="T6" fmla="*/ 1027946 w 2319"/>
                <a:gd name="T7" fmla="*/ 52049 h 1250"/>
                <a:gd name="T8" fmla="*/ 1051783 w 2319"/>
                <a:gd name="T9" fmla="*/ 75347 h 1250"/>
                <a:gd name="T10" fmla="*/ 1093993 w 2319"/>
                <a:gd name="T11" fmla="*/ 122934 h 1250"/>
                <a:gd name="T12" fmla="*/ 1046817 w 2319"/>
                <a:gd name="T13" fmla="*/ 184401 h 1250"/>
                <a:gd name="T14" fmla="*/ 1089524 w 2319"/>
                <a:gd name="T15" fmla="*/ 217613 h 1250"/>
                <a:gd name="T16" fmla="*/ 1117830 w 2319"/>
                <a:gd name="T17" fmla="*/ 250329 h 1250"/>
                <a:gd name="T18" fmla="*/ 1117830 w 2319"/>
                <a:gd name="T19" fmla="*/ 250329 h 1250"/>
                <a:gd name="T20" fmla="*/ 1122299 w 2319"/>
                <a:gd name="T21" fmla="*/ 297916 h 1250"/>
                <a:gd name="T22" fmla="*/ 1132231 w 2319"/>
                <a:gd name="T23" fmla="*/ 387638 h 1250"/>
                <a:gd name="T24" fmla="*/ 1132231 w 2319"/>
                <a:gd name="T25" fmla="*/ 387638 h 1250"/>
                <a:gd name="T26" fmla="*/ 1056252 w 2319"/>
                <a:gd name="T27" fmla="*/ 406475 h 1250"/>
                <a:gd name="T28" fmla="*/ 1013545 w 2319"/>
                <a:gd name="T29" fmla="*/ 373263 h 1250"/>
                <a:gd name="T30" fmla="*/ 956934 w 2319"/>
                <a:gd name="T31" fmla="*/ 382681 h 1250"/>
                <a:gd name="T32" fmla="*/ 895356 w 2319"/>
                <a:gd name="T33" fmla="*/ 420850 h 1250"/>
                <a:gd name="T34" fmla="*/ 857119 w 2319"/>
                <a:gd name="T35" fmla="*/ 359383 h 1250"/>
                <a:gd name="T36" fmla="*/ 734460 w 2319"/>
                <a:gd name="T37" fmla="*/ 368801 h 1250"/>
                <a:gd name="T38" fmla="*/ 667917 w 2319"/>
                <a:gd name="T39" fmla="*/ 425311 h 1250"/>
                <a:gd name="T40" fmla="*/ 672883 w 2319"/>
                <a:gd name="T41" fmla="*/ 486778 h 1250"/>
                <a:gd name="T42" fmla="*/ 615775 w 2319"/>
                <a:gd name="T43" fmla="*/ 557663 h 1250"/>
                <a:gd name="T44" fmla="*/ 587469 w 2319"/>
                <a:gd name="T45" fmla="*/ 595832 h 1250"/>
                <a:gd name="T46" fmla="*/ 492620 w 2319"/>
                <a:gd name="T47" fmla="*/ 609712 h 1250"/>
                <a:gd name="T48" fmla="*/ 454879 w 2319"/>
                <a:gd name="T49" fmla="*/ 524947 h 1250"/>
                <a:gd name="T50" fmla="*/ 350594 w 2319"/>
                <a:gd name="T51" fmla="*/ 477360 h 1250"/>
                <a:gd name="T52" fmla="*/ 322289 w 2319"/>
                <a:gd name="T53" fmla="*/ 430268 h 1250"/>
                <a:gd name="T54" fmla="*/ 284548 w 2319"/>
                <a:gd name="T55" fmla="*/ 392099 h 1250"/>
                <a:gd name="T56" fmla="*/ 180263 w 2319"/>
                <a:gd name="T57" fmla="*/ 302377 h 1250"/>
                <a:gd name="T58" fmla="*/ 104284 w 2319"/>
                <a:gd name="T59" fmla="*/ 255286 h 1250"/>
                <a:gd name="T60" fmla="*/ 57108 w 2319"/>
                <a:gd name="T61" fmla="*/ 250329 h 1250"/>
                <a:gd name="T62" fmla="*/ 38238 w 2319"/>
                <a:gd name="T63" fmla="*/ 240911 h 1250"/>
                <a:gd name="T64" fmla="*/ 19367 w 2319"/>
                <a:gd name="T65" fmla="*/ 227031 h 1250"/>
                <a:gd name="T66" fmla="*/ 19367 w 2319"/>
                <a:gd name="T67" fmla="*/ 227031 h 1250"/>
                <a:gd name="T68" fmla="*/ 33272 w 2319"/>
                <a:gd name="T69" fmla="*/ 198776 h 1250"/>
                <a:gd name="T70" fmla="*/ 0 w 2319"/>
                <a:gd name="T71" fmla="*/ 165564 h 1250"/>
                <a:gd name="T72" fmla="*/ 19367 w 2319"/>
                <a:gd name="T73" fmla="*/ 136813 h 1250"/>
                <a:gd name="T74" fmla="*/ 33272 w 2319"/>
                <a:gd name="T75" fmla="*/ 117977 h 1250"/>
                <a:gd name="T76" fmla="*/ 42707 w 2319"/>
                <a:gd name="T77" fmla="*/ 70885 h 1250"/>
                <a:gd name="T78" fmla="*/ 42707 w 2319"/>
                <a:gd name="T79" fmla="*/ 70885 h 1250"/>
                <a:gd name="T80" fmla="*/ 94849 w 2319"/>
                <a:gd name="T81" fmla="*/ 89722 h 1250"/>
                <a:gd name="T82" fmla="*/ 218004 w 2319"/>
                <a:gd name="T83" fmla="*/ 212656 h 1250"/>
                <a:gd name="T84" fmla="*/ 322289 w 2319"/>
                <a:gd name="T85" fmla="*/ 279080 h 1250"/>
                <a:gd name="T86" fmla="*/ 464314 w 2319"/>
                <a:gd name="T87" fmla="*/ 345008 h 1250"/>
                <a:gd name="T88" fmla="*/ 464314 w 2319"/>
                <a:gd name="T89" fmla="*/ 401518 h 1250"/>
                <a:gd name="T90" fmla="*/ 535327 w 2319"/>
                <a:gd name="T91" fmla="*/ 425311 h 1250"/>
                <a:gd name="T92" fmla="*/ 634645 w 2319"/>
                <a:gd name="T93" fmla="*/ 321214 h 1250"/>
                <a:gd name="T94" fmla="*/ 738930 w 2319"/>
                <a:gd name="T95" fmla="*/ 264704 h 1250"/>
                <a:gd name="T96" fmla="*/ 857119 w 2319"/>
                <a:gd name="T97" fmla="*/ 274123 h 1250"/>
                <a:gd name="T98" fmla="*/ 857119 w 2319"/>
                <a:gd name="T99" fmla="*/ 203237 h 1250"/>
                <a:gd name="T100" fmla="*/ 899826 w 2319"/>
                <a:gd name="T101" fmla="*/ 122934 h 1250"/>
                <a:gd name="T102" fmla="*/ 956934 w 2319"/>
                <a:gd name="T103" fmla="*/ 18837 h 1250"/>
                <a:gd name="T104" fmla="*/ 1027946 w 2319"/>
                <a:gd name="T105" fmla="*/ 0 h 1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19" h="1250">
                  <a:moveTo>
                    <a:pt x="2070" y="0"/>
                  </a:moveTo>
                  <a:lnTo>
                    <a:pt x="2070" y="0"/>
                  </a:lnTo>
                  <a:cubicBezTo>
                    <a:pt x="2089" y="38"/>
                    <a:pt x="2089" y="38"/>
                    <a:pt x="2089" y="38"/>
                  </a:cubicBezTo>
                  <a:cubicBezTo>
                    <a:pt x="2098" y="67"/>
                    <a:pt x="2079" y="86"/>
                    <a:pt x="2070" y="105"/>
                  </a:cubicBezTo>
                  <a:cubicBezTo>
                    <a:pt x="2060" y="143"/>
                    <a:pt x="2089" y="143"/>
                    <a:pt x="2118" y="152"/>
                  </a:cubicBezTo>
                  <a:cubicBezTo>
                    <a:pt x="2156" y="162"/>
                    <a:pt x="2232" y="200"/>
                    <a:pt x="2203" y="248"/>
                  </a:cubicBezTo>
                  <a:cubicBezTo>
                    <a:pt x="2175" y="296"/>
                    <a:pt x="2070" y="296"/>
                    <a:pt x="2108" y="372"/>
                  </a:cubicBezTo>
                  <a:cubicBezTo>
                    <a:pt x="2118" y="401"/>
                    <a:pt x="2165" y="429"/>
                    <a:pt x="2194" y="439"/>
                  </a:cubicBezTo>
                  <a:cubicBezTo>
                    <a:pt x="2213" y="458"/>
                    <a:pt x="2241" y="496"/>
                    <a:pt x="2251" y="505"/>
                  </a:cubicBezTo>
                  <a:cubicBezTo>
                    <a:pt x="2232" y="524"/>
                    <a:pt x="2241" y="563"/>
                    <a:pt x="2260" y="601"/>
                  </a:cubicBezTo>
                  <a:cubicBezTo>
                    <a:pt x="2280" y="629"/>
                    <a:pt x="2318" y="763"/>
                    <a:pt x="2280" y="782"/>
                  </a:cubicBezTo>
                  <a:cubicBezTo>
                    <a:pt x="2232" y="772"/>
                    <a:pt x="2175" y="801"/>
                    <a:pt x="2127" y="820"/>
                  </a:cubicBezTo>
                  <a:cubicBezTo>
                    <a:pt x="2060" y="830"/>
                    <a:pt x="2079" y="772"/>
                    <a:pt x="2041" y="753"/>
                  </a:cubicBezTo>
                  <a:cubicBezTo>
                    <a:pt x="2003" y="725"/>
                    <a:pt x="1955" y="763"/>
                    <a:pt x="1927" y="772"/>
                  </a:cubicBezTo>
                  <a:cubicBezTo>
                    <a:pt x="1898" y="801"/>
                    <a:pt x="1860" y="934"/>
                    <a:pt x="1803" y="849"/>
                  </a:cubicBezTo>
                  <a:cubicBezTo>
                    <a:pt x="1784" y="820"/>
                    <a:pt x="1774" y="725"/>
                    <a:pt x="1726" y="725"/>
                  </a:cubicBezTo>
                  <a:cubicBezTo>
                    <a:pt x="1612" y="725"/>
                    <a:pt x="1507" y="934"/>
                    <a:pt x="1479" y="744"/>
                  </a:cubicBezTo>
                  <a:cubicBezTo>
                    <a:pt x="1459" y="677"/>
                    <a:pt x="1364" y="830"/>
                    <a:pt x="1345" y="858"/>
                  </a:cubicBezTo>
                  <a:cubicBezTo>
                    <a:pt x="1317" y="896"/>
                    <a:pt x="1355" y="934"/>
                    <a:pt x="1355" y="982"/>
                  </a:cubicBezTo>
                  <a:cubicBezTo>
                    <a:pt x="1345" y="1068"/>
                    <a:pt x="1278" y="1068"/>
                    <a:pt x="1240" y="1125"/>
                  </a:cubicBezTo>
                  <a:cubicBezTo>
                    <a:pt x="1221" y="1144"/>
                    <a:pt x="1212" y="1182"/>
                    <a:pt x="1183" y="1202"/>
                  </a:cubicBezTo>
                  <a:cubicBezTo>
                    <a:pt x="1154" y="1221"/>
                    <a:pt x="1021" y="1249"/>
                    <a:pt x="992" y="1230"/>
                  </a:cubicBezTo>
                  <a:cubicBezTo>
                    <a:pt x="925" y="1173"/>
                    <a:pt x="954" y="1106"/>
                    <a:pt x="916" y="1059"/>
                  </a:cubicBezTo>
                  <a:cubicBezTo>
                    <a:pt x="859" y="982"/>
                    <a:pt x="792" y="963"/>
                    <a:pt x="706" y="963"/>
                  </a:cubicBezTo>
                  <a:cubicBezTo>
                    <a:pt x="639" y="963"/>
                    <a:pt x="658" y="906"/>
                    <a:pt x="649" y="868"/>
                  </a:cubicBezTo>
                  <a:cubicBezTo>
                    <a:pt x="639" y="830"/>
                    <a:pt x="573" y="820"/>
                    <a:pt x="573" y="791"/>
                  </a:cubicBezTo>
                  <a:cubicBezTo>
                    <a:pt x="573" y="648"/>
                    <a:pt x="449" y="677"/>
                    <a:pt x="363" y="610"/>
                  </a:cubicBezTo>
                  <a:cubicBezTo>
                    <a:pt x="296" y="563"/>
                    <a:pt x="315" y="515"/>
                    <a:pt x="210" y="515"/>
                  </a:cubicBezTo>
                  <a:cubicBezTo>
                    <a:pt x="182" y="524"/>
                    <a:pt x="115" y="553"/>
                    <a:pt x="115" y="505"/>
                  </a:cubicBezTo>
                  <a:cubicBezTo>
                    <a:pt x="105" y="496"/>
                    <a:pt x="86" y="496"/>
                    <a:pt x="77" y="486"/>
                  </a:cubicBezTo>
                  <a:cubicBezTo>
                    <a:pt x="67" y="477"/>
                    <a:pt x="48" y="467"/>
                    <a:pt x="39" y="458"/>
                  </a:cubicBezTo>
                  <a:cubicBezTo>
                    <a:pt x="57" y="439"/>
                    <a:pt x="96" y="419"/>
                    <a:pt x="67" y="401"/>
                  </a:cubicBezTo>
                  <a:cubicBezTo>
                    <a:pt x="48" y="381"/>
                    <a:pt x="10" y="362"/>
                    <a:pt x="0" y="334"/>
                  </a:cubicBezTo>
                  <a:cubicBezTo>
                    <a:pt x="0" y="315"/>
                    <a:pt x="20" y="286"/>
                    <a:pt x="39" y="276"/>
                  </a:cubicBezTo>
                  <a:cubicBezTo>
                    <a:pt x="48" y="257"/>
                    <a:pt x="57" y="248"/>
                    <a:pt x="67" y="238"/>
                  </a:cubicBezTo>
                  <a:cubicBezTo>
                    <a:pt x="86" y="143"/>
                    <a:pt x="86" y="143"/>
                    <a:pt x="86" y="143"/>
                  </a:cubicBezTo>
                  <a:cubicBezTo>
                    <a:pt x="124" y="143"/>
                    <a:pt x="162" y="143"/>
                    <a:pt x="191" y="181"/>
                  </a:cubicBezTo>
                  <a:cubicBezTo>
                    <a:pt x="239" y="267"/>
                    <a:pt x="306" y="419"/>
                    <a:pt x="439" y="429"/>
                  </a:cubicBezTo>
                  <a:cubicBezTo>
                    <a:pt x="515" y="429"/>
                    <a:pt x="573" y="534"/>
                    <a:pt x="649" y="563"/>
                  </a:cubicBezTo>
                  <a:cubicBezTo>
                    <a:pt x="763" y="610"/>
                    <a:pt x="992" y="534"/>
                    <a:pt x="935" y="696"/>
                  </a:cubicBezTo>
                  <a:cubicBezTo>
                    <a:pt x="925" y="734"/>
                    <a:pt x="897" y="782"/>
                    <a:pt x="935" y="810"/>
                  </a:cubicBezTo>
                  <a:cubicBezTo>
                    <a:pt x="963" y="849"/>
                    <a:pt x="1068" y="906"/>
                    <a:pt x="1078" y="858"/>
                  </a:cubicBezTo>
                  <a:cubicBezTo>
                    <a:pt x="1107" y="753"/>
                    <a:pt x="1192" y="725"/>
                    <a:pt x="1278" y="648"/>
                  </a:cubicBezTo>
                  <a:cubicBezTo>
                    <a:pt x="1326" y="601"/>
                    <a:pt x="1412" y="534"/>
                    <a:pt x="1488" y="534"/>
                  </a:cubicBezTo>
                  <a:cubicBezTo>
                    <a:pt x="1526" y="534"/>
                    <a:pt x="1736" y="610"/>
                    <a:pt x="1726" y="553"/>
                  </a:cubicBezTo>
                  <a:cubicBezTo>
                    <a:pt x="1726" y="505"/>
                    <a:pt x="1726" y="458"/>
                    <a:pt x="1726" y="410"/>
                  </a:cubicBezTo>
                  <a:cubicBezTo>
                    <a:pt x="1717" y="315"/>
                    <a:pt x="1755" y="305"/>
                    <a:pt x="1812" y="248"/>
                  </a:cubicBezTo>
                  <a:cubicBezTo>
                    <a:pt x="1860" y="210"/>
                    <a:pt x="1860" y="95"/>
                    <a:pt x="1927" y="38"/>
                  </a:cubicBezTo>
                  <a:cubicBezTo>
                    <a:pt x="1955" y="29"/>
                    <a:pt x="2032" y="19"/>
                    <a:pt x="2070"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4" name="Freeform 2">
              <a:extLst>
                <a:ext uri="{FF2B5EF4-FFF2-40B4-BE49-F238E27FC236}">
                  <a16:creationId xmlns:a16="http://schemas.microsoft.com/office/drawing/2014/main" id="{88F5A5D5-2628-4BE1-8A56-48E3B5CBB615}"/>
                </a:ext>
              </a:extLst>
            </p:cNvPr>
            <p:cNvSpPr>
              <a:spLocks noChangeArrowheads="1"/>
            </p:cNvSpPr>
            <p:nvPr/>
          </p:nvSpPr>
          <p:spPr bwMode="auto">
            <a:xfrm>
              <a:off x="6981931" y="1202559"/>
              <a:ext cx="413111" cy="309636"/>
            </a:xfrm>
            <a:custGeom>
              <a:avLst/>
              <a:gdLst>
                <a:gd name="T0" fmla="*/ 151544 w 1670"/>
                <a:gd name="T1" fmla="*/ 398141 h 1251"/>
                <a:gd name="T2" fmla="*/ 151544 w 1670"/>
                <a:gd name="T3" fmla="*/ 398141 h 1251"/>
                <a:gd name="T4" fmla="*/ 184833 w 1670"/>
                <a:gd name="T5" fmla="*/ 403112 h 1251"/>
                <a:gd name="T6" fmla="*/ 246445 w 1670"/>
                <a:gd name="T7" fmla="*/ 365336 h 1251"/>
                <a:gd name="T8" fmla="*/ 360226 w 1670"/>
                <a:gd name="T9" fmla="*/ 417029 h 1251"/>
                <a:gd name="T10" fmla="*/ 464071 w 1670"/>
                <a:gd name="T11" fmla="*/ 483635 h 1251"/>
                <a:gd name="T12" fmla="*/ 502330 w 1670"/>
                <a:gd name="T13" fmla="*/ 545270 h 1251"/>
                <a:gd name="T14" fmla="*/ 554003 w 1670"/>
                <a:gd name="T15" fmla="*/ 526381 h 1251"/>
                <a:gd name="T16" fmla="*/ 601702 w 1670"/>
                <a:gd name="T17" fmla="*/ 578572 h 1251"/>
                <a:gd name="T18" fmla="*/ 686666 w 1670"/>
                <a:gd name="T19" fmla="*/ 601934 h 1251"/>
                <a:gd name="T20" fmla="*/ 686666 w 1670"/>
                <a:gd name="T21" fmla="*/ 601934 h 1251"/>
                <a:gd name="T22" fmla="*/ 682194 w 1670"/>
                <a:gd name="T23" fmla="*/ 573602 h 1251"/>
                <a:gd name="T24" fmla="*/ 672754 w 1670"/>
                <a:gd name="T25" fmla="*/ 530855 h 1251"/>
                <a:gd name="T26" fmla="*/ 677723 w 1670"/>
                <a:gd name="T27" fmla="*/ 498049 h 1251"/>
                <a:gd name="T28" fmla="*/ 743806 w 1670"/>
                <a:gd name="T29" fmla="*/ 521411 h 1251"/>
                <a:gd name="T30" fmla="*/ 777095 w 1670"/>
                <a:gd name="T31" fmla="*/ 526381 h 1251"/>
                <a:gd name="T32" fmla="*/ 781567 w 1670"/>
                <a:gd name="T33" fmla="*/ 464747 h 1251"/>
                <a:gd name="T34" fmla="*/ 786536 w 1670"/>
                <a:gd name="T35" fmla="*/ 388697 h 1251"/>
                <a:gd name="T36" fmla="*/ 829266 w 1670"/>
                <a:gd name="T37" fmla="*/ 379253 h 1251"/>
                <a:gd name="T38" fmla="*/ 829266 w 1670"/>
                <a:gd name="T39" fmla="*/ 379253 h 1251"/>
                <a:gd name="T40" fmla="*/ 772127 w 1670"/>
                <a:gd name="T41" fmla="*/ 317618 h 1251"/>
                <a:gd name="T42" fmla="*/ 734365 w 1670"/>
                <a:gd name="T43" fmla="*/ 242066 h 1251"/>
                <a:gd name="T44" fmla="*/ 648904 w 1670"/>
                <a:gd name="T45" fmla="*/ 109352 h 1251"/>
                <a:gd name="T46" fmla="*/ 545060 w 1670"/>
                <a:gd name="T47" fmla="*/ 151602 h 1251"/>
                <a:gd name="T48" fmla="*/ 483449 w 1670"/>
                <a:gd name="T49" fmla="*/ 109352 h 1251"/>
                <a:gd name="T50" fmla="*/ 364698 w 1670"/>
                <a:gd name="T51" fmla="*/ 81020 h 1251"/>
                <a:gd name="T52" fmla="*/ 317496 w 1670"/>
                <a:gd name="T53" fmla="*/ 37776 h 1251"/>
                <a:gd name="T54" fmla="*/ 189305 w 1670"/>
                <a:gd name="T55" fmla="*/ 18888 h 1251"/>
                <a:gd name="T56" fmla="*/ 42730 w 1670"/>
                <a:gd name="T57" fmla="*/ 76049 h 1251"/>
                <a:gd name="T58" fmla="*/ 80492 w 1670"/>
                <a:gd name="T59" fmla="*/ 128240 h 1251"/>
                <a:gd name="T60" fmla="*/ 61611 w 1670"/>
                <a:gd name="T61" fmla="*/ 147128 h 1251"/>
                <a:gd name="T62" fmla="*/ 61611 w 1670"/>
                <a:gd name="T63" fmla="*/ 147128 h 1251"/>
                <a:gd name="T64" fmla="*/ 71052 w 1670"/>
                <a:gd name="T65" fmla="*/ 166016 h 1251"/>
                <a:gd name="T66" fmla="*/ 61611 w 1670"/>
                <a:gd name="T67" fmla="*/ 199319 h 1251"/>
                <a:gd name="T68" fmla="*/ 85461 w 1670"/>
                <a:gd name="T69" fmla="*/ 222681 h 1251"/>
                <a:gd name="T70" fmla="*/ 127694 w 1670"/>
                <a:gd name="T71" fmla="*/ 270398 h 1251"/>
                <a:gd name="T72" fmla="*/ 80492 w 1670"/>
                <a:gd name="T73" fmla="*/ 332033 h 1251"/>
                <a:gd name="T74" fmla="*/ 123222 w 1670"/>
                <a:gd name="T75" fmla="*/ 365336 h 1251"/>
                <a:gd name="T76" fmla="*/ 151544 w 1670"/>
                <a:gd name="T77" fmla="*/ 398141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0" h="1251">
                  <a:moveTo>
                    <a:pt x="305" y="801"/>
                  </a:moveTo>
                  <a:lnTo>
                    <a:pt x="305" y="801"/>
                  </a:lnTo>
                  <a:cubicBezTo>
                    <a:pt x="324" y="792"/>
                    <a:pt x="343" y="792"/>
                    <a:pt x="372" y="811"/>
                  </a:cubicBezTo>
                  <a:cubicBezTo>
                    <a:pt x="448" y="859"/>
                    <a:pt x="467" y="773"/>
                    <a:pt x="496" y="735"/>
                  </a:cubicBezTo>
                  <a:cubicBezTo>
                    <a:pt x="553" y="639"/>
                    <a:pt x="686" y="792"/>
                    <a:pt x="725" y="839"/>
                  </a:cubicBezTo>
                  <a:cubicBezTo>
                    <a:pt x="782" y="935"/>
                    <a:pt x="848" y="935"/>
                    <a:pt x="934" y="973"/>
                  </a:cubicBezTo>
                  <a:cubicBezTo>
                    <a:pt x="992" y="992"/>
                    <a:pt x="982" y="1106"/>
                    <a:pt x="1011" y="1097"/>
                  </a:cubicBezTo>
                  <a:cubicBezTo>
                    <a:pt x="1058" y="1087"/>
                    <a:pt x="1058" y="1068"/>
                    <a:pt x="1115" y="1059"/>
                  </a:cubicBezTo>
                  <a:cubicBezTo>
                    <a:pt x="1211" y="1059"/>
                    <a:pt x="1154" y="1106"/>
                    <a:pt x="1211" y="1164"/>
                  </a:cubicBezTo>
                  <a:cubicBezTo>
                    <a:pt x="1259" y="1211"/>
                    <a:pt x="1297" y="1250"/>
                    <a:pt x="1382" y="1211"/>
                  </a:cubicBezTo>
                  <a:cubicBezTo>
                    <a:pt x="1373" y="1154"/>
                    <a:pt x="1373" y="1154"/>
                    <a:pt x="1373" y="1154"/>
                  </a:cubicBezTo>
                  <a:cubicBezTo>
                    <a:pt x="1373" y="1116"/>
                    <a:pt x="1364" y="1097"/>
                    <a:pt x="1354" y="1068"/>
                  </a:cubicBezTo>
                  <a:cubicBezTo>
                    <a:pt x="1344" y="1049"/>
                    <a:pt x="1335" y="1011"/>
                    <a:pt x="1364" y="1002"/>
                  </a:cubicBezTo>
                  <a:cubicBezTo>
                    <a:pt x="1411" y="983"/>
                    <a:pt x="1459" y="1011"/>
                    <a:pt x="1497" y="1049"/>
                  </a:cubicBezTo>
                  <a:cubicBezTo>
                    <a:pt x="1507" y="1068"/>
                    <a:pt x="1545" y="1087"/>
                    <a:pt x="1564" y="1059"/>
                  </a:cubicBezTo>
                  <a:cubicBezTo>
                    <a:pt x="1573" y="1030"/>
                    <a:pt x="1573" y="964"/>
                    <a:pt x="1573" y="935"/>
                  </a:cubicBezTo>
                  <a:cubicBezTo>
                    <a:pt x="1573" y="878"/>
                    <a:pt x="1535" y="830"/>
                    <a:pt x="1583" y="782"/>
                  </a:cubicBezTo>
                  <a:cubicBezTo>
                    <a:pt x="1669" y="763"/>
                    <a:pt x="1669" y="763"/>
                    <a:pt x="1669" y="763"/>
                  </a:cubicBezTo>
                  <a:cubicBezTo>
                    <a:pt x="1640" y="725"/>
                    <a:pt x="1592" y="687"/>
                    <a:pt x="1554" y="639"/>
                  </a:cubicBezTo>
                  <a:cubicBezTo>
                    <a:pt x="1516" y="592"/>
                    <a:pt x="1497" y="544"/>
                    <a:pt x="1478" y="487"/>
                  </a:cubicBezTo>
                  <a:cubicBezTo>
                    <a:pt x="1459" y="448"/>
                    <a:pt x="1335" y="229"/>
                    <a:pt x="1306" y="220"/>
                  </a:cubicBezTo>
                  <a:cubicBezTo>
                    <a:pt x="1240" y="210"/>
                    <a:pt x="1173" y="325"/>
                    <a:pt x="1097" y="305"/>
                  </a:cubicBezTo>
                  <a:cubicBezTo>
                    <a:pt x="1001" y="296"/>
                    <a:pt x="1125" y="220"/>
                    <a:pt x="973" y="220"/>
                  </a:cubicBezTo>
                  <a:cubicBezTo>
                    <a:pt x="896" y="220"/>
                    <a:pt x="772" y="248"/>
                    <a:pt x="734" y="163"/>
                  </a:cubicBezTo>
                  <a:cubicBezTo>
                    <a:pt x="715" y="105"/>
                    <a:pt x="706" y="76"/>
                    <a:pt x="639" y="76"/>
                  </a:cubicBezTo>
                  <a:cubicBezTo>
                    <a:pt x="553" y="67"/>
                    <a:pt x="467" y="67"/>
                    <a:pt x="381" y="38"/>
                  </a:cubicBezTo>
                  <a:cubicBezTo>
                    <a:pt x="219" y="0"/>
                    <a:pt x="210" y="67"/>
                    <a:pt x="86" y="153"/>
                  </a:cubicBezTo>
                  <a:cubicBezTo>
                    <a:pt x="0" y="220"/>
                    <a:pt x="162" y="239"/>
                    <a:pt x="162" y="258"/>
                  </a:cubicBezTo>
                  <a:cubicBezTo>
                    <a:pt x="162" y="267"/>
                    <a:pt x="143" y="286"/>
                    <a:pt x="124" y="296"/>
                  </a:cubicBezTo>
                  <a:cubicBezTo>
                    <a:pt x="143" y="334"/>
                    <a:pt x="143" y="334"/>
                    <a:pt x="143" y="334"/>
                  </a:cubicBezTo>
                  <a:cubicBezTo>
                    <a:pt x="152" y="363"/>
                    <a:pt x="133" y="382"/>
                    <a:pt x="124" y="401"/>
                  </a:cubicBezTo>
                  <a:cubicBezTo>
                    <a:pt x="114" y="439"/>
                    <a:pt x="143" y="439"/>
                    <a:pt x="172" y="448"/>
                  </a:cubicBezTo>
                  <a:cubicBezTo>
                    <a:pt x="210" y="458"/>
                    <a:pt x="286" y="496"/>
                    <a:pt x="257" y="544"/>
                  </a:cubicBezTo>
                  <a:cubicBezTo>
                    <a:pt x="229" y="592"/>
                    <a:pt x="124" y="592"/>
                    <a:pt x="162" y="668"/>
                  </a:cubicBezTo>
                  <a:cubicBezTo>
                    <a:pt x="172" y="697"/>
                    <a:pt x="219" y="725"/>
                    <a:pt x="248" y="735"/>
                  </a:cubicBezTo>
                  <a:cubicBezTo>
                    <a:pt x="267" y="754"/>
                    <a:pt x="295" y="792"/>
                    <a:pt x="305" y="8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5" name="Freeform 3">
              <a:extLst>
                <a:ext uri="{FF2B5EF4-FFF2-40B4-BE49-F238E27FC236}">
                  <a16:creationId xmlns:a16="http://schemas.microsoft.com/office/drawing/2014/main" id="{163230CD-E7C3-40D7-A502-02B7462A3B51}"/>
                </a:ext>
              </a:extLst>
            </p:cNvPr>
            <p:cNvSpPr>
              <a:spLocks noChangeArrowheads="1"/>
            </p:cNvSpPr>
            <p:nvPr/>
          </p:nvSpPr>
          <p:spPr bwMode="auto">
            <a:xfrm>
              <a:off x="6940066" y="1801294"/>
              <a:ext cx="487361" cy="401263"/>
            </a:xfrm>
            <a:custGeom>
              <a:avLst/>
              <a:gdLst>
                <a:gd name="T0" fmla="*/ 336213 w 1975"/>
                <a:gd name="T1" fmla="*/ 790830 h 1622"/>
                <a:gd name="T2" fmla="*/ 336213 w 1975"/>
                <a:gd name="T3" fmla="*/ 790830 h 1622"/>
                <a:gd name="T4" fmla="*/ 383889 w 1975"/>
                <a:gd name="T5" fmla="*/ 781392 h 1622"/>
                <a:gd name="T6" fmla="*/ 454906 w 1975"/>
                <a:gd name="T7" fmla="*/ 790830 h 1622"/>
                <a:gd name="T8" fmla="*/ 544795 w 1975"/>
                <a:gd name="T9" fmla="*/ 700918 h 1622"/>
                <a:gd name="T10" fmla="*/ 558700 w 1975"/>
                <a:gd name="T11" fmla="*/ 606038 h 1622"/>
                <a:gd name="T12" fmla="*/ 649085 w 1975"/>
                <a:gd name="T13" fmla="*/ 563814 h 1622"/>
                <a:gd name="T14" fmla="*/ 776717 w 1975"/>
                <a:gd name="T15" fmla="*/ 587162 h 1622"/>
                <a:gd name="T16" fmla="*/ 890444 w 1975"/>
                <a:gd name="T17" fmla="*/ 587162 h 1622"/>
                <a:gd name="T18" fmla="*/ 980332 w 1975"/>
                <a:gd name="T19" fmla="*/ 577723 h 1622"/>
                <a:gd name="T20" fmla="*/ 980332 w 1975"/>
                <a:gd name="T21" fmla="*/ 577723 h 1622"/>
                <a:gd name="T22" fmla="*/ 947555 w 1975"/>
                <a:gd name="T23" fmla="*/ 501720 h 1622"/>
                <a:gd name="T24" fmla="*/ 928187 w 1975"/>
                <a:gd name="T25" fmla="*/ 463967 h 1622"/>
                <a:gd name="T26" fmla="*/ 909315 w 1975"/>
                <a:gd name="T27" fmla="*/ 369087 h 1622"/>
                <a:gd name="T28" fmla="*/ 866606 w 1975"/>
                <a:gd name="T29" fmla="*/ 307490 h 1622"/>
                <a:gd name="T30" fmla="*/ 819427 w 1975"/>
                <a:gd name="T31" fmla="*/ 236454 h 1622"/>
                <a:gd name="T32" fmla="*/ 819427 w 1975"/>
                <a:gd name="T33" fmla="*/ 236454 h 1622"/>
                <a:gd name="T34" fmla="*/ 771751 w 1975"/>
                <a:gd name="T35" fmla="*/ 227016 h 1622"/>
                <a:gd name="T36" fmla="*/ 724572 w 1975"/>
                <a:gd name="T37" fmla="*/ 269737 h 1622"/>
                <a:gd name="T38" fmla="*/ 634683 w 1975"/>
                <a:gd name="T39" fmla="*/ 217578 h 1622"/>
                <a:gd name="T40" fmla="*/ 578068 w 1975"/>
                <a:gd name="T41" fmla="*/ 160948 h 1622"/>
                <a:gd name="T42" fmla="*/ 563666 w 1975"/>
                <a:gd name="T43" fmla="*/ 122698 h 1622"/>
                <a:gd name="T44" fmla="*/ 535359 w 1975"/>
                <a:gd name="T45" fmla="*/ 89912 h 1622"/>
                <a:gd name="T46" fmla="*/ 483213 w 1975"/>
                <a:gd name="T47" fmla="*/ 56630 h 1622"/>
                <a:gd name="T48" fmla="*/ 483213 w 1975"/>
                <a:gd name="T49" fmla="*/ 56630 h 1622"/>
                <a:gd name="T50" fmla="*/ 436034 w 1975"/>
                <a:gd name="T51" fmla="*/ 32786 h 1622"/>
                <a:gd name="T52" fmla="*/ 383889 w 1975"/>
                <a:gd name="T53" fmla="*/ 18877 h 1622"/>
                <a:gd name="T54" fmla="*/ 303436 w 1975"/>
                <a:gd name="T55" fmla="*/ 208139 h 1622"/>
                <a:gd name="T56" fmla="*/ 274632 w 1975"/>
                <a:gd name="T57" fmla="*/ 246389 h 1622"/>
                <a:gd name="T58" fmla="*/ 255760 w 1975"/>
                <a:gd name="T59" fmla="*/ 213107 h 1622"/>
                <a:gd name="T60" fmla="*/ 132598 w 1975"/>
                <a:gd name="T61" fmla="*/ 146542 h 1622"/>
                <a:gd name="T62" fmla="*/ 61581 w 1975"/>
                <a:gd name="T63" fmla="*/ 142071 h 1622"/>
                <a:gd name="T64" fmla="*/ 14402 w 1975"/>
                <a:gd name="T65" fmla="*/ 146542 h 1622"/>
                <a:gd name="T66" fmla="*/ 14402 w 1975"/>
                <a:gd name="T67" fmla="*/ 146542 h 1622"/>
                <a:gd name="T68" fmla="*/ 4966 w 1975"/>
                <a:gd name="T69" fmla="*/ 231984 h 1622"/>
                <a:gd name="T70" fmla="*/ 61581 w 1975"/>
                <a:gd name="T71" fmla="*/ 208139 h 1622"/>
                <a:gd name="T72" fmla="*/ 42710 w 1975"/>
                <a:gd name="T73" fmla="*/ 326863 h 1622"/>
                <a:gd name="T74" fmla="*/ 42710 w 1975"/>
                <a:gd name="T75" fmla="*/ 355178 h 1622"/>
                <a:gd name="T76" fmla="*/ 47179 w 1975"/>
                <a:gd name="T77" fmla="*/ 407337 h 1622"/>
                <a:gd name="T78" fmla="*/ 47179 w 1975"/>
                <a:gd name="T79" fmla="*/ 407337 h 1622"/>
                <a:gd name="T80" fmla="*/ 61581 w 1975"/>
                <a:gd name="T81" fmla="*/ 535003 h 1622"/>
                <a:gd name="T82" fmla="*/ 61581 w 1975"/>
                <a:gd name="T83" fmla="*/ 644288 h 1622"/>
                <a:gd name="T84" fmla="*/ 151470 w 1975"/>
                <a:gd name="T85" fmla="*/ 634353 h 1622"/>
                <a:gd name="T86" fmla="*/ 208581 w 1975"/>
                <a:gd name="T87" fmla="*/ 677074 h 1622"/>
                <a:gd name="T88" fmla="*/ 231923 w 1975"/>
                <a:gd name="T89" fmla="*/ 719795 h 1622"/>
                <a:gd name="T90" fmla="*/ 270163 w 1975"/>
                <a:gd name="T91" fmla="*/ 771954 h 1622"/>
                <a:gd name="T92" fmla="*/ 336213 w 1975"/>
                <a:gd name="T93" fmla="*/ 790830 h 1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5" h="1622">
                  <a:moveTo>
                    <a:pt x="677" y="1592"/>
                  </a:moveTo>
                  <a:lnTo>
                    <a:pt x="677" y="1592"/>
                  </a:lnTo>
                  <a:cubicBezTo>
                    <a:pt x="773" y="1573"/>
                    <a:pt x="773" y="1573"/>
                    <a:pt x="773" y="1573"/>
                  </a:cubicBezTo>
                  <a:cubicBezTo>
                    <a:pt x="820" y="1621"/>
                    <a:pt x="868" y="1611"/>
                    <a:pt x="916" y="1592"/>
                  </a:cubicBezTo>
                  <a:cubicBezTo>
                    <a:pt x="982" y="1564"/>
                    <a:pt x="1173" y="1525"/>
                    <a:pt x="1097" y="1411"/>
                  </a:cubicBezTo>
                  <a:cubicBezTo>
                    <a:pt x="1011" y="1306"/>
                    <a:pt x="1030" y="1297"/>
                    <a:pt x="1125" y="1220"/>
                  </a:cubicBezTo>
                  <a:cubicBezTo>
                    <a:pt x="1154" y="1192"/>
                    <a:pt x="1269" y="1077"/>
                    <a:pt x="1307" y="1135"/>
                  </a:cubicBezTo>
                  <a:cubicBezTo>
                    <a:pt x="1374" y="1230"/>
                    <a:pt x="1536" y="1115"/>
                    <a:pt x="1564" y="1182"/>
                  </a:cubicBezTo>
                  <a:cubicBezTo>
                    <a:pt x="1621" y="1306"/>
                    <a:pt x="1688" y="1182"/>
                    <a:pt x="1793" y="1182"/>
                  </a:cubicBezTo>
                  <a:cubicBezTo>
                    <a:pt x="1974" y="1163"/>
                    <a:pt x="1974" y="1163"/>
                    <a:pt x="1974" y="1163"/>
                  </a:cubicBezTo>
                  <a:cubicBezTo>
                    <a:pt x="1965" y="1135"/>
                    <a:pt x="1908" y="1039"/>
                    <a:pt x="1908" y="1010"/>
                  </a:cubicBezTo>
                  <a:cubicBezTo>
                    <a:pt x="1908" y="982"/>
                    <a:pt x="1888" y="953"/>
                    <a:pt x="1869" y="934"/>
                  </a:cubicBezTo>
                  <a:cubicBezTo>
                    <a:pt x="1831" y="877"/>
                    <a:pt x="1812" y="820"/>
                    <a:pt x="1831" y="743"/>
                  </a:cubicBezTo>
                  <a:cubicBezTo>
                    <a:pt x="1812" y="686"/>
                    <a:pt x="1783" y="658"/>
                    <a:pt x="1745" y="619"/>
                  </a:cubicBezTo>
                  <a:cubicBezTo>
                    <a:pt x="1707" y="591"/>
                    <a:pt x="1659" y="524"/>
                    <a:pt x="1650" y="476"/>
                  </a:cubicBezTo>
                  <a:cubicBezTo>
                    <a:pt x="1631" y="457"/>
                    <a:pt x="1583" y="457"/>
                    <a:pt x="1554" y="457"/>
                  </a:cubicBezTo>
                  <a:cubicBezTo>
                    <a:pt x="1497" y="467"/>
                    <a:pt x="1497" y="514"/>
                    <a:pt x="1459" y="543"/>
                  </a:cubicBezTo>
                  <a:cubicBezTo>
                    <a:pt x="1383" y="610"/>
                    <a:pt x="1335" y="476"/>
                    <a:pt x="1278" y="438"/>
                  </a:cubicBezTo>
                  <a:cubicBezTo>
                    <a:pt x="1221" y="410"/>
                    <a:pt x="1192" y="372"/>
                    <a:pt x="1164" y="324"/>
                  </a:cubicBezTo>
                  <a:cubicBezTo>
                    <a:pt x="1145" y="295"/>
                    <a:pt x="1154" y="276"/>
                    <a:pt x="1135" y="247"/>
                  </a:cubicBezTo>
                  <a:cubicBezTo>
                    <a:pt x="1106" y="219"/>
                    <a:pt x="1087" y="219"/>
                    <a:pt x="1078" y="181"/>
                  </a:cubicBezTo>
                  <a:cubicBezTo>
                    <a:pt x="1068" y="143"/>
                    <a:pt x="1002" y="133"/>
                    <a:pt x="973" y="114"/>
                  </a:cubicBezTo>
                  <a:cubicBezTo>
                    <a:pt x="906" y="114"/>
                    <a:pt x="887" y="133"/>
                    <a:pt x="878" y="66"/>
                  </a:cubicBezTo>
                  <a:cubicBezTo>
                    <a:pt x="868" y="9"/>
                    <a:pt x="811" y="0"/>
                    <a:pt x="773" y="38"/>
                  </a:cubicBezTo>
                  <a:cubicBezTo>
                    <a:pt x="677" y="133"/>
                    <a:pt x="677" y="305"/>
                    <a:pt x="611" y="419"/>
                  </a:cubicBezTo>
                  <a:cubicBezTo>
                    <a:pt x="601" y="429"/>
                    <a:pt x="563" y="514"/>
                    <a:pt x="553" y="496"/>
                  </a:cubicBezTo>
                  <a:cubicBezTo>
                    <a:pt x="544" y="496"/>
                    <a:pt x="515" y="438"/>
                    <a:pt x="515" y="429"/>
                  </a:cubicBezTo>
                  <a:cubicBezTo>
                    <a:pt x="486" y="286"/>
                    <a:pt x="344" y="362"/>
                    <a:pt x="267" y="295"/>
                  </a:cubicBezTo>
                  <a:cubicBezTo>
                    <a:pt x="200" y="238"/>
                    <a:pt x="210" y="238"/>
                    <a:pt x="124" y="286"/>
                  </a:cubicBezTo>
                  <a:cubicBezTo>
                    <a:pt x="95" y="295"/>
                    <a:pt x="67" y="286"/>
                    <a:pt x="29" y="295"/>
                  </a:cubicBezTo>
                  <a:cubicBezTo>
                    <a:pt x="38" y="352"/>
                    <a:pt x="0" y="400"/>
                    <a:pt x="10" y="467"/>
                  </a:cubicBezTo>
                  <a:cubicBezTo>
                    <a:pt x="19" y="514"/>
                    <a:pt x="86" y="419"/>
                    <a:pt x="124" y="419"/>
                  </a:cubicBezTo>
                  <a:cubicBezTo>
                    <a:pt x="143" y="505"/>
                    <a:pt x="95" y="581"/>
                    <a:pt x="86" y="658"/>
                  </a:cubicBezTo>
                  <a:cubicBezTo>
                    <a:pt x="86" y="677"/>
                    <a:pt x="86" y="696"/>
                    <a:pt x="86" y="715"/>
                  </a:cubicBezTo>
                  <a:cubicBezTo>
                    <a:pt x="86" y="743"/>
                    <a:pt x="95" y="791"/>
                    <a:pt x="95" y="820"/>
                  </a:cubicBezTo>
                  <a:cubicBezTo>
                    <a:pt x="181" y="877"/>
                    <a:pt x="95" y="1001"/>
                    <a:pt x="124" y="1077"/>
                  </a:cubicBezTo>
                  <a:cubicBezTo>
                    <a:pt x="143" y="1163"/>
                    <a:pt x="115" y="1230"/>
                    <a:pt x="124" y="1297"/>
                  </a:cubicBezTo>
                  <a:cubicBezTo>
                    <a:pt x="162" y="1316"/>
                    <a:pt x="239" y="1239"/>
                    <a:pt x="305" y="1277"/>
                  </a:cubicBezTo>
                  <a:cubicBezTo>
                    <a:pt x="353" y="1297"/>
                    <a:pt x="391" y="1325"/>
                    <a:pt x="420" y="1363"/>
                  </a:cubicBezTo>
                  <a:cubicBezTo>
                    <a:pt x="448" y="1392"/>
                    <a:pt x="439" y="1430"/>
                    <a:pt x="467" y="1449"/>
                  </a:cubicBezTo>
                  <a:cubicBezTo>
                    <a:pt x="506" y="1487"/>
                    <a:pt x="525" y="1535"/>
                    <a:pt x="544" y="1554"/>
                  </a:cubicBezTo>
                  <a:cubicBezTo>
                    <a:pt x="591" y="1592"/>
                    <a:pt x="630" y="1573"/>
                    <a:pt x="677" y="159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6" name="Freeform 4">
              <a:extLst>
                <a:ext uri="{FF2B5EF4-FFF2-40B4-BE49-F238E27FC236}">
                  <a16:creationId xmlns:a16="http://schemas.microsoft.com/office/drawing/2014/main" id="{77DE1294-12BD-45C3-BC6B-95358935D451}"/>
                </a:ext>
              </a:extLst>
            </p:cNvPr>
            <p:cNvSpPr>
              <a:spLocks noChangeArrowheads="1"/>
            </p:cNvSpPr>
            <p:nvPr/>
          </p:nvSpPr>
          <p:spPr bwMode="auto">
            <a:xfrm>
              <a:off x="7000888" y="2067487"/>
              <a:ext cx="459715" cy="473933"/>
            </a:xfrm>
            <a:custGeom>
              <a:avLst/>
              <a:gdLst>
                <a:gd name="T0" fmla="*/ 212980 w 1861"/>
                <a:gd name="T1" fmla="*/ 255736 h 1918"/>
                <a:gd name="T2" fmla="*/ 212980 w 1861"/>
                <a:gd name="T3" fmla="*/ 255736 h 1918"/>
                <a:gd name="T4" fmla="*/ 260640 w 1861"/>
                <a:gd name="T5" fmla="*/ 246301 h 1918"/>
                <a:gd name="T6" fmla="*/ 331633 w 1861"/>
                <a:gd name="T7" fmla="*/ 255736 h 1918"/>
                <a:gd name="T8" fmla="*/ 421491 w 1861"/>
                <a:gd name="T9" fmla="*/ 165856 h 1918"/>
                <a:gd name="T10" fmla="*/ 435392 w 1861"/>
                <a:gd name="T11" fmla="*/ 71010 h 1918"/>
                <a:gd name="T12" fmla="*/ 525747 w 1861"/>
                <a:gd name="T13" fmla="*/ 28801 h 1918"/>
                <a:gd name="T14" fmla="*/ 653336 w 1861"/>
                <a:gd name="T15" fmla="*/ 52140 h 1918"/>
                <a:gd name="T16" fmla="*/ 767025 w 1861"/>
                <a:gd name="T17" fmla="*/ 52140 h 1918"/>
                <a:gd name="T18" fmla="*/ 856883 w 1861"/>
                <a:gd name="T19" fmla="*/ 42705 h 1918"/>
                <a:gd name="T20" fmla="*/ 856883 w 1861"/>
                <a:gd name="T21" fmla="*/ 42705 h 1918"/>
                <a:gd name="T22" fmla="*/ 894614 w 1861"/>
                <a:gd name="T23" fmla="*/ 66541 h 1918"/>
                <a:gd name="T24" fmla="*/ 904543 w 1861"/>
                <a:gd name="T25" fmla="*/ 109246 h 1918"/>
                <a:gd name="T26" fmla="*/ 923409 w 1861"/>
                <a:gd name="T27" fmla="*/ 151455 h 1918"/>
                <a:gd name="T28" fmla="*/ 923409 w 1861"/>
                <a:gd name="T29" fmla="*/ 151455 h 1918"/>
                <a:gd name="T30" fmla="*/ 909011 w 1861"/>
                <a:gd name="T31" fmla="*/ 184726 h 1918"/>
                <a:gd name="T32" fmla="*/ 852415 w 1861"/>
                <a:gd name="T33" fmla="*/ 246301 h 1918"/>
                <a:gd name="T34" fmla="*/ 780926 w 1861"/>
                <a:gd name="T35" fmla="*/ 326746 h 1918"/>
                <a:gd name="T36" fmla="*/ 729294 w 1861"/>
                <a:gd name="T37" fmla="*/ 369451 h 1918"/>
                <a:gd name="T38" fmla="*/ 710429 w 1861"/>
                <a:gd name="T39" fmla="*/ 445427 h 1918"/>
                <a:gd name="T40" fmla="*/ 653336 w 1861"/>
                <a:gd name="T41" fmla="*/ 497071 h 1918"/>
                <a:gd name="T42" fmla="*/ 658301 w 1861"/>
                <a:gd name="T43" fmla="*/ 568578 h 1918"/>
                <a:gd name="T44" fmla="*/ 639436 w 1861"/>
                <a:gd name="T45" fmla="*/ 606318 h 1918"/>
                <a:gd name="T46" fmla="*/ 729294 w 1861"/>
                <a:gd name="T47" fmla="*/ 587448 h 1918"/>
                <a:gd name="T48" fmla="*/ 748160 w 1861"/>
                <a:gd name="T49" fmla="*/ 653492 h 1918"/>
                <a:gd name="T50" fmla="*/ 771989 w 1861"/>
                <a:gd name="T51" fmla="*/ 729468 h 1918"/>
                <a:gd name="T52" fmla="*/ 733762 w 1861"/>
                <a:gd name="T53" fmla="*/ 814382 h 1918"/>
                <a:gd name="T54" fmla="*/ 733762 w 1861"/>
                <a:gd name="T55" fmla="*/ 814382 h 1918"/>
                <a:gd name="T56" fmla="*/ 710429 w 1861"/>
                <a:gd name="T57" fmla="*/ 843184 h 1918"/>
                <a:gd name="T58" fmla="*/ 686599 w 1861"/>
                <a:gd name="T59" fmla="*/ 866523 h 1918"/>
                <a:gd name="T60" fmla="*/ 648372 w 1861"/>
                <a:gd name="T61" fmla="*/ 904759 h 1918"/>
                <a:gd name="T62" fmla="*/ 620074 w 1861"/>
                <a:gd name="T63" fmla="*/ 951933 h 1918"/>
                <a:gd name="T64" fmla="*/ 620074 w 1861"/>
                <a:gd name="T65" fmla="*/ 951933 h 1918"/>
                <a:gd name="T66" fmla="*/ 577875 w 1861"/>
                <a:gd name="T67" fmla="*/ 938029 h 1918"/>
                <a:gd name="T68" fmla="*/ 544612 w 1861"/>
                <a:gd name="T69" fmla="*/ 914194 h 1918"/>
                <a:gd name="T70" fmla="*/ 501917 w 1861"/>
                <a:gd name="T71" fmla="*/ 909228 h 1918"/>
                <a:gd name="T72" fmla="*/ 421491 w 1861"/>
                <a:gd name="T73" fmla="*/ 933064 h 1918"/>
                <a:gd name="T74" fmla="*/ 354966 w 1861"/>
                <a:gd name="T75" fmla="*/ 918663 h 1918"/>
                <a:gd name="T76" fmla="*/ 250710 w 1861"/>
                <a:gd name="T77" fmla="*/ 914194 h 1918"/>
                <a:gd name="T78" fmla="*/ 189646 w 1861"/>
                <a:gd name="T79" fmla="*/ 914194 h 1918"/>
                <a:gd name="T80" fmla="*/ 146951 w 1861"/>
                <a:gd name="T81" fmla="*/ 904759 h 1918"/>
                <a:gd name="T82" fmla="*/ 146951 w 1861"/>
                <a:gd name="T83" fmla="*/ 904759 h 1918"/>
                <a:gd name="T84" fmla="*/ 141986 w 1861"/>
                <a:gd name="T85" fmla="*/ 880923 h 1918"/>
                <a:gd name="T86" fmla="*/ 118157 w 1861"/>
                <a:gd name="T87" fmla="*/ 833749 h 1918"/>
                <a:gd name="T88" fmla="*/ 52128 w 1861"/>
                <a:gd name="T89" fmla="*/ 819348 h 1918"/>
                <a:gd name="T90" fmla="*/ 61561 w 1861"/>
                <a:gd name="T91" fmla="*/ 691728 h 1918"/>
                <a:gd name="T92" fmla="*/ 146951 w 1861"/>
                <a:gd name="T93" fmla="*/ 662927 h 1918"/>
                <a:gd name="T94" fmla="*/ 141986 w 1861"/>
                <a:gd name="T95" fmla="*/ 625187 h 1918"/>
                <a:gd name="T96" fmla="*/ 160852 w 1861"/>
                <a:gd name="T97" fmla="*/ 578013 h 1918"/>
                <a:gd name="T98" fmla="*/ 184682 w 1861"/>
                <a:gd name="T99" fmla="*/ 511472 h 1918"/>
                <a:gd name="T100" fmla="*/ 189646 w 1861"/>
                <a:gd name="T101" fmla="*/ 454862 h 1918"/>
                <a:gd name="T102" fmla="*/ 180214 w 1861"/>
                <a:gd name="T103" fmla="*/ 326746 h 1918"/>
                <a:gd name="T104" fmla="*/ 212980 w 1861"/>
                <a:gd name="T105" fmla="*/ 255736 h 19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1" h="1918">
                  <a:moveTo>
                    <a:pt x="429" y="515"/>
                  </a:moveTo>
                  <a:lnTo>
                    <a:pt x="429" y="515"/>
                  </a:lnTo>
                  <a:cubicBezTo>
                    <a:pt x="525" y="496"/>
                    <a:pt x="525" y="496"/>
                    <a:pt x="525" y="496"/>
                  </a:cubicBezTo>
                  <a:cubicBezTo>
                    <a:pt x="572" y="544"/>
                    <a:pt x="620" y="534"/>
                    <a:pt x="668" y="515"/>
                  </a:cubicBezTo>
                  <a:cubicBezTo>
                    <a:pt x="734" y="487"/>
                    <a:pt x="925" y="448"/>
                    <a:pt x="849" y="334"/>
                  </a:cubicBezTo>
                  <a:cubicBezTo>
                    <a:pt x="763" y="229"/>
                    <a:pt x="782" y="220"/>
                    <a:pt x="877" y="143"/>
                  </a:cubicBezTo>
                  <a:cubicBezTo>
                    <a:pt x="906" y="115"/>
                    <a:pt x="1021" y="0"/>
                    <a:pt x="1059" y="58"/>
                  </a:cubicBezTo>
                  <a:cubicBezTo>
                    <a:pt x="1126" y="153"/>
                    <a:pt x="1288" y="38"/>
                    <a:pt x="1316" y="105"/>
                  </a:cubicBezTo>
                  <a:cubicBezTo>
                    <a:pt x="1373" y="229"/>
                    <a:pt x="1440" y="105"/>
                    <a:pt x="1545" y="105"/>
                  </a:cubicBezTo>
                  <a:cubicBezTo>
                    <a:pt x="1726" y="86"/>
                    <a:pt x="1726" y="86"/>
                    <a:pt x="1726" y="86"/>
                  </a:cubicBezTo>
                  <a:cubicBezTo>
                    <a:pt x="1745" y="96"/>
                    <a:pt x="1783" y="105"/>
                    <a:pt x="1802" y="134"/>
                  </a:cubicBezTo>
                  <a:cubicBezTo>
                    <a:pt x="1812" y="162"/>
                    <a:pt x="1812" y="181"/>
                    <a:pt x="1822" y="220"/>
                  </a:cubicBezTo>
                  <a:cubicBezTo>
                    <a:pt x="1831" y="248"/>
                    <a:pt x="1850" y="277"/>
                    <a:pt x="1860" y="305"/>
                  </a:cubicBezTo>
                  <a:cubicBezTo>
                    <a:pt x="1831" y="372"/>
                    <a:pt x="1831" y="372"/>
                    <a:pt x="1831" y="372"/>
                  </a:cubicBezTo>
                  <a:cubicBezTo>
                    <a:pt x="1822" y="448"/>
                    <a:pt x="1764" y="458"/>
                    <a:pt x="1717" y="496"/>
                  </a:cubicBezTo>
                  <a:cubicBezTo>
                    <a:pt x="1640" y="534"/>
                    <a:pt x="1650" y="630"/>
                    <a:pt x="1573" y="658"/>
                  </a:cubicBezTo>
                  <a:cubicBezTo>
                    <a:pt x="1526" y="677"/>
                    <a:pt x="1488" y="696"/>
                    <a:pt x="1469" y="744"/>
                  </a:cubicBezTo>
                  <a:cubicBezTo>
                    <a:pt x="1450" y="801"/>
                    <a:pt x="1469" y="859"/>
                    <a:pt x="1431" y="897"/>
                  </a:cubicBezTo>
                  <a:cubicBezTo>
                    <a:pt x="1354" y="954"/>
                    <a:pt x="1326" y="868"/>
                    <a:pt x="1316" y="1001"/>
                  </a:cubicBezTo>
                  <a:cubicBezTo>
                    <a:pt x="1306" y="1049"/>
                    <a:pt x="1335" y="1106"/>
                    <a:pt x="1326" y="1145"/>
                  </a:cubicBezTo>
                  <a:cubicBezTo>
                    <a:pt x="1316" y="1173"/>
                    <a:pt x="1259" y="1183"/>
                    <a:pt x="1288" y="1221"/>
                  </a:cubicBezTo>
                  <a:cubicBezTo>
                    <a:pt x="1335" y="1288"/>
                    <a:pt x="1431" y="1164"/>
                    <a:pt x="1469" y="1183"/>
                  </a:cubicBezTo>
                  <a:cubicBezTo>
                    <a:pt x="1507" y="1192"/>
                    <a:pt x="1507" y="1288"/>
                    <a:pt x="1507" y="1316"/>
                  </a:cubicBezTo>
                  <a:cubicBezTo>
                    <a:pt x="1507" y="1373"/>
                    <a:pt x="1488" y="1431"/>
                    <a:pt x="1555" y="1469"/>
                  </a:cubicBezTo>
                  <a:cubicBezTo>
                    <a:pt x="1631" y="1507"/>
                    <a:pt x="1516" y="1622"/>
                    <a:pt x="1478" y="1640"/>
                  </a:cubicBezTo>
                  <a:cubicBezTo>
                    <a:pt x="1459" y="1660"/>
                    <a:pt x="1450" y="1679"/>
                    <a:pt x="1431" y="1698"/>
                  </a:cubicBezTo>
                  <a:cubicBezTo>
                    <a:pt x="1411" y="1707"/>
                    <a:pt x="1393" y="1726"/>
                    <a:pt x="1383" y="1745"/>
                  </a:cubicBezTo>
                  <a:cubicBezTo>
                    <a:pt x="1354" y="1764"/>
                    <a:pt x="1335" y="1793"/>
                    <a:pt x="1306" y="1822"/>
                  </a:cubicBezTo>
                  <a:cubicBezTo>
                    <a:pt x="1288" y="1860"/>
                    <a:pt x="1278" y="1889"/>
                    <a:pt x="1249" y="1917"/>
                  </a:cubicBezTo>
                  <a:cubicBezTo>
                    <a:pt x="1221" y="1908"/>
                    <a:pt x="1192" y="1898"/>
                    <a:pt x="1164" y="1889"/>
                  </a:cubicBezTo>
                  <a:cubicBezTo>
                    <a:pt x="1135" y="1879"/>
                    <a:pt x="1126" y="1850"/>
                    <a:pt x="1097" y="1841"/>
                  </a:cubicBezTo>
                  <a:cubicBezTo>
                    <a:pt x="1068" y="1831"/>
                    <a:pt x="1039" y="1831"/>
                    <a:pt x="1011" y="1831"/>
                  </a:cubicBezTo>
                  <a:cubicBezTo>
                    <a:pt x="954" y="1841"/>
                    <a:pt x="916" y="1889"/>
                    <a:pt x="849" y="1879"/>
                  </a:cubicBezTo>
                  <a:cubicBezTo>
                    <a:pt x="801" y="1869"/>
                    <a:pt x="754" y="1869"/>
                    <a:pt x="715" y="1850"/>
                  </a:cubicBezTo>
                  <a:cubicBezTo>
                    <a:pt x="649" y="1831"/>
                    <a:pt x="563" y="1774"/>
                    <a:pt x="505" y="1841"/>
                  </a:cubicBezTo>
                  <a:cubicBezTo>
                    <a:pt x="458" y="1908"/>
                    <a:pt x="439" y="1869"/>
                    <a:pt x="382" y="1841"/>
                  </a:cubicBezTo>
                  <a:cubicBezTo>
                    <a:pt x="353" y="1831"/>
                    <a:pt x="324" y="1831"/>
                    <a:pt x="296" y="1822"/>
                  </a:cubicBezTo>
                  <a:cubicBezTo>
                    <a:pt x="286" y="1774"/>
                    <a:pt x="286" y="1774"/>
                    <a:pt x="286" y="1774"/>
                  </a:cubicBezTo>
                  <a:cubicBezTo>
                    <a:pt x="277" y="1745"/>
                    <a:pt x="286" y="1688"/>
                    <a:pt x="238" y="1679"/>
                  </a:cubicBezTo>
                  <a:cubicBezTo>
                    <a:pt x="191" y="1669"/>
                    <a:pt x="153" y="1669"/>
                    <a:pt x="105" y="1650"/>
                  </a:cubicBezTo>
                  <a:cubicBezTo>
                    <a:pt x="0" y="1602"/>
                    <a:pt x="57" y="1440"/>
                    <a:pt x="124" y="1393"/>
                  </a:cubicBezTo>
                  <a:cubicBezTo>
                    <a:pt x="172" y="1364"/>
                    <a:pt x="296" y="1393"/>
                    <a:pt x="296" y="1335"/>
                  </a:cubicBezTo>
                  <a:cubicBezTo>
                    <a:pt x="296" y="1316"/>
                    <a:pt x="267" y="1278"/>
                    <a:pt x="286" y="1259"/>
                  </a:cubicBezTo>
                  <a:cubicBezTo>
                    <a:pt x="324" y="1240"/>
                    <a:pt x="324" y="1211"/>
                    <a:pt x="324" y="1164"/>
                  </a:cubicBezTo>
                  <a:cubicBezTo>
                    <a:pt x="343" y="1106"/>
                    <a:pt x="334" y="1078"/>
                    <a:pt x="372" y="1030"/>
                  </a:cubicBezTo>
                  <a:cubicBezTo>
                    <a:pt x="401" y="992"/>
                    <a:pt x="401" y="963"/>
                    <a:pt x="382" y="916"/>
                  </a:cubicBezTo>
                  <a:cubicBezTo>
                    <a:pt x="353" y="859"/>
                    <a:pt x="343" y="725"/>
                    <a:pt x="363" y="658"/>
                  </a:cubicBezTo>
                  <a:cubicBezTo>
                    <a:pt x="372" y="611"/>
                    <a:pt x="439" y="563"/>
                    <a:pt x="429" y="5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7" name="Freeform 5">
              <a:extLst>
                <a:ext uri="{FF2B5EF4-FFF2-40B4-BE49-F238E27FC236}">
                  <a16:creationId xmlns:a16="http://schemas.microsoft.com/office/drawing/2014/main" id="{324EBF72-C0D9-4AF5-A0D1-3BB1331590C8}"/>
                </a:ext>
              </a:extLst>
            </p:cNvPr>
            <p:cNvSpPr>
              <a:spLocks noChangeArrowheads="1"/>
            </p:cNvSpPr>
            <p:nvPr/>
          </p:nvSpPr>
          <p:spPr bwMode="auto">
            <a:xfrm>
              <a:off x="7312104" y="1390552"/>
              <a:ext cx="344391" cy="545023"/>
            </a:xfrm>
            <a:custGeom>
              <a:avLst/>
              <a:gdLst>
                <a:gd name="T0" fmla="*/ 23343 w 1393"/>
                <a:gd name="T1" fmla="*/ 222526 h 2204"/>
                <a:gd name="T2" fmla="*/ 23343 w 1393"/>
                <a:gd name="T3" fmla="*/ 222526 h 2204"/>
                <a:gd name="T4" fmla="*/ 47182 w 1393"/>
                <a:gd name="T5" fmla="*/ 246368 h 2204"/>
                <a:gd name="T6" fmla="*/ 66551 w 1393"/>
                <a:gd name="T7" fmla="*/ 284117 h 2204"/>
                <a:gd name="T8" fmla="*/ 61585 w 1393"/>
                <a:gd name="T9" fmla="*/ 336272 h 2204"/>
                <a:gd name="T10" fmla="*/ 28309 w 1393"/>
                <a:gd name="T11" fmla="*/ 407301 h 2204"/>
                <a:gd name="T12" fmla="*/ 18873 w 1393"/>
                <a:gd name="T13" fmla="*/ 478827 h 2204"/>
                <a:gd name="T14" fmla="*/ 52148 w 1393"/>
                <a:gd name="T15" fmla="*/ 549360 h 2204"/>
                <a:gd name="T16" fmla="*/ 94860 w 1393"/>
                <a:gd name="T17" fmla="*/ 563764 h 2204"/>
                <a:gd name="T18" fmla="*/ 118203 w 1393"/>
                <a:gd name="T19" fmla="*/ 568235 h 2204"/>
                <a:gd name="T20" fmla="*/ 179787 w 1393"/>
                <a:gd name="T21" fmla="*/ 549360 h 2204"/>
                <a:gd name="T22" fmla="*/ 293520 w 1393"/>
                <a:gd name="T23" fmla="*/ 539922 h 2204"/>
                <a:gd name="T24" fmla="*/ 345669 w 1393"/>
                <a:gd name="T25" fmla="*/ 629827 h 2204"/>
                <a:gd name="T26" fmla="*/ 369508 w 1393"/>
                <a:gd name="T27" fmla="*/ 701353 h 2204"/>
                <a:gd name="T28" fmla="*/ 336232 w 1393"/>
                <a:gd name="T29" fmla="*/ 772382 h 2204"/>
                <a:gd name="T30" fmla="*/ 312393 w 1393"/>
                <a:gd name="T31" fmla="*/ 824536 h 2204"/>
                <a:gd name="T32" fmla="*/ 331762 w 1393"/>
                <a:gd name="T33" fmla="*/ 862286 h 2204"/>
                <a:gd name="T34" fmla="*/ 231936 w 1393"/>
                <a:gd name="T35" fmla="*/ 971066 h 2204"/>
                <a:gd name="T36" fmla="*/ 218030 w 1393"/>
                <a:gd name="T37" fmla="*/ 1004345 h 2204"/>
                <a:gd name="T38" fmla="*/ 218030 w 1393"/>
                <a:gd name="T39" fmla="*/ 1004345 h 2204"/>
                <a:gd name="T40" fmla="*/ 241372 w 1393"/>
                <a:gd name="T41" fmla="*/ 1051532 h 2204"/>
                <a:gd name="T42" fmla="*/ 260245 w 1393"/>
                <a:gd name="T43" fmla="*/ 1051532 h 2204"/>
                <a:gd name="T44" fmla="*/ 293520 w 1393"/>
                <a:gd name="T45" fmla="*/ 1056499 h 2204"/>
                <a:gd name="T46" fmla="*/ 312393 w 1393"/>
                <a:gd name="T47" fmla="*/ 1037624 h 2204"/>
                <a:gd name="T48" fmla="*/ 331762 w 1393"/>
                <a:gd name="T49" fmla="*/ 1032657 h 2204"/>
                <a:gd name="T50" fmla="*/ 369508 w 1393"/>
                <a:gd name="T51" fmla="*/ 1023220 h 2204"/>
                <a:gd name="T52" fmla="*/ 440529 w 1393"/>
                <a:gd name="T53" fmla="*/ 1042095 h 2204"/>
                <a:gd name="T54" fmla="*/ 516020 w 1393"/>
                <a:gd name="T55" fmla="*/ 1032657 h 2204"/>
                <a:gd name="T56" fmla="*/ 544825 w 1393"/>
                <a:gd name="T57" fmla="*/ 1065937 h 2204"/>
                <a:gd name="T58" fmla="*/ 573135 w 1393"/>
                <a:gd name="T59" fmla="*/ 1094249 h 2204"/>
                <a:gd name="T60" fmla="*/ 629753 w 1393"/>
                <a:gd name="T61" fmla="*/ 1079845 h 2204"/>
                <a:gd name="T62" fmla="*/ 629753 w 1393"/>
                <a:gd name="T63" fmla="*/ 1079845 h 2204"/>
                <a:gd name="T64" fmla="*/ 644156 w 1393"/>
                <a:gd name="T65" fmla="*/ 1056499 h 2204"/>
                <a:gd name="T66" fmla="*/ 634719 w 1393"/>
                <a:gd name="T67" fmla="*/ 989940 h 2204"/>
                <a:gd name="T68" fmla="*/ 629753 w 1393"/>
                <a:gd name="T69" fmla="*/ 890599 h 2204"/>
                <a:gd name="T70" fmla="*/ 667498 w 1393"/>
                <a:gd name="T71" fmla="*/ 800694 h 2204"/>
                <a:gd name="T72" fmla="*/ 686867 w 1393"/>
                <a:gd name="T73" fmla="*/ 681981 h 2204"/>
                <a:gd name="T74" fmla="*/ 667498 w 1393"/>
                <a:gd name="T75" fmla="*/ 539922 h 2204"/>
                <a:gd name="T76" fmla="*/ 573135 w 1393"/>
                <a:gd name="T77" fmla="*/ 440581 h 2204"/>
                <a:gd name="T78" fmla="*/ 397817 w 1393"/>
                <a:gd name="T79" fmla="*/ 322364 h 2204"/>
                <a:gd name="T80" fmla="*/ 293520 w 1393"/>
                <a:gd name="T81" fmla="*/ 170371 h 2204"/>
                <a:gd name="T82" fmla="*/ 250808 w 1393"/>
                <a:gd name="T83" fmla="*/ 151496 h 2204"/>
                <a:gd name="T84" fmla="*/ 222499 w 1393"/>
                <a:gd name="T85" fmla="*/ 109276 h 2204"/>
                <a:gd name="T86" fmla="*/ 170351 w 1393"/>
                <a:gd name="T87" fmla="*/ 9437 h 2204"/>
                <a:gd name="T88" fmla="*/ 165881 w 1393"/>
                <a:gd name="T89" fmla="*/ 0 h 2204"/>
                <a:gd name="T90" fmla="*/ 165881 w 1393"/>
                <a:gd name="T91" fmla="*/ 0 h 2204"/>
                <a:gd name="T92" fmla="*/ 123169 w 1393"/>
                <a:gd name="T93" fmla="*/ 9437 h 2204"/>
                <a:gd name="T94" fmla="*/ 118203 w 1393"/>
                <a:gd name="T95" fmla="*/ 85434 h 2204"/>
                <a:gd name="T96" fmla="*/ 113733 w 1393"/>
                <a:gd name="T97" fmla="*/ 147026 h 2204"/>
                <a:gd name="T98" fmla="*/ 80457 w 1393"/>
                <a:gd name="T99" fmla="*/ 142059 h 2204"/>
                <a:gd name="T100" fmla="*/ 14403 w 1393"/>
                <a:gd name="T101" fmla="*/ 118713 h 2204"/>
                <a:gd name="T102" fmla="*/ 9436 w 1393"/>
                <a:gd name="T103" fmla="*/ 151496 h 2204"/>
                <a:gd name="T104" fmla="*/ 18873 w 1393"/>
                <a:gd name="T105" fmla="*/ 194213 h 2204"/>
                <a:gd name="T106" fmla="*/ 23343 w 1393"/>
                <a:gd name="T107" fmla="*/ 222526 h 2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3" h="2204">
                  <a:moveTo>
                    <a:pt x="47" y="448"/>
                  </a:moveTo>
                  <a:lnTo>
                    <a:pt x="47" y="448"/>
                  </a:lnTo>
                  <a:cubicBezTo>
                    <a:pt x="67" y="467"/>
                    <a:pt x="76" y="477"/>
                    <a:pt x="95" y="496"/>
                  </a:cubicBezTo>
                  <a:cubicBezTo>
                    <a:pt x="134" y="515"/>
                    <a:pt x="124" y="534"/>
                    <a:pt x="134" y="572"/>
                  </a:cubicBezTo>
                  <a:cubicBezTo>
                    <a:pt x="152" y="610"/>
                    <a:pt x="181" y="658"/>
                    <a:pt x="124" y="677"/>
                  </a:cubicBezTo>
                  <a:cubicBezTo>
                    <a:pt x="47" y="696"/>
                    <a:pt x="76" y="754"/>
                    <a:pt x="57" y="820"/>
                  </a:cubicBezTo>
                  <a:cubicBezTo>
                    <a:pt x="86" y="897"/>
                    <a:pt x="38" y="897"/>
                    <a:pt x="38" y="964"/>
                  </a:cubicBezTo>
                  <a:cubicBezTo>
                    <a:pt x="38" y="1011"/>
                    <a:pt x="86" y="1059"/>
                    <a:pt x="105" y="1106"/>
                  </a:cubicBezTo>
                  <a:cubicBezTo>
                    <a:pt x="124" y="1221"/>
                    <a:pt x="143" y="1144"/>
                    <a:pt x="191" y="1135"/>
                  </a:cubicBezTo>
                  <a:cubicBezTo>
                    <a:pt x="210" y="1135"/>
                    <a:pt x="219" y="1144"/>
                    <a:pt x="238" y="1144"/>
                  </a:cubicBezTo>
                  <a:cubicBezTo>
                    <a:pt x="267" y="1154"/>
                    <a:pt x="334" y="1116"/>
                    <a:pt x="362" y="1106"/>
                  </a:cubicBezTo>
                  <a:cubicBezTo>
                    <a:pt x="448" y="1087"/>
                    <a:pt x="515" y="1116"/>
                    <a:pt x="591" y="1087"/>
                  </a:cubicBezTo>
                  <a:cubicBezTo>
                    <a:pt x="753" y="1040"/>
                    <a:pt x="686" y="1154"/>
                    <a:pt x="696" y="1268"/>
                  </a:cubicBezTo>
                  <a:cubicBezTo>
                    <a:pt x="706" y="1316"/>
                    <a:pt x="734" y="1364"/>
                    <a:pt x="744" y="1412"/>
                  </a:cubicBezTo>
                  <a:cubicBezTo>
                    <a:pt x="744" y="1450"/>
                    <a:pt x="686" y="1507"/>
                    <a:pt x="677" y="1555"/>
                  </a:cubicBezTo>
                  <a:cubicBezTo>
                    <a:pt x="715" y="1621"/>
                    <a:pt x="639" y="1612"/>
                    <a:pt x="629" y="1660"/>
                  </a:cubicBezTo>
                  <a:cubicBezTo>
                    <a:pt x="629" y="1679"/>
                    <a:pt x="658" y="1717"/>
                    <a:pt x="668" y="1736"/>
                  </a:cubicBezTo>
                  <a:cubicBezTo>
                    <a:pt x="696" y="1841"/>
                    <a:pt x="515" y="1879"/>
                    <a:pt x="467" y="1955"/>
                  </a:cubicBezTo>
                  <a:cubicBezTo>
                    <a:pt x="439" y="2022"/>
                    <a:pt x="439" y="2022"/>
                    <a:pt x="439" y="2022"/>
                  </a:cubicBezTo>
                  <a:cubicBezTo>
                    <a:pt x="448" y="2051"/>
                    <a:pt x="467" y="2098"/>
                    <a:pt x="486" y="2117"/>
                  </a:cubicBezTo>
                  <a:cubicBezTo>
                    <a:pt x="496" y="2117"/>
                    <a:pt x="515" y="2117"/>
                    <a:pt x="524" y="2117"/>
                  </a:cubicBezTo>
                  <a:cubicBezTo>
                    <a:pt x="543" y="2117"/>
                    <a:pt x="563" y="2136"/>
                    <a:pt x="591" y="2127"/>
                  </a:cubicBezTo>
                  <a:cubicBezTo>
                    <a:pt x="610" y="2127"/>
                    <a:pt x="610" y="2098"/>
                    <a:pt x="629" y="2089"/>
                  </a:cubicBezTo>
                  <a:cubicBezTo>
                    <a:pt x="648" y="2070"/>
                    <a:pt x="648" y="2079"/>
                    <a:pt x="668" y="2079"/>
                  </a:cubicBezTo>
                  <a:cubicBezTo>
                    <a:pt x="686" y="2079"/>
                    <a:pt x="706" y="2032"/>
                    <a:pt x="744" y="2060"/>
                  </a:cubicBezTo>
                  <a:cubicBezTo>
                    <a:pt x="801" y="2108"/>
                    <a:pt x="801" y="2117"/>
                    <a:pt x="887" y="2098"/>
                  </a:cubicBezTo>
                  <a:cubicBezTo>
                    <a:pt x="935" y="2089"/>
                    <a:pt x="992" y="2060"/>
                    <a:pt x="1039" y="2079"/>
                  </a:cubicBezTo>
                  <a:cubicBezTo>
                    <a:pt x="1077" y="2089"/>
                    <a:pt x="1087" y="2108"/>
                    <a:pt x="1097" y="2146"/>
                  </a:cubicBezTo>
                  <a:cubicBezTo>
                    <a:pt x="1097" y="2165"/>
                    <a:pt x="1125" y="2203"/>
                    <a:pt x="1154" y="2203"/>
                  </a:cubicBezTo>
                  <a:cubicBezTo>
                    <a:pt x="1182" y="2203"/>
                    <a:pt x="1240" y="2156"/>
                    <a:pt x="1268" y="2174"/>
                  </a:cubicBezTo>
                  <a:cubicBezTo>
                    <a:pt x="1268" y="2156"/>
                    <a:pt x="1278" y="2146"/>
                    <a:pt x="1297" y="2127"/>
                  </a:cubicBezTo>
                  <a:cubicBezTo>
                    <a:pt x="1325" y="2089"/>
                    <a:pt x="1287" y="2032"/>
                    <a:pt x="1278" y="1993"/>
                  </a:cubicBezTo>
                  <a:cubicBezTo>
                    <a:pt x="1259" y="1936"/>
                    <a:pt x="1268" y="1860"/>
                    <a:pt x="1268" y="1793"/>
                  </a:cubicBezTo>
                  <a:cubicBezTo>
                    <a:pt x="1268" y="1736"/>
                    <a:pt x="1325" y="1669"/>
                    <a:pt x="1344" y="1612"/>
                  </a:cubicBezTo>
                  <a:cubicBezTo>
                    <a:pt x="1383" y="1526"/>
                    <a:pt x="1383" y="1469"/>
                    <a:pt x="1383" y="1373"/>
                  </a:cubicBezTo>
                  <a:cubicBezTo>
                    <a:pt x="1383" y="1268"/>
                    <a:pt x="1392" y="1183"/>
                    <a:pt x="1344" y="1087"/>
                  </a:cubicBezTo>
                  <a:cubicBezTo>
                    <a:pt x="1306" y="1011"/>
                    <a:pt x="1221" y="925"/>
                    <a:pt x="1154" y="887"/>
                  </a:cubicBezTo>
                  <a:cubicBezTo>
                    <a:pt x="1049" y="830"/>
                    <a:pt x="868" y="744"/>
                    <a:pt x="801" y="649"/>
                  </a:cubicBezTo>
                  <a:cubicBezTo>
                    <a:pt x="725" y="544"/>
                    <a:pt x="658" y="448"/>
                    <a:pt x="591" y="343"/>
                  </a:cubicBezTo>
                  <a:cubicBezTo>
                    <a:pt x="572" y="324"/>
                    <a:pt x="524" y="334"/>
                    <a:pt x="505" y="305"/>
                  </a:cubicBezTo>
                  <a:cubicBezTo>
                    <a:pt x="477" y="286"/>
                    <a:pt x="458" y="248"/>
                    <a:pt x="448" y="220"/>
                  </a:cubicBezTo>
                  <a:cubicBezTo>
                    <a:pt x="401" y="153"/>
                    <a:pt x="391" y="86"/>
                    <a:pt x="343" y="19"/>
                  </a:cubicBezTo>
                  <a:cubicBezTo>
                    <a:pt x="343" y="10"/>
                    <a:pt x="343" y="10"/>
                    <a:pt x="334" y="0"/>
                  </a:cubicBezTo>
                  <a:cubicBezTo>
                    <a:pt x="248" y="19"/>
                    <a:pt x="248" y="19"/>
                    <a:pt x="248" y="19"/>
                  </a:cubicBezTo>
                  <a:cubicBezTo>
                    <a:pt x="200" y="67"/>
                    <a:pt x="238" y="115"/>
                    <a:pt x="238" y="172"/>
                  </a:cubicBezTo>
                  <a:cubicBezTo>
                    <a:pt x="238" y="201"/>
                    <a:pt x="238" y="267"/>
                    <a:pt x="229" y="296"/>
                  </a:cubicBezTo>
                  <a:cubicBezTo>
                    <a:pt x="210" y="324"/>
                    <a:pt x="172" y="305"/>
                    <a:pt x="162" y="286"/>
                  </a:cubicBezTo>
                  <a:cubicBezTo>
                    <a:pt x="124" y="248"/>
                    <a:pt x="76" y="220"/>
                    <a:pt x="29" y="239"/>
                  </a:cubicBezTo>
                  <a:cubicBezTo>
                    <a:pt x="0" y="248"/>
                    <a:pt x="9" y="286"/>
                    <a:pt x="19" y="305"/>
                  </a:cubicBezTo>
                  <a:cubicBezTo>
                    <a:pt x="29" y="334"/>
                    <a:pt x="38" y="353"/>
                    <a:pt x="38" y="391"/>
                  </a:cubicBezTo>
                  <a:cubicBezTo>
                    <a:pt x="47" y="448"/>
                    <a:pt x="47" y="448"/>
                    <a:pt x="47"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8" name="Freeform 6">
              <a:extLst>
                <a:ext uri="{FF2B5EF4-FFF2-40B4-BE49-F238E27FC236}">
                  <a16:creationId xmlns:a16="http://schemas.microsoft.com/office/drawing/2014/main" id="{1406AC21-2F34-497B-8774-0ACCD34A8DFD}"/>
                </a:ext>
              </a:extLst>
            </p:cNvPr>
            <p:cNvSpPr>
              <a:spLocks noChangeArrowheads="1"/>
            </p:cNvSpPr>
            <p:nvPr/>
          </p:nvSpPr>
          <p:spPr bwMode="auto">
            <a:xfrm>
              <a:off x="6998518" y="1360537"/>
              <a:ext cx="500000" cy="591627"/>
            </a:xfrm>
            <a:custGeom>
              <a:avLst/>
              <a:gdLst>
                <a:gd name="T0" fmla="*/ 701252 w 2022"/>
                <a:gd name="T1" fmla="*/ 1121878 h 2395"/>
                <a:gd name="T2" fmla="*/ 701252 w 2022"/>
                <a:gd name="T3" fmla="*/ 1121878 h 2395"/>
                <a:gd name="T4" fmla="*/ 725108 w 2022"/>
                <a:gd name="T5" fmla="*/ 1121878 h 2395"/>
                <a:gd name="T6" fmla="*/ 777292 w 2022"/>
                <a:gd name="T7" fmla="*/ 1093583 h 2395"/>
                <a:gd name="T8" fmla="*/ 810093 w 2022"/>
                <a:gd name="T9" fmla="*/ 1089115 h 2395"/>
                <a:gd name="T10" fmla="*/ 848361 w 2022"/>
                <a:gd name="T11" fmla="*/ 1065288 h 2395"/>
                <a:gd name="T12" fmla="*/ 848361 w 2022"/>
                <a:gd name="T13" fmla="*/ 1065288 h 2395"/>
                <a:gd name="T14" fmla="*/ 862277 w 2022"/>
                <a:gd name="T15" fmla="*/ 1032029 h 2395"/>
                <a:gd name="T16" fmla="*/ 962172 w 2022"/>
                <a:gd name="T17" fmla="*/ 923316 h 2395"/>
                <a:gd name="T18" fmla="*/ 942789 w 2022"/>
                <a:gd name="T19" fmla="*/ 885589 h 2395"/>
                <a:gd name="T20" fmla="*/ 966645 w 2022"/>
                <a:gd name="T21" fmla="*/ 833466 h 2395"/>
                <a:gd name="T22" fmla="*/ 999943 w 2022"/>
                <a:gd name="T23" fmla="*/ 762480 h 2395"/>
                <a:gd name="T24" fmla="*/ 976088 w 2022"/>
                <a:gd name="T25" fmla="*/ 690998 h 2395"/>
                <a:gd name="T26" fmla="*/ 923904 w 2022"/>
                <a:gd name="T27" fmla="*/ 601148 h 2395"/>
                <a:gd name="T28" fmla="*/ 810093 w 2022"/>
                <a:gd name="T29" fmla="*/ 610580 h 2395"/>
                <a:gd name="T30" fmla="*/ 748466 w 2022"/>
                <a:gd name="T31" fmla="*/ 629443 h 2395"/>
                <a:gd name="T32" fmla="*/ 725108 w 2022"/>
                <a:gd name="T33" fmla="*/ 624975 h 2395"/>
                <a:gd name="T34" fmla="*/ 682367 w 2022"/>
                <a:gd name="T35" fmla="*/ 610580 h 2395"/>
                <a:gd name="T36" fmla="*/ 649068 w 2022"/>
                <a:gd name="T37" fmla="*/ 540090 h 2395"/>
                <a:gd name="T38" fmla="*/ 658511 w 2022"/>
                <a:gd name="T39" fmla="*/ 468608 h 2395"/>
                <a:gd name="T40" fmla="*/ 691810 w 2022"/>
                <a:gd name="T41" fmla="*/ 397621 h 2395"/>
                <a:gd name="T42" fmla="*/ 696779 w 2022"/>
                <a:gd name="T43" fmla="*/ 345499 h 2395"/>
                <a:gd name="T44" fmla="*/ 677397 w 2022"/>
                <a:gd name="T45" fmla="*/ 307772 h 2395"/>
                <a:gd name="T46" fmla="*/ 653541 w 2022"/>
                <a:gd name="T47" fmla="*/ 283944 h 2395"/>
                <a:gd name="T48" fmla="*/ 653541 w 2022"/>
                <a:gd name="T49" fmla="*/ 283944 h 2395"/>
                <a:gd name="T50" fmla="*/ 568556 w 2022"/>
                <a:gd name="T51" fmla="*/ 260613 h 2395"/>
                <a:gd name="T52" fmla="*/ 520845 w 2022"/>
                <a:gd name="T53" fmla="*/ 208491 h 2395"/>
                <a:gd name="T54" fmla="*/ 469158 w 2022"/>
                <a:gd name="T55" fmla="*/ 227354 h 2395"/>
                <a:gd name="T56" fmla="*/ 430890 w 2022"/>
                <a:gd name="T57" fmla="*/ 165800 h 2395"/>
                <a:gd name="T58" fmla="*/ 327019 w 2022"/>
                <a:gd name="T59" fmla="*/ 99281 h 2395"/>
                <a:gd name="T60" fmla="*/ 213209 w 2022"/>
                <a:gd name="T61" fmla="*/ 47655 h 2395"/>
                <a:gd name="T62" fmla="*/ 151582 w 2022"/>
                <a:gd name="T63" fmla="*/ 85382 h 2395"/>
                <a:gd name="T64" fmla="*/ 122756 w 2022"/>
                <a:gd name="T65" fmla="*/ 128073 h 2395"/>
                <a:gd name="T66" fmla="*/ 132696 w 2022"/>
                <a:gd name="T67" fmla="*/ 217922 h 2395"/>
                <a:gd name="T68" fmla="*/ 132696 w 2022"/>
                <a:gd name="T69" fmla="*/ 217922 h 2395"/>
                <a:gd name="T70" fmla="*/ 118284 w 2022"/>
                <a:gd name="T71" fmla="*/ 241750 h 2395"/>
                <a:gd name="T72" fmla="*/ 113314 w 2022"/>
                <a:gd name="T73" fmla="*/ 283944 h 2395"/>
                <a:gd name="T74" fmla="*/ 132696 w 2022"/>
                <a:gd name="T75" fmla="*/ 322168 h 2395"/>
                <a:gd name="T76" fmla="*/ 132696 w 2022"/>
                <a:gd name="T77" fmla="*/ 383722 h 2395"/>
                <a:gd name="T78" fmla="*/ 137169 w 2022"/>
                <a:gd name="T79" fmla="*/ 440312 h 2395"/>
                <a:gd name="T80" fmla="*/ 89955 w 2022"/>
                <a:gd name="T81" fmla="*/ 468608 h 2395"/>
                <a:gd name="T82" fmla="*/ 37771 w 2022"/>
                <a:gd name="T83" fmla="*/ 530162 h 2395"/>
                <a:gd name="T84" fmla="*/ 28328 w 2022"/>
                <a:gd name="T85" fmla="*/ 653271 h 2395"/>
                <a:gd name="T86" fmla="*/ 28328 w 2022"/>
                <a:gd name="T87" fmla="*/ 733688 h 2395"/>
                <a:gd name="T88" fmla="*/ 94428 w 2022"/>
                <a:gd name="T89" fmla="*/ 762480 h 2395"/>
                <a:gd name="T90" fmla="*/ 142139 w 2022"/>
                <a:gd name="T91" fmla="*/ 790775 h 2395"/>
                <a:gd name="T92" fmla="*/ 213209 w 2022"/>
                <a:gd name="T93" fmla="*/ 785811 h 2395"/>
                <a:gd name="T94" fmla="*/ 284278 w 2022"/>
                <a:gd name="T95" fmla="*/ 833466 h 2395"/>
                <a:gd name="T96" fmla="*/ 322049 w 2022"/>
                <a:gd name="T97" fmla="*/ 847365 h 2395"/>
                <a:gd name="T98" fmla="*/ 327019 w 2022"/>
                <a:gd name="T99" fmla="*/ 866229 h 2395"/>
                <a:gd name="T100" fmla="*/ 350378 w 2022"/>
                <a:gd name="T101" fmla="*/ 885589 h 2395"/>
                <a:gd name="T102" fmla="*/ 359820 w 2022"/>
                <a:gd name="T103" fmla="*/ 923316 h 2395"/>
                <a:gd name="T104" fmla="*/ 364790 w 2022"/>
                <a:gd name="T105" fmla="*/ 942179 h 2395"/>
                <a:gd name="T106" fmla="*/ 364790 w 2022"/>
                <a:gd name="T107" fmla="*/ 942179 h 2395"/>
                <a:gd name="T108" fmla="*/ 416974 w 2022"/>
                <a:gd name="T109" fmla="*/ 975438 h 2395"/>
                <a:gd name="T110" fmla="*/ 445303 w 2022"/>
                <a:gd name="T111" fmla="*/ 1008201 h 2395"/>
                <a:gd name="T112" fmla="*/ 459715 w 2022"/>
                <a:gd name="T113" fmla="*/ 1046424 h 2395"/>
                <a:gd name="T114" fmla="*/ 516372 w 2022"/>
                <a:gd name="T115" fmla="*/ 1103015 h 2395"/>
                <a:gd name="T116" fmla="*/ 606327 w 2022"/>
                <a:gd name="T117" fmla="*/ 1155137 h 2395"/>
                <a:gd name="T118" fmla="*/ 653541 w 2022"/>
                <a:gd name="T119" fmla="*/ 1112446 h 2395"/>
                <a:gd name="T120" fmla="*/ 701252 w 2022"/>
                <a:gd name="T121" fmla="*/ 1121878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2" h="2395">
                  <a:moveTo>
                    <a:pt x="1411" y="2260"/>
                  </a:moveTo>
                  <a:lnTo>
                    <a:pt x="1411" y="2260"/>
                  </a:lnTo>
                  <a:cubicBezTo>
                    <a:pt x="1430" y="2260"/>
                    <a:pt x="1440" y="2270"/>
                    <a:pt x="1459" y="2260"/>
                  </a:cubicBezTo>
                  <a:cubicBezTo>
                    <a:pt x="1497" y="2232"/>
                    <a:pt x="1516" y="2184"/>
                    <a:pt x="1564" y="2203"/>
                  </a:cubicBezTo>
                  <a:cubicBezTo>
                    <a:pt x="1602" y="2213"/>
                    <a:pt x="1611" y="2203"/>
                    <a:pt x="1630" y="2194"/>
                  </a:cubicBezTo>
                  <a:cubicBezTo>
                    <a:pt x="1659" y="2175"/>
                    <a:pt x="1678" y="2156"/>
                    <a:pt x="1707" y="2146"/>
                  </a:cubicBezTo>
                  <a:cubicBezTo>
                    <a:pt x="1735" y="2079"/>
                    <a:pt x="1735" y="2079"/>
                    <a:pt x="1735" y="2079"/>
                  </a:cubicBezTo>
                  <a:cubicBezTo>
                    <a:pt x="1783" y="2003"/>
                    <a:pt x="1964" y="1965"/>
                    <a:pt x="1936" y="1860"/>
                  </a:cubicBezTo>
                  <a:cubicBezTo>
                    <a:pt x="1926" y="1841"/>
                    <a:pt x="1897" y="1803"/>
                    <a:pt x="1897" y="1784"/>
                  </a:cubicBezTo>
                  <a:cubicBezTo>
                    <a:pt x="1907" y="1736"/>
                    <a:pt x="1983" y="1745"/>
                    <a:pt x="1945" y="1679"/>
                  </a:cubicBezTo>
                  <a:cubicBezTo>
                    <a:pt x="1954" y="1631"/>
                    <a:pt x="2012" y="1574"/>
                    <a:pt x="2012" y="1536"/>
                  </a:cubicBezTo>
                  <a:cubicBezTo>
                    <a:pt x="2002" y="1488"/>
                    <a:pt x="1974" y="1440"/>
                    <a:pt x="1964" y="1392"/>
                  </a:cubicBezTo>
                  <a:cubicBezTo>
                    <a:pt x="1954" y="1278"/>
                    <a:pt x="2021" y="1164"/>
                    <a:pt x="1859" y="1211"/>
                  </a:cubicBezTo>
                  <a:cubicBezTo>
                    <a:pt x="1783" y="1240"/>
                    <a:pt x="1716" y="1211"/>
                    <a:pt x="1630" y="1230"/>
                  </a:cubicBezTo>
                  <a:cubicBezTo>
                    <a:pt x="1602" y="1240"/>
                    <a:pt x="1535" y="1278"/>
                    <a:pt x="1506" y="1268"/>
                  </a:cubicBezTo>
                  <a:cubicBezTo>
                    <a:pt x="1487" y="1268"/>
                    <a:pt x="1478" y="1259"/>
                    <a:pt x="1459" y="1259"/>
                  </a:cubicBezTo>
                  <a:cubicBezTo>
                    <a:pt x="1411" y="1268"/>
                    <a:pt x="1392" y="1345"/>
                    <a:pt x="1373" y="1230"/>
                  </a:cubicBezTo>
                  <a:cubicBezTo>
                    <a:pt x="1354" y="1183"/>
                    <a:pt x="1306" y="1135"/>
                    <a:pt x="1306" y="1088"/>
                  </a:cubicBezTo>
                  <a:cubicBezTo>
                    <a:pt x="1306" y="1021"/>
                    <a:pt x="1354" y="1021"/>
                    <a:pt x="1325" y="944"/>
                  </a:cubicBezTo>
                  <a:cubicBezTo>
                    <a:pt x="1344" y="878"/>
                    <a:pt x="1315" y="820"/>
                    <a:pt x="1392" y="801"/>
                  </a:cubicBezTo>
                  <a:cubicBezTo>
                    <a:pt x="1449" y="782"/>
                    <a:pt x="1420" y="734"/>
                    <a:pt x="1402" y="696"/>
                  </a:cubicBezTo>
                  <a:cubicBezTo>
                    <a:pt x="1392" y="658"/>
                    <a:pt x="1402" y="639"/>
                    <a:pt x="1363" y="620"/>
                  </a:cubicBezTo>
                  <a:cubicBezTo>
                    <a:pt x="1344" y="601"/>
                    <a:pt x="1335" y="591"/>
                    <a:pt x="1315" y="572"/>
                  </a:cubicBezTo>
                  <a:cubicBezTo>
                    <a:pt x="1230" y="611"/>
                    <a:pt x="1192" y="572"/>
                    <a:pt x="1144" y="525"/>
                  </a:cubicBezTo>
                  <a:cubicBezTo>
                    <a:pt x="1087" y="467"/>
                    <a:pt x="1144" y="420"/>
                    <a:pt x="1048" y="420"/>
                  </a:cubicBezTo>
                  <a:cubicBezTo>
                    <a:pt x="991" y="429"/>
                    <a:pt x="991" y="448"/>
                    <a:pt x="944" y="458"/>
                  </a:cubicBezTo>
                  <a:cubicBezTo>
                    <a:pt x="915" y="467"/>
                    <a:pt x="925" y="353"/>
                    <a:pt x="867" y="334"/>
                  </a:cubicBezTo>
                  <a:cubicBezTo>
                    <a:pt x="781" y="296"/>
                    <a:pt x="715" y="296"/>
                    <a:pt x="658" y="200"/>
                  </a:cubicBezTo>
                  <a:cubicBezTo>
                    <a:pt x="619" y="153"/>
                    <a:pt x="486" y="0"/>
                    <a:pt x="429" y="96"/>
                  </a:cubicBezTo>
                  <a:cubicBezTo>
                    <a:pt x="400" y="134"/>
                    <a:pt x="381" y="220"/>
                    <a:pt x="305" y="172"/>
                  </a:cubicBezTo>
                  <a:cubicBezTo>
                    <a:pt x="228" y="124"/>
                    <a:pt x="209" y="200"/>
                    <a:pt x="247" y="258"/>
                  </a:cubicBezTo>
                  <a:cubicBezTo>
                    <a:pt x="267" y="286"/>
                    <a:pt x="305" y="420"/>
                    <a:pt x="267" y="439"/>
                  </a:cubicBezTo>
                  <a:cubicBezTo>
                    <a:pt x="267" y="458"/>
                    <a:pt x="247" y="477"/>
                    <a:pt x="238" y="487"/>
                  </a:cubicBezTo>
                  <a:cubicBezTo>
                    <a:pt x="228" y="506"/>
                    <a:pt x="228" y="563"/>
                    <a:pt x="228" y="572"/>
                  </a:cubicBezTo>
                  <a:cubicBezTo>
                    <a:pt x="228" y="611"/>
                    <a:pt x="247" y="620"/>
                    <a:pt x="267" y="649"/>
                  </a:cubicBezTo>
                  <a:cubicBezTo>
                    <a:pt x="286" y="677"/>
                    <a:pt x="267" y="734"/>
                    <a:pt x="267" y="773"/>
                  </a:cubicBezTo>
                  <a:cubicBezTo>
                    <a:pt x="267" y="811"/>
                    <a:pt x="276" y="849"/>
                    <a:pt x="276" y="887"/>
                  </a:cubicBezTo>
                  <a:cubicBezTo>
                    <a:pt x="267" y="935"/>
                    <a:pt x="190" y="897"/>
                    <a:pt x="181" y="944"/>
                  </a:cubicBezTo>
                  <a:cubicBezTo>
                    <a:pt x="162" y="992"/>
                    <a:pt x="105" y="1021"/>
                    <a:pt x="76" y="1068"/>
                  </a:cubicBezTo>
                  <a:cubicBezTo>
                    <a:pt x="57" y="1116"/>
                    <a:pt x="66" y="1250"/>
                    <a:pt x="57" y="1316"/>
                  </a:cubicBezTo>
                  <a:cubicBezTo>
                    <a:pt x="38" y="1383"/>
                    <a:pt x="0" y="1412"/>
                    <a:pt x="57" y="1478"/>
                  </a:cubicBezTo>
                  <a:cubicBezTo>
                    <a:pt x="95" y="1517"/>
                    <a:pt x="152" y="1497"/>
                    <a:pt x="190" y="1536"/>
                  </a:cubicBezTo>
                  <a:cubicBezTo>
                    <a:pt x="219" y="1574"/>
                    <a:pt x="247" y="1583"/>
                    <a:pt x="286" y="1593"/>
                  </a:cubicBezTo>
                  <a:cubicBezTo>
                    <a:pt x="324" y="1622"/>
                    <a:pt x="400" y="1536"/>
                    <a:pt x="429" y="1583"/>
                  </a:cubicBezTo>
                  <a:cubicBezTo>
                    <a:pt x="476" y="1650"/>
                    <a:pt x="505" y="1650"/>
                    <a:pt x="572" y="1679"/>
                  </a:cubicBezTo>
                  <a:cubicBezTo>
                    <a:pt x="600" y="1679"/>
                    <a:pt x="639" y="1679"/>
                    <a:pt x="648" y="1707"/>
                  </a:cubicBezTo>
                  <a:cubicBezTo>
                    <a:pt x="648" y="1717"/>
                    <a:pt x="648" y="1736"/>
                    <a:pt x="658" y="1745"/>
                  </a:cubicBezTo>
                  <a:cubicBezTo>
                    <a:pt x="667" y="1755"/>
                    <a:pt x="705" y="1755"/>
                    <a:pt x="705" y="1784"/>
                  </a:cubicBezTo>
                  <a:cubicBezTo>
                    <a:pt x="705" y="1803"/>
                    <a:pt x="715" y="1841"/>
                    <a:pt x="724" y="1860"/>
                  </a:cubicBezTo>
                  <a:cubicBezTo>
                    <a:pt x="734" y="1898"/>
                    <a:pt x="734" y="1898"/>
                    <a:pt x="734" y="1898"/>
                  </a:cubicBezTo>
                  <a:cubicBezTo>
                    <a:pt x="763" y="1917"/>
                    <a:pt x="829" y="1927"/>
                    <a:pt x="839" y="1965"/>
                  </a:cubicBezTo>
                  <a:cubicBezTo>
                    <a:pt x="848" y="2003"/>
                    <a:pt x="867" y="2003"/>
                    <a:pt x="896" y="2031"/>
                  </a:cubicBezTo>
                  <a:cubicBezTo>
                    <a:pt x="915" y="2060"/>
                    <a:pt x="906" y="2079"/>
                    <a:pt x="925" y="2108"/>
                  </a:cubicBezTo>
                  <a:cubicBezTo>
                    <a:pt x="953" y="2156"/>
                    <a:pt x="982" y="2194"/>
                    <a:pt x="1039" y="2222"/>
                  </a:cubicBezTo>
                  <a:cubicBezTo>
                    <a:pt x="1096" y="2260"/>
                    <a:pt x="1144" y="2394"/>
                    <a:pt x="1220" y="2327"/>
                  </a:cubicBezTo>
                  <a:cubicBezTo>
                    <a:pt x="1258" y="2298"/>
                    <a:pt x="1258" y="2251"/>
                    <a:pt x="1315" y="2241"/>
                  </a:cubicBezTo>
                  <a:cubicBezTo>
                    <a:pt x="1344" y="2241"/>
                    <a:pt x="1392" y="2241"/>
                    <a:pt x="1411" y="226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9" name="Freeform 7">
              <a:extLst>
                <a:ext uri="{FF2B5EF4-FFF2-40B4-BE49-F238E27FC236}">
                  <a16:creationId xmlns:a16="http://schemas.microsoft.com/office/drawing/2014/main" id="{9B5CB259-C40E-4CF6-BCC4-CAA36C97B309}"/>
                </a:ext>
              </a:extLst>
            </p:cNvPr>
            <p:cNvSpPr>
              <a:spLocks noChangeArrowheads="1"/>
            </p:cNvSpPr>
            <p:nvPr/>
          </p:nvSpPr>
          <p:spPr bwMode="auto">
            <a:xfrm>
              <a:off x="7346859" y="1891341"/>
              <a:ext cx="379147" cy="311216"/>
            </a:xfrm>
            <a:custGeom>
              <a:avLst/>
              <a:gdLst>
                <a:gd name="T0" fmla="*/ 146823 w 1536"/>
                <a:gd name="T1" fmla="*/ 0 h 1260"/>
                <a:gd name="T2" fmla="*/ 146823 w 1536"/>
                <a:gd name="T3" fmla="*/ 0 h 1260"/>
                <a:gd name="T4" fmla="*/ 170136 w 1536"/>
                <a:gd name="T5" fmla="*/ 47213 h 1260"/>
                <a:gd name="T6" fmla="*/ 188985 w 1536"/>
                <a:gd name="T7" fmla="*/ 47213 h 1260"/>
                <a:gd name="T8" fmla="*/ 222219 w 1536"/>
                <a:gd name="T9" fmla="*/ 52183 h 1260"/>
                <a:gd name="T10" fmla="*/ 241068 w 1536"/>
                <a:gd name="T11" fmla="*/ 33298 h 1260"/>
                <a:gd name="T12" fmla="*/ 260413 w 1536"/>
                <a:gd name="T13" fmla="*/ 28328 h 1260"/>
                <a:gd name="T14" fmla="*/ 298111 w 1536"/>
                <a:gd name="T15" fmla="*/ 18885 h 1260"/>
                <a:gd name="T16" fmla="*/ 369042 w 1536"/>
                <a:gd name="T17" fmla="*/ 37770 h 1260"/>
                <a:gd name="T18" fmla="*/ 444438 w 1536"/>
                <a:gd name="T19" fmla="*/ 28328 h 1260"/>
                <a:gd name="T20" fmla="*/ 473208 w 1536"/>
                <a:gd name="T21" fmla="*/ 61626 h 1260"/>
                <a:gd name="T22" fmla="*/ 501481 w 1536"/>
                <a:gd name="T23" fmla="*/ 89953 h 1260"/>
                <a:gd name="T24" fmla="*/ 558028 w 1536"/>
                <a:gd name="T25" fmla="*/ 75541 h 1260"/>
                <a:gd name="T26" fmla="*/ 558028 w 1536"/>
                <a:gd name="T27" fmla="*/ 75541 h 1260"/>
                <a:gd name="T28" fmla="*/ 572413 w 1536"/>
                <a:gd name="T29" fmla="*/ 142136 h 1260"/>
                <a:gd name="T30" fmla="*/ 567452 w 1536"/>
                <a:gd name="T31" fmla="*/ 246502 h 1260"/>
                <a:gd name="T32" fmla="*/ 624495 w 1536"/>
                <a:gd name="T33" fmla="*/ 379196 h 1260"/>
                <a:gd name="T34" fmla="*/ 699891 w 1536"/>
                <a:gd name="T35" fmla="*/ 483562 h 1260"/>
                <a:gd name="T36" fmla="*/ 761398 w 1536"/>
                <a:gd name="T37" fmla="*/ 535745 h 1260"/>
                <a:gd name="T38" fmla="*/ 761398 w 1536"/>
                <a:gd name="T39" fmla="*/ 535745 h 1260"/>
                <a:gd name="T40" fmla="*/ 699891 w 1536"/>
                <a:gd name="T41" fmla="*/ 577988 h 1260"/>
                <a:gd name="T42" fmla="*/ 638384 w 1536"/>
                <a:gd name="T43" fmla="*/ 625698 h 1260"/>
                <a:gd name="T44" fmla="*/ 591261 w 1536"/>
                <a:gd name="T45" fmla="*/ 625698 h 1260"/>
                <a:gd name="T46" fmla="*/ 591261 w 1536"/>
                <a:gd name="T47" fmla="*/ 625698 h 1260"/>
                <a:gd name="T48" fmla="*/ 548603 w 1536"/>
                <a:gd name="T49" fmla="*/ 611286 h 1260"/>
                <a:gd name="T50" fmla="*/ 477672 w 1536"/>
                <a:gd name="T51" fmla="*/ 592400 h 1260"/>
                <a:gd name="T52" fmla="*/ 421125 w 1536"/>
                <a:gd name="T53" fmla="*/ 559103 h 1260"/>
                <a:gd name="T54" fmla="*/ 397316 w 1536"/>
                <a:gd name="T55" fmla="*/ 516859 h 1260"/>
                <a:gd name="T56" fmla="*/ 330849 w 1536"/>
                <a:gd name="T57" fmla="*/ 493004 h 1260"/>
                <a:gd name="T58" fmla="*/ 227179 w 1536"/>
                <a:gd name="T59" fmla="*/ 506920 h 1260"/>
                <a:gd name="T60" fmla="*/ 227179 w 1536"/>
                <a:gd name="T61" fmla="*/ 506920 h 1260"/>
                <a:gd name="T62" fmla="*/ 208330 w 1536"/>
                <a:gd name="T63" fmla="*/ 464676 h 1260"/>
                <a:gd name="T64" fmla="*/ 198410 w 1536"/>
                <a:gd name="T65" fmla="*/ 421936 h 1260"/>
                <a:gd name="T66" fmla="*/ 160712 w 1536"/>
                <a:gd name="T67" fmla="*/ 398081 h 1260"/>
                <a:gd name="T68" fmla="*/ 160712 w 1536"/>
                <a:gd name="T69" fmla="*/ 398081 h 1260"/>
                <a:gd name="T70" fmla="*/ 127974 w 1536"/>
                <a:gd name="T71" fmla="*/ 322043 h 1260"/>
                <a:gd name="T72" fmla="*/ 108629 w 1536"/>
                <a:gd name="T73" fmla="*/ 284273 h 1260"/>
                <a:gd name="T74" fmla="*/ 89780 w 1536"/>
                <a:gd name="T75" fmla="*/ 189349 h 1260"/>
                <a:gd name="T76" fmla="*/ 47122 w 1536"/>
                <a:gd name="T77" fmla="*/ 127724 h 1260"/>
                <a:gd name="T78" fmla="*/ 0 w 1536"/>
                <a:gd name="T79" fmla="*/ 56656 h 1260"/>
                <a:gd name="T80" fmla="*/ 0 w 1536"/>
                <a:gd name="T81" fmla="*/ 56656 h 1260"/>
                <a:gd name="T82" fmla="*/ 23809 w 1536"/>
                <a:gd name="T83" fmla="*/ 56656 h 1260"/>
                <a:gd name="T84" fmla="*/ 75892 w 1536"/>
                <a:gd name="T85" fmla="*/ 28328 h 1260"/>
                <a:gd name="T86" fmla="*/ 108629 w 1536"/>
                <a:gd name="T87" fmla="*/ 23855 h 1260"/>
                <a:gd name="T88" fmla="*/ 146823 w 1536"/>
                <a:gd name="T89" fmla="*/ 0 h 1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1260">
                  <a:moveTo>
                    <a:pt x="296" y="0"/>
                  </a:moveTo>
                  <a:lnTo>
                    <a:pt x="296" y="0"/>
                  </a:lnTo>
                  <a:cubicBezTo>
                    <a:pt x="305" y="29"/>
                    <a:pt x="324" y="76"/>
                    <a:pt x="343" y="95"/>
                  </a:cubicBezTo>
                  <a:cubicBezTo>
                    <a:pt x="353" y="95"/>
                    <a:pt x="372" y="95"/>
                    <a:pt x="381" y="95"/>
                  </a:cubicBezTo>
                  <a:cubicBezTo>
                    <a:pt x="400" y="95"/>
                    <a:pt x="420" y="114"/>
                    <a:pt x="448" y="105"/>
                  </a:cubicBezTo>
                  <a:cubicBezTo>
                    <a:pt x="467" y="105"/>
                    <a:pt x="467" y="76"/>
                    <a:pt x="486" y="67"/>
                  </a:cubicBezTo>
                  <a:cubicBezTo>
                    <a:pt x="505" y="48"/>
                    <a:pt x="505" y="57"/>
                    <a:pt x="525" y="57"/>
                  </a:cubicBezTo>
                  <a:cubicBezTo>
                    <a:pt x="543" y="57"/>
                    <a:pt x="563" y="10"/>
                    <a:pt x="601" y="38"/>
                  </a:cubicBezTo>
                  <a:cubicBezTo>
                    <a:pt x="658" y="86"/>
                    <a:pt x="658" y="95"/>
                    <a:pt x="744" y="76"/>
                  </a:cubicBezTo>
                  <a:cubicBezTo>
                    <a:pt x="792" y="67"/>
                    <a:pt x="849" y="38"/>
                    <a:pt x="896" y="57"/>
                  </a:cubicBezTo>
                  <a:cubicBezTo>
                    <a:pt x="934" y="67"/>
                    <a:pt x="944" y="86"/>
                    <a:pt x="954" y="124"/>
                  </a:cubicBezTo>
                  <a:cubicBezTo>
                    <a:pt x="954" y="143"/>
                    <a:pt x="982" y="181"/>
                    <a:pt x="1011" y="181"/>
                  </a:cubicBezTo>
                  <a:cubicBezTo>
                    <a:pt x="1039" y="181"/>
                    <a:pt x="1097" y="134"/>
                    <a:pt x="1125" y="152"/>
                  </a:cubicBezTo>
                  <a:cubicBezTo>
                    <a:pt x="1125" y="191"/>
                    <a:pt x="1154" y="239"/>
                    <a:pt x="1154" y="286"/>
                  </a:cubicBezTo>
                  <a:cubicBezTo>
                    <a:pt x="1163" y="343"/>
                    <a:pt x="1154" y="429"/>
                    <a:pt x="1144" y="496"/>
                  </a:cubicBezTo>
                  <a:cubicBezTo>
                    <a:pt x="1116" y="639"/>
                    <a:pt x="1173" y="668"/>
                    <a:pt x="1259" y="763"/>
                  </a:cubicBezTo>
                  <a:cubicBezTo>
                    <a:pt x="1326" y="830"/>
                    <a:pt x="1335" y="925"/>
                    <a:pt x="1411" y="973"/>
                  </a:cubicBezTo>
                  <a:cubicBezTo>
                    <a:pt x="1459" y="1001"/>
                    <a:pt x="1497" y="1040"/>
                    <a:pt x="1535" y="1078"/>
                  </a:cubicBezTo>
                  <a:cubicBezTo>
                    <a:pt x="1497" y="1106"/>
                    <a:pt x="1450" y="1144"/>
                    <a:pt x="1411" y="1163"/>
                  </a:cubicBezTo>
                  <a:cubicBezTo>
                    <a:pt x="1373" y="1202"/>
                    <a:pt x="1335" y="1249"/>
                    <a:pt x="1287" y="1259"/>
                  </a:cubicBezTo>
                  <a:cubicBezTo>
                    <a:pt x="1259" y="1259"/>
                    <a:pt x="1221" y="1259"/>
                    <a:pt x="1192" y="1259"/>
                  </a:cubicBezTo>
                  <a:cubicBezTo>
                    <a:pt x="1106" y="1230"/>
                    <a:pt x="1106" y="1230"/>
                    <a:pt x="1106" y="1230"/>
                  </a:cubicBezTo>
                  <a:cubicBezTo>
                    <a:pt x="1059" y="1230"/>
                    <a:pt x="1020" y="1154"/>
                    <a:pt x="963" y="1192"/>
                  </a:cubicBezTo>
                  <a:cubicBezTo>
                    <a:pt x="896" y="1240"/>
                    <a:pt x="877" y="1173"/>
                    <a:pt x="849" y="1125"/>
                  </a:cubicBezTo>
                  <a:cubicBezTo>
                    <a:pt x="839" y="1106"/>
                    <a:pt x="820" y="1049"/>
                    <a:pt x="801" y="1040"/>
                  </a:cubicBezTo>
                  <a:cubicBezTo>
                    <a:pt x="772" y="1020"/>
                    <a:pt x="706" y="1001"/>
                    <a:pt x="667" y="992"/>
                  </a:cubicBezTo>
                  <a:cubicBezTo>
                    <a:pt x="582" y="973"/>
                    <a:pt x="534" y="982"/>
                    <a:pt x="458" y="1020"/>
                  </a:cubicBezTo>
                  <a:cubicBezTo>
                    <a:pt x="448" y="992"/>
                    <a:pt x="429" y="963"/>
                    <a:pt x="420" y="935"/>
                  </a:cubicBezTo>
                  <a:cubicBezTo>
                    <a:pt x="410" y="896"/>
                    <a:pt x="410" y="877"/>
                    <a:pt x="400" y="849"/>
                  </a:cubicBezTo>
                  <a:cubicBezTo>
                    <a:pt x="381" y="820"/>
                    <a:pt x="343" y="811"/>
                    <a:pt x="324" y="801"/>
                  </a:cubicBezTo>
                  <a:cubicBezTo>
                    <a:pt x="315" y="773"/>
                    <a:pt x="258" y="677"/>
                    <a:pt x="258" y="648"/>
                  </a:cubicBezTo>
                  <a:cubicBezTo>
                    <a:pt x="258" y="620"/>
                    <a:pt x="238" y="591"/>
                    <a:pt x="219" y="572"/>
                  </a:cubicBezTo>
                  <a:cubicBezTo>
                    <a:pt x="181" y="515"/>
                    <a:pt x="162" y="458"/>
                    <a:pt x="181" y="381"/>
                  </a:cubicBezTo>
                  <a:cubicBezTo>
                    <a:pt x="162" y="324"/>
                    <a:pt x="133" y="296"/>
                    <a:pt x="95" y="257"/>
                  </a:cubicBezTo>
                  <a:cubicBezTo>
                    <a:pt x="57" y="229"/>
                    <a:pt x="9" y="162"/>
                    <a:pt x="0" y="114"/>
                  </a:cubicBezTo>
                  <a:cubicBezTo>
                    <a:pt x="19" y="114"/>
                    <a:pt x="29" y="124"/>
                    <a:pt x="48" y="114"/>
                  </a:cubicBezTo>
                  <a:cubicBezTo>
                    <a:pt x="86" y="86"/>
                    <a:pt x="105" y="38"/>
                    <a:pt x="153" y="57"/>
                  </a:cubicBezTo>
                  <a:cubicBezTo>
                    <a:pt x="191" y="67"/>
                    <a:pt x="200" y="57"/>
                    <a:pt x="219" y="48"/>
                  </a:cubicBezTo>
                  <a:cubicBezTo>
                    <a:pt x="248" y="29"/>
                    <a:pt x="267" y="10"/>
                    <a:pt x="29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0" name="Freeform 8">
              <a:extLst>
                <a:ext uri="{FF2B5EF4-FFF2-40B4-BE49-F238E27FC236}">
                  <a16:creationId xmlns:a16="http://schemas.microsoft.com/office/drawing/2014/main" id="{C48D9EBF-024D-4123-B4C9-EC40BAA9E340}"/>
                </a:ext>
              </a:extLst>
            </p:cNvPr>
            <p:cNvSpPr>
              <a:spLocks noChangeArrowheads="1"/>
            </p:cNvSpPr>
            <p:nvPr/>
          </p:nvSpPr>
          <p:spPr bwMode="auto">
            <a:xfrm>
              <a:off x="5990620" y="1311563"/>
              <a:ext cx="548973" cy="643759"/>
            </a:xfrm>
            <a:custGeom>
              <a:avLst/>
              <a:gdLst>
                <a:gd name="T0" fmla="*/ 1036888 w 2222"/>
                <a:gd name="T1" fmla="*/ 497421 h 2604"/>
                <a:gd name="T2" fmla="*/ 1017521 w 2222"/>
                <a:gd name="T3" fmla="*/ 360270 h 2604"/>
                <a:gd name="T4" fmla="*/ 1013052 w 2222"/>
                <a:gd name="T5" fmla="*/ 175414 h 2604"/>
                <a:gd name="T6" fmla="*/ 1046324 w 2222"/>
                <a:gd name="T7" fmla="*/ 156531 h 2604"/>
                <a:gd name="T8" fmla="*/ 1026957 w 2222"/>
                <a:gd name="T9" fmla="*/ 94912 h 2604"/>
                <a:gd name="T10" fmla="*/ 1060228 w 2222"/>
                <a:gd name="T11" fmla="*/ 47208 h 2604"/>
                <a:gd name="T12" fmla="*/ 1069664 w 2222"/>
                <a:gd name="T13" fmla="*/ 0 h 2604"/>
                <a:gd name="T14" fmla="*/ 979780 w 2222"/>
                <a:gd name="T15" fmla="*/ 71060 h 2604"/>
                <a:gd name="T16" fmla="*/ 847189 w 2222"/>
                <a:gd name="T17" fmla="*/ 147089 h 2604"/>
                <a:gd name="T18" fmla="*/ 676858 w 2222"/>
                <a:gd name="T19" fmla="*/ 279768 h 2604"/>
                <a:gd name="T20" fmla="*/ 615280 w 2222"/>
                <a:gd name="T21" fmla="*/ 322007 h 2604"/>
                <a:gd name="T22" fmla="*/ 615280 w 2222"/>
                <a:gd name="T23" fmla="*/ 379153 h 2604"/>
                <a:gd name="T24" fmla="*/ 558668 w 2222"/>
                <a:gd name="T25" fmla="*/ 421888 h 2604"/>
                <a:gd name="T26" fmla="*/ 492621 w 2222"/>
                <a:gd name="T27" fmla="*/ 440772 h 2604"/>
                <a:gd name="T28" fmla="*/ 412173 w 2222"/>
                <a:gd name="T29" fmla="*/ 497421 h 2604"/>
                <a:gd name="T30" fmla="*/ 279582 w 2222"/>
                <a:gd name="T31" fmla="*/ 635069 h 2604"/>
                <a:gd name="T32" fmla="*/ 118189 w 2222"/>
                <a:gd name="T33" fmla="*/ 564009 h 2604"/>
                <a:gd name="T34" fmla="*/ 94849 w 2222"/>
                <a:gd name="T35" fmla="*/ 577923 h 2604"/>
                <a:gd name="T36" fmla="*/ 33272 w 2222"/>
                <a:gd name="T37" fmla="*/ 611216 h 2604"/>
                <a:gd name="T38" fmla="*/ 56612 w 2222"/>
                <a:gd name="T39" fmla="*/ 663393 h 2604"/>
                <a:gd name="T40" fmla="*/ 132591 w 2222"/>
                <a:gd name="T41" fmla="*/ 772717 h 2604"/>
                <a:gd name="T42" fmla="*/ 208570 w 2222"/>
                <a:gd name="T43" fmla="*/ 829366 h 2604"/>
                <a:gd name="T44" fmla="*/ 194168 w 2222"/>
                <a:gd name="T45" fmla="*/ 971486 h 2604"/>
                <a:gd name="T46" fmla="*/ 189699 w 2222"/>
                <a:gd name="T47" fmla="*/ 1160814 h 2604"/>
                <a:gd name="T48" fmla="*/ 231909 w 2222"/>
                <a:gd name="T49" fmla="*/ 1156342 h 2604"/>
                <a:gd name="T50" fmla="*/ 250780 w 2222"/>
                <a:gd name="T51" fmla="*/ 1047516 h 2604"/>
                <a:gd name="T52" fmla="*/ 326759 w 2222"/>
                <a:gd name="T53" fmla="*/ 999811 h 2604"/>
                <a:gd name="T54" fmla="*/ 449914 w 2222"/>
                <a:gd name="T55" fmla="*/ 928751 h 2604"/>
                <a:gd name="T56" fmla="*/ 600879 w 2222"/>
                <a:gd name="T57" fmla="*/ 1075840 h 2604"/>
                <a:gd name="T58" fmla="*/ 719565 w 2222"/>
                <a:gd name="T59" fmla="*/ 1128017 h 2604"/>
                <a:gd name="T60" fmla="*/ 733469 w 2222"/>
                <a:gd name="T61" fmla="*/ 1236844 h 2604"/>
                <a:gd name="T62" fmla="*/ 809448 w 2222"/>
                <a:gd name="T63" fmla="*/ 1284548 h 2604"/>
                <a:gd name="T64" fmla="*/ 852155 w 2222"/>
                <a:gd name="T65" fmla="*/ 1260696 h 2604"/>
                <a:gd name="T66" fmla="*/ 937073 w 2222"/>
                <a:gd name="T67" fmla="*/ 1227402 h 2604"/>
                <a:gd name="T68" fmla="*/ 1031922 w 2222"/>
                <a:gd name="T69" fmla="*/ 1175225 h 2604"/>
                <a:gd name="T70" fmla="*/ 1017521 w 2222"/>
                <a:gd name="T71" fmla="*/ 1108637 h 2604"/>
                <a:gd name="T72" fmla="*/ 1097969 w 2222"/>
                <a:gd name="T73" fmla="*/ 1061430 h 2604"/>
                <a:gd name="T74" fmla="*/ 1050793 w 2222"/>
                <a:gd name="T75" fmla="*/ 962045 h 2604"/>
                <a:gd name="T76" fmla="*/ 1013052 w 2222"/>
                <a:gd name="T77" fmla="*/ 853218 h 2604"/>
                <a:gd name="T78" fmla="*/ 984746 w 2222"/>
                <a:gd name="T79" fmla="*/ 743895 h 2604"/>
                <a:gd name="T80" fmla="*/ 994181 w 2222"/>
                <a:gd name="T81" fmla="*/ 672835 h 2604"/>
                <a:gd name="T82" fmla="*/ 1074630 w 2222"/>
                <a:gd name="T83" fmla="*/ 564009 h 2604"/>
                <a:gd name="T84" fmla="*/ 1036888 w 2222"/>
                <a:gd name="T85" fmla="*/ 497421 h 2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22" h="2604">
                  <a:moveTo>
                    <a:pt x="2088" y="1001"/>
                  </a:moveTo>
                  <a:lnTo>
                    <a:pt x="2088" y="1001"/>
                  </a:lnTo>
                  <a:cubicBezTo>
                    <a:pt x="2040" y="954"/>
                    <a:pt x="2011" y="934"/>
                    <a:pt x="2002" y="858"/>
                  </a:cubicBezTo>
                  <a:cubicBezTo>
                    <a:pt x="1983" y="782"/>
                    <a:pt x="2021" y="772"/>
                    <a:pt x="2049" y="725"/>
                  </a:cubicBezTo>
                  <a:cubicBezTo>
                    <a:pt x="2088" y="658"/>
                    <a:pt x="2049" y="610"/>
                    <a:pt x="2059" y="553"/>
                  </a:cubicBezTo>
                  <a:cubicBezTo>
                    <a:pt x="2078" y="486"/>
                    <a:pt x="2021" y="429"/>
                    <a:pt x="2040" y="353"/>
                  </a:cubicBezTo>
                  <a:cubicBezTo>
                    <a:pt x="2107" y="315"/>
                    <a:pt x="2107" y="315"/>
                    <a:pt x="2107" y="315"/>
                  </a:cubicBezTo>
                  <a:cubicBezTo>
                    <a:pt x="2125" y="296"/>
                    <a:pt x="2164" y="276"/>
                    <a:pt x="2135" y="258"/>
                  </a:cubicBezTo>
                  <a:cubicBezTo>
                    <a:pt x="2116" y="238"/>
                    <a:pt x="2078" y="219"/>
                    <a:pt x="2068" y="191"/>
                  </a:cubicBezTo>
                  <a:cubicBezTo>
                    <a:pt x="2068" y="172"/>
                    <a:pt x="2088" y="143"/>
                    <a:pt x="2107" y="133"/>
                  </a:cubicBezTo>
                  <a:cubicBezTo>
                    <a:pt x="2116" y="114"/>
                    <a:pt x="2125" y="105"/>
                    <a:pt x="2135" y="95"/>
                  </a:cubicBezTo>
                  <a:cubicBezTo>
                    <a:pt x="2154" y="0"/>
                    <a:pt x="2154" y="0"/>
                    <a:pt x="2154" y="0"/>
                  </a:cubicBezTo>
                  <a:cubicBezTo>
                    <a:pt x="2135" y="0"/>
                    <a:pt x="2125" y="0"/>
                    <a:pt x="2116" y="0"/>
                  </a:cubicBezTo>
                  <a:cubicBezTo>
                    <a:pt x="2030" y="0"/>
                    <a:pt x="2030" y="124"/>
                    <a:pt x="1973" y="143"/>
                  </a:cubicBezTo>
                  <a:cubicBezTo>
                    <a:pt x="1897" y="162"/>
                    <a:pt x="1859" y="219"/>
                    <a:pt x="1839" y="296"/>
                  </a:cubicBezTo>
                  <a:cubicBezTo>
                    <a:pt x="1811" y="372"/>
                    <a:pt x="1754" y="315"/>
                    <a:pt x="1706" y="296"/>
                  </a:cubicBezTo>
                  <a:cubicBezTo>
                    <a:pt x="1563" y="229"/>
                    <a:pt x="1563" y="381"/>
                    <a:pt x="1515" y="477"/>
                  </a:cubicBezTo>
                  <a:cubicBezTo>
                    <a:pt x="1477" y="553"/>
                    <a:pt x="1468" y="582"/>
                    <a:pt x="1363" y="563"/>
                  </a:cubicBezTo>
                  <a:cubicBezTo>
                    <a:pt x="1296" y="553"/>
                    <a:pt x="1325" y="610"/>
                    <a:pt x="1287" y="639"/>
                  </a:cubicBezTo>
                  <a:cubicBezTo>
                    <a:pt x="1277" y="648"/>
                    <a:pt x="1248" y="639"/>
                    <a:pt x="1239" y="648"/>
                  </a:cubicBezTo>
                  <a:cubicBezTo>
                    <a:pt x="1210" y="706"/>
                    <a:pt x="1210" y="706"/>
                    <a:pt x="1210" y="706"/>
                  </a:cubicBezTo>
                  <a:cubicBezTo>
                    <a:pt x="1210" y="734"/>
                    <a:pt x="1239" y="725"/>
                    <a:pt x="1239" y="763"/>
                  </a:cubicBezTo>
                  <a:cubicBezTo>
                    <a:pt x="1239" y="782"/>
                    <a:pt x="1191" y="782"/>
                    <a:pt x="1182" y="782"/>
                  </a:cubicBezTo>
                  <a:cubicBezTo>
                    <a:pt x="1125" y="782"/>
                    <a:pt x="1162" y="868"/>
                    <a:pt x="1125" y="849"/>
                  </a:cubicBezTo>
                  <a:cubicBezTo>
                    <a:pt x="1106" y="839"/>
                    <a:pt x="1078" y="801"/>
                    <a:pt x="1068" y="820"/>
                  </a:cubicBezTo>
                  <a:cubicBezTo>
                    <a:pt x="1049" y="849"/>
                    <a:pt x="1001" y="868"/>
                    <a:pt x="992" y="887"/>
                  </a:cubicBezTo>
                  <a:cubicBezTo>
                    <a:pt x="973" y="954"/>
                    <a:pt x="944" y="925"/>
                    <a:pt x="896" y="954"/>
                  </a:cubicBezTo>
                  <a:cubicBezTo>
                    <a:pt x="877" y="973"/>
                    <a:pt x="858" y="982"/>
                    <a:pt x="830" y="1001"/>
                  </a:cubicBezTo>
                  <a:cubicBezTo>
                    <a:pt x="753" y="1049"/>
                    <a:pt x="696" y="1135"/>
                    <a:pt x="649" y="1201"/>
                  </a:cubicBezTo>
                  <a:cubicBezTo>
                    <a:pt x="620" y="1240"/>
                    <a:pt x="572" y="1230"/>
                    <a:pt x="563" y="1278"/>
                  </a:cubicBezTo>
                  <a:cubicBezTo>
                    <a:pt x="534" y="1392"/>
                    <a:pt x="372" y="1240"/>
                    <a:pt x="324" y="1192"/>
                  </a:cubicBezTo>
                  <a:cubicBezTo>
                    <a:pt x="305" y="1173"/>
                    <a:pt x="258" y="1154"/>
                    <a:pt x="238" y="1135"/>
                  </a:cubicBezTo>
                  <a:cubicBezTo>
                    <a:pt x="191" y="1163"/>
                    <a:pt x="191" y="1163"/>
                    <a:pt x="191" y="1163"/>
                  </a:cubicBezTo>
                  <a:cubicBezTo>
                    <a:pt x="153" y="1163"/>
                    <a:pt x="143" y="1144"/>
                    <a:pt x="124" y="1125"/>
                  </a:cubicBezTo>
                  <a:cubicBezTo>
                    <a:pt x="76" y="1078"/>
                    <a:pt x="95" y="1211"/>
                    <a:pt x="67" y="1230"/>
                  </a:cubicBezTo>
                  <a:cubicBezTo>
                    <a:pt x="38" y="1240"/>
                    <a:pt x="0" y="1316"/>
                    <a:pt x="0" y="1345"/>
                  </a:cubicBezTo>
                  <a:cubicBezTo>
                    <a:pt x="29" y="1364"/>
                    <a:pt x="86" y="1316"/>
                    <a:pt x="114" y="1335"/>
                  </a:cubicBezTo>
                  <a:cubicBezTo>
                    <a:pt x="114" y="1373"/>
                    <a:pt x="124" y="1535"/>
                    <a:pt x="153" y="1555"/>
                  </a:cubicBezTo>
                  <a:cubicBezTo>
                    <a:pt x="172" y="1573"/>
                    <a:pt x="229" y="1545"/>
                    <a:pt x="267" y="1555"/>
                  </a:cubicBezTo>
                  <a:cubicBezTo>
                    <a:pt x="277" y="1564"/>
                    <a:pt x="286" y="1602"/>
                    <a:pt x="296" y="1612"/>
                  </a:cubicBezTo>
                  <a:cubicBezTo>
                    <a:pt x="305" y="1659"/>
                    <a:pt x="382" y="1659"/>
                    <a:pt x="420" y="1669"/>
                  </a:cubicBezTo>
                  <a:cubicBezTo>
                    <a:pt x="467" y="1707"/>
                    <a:pt x="420" y="1822"/>
                    <a:pt x="420" y="1860"/>
                  </a:cubicBezTo>
                  <a:cubicBezTo>
                    <a:pt x="420" y="1917"/>
                    <a:pt x="429" y="1907"/>
                    <a:pt x="391" y="1955"/>
                  </a:cubicBezTo>
                  <a:cubicBezTo>
                    <a:pt x="362" y="1993"/>
                    <a:pt x="362" y="2041"/>
                    <a:pt x="362" y="2079"/>
                  </a:cubicBezTo>
                  <a:cubicBezTo>
                    <a:pt x="382" y="2336"/>
                    <a:pt x="382" y="2336"/>
                    <a:pt x="382" y="2336"/>
                  </a:cubicBezTo>
                  <a:cubicBezTo>
                    <a:pt x="391" y="2336"/>
                    <a:pt x="458" y="2336"/>
                    <a:pt x="467" y="2327"/>
                  </a:cubicBezTo>
                  <a:cubicBezTo>
                    <a:pt x="477" y="2289"/>
                    <a:pt x="467" y="2231"/>
                    <a:pt x="467" y="2193"/>
                  </a:cubicBezTo>
                  <a:cubicBezTo>
                    <a:pt x="477" y="2165"/>
                    <a:pt x="477" y="2117"/>
                    <a:pt x="505" y="2108"/>
                  </a:cubicBezTo>
                  <a:cubicBezTo>
                    <a:pt x="525" y="2098"/>
                    <a:pt x="553" y="2117"/>
                    <a:pt x="572" y="2098"/>
                  </a:cubicBezTo>
                  <a:cubicBezTo>
                    <a:pt x="601" y="2069"/>
                    <a:pt x="629" y="2022"/>
                    <a:pt x="658" y="2012"/>
                  </a:cubicBezTo>
                  <a:cubicBezTo>
                    <a:pt x="706" y="1993"/>
                    <a:pt x="725" y="2022"/>
                    <a:pt x="772" y="1974"/>
                  </a:cubicBezTo>
                  <a:cubicBezTo>
                    <a:pt x="811" y="1936"/>
                    <a:pt x="849" y="1898"/>
                    <a:pt x="906" y="1869"/>
                  </a:cubicBezTo>
                  <a:cubicBezTo>
                    <a:pt x="982" y="1822"/>
                    <a:pt x="1059" y="1964"/>
                    <a:pt x="1097" y="2003"/>
                  </a:cubicBezTo>
                  <a:cubicBezTo>
                    <a:pt x="1153" y="2060"/>
                    <a:pt x="1162" y="2108"/>
                    <a:pt x="1210" y="2165"/>
                  </a:cubicBezTo>
                  <a:cubicBezTo>
                    <a:pt x="1296" y="2279"/>
                    <a:pt x="1334" y="1984"/>
                    <a:pt x="1382" y="2136"/>
                  </a:cubicBezTo>
                  <a:cubicBezTo>
                    <a:pt x="1401" y="2203"/>
                    <a:pt x="1410" y="2222"/>
                    <a:pt x="1449" y="2270"/>
                  </a:cubicBezTo>
                  <a:cubicBezTo>
                    <a:pt x="1468" y="2308"/>
                    <a:pt x="1410" y="2375"/>
                    <a:pt x="1429" y="2413"/>
                  </a:cubicBezTo>
                  <a:cubicBezTo>
                    <a:pt x="1468" y="2441"/>
                    <a:pt x="1468" y="2451"/>
                    <a:pt x="1477" y="2489"/>
                  </a:cubicBezTo>
                  <a:cubicBezTo>
                    <a:pt x="1487" y="2527"/>
                    <a:pt x="1477" y="2575"/>
                    <a:pt x="1515" y="2594"/>
                  </a:cubicBezTo>
                  <a:cubicBezTo>
                    <a:pt x="1544" y="2603"/>
                    <a:pt x="1611" y="2565"/>
                    <a:pt x="1630" y="2585"/>
                  </a:cubicBezTo>
                  <a:cubicBezTo>
                    <a:pt x="1658" y="2575"/>
                    <a:pt x="1677" y="2546"/>
                    <a:pt x="1716" y="2537"/>
                  </a:cubicBezTo>
                  <a:cubicBezTo>
                    <a:pt x="1754" y="2518"/>
                    <a:pt x="1782" y="2498"/>
                    <a:pt x="1821" y="2480"/>
                  </a:cubicBezTo>
                  <a:cubicBezTo>
                    <a:pt x="1849" y="2470"/>
                    <a:pt x="1859" y="2470"/>
                    <a:pt x="1887" y="2470"/>
                  </a:cubicBezTo>
                  <a:cubicBezTo>
                    <a:pt x="1935" y="2470"/>
                    <a:pt x="1963" y="2451"/>
                    <a:pt x="1992" y="2422"/>
                  </a:cubicBezTo>
                  <a:cubicBezTo>
                    <a:pt x="2021" y="2403"/>
                    <a:pt x="2059" y="2375"/>
                    <a:pt x="2078" y="2365"/>
                  </a:cubicBezTo>
                  <a:cubicBezTo>
                    <a:pt x="2078" y="2346"/>
                    <a:pt x="2030" y="2260"/>
                    <a:pt x="2049" y="2231"/>
                  </a:cubicBezTo>
                  <a:cubicBezTo>
                    <a:pt x="2059" y="2231"/>
                    <a:pt x="2068" y="2231"/>
                    <a:pt x="2078" y="2231"/>
                  </a:cubicBezTo>
                  <a:cubicBezTo>
                    <a:pt x="2145" y="2231"/>
                    <a:pt x="2173" y="2174"/>
                    <a:pt x="2211" y="2136"/>
                  </a:cubicBezTo>
                  <a:cubicBezTo>
                    <a:pt x="2221" y="2069"/>
                    <a:pt x="2173" y="2079"/>
                    <a:pt x="2164" y="2031"/>
                  </a:cubicBezTo>
                  <a:cubicBezTo>
                    <a:pt x="2145" y="1964"/>
                    <a:pt x="2164" y="1993"/>
                    <a:pt x="2116" y="1936"/>
                  </a:cubicBezTo>
                  <a:cubicBezTo>
                    <a:pt x="2097" y="1917"/>
                    <a:pt x="2040" y="1879"/>
                    <a:pt x="2049" y="1850"/>
                  </a:cubicBezTo>
                  <a:cubicBezTo>
                    <a:pt x="2059" y="1774"/>
                    <a:pt x="2125" y="1802"/>
                    <a:pt x="2040" y="1717"/>
                  </a:cubicBezTo>
                  <a:cubicBezTo>
                    <a:pt x="2011" y="1688"/>
                    <a:pt x="1963" y="1640"/>
                    <a:pt x="1954" y="1592"/>
                  </a:cubicBezTo>
                  <a:cubicBezTo>
                    <a:pt x="1954" y="1564"/>
                    <a:pt x="2011" y="1545"/>
                    <a:pt x="1983" y="1497"/>
                  </a:cubicBezTo>
                  <a:cubicBezTo>
                    <a:pt x="1973" y="1478"/>
                    <a:pt x="1973" y="1440"/>
                    <a:pt x="1963" y="1411"/>
                  </a:cubicBezTo>
                  <a:cubicBezTo>
                    <a:pt x="1954" y="1354"/>
                    <a:pt x="1944" y="1335"/>
                    <a:pt x="2002" y="1354"/>
                  </a:cubicBezTo>
                  <a:cubicBezTo>
                    <a:pt x="2068" y="1383"/>
                    <a:pt x="2097" y="1335"/>
                    <a:pt x="2145" y="1306"/>
                  </a:cubicBezTo>
                  <a:cubicBezTo>
                    <a:pt x="2202" y="1249"/>
                    <a:pt x="2202" y="1201"/>
                    <a:pt x="2164" y="1135"/>
                  </a:cubicBezTo>
                  <a:cubicBezTo>
                    <a:pt x="2154" y="1106"/>
                    <a:pt x="2145" y="1087"/>
                    <a:pt x="2125" y="1068"/>
                  </a:cubicBezTo>
                  <a:cubicBezTo>
                    <a:pt x="2116" y="1049"/>
                    <a:pt x="2107" y="1030"/>
                    <a:pt x="2088" y="10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1" name="Freeform 9">
              <a:extLst>
                <a:ext uri="{FF2B5EF4-FFF2-40B4-BE49-F238E27FC236}">
                  <a16:creationId xmlns:a16="http://schemas.microsoft.com/office/drawing/2014/main" id="{A645D7FB-01CE-4C6B-B523-6D7C0F2DB9C1}"/>
                </a:ext>
              </a:extLst>
            </p:cNvPr>
            <p:cNvSpPr>
              <a:spLocks noChangeArrowheads="1"/>
            </p:cNvSpPr>
            <p:nvPr/>
          </p:nvSpPr>
          <p:spPr bwMode="auto">
            <a:xfrm>
              <a:off x="6480351" y="1388972"/>
              <a:ext cx="699052" cy="538704"/>
            </a:xfrm>
            <a:custGeom>
              <a:avLst/>
              <a:gdLst>
                <a:gd name="T0" fmla="*/ 52095 w 2833"/>
                <a:gd name="T1" fmla="*/ 340424 h 2184"/>
                <a:gd name="T2" fmla="*/ 32745 w 2833"/>
                <a:gd name="T3" fmla="*/ 203460 h 2184"/>
                <a:gd name="T4" fmla="*/ 28280 w 2833"/>
                <a:gd name="T5" fmla="*/ 18857 h 2184"/>
                <a:gd name="T6" fmla="*/ 61521 w 2833"/>
                <a:gd name="T7" fmla="*/ 0 h 2184"/>
                <a:gd name="T8" fmla="*/ 99228 w 2833"/>
                <a:gd name="T9" fmla="*/ 23323 h 2184"/>
                <a:gd name="T10" fmla="*/ 222270 w 2833"/>
                <a:gd name="T11" fmla="*/ 75429 h 2184"/>
                <a:gd name="T12" fmla="*/ 364166 w 2833"/>
                <a:gd name="T13" fmla="*/ 203460 h 2184"/>
                <a:gd name="T14" fmla="*/ 496636 w 2833"/>
                <a:gd name="T15" fmla="*/ 298243 h 2184"/>
                <a:gd name="T16" fmla="*/ 629105 w 2833"/>
                <a:gd name="T17" fmla="*/ 369206 h 2184"/>
                <a:gd name="T18" fmla="*/ 714441 w 2833"/>
                <a:gd name="T19" fmla="*/ 260032 h 2184"/>
                <a:gd name="T20" fmla="*/ 775962 w 2833"/>
                <a:gd name="T21" fmla="*/ 141926 h 2184"/>
                <a:gd name="T22" fmla="*/ 936711 w 2833"/>
                <a:gd name="T23" fmla="*/ 194032 h 2184"/>
                <a:gd name="T24" fmla="*/ 1054792 w 2833"/>
                <a:gd name="T25" fmla="*/ 146392 h 2184"/>
                <a:gd name="T26" fmla="*/ 1173370 w 2833"/>
                <a:gd name="T27" fmla="*/ 160783 h 2184"/>
                <a:gd name="T28" fmla="*/ 1158982 w 2833"/>
                <a:gd name="T29" fmla="*/ 184603 h 2184"/>
                <a:gd name="T30" fmla="*/ 1173370 w 2833"/>
                <a:gd name="T31" fmla="*/ 264995 h 2184"/>
                <a:gd name="T32" fmla="*/ 1177835 w 2833"/>
                <a:gd name="T33" fmla="*/ 383101 h 2184"/>
                <a:gd name="T34" fmla="*/ 1078607 w 2833"/>
                <a:gd name="T35" fmla="*/ 472921 h 2184"/>
                <a:gd name="T36" fmla="*/ 1069180 w 2833"/>
                <a:gd name="T37" fmla="*/ 676381 h 2184"/>
                <a:gd name="T38" fmla="*/ 1182796 w 2833"/>
                <a:gd name="T39" fmla="*/ 733449 h 2184"/>
                <a:gd name="T40" fmla="*/ 1324692 w 2833"/>
                <a:gd name="T41" fmla="*/ 776126 h 2184"/>
                <a:gd name="T42" fmla="*/ 1367360 w 2833"/>
                <a:gd name="T43" fmla="*/ 808879 h 2184"/>
                <a:gd name="T44" fmla="*/ 1400105 w 2833"/>
                <a:gd name="T45" fmla="*/ 865947 h 2184"/>
                <a:gd name="T46" fmla="*/ 1405067 w 2833"/>
                <a:gd name="T47" fmla="*/ 884804 h 2184"/>
                <a:gd name="T48" fmla="*/ 1305839 w 2833"/>
                <a:gd name="T49" fmla="*/ 847089 h 2184"/>
                <a:gd name="T50" fmla="*/ 1196688 w 2833"/>
                <a:gd name="T51" fmla="*/ 1074369 h 2184"/>
                <a:gd name="T52" fmla="*/ 1054792 w 2833"/>
                <a:gd name="T53" fmla="*/ 974624 h 2184"/>
                <a:gd name="T54" fmla="*/ 936711 w 2833"/>
                <a:gd name="T55" fmla="*/ 974624 h 2184"/>
                <a:gd name="T56" fmla="*/ 818134 w 2833"/>
                <a:gd name="T57" fmla="*/ 1045587 h 2184"/>
                <a:gd name="T58" fmla="*/ 676238 w 2833"/>
                <a:gd name="T59" fmla="*/ 965196 h 2184"/>
                <a:gd name="T60" fmla="*/ 591398 w 2833"/>
                <a:gd name="T61" fmla="*/ 851556 h 2184"/>
                <a:gd name="T62" fmla="*/ 558157 w 2833"/>
                <a:gd name="T63" fmla="*/ 927481 h 2184"/>
                <a:gd name="T64" fmla="*/ 506062 w 2833"/>
                <a:gd name="T65" fmla="*/ 894233 h 2184"/>
                <a:gd name="T66" fmla="*/ 439580 w 2833"/>
                <a:gd name="T67" fmla="*/ 733449 h 2184"/>
                <a:gd name="T68" fmla="*/ 458929 w 2833"/>
                <a:gd name="T69" fmla="*/ 676381 h 2184"/>
                <a:gd name="T70" fmla="*/ 264938 w 2833"/>
                <a:gd name="T71" fmla="*/ 392529 h 2184"/>
                <a:gd name="T72" fmla="*/ 193991 w 2833"/>
                <a:gd name="T73" fmla="*/ 340424 h 2184"/>
                <a:gd name="T74" fmla="*/ 99228 w 2833"/>
                <a:gd name="T75" fmla="*/ 354815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3" h="2184">
                  <a:moveTo>
                    <a:pt x="105" y="686"/>
                  </a:moveTo>
                  <a:lnTo>
                    <a:pt x="105" y="686"/>
                  </a:lnTo>
                  <a:cubicBezTo>
                    <a:pt x="57" y="639"/>
                    <a:pt x="28" y="619"/>
                    <a:pt x="19" y="543"/>
                  </a:cubicBezTo>
                  <a:cubicBezTo>
                    <a:pt x="0" y="467"/>
                    <a:pt x="38" y="457"/>
                    <a:pt x="66" y="410"/>
                  </a:cubicBezTo>
                  <a:cubicBezTo>
                    <a:pt x="105" y="343"/>
                    <a:pt x="66" y="295"/>
                    <a:pt x="76" y="238"/>
                  </a:cubicBezTo>
                  <a:cubicBezTo>
                    <a:pt x="95" y="171"/>
                    <a:pt x="38" y="114"/>
                    <a:pt x="57" y="38"/>
                  </a:cubicBezTo>
                  <a:cubicBezTo>
                    <a:pt x="124" y="0"/>
                    <a:pt x="124" y="0"/>
                    <a:pt x="124" y="0"/>
                  </a:cubicBezTo>
                  <a:cubicBezTo>
                    <a:pt x="133" y="9"/>
                    <a:pt x="152" y="19"/>
                    <a:pt x="162" y="28"/>
                  </a:cubicBezTo>
                  <a:cubicBezTo>
                    <a:pt x="171" y="38"/>
                    <a:pt x="190" y="38"/>
                    <a:pt x="200" y="47"/>
                  </a:cubicBezTo>
                  <a:cubicBezTo>
                    <a:pt x="200" y="95"/>
                    <a:pt x="267" y="66"/>
                    <a:pt x="295" y="57"/>
                  </a:cubicBezTo>
                  <a:cubicBezTo>
                    <a:pt x="400" y="57"/>
                    <a:pt x="381" y="105"/>
                    <a:pt x="448" y="152"/>
                  </a:cubicBezTo>
                  <a:cubicBezTo>
                    <a:pt x="534" y="219"/>
                    <a:pt x="658" y="190"/>
                    <a:pt x="658" y="333"/>
                  </a:cubicBezTo>
                  <a:cubicBezTo>
                    <a:pt x="658" y="362"/>
                    <a:pt x="724" y="372"/>
                    <a:pt x="734" y="410"/>
                  </a:cubicBezTo>
                  <a:cubicBezTo>
                    <a:pt x="743" y="448"/>
                    <a:pt x="724" y="505"/>
                    <a:pt x="791" y="505"/>
                  </a:cubicBezTo>
                  <a:cubicBezTo>
                    <a:pt x="877" y="505"/>
                    <a:pt x="944" y="524"/>
                    <a:pt x="1001" y="601"/>
                  </a:cubicBezTo>
                  <a:cubicBezTo>
                    <a:pt x="1039" y="648"/>
                    <a:pt x="1010" y="715"/>
                    <a:pt x="1077" y="772"/>
                  </a:cubicBezTo>
                  <a:cubicBezTo>
                    <a:pt x="1106" y="791"/>
                    <a:pt x="1239" y="763"/>
                    <a:pt x="1268" y="744"/>
                  </a:cubicBezTo>
                  <a:cubicBezTo>
                    <a:pt x="1297" y="724"/>
                    <a:pt x="1306" y="686"/>
                    <a:pt x="1325" y="667"/>
                  </a:cubicBezTo>
                  <a:cubicBezTo>
                    <a:pt x="1363" y="610"/>
                    <a:pt x="1430" y="610"/>
                    <a:pt x="1440" y="524"/>
                  </a:cubicBezTo>
                  <a:cubicBezTo>
                    <a:pt x="1440" y="476"/>
                    <a:pt x="1402" y="438"/>
                    <a:pt x="1430" y="400"/>
                  </a:cubicBezTo>
                  <a:cubicBezTo>
                    <a:pt x="1449" y="372"/>
                    <a:pt x="1544" y="219"/>
                    <a:pt x="1564" y="286"/>
                  </a:cubicBezTo>
                  <a:cubicBezTo>
                    <a:pt x="1592" y="476"/>
                    <a:pt x="1697" y="267"/>
                    <a:pt x="1811" y="267"/>
                  </a:cubicBezTo>
                  <a:cubicBezTo>
                    <a:pt x="1859" y="267"/>
                    <a:pt x="1869" y="362"/>
                    <a:pt x="1888" y="391"/>
                  </a:cubicBezTo>
                  <a:cubicBezTo>
                    <a:pt x="1945" y="476"/>
                    <a:pt x="1983" y="343"/>
                    <a:pt x="2012" y="314"/>
                  </a:cubicBezTo>
                  <a:cubicBezTo>
                    <a:pt x="2040" y="305"/>
                    <a:pt x="2088" y="267"/>
                    <a:pt x="2126" y="295"/>
                  </a:cubicBezTo>
                  <a:cubicBezTo>
                    <a:pt x="2164" y="314"/>
                    <a:pt x="2145" y="372"/>
                    <a:pt x="2212" y="362"/>
                  </a:cubicBezTo>
                  <a:cubicBezTo>
                    <a:pt x="2260" y="343"/>
                    <a:pt x="2317" y="314"/>
                    <a:pt x="2365" y="324"/>
                  </a:cubicBezTo>
                  <a:cubicBezTo>
                    <a:pt x="2365" y="343"/>
                    <a:pt x="2345" y="362"/>
                    <a:pt x="2336" y="372"/>
                  </a:cubicBezTo>
                  <a:cubicBezTo>
                    <a:pt x="2326" y="391"/>
                    <a:pt x="2326" y="448"/>
                    <a:pt x="2326" y="457"/>
                  </a:cubicBezTo>
                  <a:cubicBezTo>
                    <a:pt x="2326" y="496"/>
                    <a:pt x="2345" y="505"/>
                    <a:pt x="2365" y="534"/>
                  </a:cubicBezTo>
                  <a:cubicBezTo>
                    <a:pt x="2384" y="562"/>
                    <a:pt x="2365" y="619"/>
                    <a:pt x="2365" y="658"/>
                  </a:cubicBezTo>
                  <a:cubicBezTo>
                    <a:pt x="2365" y="696"/>
                    <a:pt x="2374" y="734"/>
                    <a:pt x="2374" y="772"/>
                  </a:cubicBezTo>
                  <a:cubicBezTo>
                    <a:pt x="2365" y="820"/>
                    <a:pt x="2288" y="782"/>
                    <a:pt x="2279" y="829"/>
                  </a:cubicBezTo>
                  <a:cubicBezTo>
                    <a:pt x="2260" y="877"/>
                    <a:pt x="2203" y="906"/>
                    <a:pt x="2174" y="953"/>
                  </a:cubicBezTo>
                  <a:cubicBezTo>
                    <a:pt x="2155" y="1001"/>
                    <a:pt x="2164" y="1135"/>
                    <a:pt x="2155" y="1201"/>
                  </a:cubicBezTo>
                  <a:cubicBezTo>
                    <a:pt x="2136" y="1268"/>
                    <a:pt x="2098" y="1297"/>
                    <a:pt x="2155" y="1363"/>
                  </a:cubicBezTo>
                  <a:cubicBezTo>
                    <a:pt x="2193" y="1402"/>
                    <a:pt x="2250" y="1382"/>
                    <a:pt x="2288" y="1421"/>
                  </a:cubicBezTo>
                  <a:cubicBezTo>
                    <a:pt x="2317" y="1459"/>
                    <a:pt x="2345" y="1468"/>
                    <a:pt x="2384" y="1478"/>
                  </a:cubicBezTo>
                  <a:cubicBezTo>
                    <a:pt x="2422" y="1507"/>
                    <a:pt x="2498" y="1421"/>
                    <a:pt x="2527" y="1468"/>
                  </a:cubicBezTo>
                  <a:cubicBezTo>
                    <a:pt x="2574" y="1535"/>
                    <a:pt x="2603" y="1535"/>
                    <a:pt x="2670" y="1564"/>
                  </a:cubicBezTo>
                  <a:cubicBezTo>
                    <a:pt x="2698" y="1564"/>
                    <a:pt x="2737" y="1564"/>
                    <a:pt x="2746" y="1592"/>
                  </a:cubicBezTo>
                  <a:cubicBezTo>
                    <a:pt x="2746" y="1602"/>
                    <a:pt x="2746" y="1621"/>
                    <a:pt x="2756" y="1630"/>
                  </a:cubicBezTo>
                  <a:cubicBezTo>
                    <a:pt x="2765" y="1640"/>
                    <a:pt x="2803" y="1640"/>
                    <a:pt x="2803" y="1669"/>
                  </a:cubicBezTo>
                  <a:cubicBezTo>
                    <a:pt x="2803" y="1688"/>
                    <a:pt x="2813" y="1726"/>
                    <a:pt x="2822" y="1745"/>
                  </a:cubicBezTo>
                  <a:cubicBezTo>
                    <a:pt x="2832" y="1783"/>
                    <a:pt x="2832" y="1783"/>
                    <a:pt x="2832" y="1783"/>
                  </a:cubicBezTo>
                  <a:cubicBezTo>
                    <a:pt x="2765" y="1783"/>
                    <a:pt x="2746" y="1802"/>
                    <a:pt x="2737" y="1735"/>
                  </a:cubicBezTo>
                  <a:cubicBezTo>
                    <a:pt x="2727" y="1678"/>
                    <a:pt x="2670" y="1669"/>
                    <a:pt x="2632" y="1707"/>
                  </a:cubicBezTo>
                  <a:cubicBezTo>
                    <a:pt x="2536" y="1802"/>
                    <a:pt x="2536" y="1974"/>
                    <a:pt x="2470" y="2088"/>
                  </a:cubicBezTo>
                  <a:cubicBezTo>
                    <a:pt x="2460" y="2098"/>
                    <a:pt x="2422" y="2183"/>
                    <a:pt x="2412" y="2165"/>
                  </a:cubicBezTo>
                  <a:cubicBezTo>
                    <a:pt x="2403" y="2165"/>
                    <a:pt x="2374" y="2107"/>
                    <a:pt x="2374" y="2098"/>
                  </a:cubicBezTo>
                  <a:cubicBezTo>
                    <a:pt x="2345" y="1955"/>
                    <a:pt x="2203" y="2031"/>
                    <a:pt x="2126" y="1964"/>
                  </a:cubicBezTo>
                  <a:cubicBezTo>
                    <a:pt x="2059" y="1907"/>
                    <a:pt x="2069" y="1907"/>
                    <a:pt x="1983" y="1955"/>
                  </a:cubicBezTo>
                  <a:cubicBezTo>
                    <a:pt x="1954" y="1964"/>
                    <a:pt x="1926" y="1955"/>
                    <a:pt x="1888" y="1964"/>
                  </a:cubicBezTo>
                  <a:cubicBezTo>
                    <a:pt x="1811" y="2002"/>
                    <a:pt x="1726" y="2060"/>
                    <a:pt x="1649" y="2107"/>
                  </a:cubicBezTo>
                  <a:cubicBezTo>
                    <a:pt x="1544" y="2183"/>
                    <a:pt x="1516" y="2069"/>
                    <a:pt x="1411" y="2079"/>
                  </a:cubicBezTo>
                  <a:cubicBezTo>
                    <a:pt x="1382" y="2079"/>
                    <a:pt x="1363" y="1974"/>
                    <a:pt x="1363" y="1945"/>
                  </a:cubicBezTo>
                  <a:cubicBezTo>
                    <a:pt x="1363" y="1859"/>
                    <a:pt x="1354" y="1840"/>
                    <a:pt x="1277" y="1802"/>
                  </a:cubicBezTo>
                  <a:cubicBezTo>
                    <a:pt x="1258" y="1783"/>
                    <a:pt x="1201" y="1716"/>
                    <a:pt x="1192" y="1716"/>
                  </a:cubicBezTo>
                  <a:cubicBezTo>
                    <a:pt x="1192" y="1735"/>
                    <a:pt x="1163" y="1754"/>
                    <a:pt x="1153" y="1774"/>
                  </a:cubicBezTo>
                  <a:cubicBezTo>
                    <a:pt x="1135" y="1802"/>
                    <a:pt x="1135" y="1840"/>
                    <a:pt x="1125" y="1869"/>
                  </a:cubicBezTo>
                  <a:cubicBezTo>
                    <a:pt x="1087" y="1840"/>
                    <a:pt x="1058" y="1812"/>
                    <a:pt x="1020" y="1802"/>
                  </a:cubicBezTo>
                  <a:cubicBezTo>
                    <a:pt x="972" y="1783"/>
                    <a:pt x="944" y="1774"/>
                    <a:pt x="906" y="1735"/>
                  </a:cubicBezTo>
                  <a:cubicBezTo>
                    <a:pt x="810" y="1649"/>
                    <a:pt x="829" y="1573"/>
                    <a:pt x="886" y="1478"/>
                  </a:cubicBezTo>
                  <a:cubicBezTo>
                    <a:pt x="886" y="1459"/>
                    <a:pt x="963" y="1392"/>
                    <a:pt x="934" y="1373"/>
                  </a:cubicBezTo>
                  <a:cubicBezTo>
                    <a:pt x="934" y="1373"/>
                    <a:pt x="925" y="1373"/>
                    <a:pt x="925" y="1363"/>
                  </a:cubicBezTo>
                  <a:cubicBezTo>
                    <a:pt x="829" y="1344"/>
                    <a:pt x="781" y="1363"/>
                    <a:pt x="715" y="1277"/>
                  </a:cubicBezTo>
                  <a:cubicBezTo>
                    <a:pt x="715" y="1106"/>
                    <a:pt x="581" y="953"/>
                    <a:pt x="534" y="791"/>
                  </a:cubicBezTo>
                  <a:cubicBezTo>
                    <a:pt x="524" y="753"/>
                    <a:pt x="534" y="705"/>
                    <a:pt x="524" y="667"/>
                  </a:cubicBezTo>
                  <a:cubicBezTo>
                    <a:pt x="486" y="648"/>
                    <a:pt x="438" y="686"/>
                    <a:pt x="391" y="686"/>
                  </a:cubicBezTo>
                  <a:cubicBezTo>
                    <a:pt x="343" y="686"/>
                    <a:pt x="314" y="658"/>
                    <a:pt x="267" y="658"/>
                  </a:cubicBezTo>
                  <a:cubicBezTo>
                    <a:pt x="219" y="658"/>
                    <a:pt x="228" y="696"/>
                    <a:pt x="200" y="715"/>
                  </a:cubicBezTo>
                  <a:cubicBezTo>
                    <a:pt x="171" y="744"/>
                    <a:pt x="142" y="705"/>
                    <a:pt x="105" y="6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2" name="Freeform 10">
              <a:extLst>
                <a:ext uri="{FF2B5EF4-FFF2-40B4-BE49-F238E27FC236}">
                  <a16:creationId xmlns:a16="http://schemas.microsoft.com/office/drawing/2014/main" id="{6D456FBC-EDE6-4A78-8950-A64A58C68BD7}"/>
                </a:ext>
              </a:extLst>
            </p:cNvPr>
            <p:cNvSpPr>
              <a:spLocks noChangeArrowheads="1"/>
            </p:cNvSpPr>
            <p:nvPr/>
          </p:nvSpPr>
          <p:spPr bwMode="auto">
            <a:xfrm>
              <a:off x="6470083" y="1548530"/>
              <a:ext cx="287519" cy="406003"/>
            </a:xfrm>
            <a:custGeom>
              <a:avLst/>
              <a:gdLst>
                <a:gd name="T0" fmla="*/ 71442 w 1165"/>
                <a:gd name="T1" fmla="*/ 18861 h 1641"/>
                <a:gd name="T2" fmla="*/ 71442 w 1165"/>
                <a:gd name="T3" fmla="*/ 18861 h 1641"/>
                <a:gd name="T4" fmla="*/ 118575 w 1165"/>
                <a:gd name="T5" fmla="*/ 33255 h 1641"/>
                <a:gd name="T6" fmla="*/ 151815 w 1165"/>
                <a:gd name="T7" fmla="*/ 4963 h 1641"/>
                <a:gd name="T8" fmla="*/ 213335 w 1165"/>
                <a:gd name="T9" fmla="*/ 18861 h 1641"/>
                <a:gd name="T10" fmla="*/ 279320 w 1165"/>
                <a:gd name="T11" fmla="*/ 9430 h 1641"/>
                <a:gd name="T12" fmla="*/ 284281 w 1165"/>
                <a:gd name="T13" fmla="*/ 70976 h 1641"/>
                <a:gd name="T14" fmla="*/ 374080 w 1165"/>
                <a:gd name="T15" fmla="*/ 312197 h 1641"/>
                <a:gd name="T16" fmla="*/ 478267 w 1165"/>
                <a:gd name="T17" fmla="*/ 354882 h 1641"/>
                <a:gd name="T18" fmla="*/ 482732 w 1165"/>
                <a:gd name="T19" fmla="*/ 359845 h 1641"/>
                <a:gd name="T20" fmla="*/ 458918 w 1165"/>
                <a:gd name="T21" fmla="*/ 411961 h 1641"/>
                <a:gd name="T22" fmla="*/ 468841 w 1165"/>
                <a:gd name="T23" fmla="*/ 539520 h 1641"/>
                <a:gd name="T24" fmla="*/ 525399 w 1165"/>
                <a:gd name="T25" fmla="*/ 572774 h 1641"/>
                <a:gd name="T26" fmla="*/ 577493 w 1165"/>
                <a:gd name="T27" fmla="*/ 606029 h 1641"/>
                <a:gd name="T28" fmla="*/ 577493 w 1165"/>
                <a:gd name="T29" fmla="*/ 606029 h 1641"/>
                <a:gd name="T30" fmla="*/ 572532 w 1165"/>
                <a:gd name="T31" fmla="*/ 639284 h 1641"/>
                <a:gd name="T32" fmla="*/ 539291 w 1165"/>
                <a:gd name="T33" fmla="*/ 752945 h 1641"/>
                <a:gd name="T34" fmla="*/ 435600 w 1165"/>
                <a:gd name="T35" fmla="*/ 766843 h 1641"/>
                <a:gd name="T36" fmla="*/ 331413 w 1165"/>
                <a:gd name="T37" fmla="*/ 766843 h 1641"/>
                <a:gd name="T38" fmla="*/ 265428 w 1165"/>
                <a:gd name="T39" fmla="*/ 691399 h 1641"/>
                <a:gd name="T40" fmla="*/ 132466 w 1165"/>
                <a:gd name="T41" fmla="*/ 710260 h 1641"/>
                <a:gd name="T42" fmla="*/ 66481 w 1165"/>
                <a:gd name="T43" fmla="*/ 695866 h 1641"/>
                <a:gd name="T44" fmla="*/ 66481 w 1165"/>
                <a:gd name="T45" fmla="*/ 695866 h 1641"/>
                <a:gd name="T46" fmla="*/ 52093 w 1165"/>
                <a:gd name="T47" fmla="*/ 629357 h 1641"/>
                <a:gd name="T48" fmla="*/ 66481 w 1165"/>
                <a:gd name="T49" fmla="*/ 629357 h 1641"/>
                <a:gd name="T50" fmla="*/ 132466 w 1165"/>
                <a:gd name="T51" fmla="*/ 582205 h 1641"/>
                <a:gd name="T52" fmla="*/ 109148 w 1165"/>
                <a:gd name="T53" fmla="*/ 530089 h 1641"/>
                <a:gd name="T54" fmla="*/ 85334 w 1165"/>
                <a:gd name="T55" fmla="*/ 482937 h 1641"/>
                <a:gd name="T56" fmla="*/ 52093 w 1165"/>
                <a:gd name="T57" fmla="*/ 440252 h 1641"/>
                <a:gd name="T58" fmla="*/ 47628 w 1165"/>
                <a:gd name="T59" fmla="*/ 374239 h 1641"/>
                <a:gd name="T60" fmla="*/ 4961 w 1165"/>
                <a:gd name="T61" fmla="*/ 312197 h 1641"/>
                <a:gd name="T62" fmla="*/ 19349 w 1165"/>
                <a:gd name="T63" fmla="*/ 265045 h 1641"/>
                <a:gd name="T64" fmla="*/ 9426 w 1165"/>
                <a:gd name="T65" fmla="*/ 222360 h 1641"/>
                <a:gd name="T66" fmla="*/ 28775 w 1165"/>
                <a:gd name="T67" fmla="*/ 194068 h 1641"/>
                <a:gd name="T68" fmla="*/ 99722 w 1165"/>
                <a:gd name="T69" fmla="*/ 170244 h 1641"/>
                <a:gd name="T70" fmla="*/ 109148 w 1165"/>
                <a:gd name="T71" fmla="*/ 85370 h 1641"/>
                <a:gd name="T72" fmla="*/ 89799 w 1165"/>
                <a:gd name="T73" fmla="*/ 52116 h 1641"/>
                <a:gd name="T74" fmla="*/ 71442 w 1165"/>
                <a:gd name="T75" fmla="*/ 18861 h 1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5" h="1641">
                  <a:moveTo>
                    <a:pt x="144" y="38"/>
                  </a:moveTo>
                  <a:lnTo>
                    <a:pt x="144" y="38"/>
                  </a:lnTo>
                  <a:cubicBezTo>
                    <a:pt x="181" y="57"/>
                    <a:pt x="210" y="96"/>
                    <a:pt x="239" y="67"/>
                  </a:cubicBezTo>
                  <a:cubicBezTo>
                    <a:pt x="267" y="48"/>
                    <a:pt x="258" y="10"/>
                    <a:pt x="306" y="10"/>
                  </a:cubicBezTo>
                  <a:cubicBezTo>
                    <a:pt x="353" y="10"/>
                    <a:pt x="382" y="38"/>
                    <a:pt x="430" y="38"/>
                  </a:cubicBezTo>
                  <a:cubicBezTo>
                    <a:pt x="477" y="38"/>
                    <a:pt x="525" y="0"/>
                    <a:pt x="563" y="19"/>
                  </a:cubicBezTo>
                  <a:cubicBezTo>
                    <a:pt x="573" y="57"/>
                    <a:pt x="563" y="105"/>
                    <a:pt x="573" y="143"/>
                  </a:cubicBezTo>
                  <a:cubicBezTo>
                    <a:pt x="620" y="305"/>
                    <a:pt x="754" y="458"/>
                    <a:pt x="754" y="629"/>
                  </a:cubicBezTo>
                  <a:cubicBezTo>
                    <a:pt x="820" y="715"/>
                    <a:pt x="868" y="696"/>
                    <a:pt x="964" y="715"/>
                  </a:cubicBezTo>
                  <a:cubicBezTo>
                    <a:pt x="964" y="725"/>
                    <a:pt x="973" y="725"/>
                    <a:pt x="973" y="725"/>
                  </a:cubicBezTo>
                  <a:cubicBezTo>
                    <a:pt x="1002" y="744"/>
                    <a:pt x="925" y="811"/>
                    <a:pt x="925" y="830"/>
                  </a:cubicBezTo>
                  <a:cubicBezTo>
                    <a:pt x="868" y="925"/>
                    <a:pt x="849" y="1001"/>
                    <a:pt x="945" y="1087"/>
                  </a:cubicBezTo>
                  <a:cubicBezTo>
                    <a:pt x="983" y="1126"/>
                    <a:pt x="1011" y="1135"/>
                    <a:pt x="1059" y="1154"/>
                  </a:cubicBezTo>
                  <a:cubicBezTo>
                    <a:pt x="1097" y="1164"/>
                    <a:pt x="1126" y="1192"/>
                    <a:pt x="1164" y="1221"/>
                  </a:cubicBezTo>
                  <a:cubicBezTo>
                    <a:pt x="1154" y="1288"/>
                    <a:pt x="1154" y="1288"/>
                    <a:pt x="1154" y="1288"/>
                  </a:cubicBezTo>
                  <a:cubicBezTo>
                    <a:pt x="1154" y="1393"/>
                    <a:pt x="1107" y="1431"/>
                    <a:pt x="1087" y="1517"/>
                  </a:cubicBezTo>
                  <a:cubicBezTo>
                    <a:pt x="1069" y="1640"/>
                    <a:pt x="954" y="1564"/>
                    <a:pt x="878" y="1545"/>
                  </a:cubicBezTo>
                  <a:cubicBezTo>
                    <a:pt x="820" y="1535"/>
                    <a:pt x="716" y="1564"/>
                    <a:pt x="668" y="1545"/>
                  </a:cubicBezTo>
                  <a:cubicBezTo>
                    <a:pt x="582" y="1507"/>
                    <a:pt x="592" y="1440"/>
                    <a:pt x="535" y="1393"/>
                  </a:cubicBezTo>
                  <a:cubicBezTo>
                    <a:pt x="458" y="1335"/>
                    <a:pt x="344" y="1507"/>
                    <a:pt x="267" y="1431"/>
                  </a:cubicBezTo>
                  <a:cubicBezTo>
                    <a:pt x="210" y="1373"/>
                    <a:pt x="191" y="1421"/>
                    <a:pt x="134" y="1402"/>
                  </a:cubicBezTo>
                  <a:cubicBezTo>
                    <a:pt x="134" y="1383"/>
                    <a:pt x="86" y="1297"/>
                    <a:pt x="105" y="1268"/>
                  </a:cubicBezTo>
                  <a:cubicBezTo>
                    <a:pt x="115" y="1268"/>
                    <a:pt x="124" y="1268"/>
                    <a:pt x="134" y="1268"/>
                  </a:cubicBezTo>
                  <a:cubicBezTo>
                    <a:pt x="201" y="1268"/>
                    <a:pt x="229" y="1211"/>
                    <a:pt x="267" y="1173"/>
                  </a:cubicBezTo>
                  <a:cubicBezTo>
                    <a:pt x="277" y="1106"/>
                    <a:pt x="229" y="1116"/>
                    <a:pt x="220" y="1068"/>
                  </a:cubicBezTo>
                  <a:cubicBezTo>
                    <a:pt x="201" y="1001"/>
                    <a:pt x="220" y="1030"/>
                    <a:pt x="172" y="973"/>
                  </a:cubicBezTo>
                  <a:cubicBezTo>
                    <a:pt x="153" y="954"/>
                    <a:pt x="96" y="916"/>
                    <a:pt x="105" y="887"/>
                  </a:cubicBezTo>
                  <a:cubicBezTo>
                    <a:pt x="115" y="811"/>
                    <a:pt x="181" y="839"/>
                    <a:pt x="96" y="754"/>
                  </a:cubicBezTo>
                  <a:cubicBezTo>
                    <a:pt x="67" y="725"/>
                    <a:pt x="19" y="677"/>
                    <a:pt x="10" y="629"/>
                  </a:cubicBezTo>
                  <a:cubicBezTo>
                    <a:pt x="10" y="601"/>
                    <a:pt x="67" y="582"/>
                    <a:pt x="39" y="534"/>
                  </a:cubicBezTo>
                  <a:cubicBezTo>
                    <a:pt x="29" y="515"/>
                    <a:pt x="29" y="477"/>
                    <a:pt x="19" y="448"/>
                  </a:cubicBezTo>
                  <a:cubicBezTo>
                    <a:pt x="10" y="391"/>
                    <a:pt x="0" y="372"/>
                    <a:pt x="58" y="391"/>
                  </a:cubicBezTo>
                  <a:cubicBezTo>
                    <a:pt x="124" y="420"/>
                    <a:pt x="153" y="372"/>
                    <a:pt x="201" y="343"/>
                  </a:cubicBezTo>
                  <a:cubicBezTo>
                    <a:pt x="258" y="286"/>
                    <a:pt x="258" y="238"/>
                    <a:pt x="220" y="172"/>
                  </a:cubicBezTo>
                  <a:cubicBezTo>
                    <a:pt x="210" y="143"/>
                    <a:pt x="201" y="124"/>
                    <a:pt x="181" y="105"/>
                  </a:cubicBezTo>
                  <a:cubicBezTo>
                    <a:pt x="172" y="86"/>
                    <a:pt x="163" y="67"/>
                    <a:pt x="14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3" name="Freeform 11">
              <a:extLst>
                <a:ext uri="{FF2B5EF4-FFF2-40B4-BE49-F238E27FC236}">
                  <a16:creationId xmlns:a16="http://schemas.microsoft.com/office/drawing/2014/main" id="{4AB0D3B1-E286-4FAE-AF16-E4FE2B6F42D6}"/>
                </a:ext>
              </a:extLst>
            </p:cNvPr>
            <p:cNvSpPr>
              <a:spLocks noChangeArrowheads="1"/>
            </p:cNvSpPr>
            <p:nvPr/>
          </p:nvSpPr>
          <p:spPr bwMode="auto">
            <a:xfrm>
              <a:off x="6654127" y="2371594"/>
              <a:ext cx="464454" cy="730647"/>
            </a:xfrm>
            <a:custGeom>
              <a:avLst/>
              <a:gdLst>
                <a:gd name="T0" fmla="*/ 568031 w 1880"/>
                <a:gd name="T1" fmla="*/ 279625 h 2958"/>
                <a:gd name="T2" fmla="*/ 634012 w 1880"/>
                <a:gd name="T3" fmla="*/ 378959 h 2958"/>
                <a:gd name="T4" fmla="*/ 832947 w 1880"/>
                <a:gd name="T5" fmla="*/ 431109 h 2958"/>
                <a:gd name="T6" fmla="*/ 865690 w 1880"/>
                <a:gd name="T7" fmla="*/ 488226 h 2958"/>
                <a:gd name="T8" fmla="*/ 832947 w 1880"/>
                <a:gd name="T9" fmla="*/ 739044 h 2958"/>
                <a:gd name="T10" fmla="*/ 691064 w 1880"/>
                <a:gd name="T11" fmla="*/ 999795 h 2958"/>
                <a:gd name="T12" fmla="*/ 676677 w 1880"/>
                <a:gd name="T13" fmla="*/ 1146313 h 2958"/>
                <a:gd name="T14" fmla="*/ 681142 w 1880"/>
                <a:gd name="T15" fmla="*/ 1288360 h 2958"/>
                <a:gd name="T16" fmla="*/ 634012 w 1880"/>
                <a:gd name="T17" fmla="*/ 1298294 h 2958"/>
                <a:gd name="T18" fmla="*/ 444999 w 1880"/>
                <a:gd name="T19" fmla="*/ 1397628 h 2958"/>
                <a:gd name="T20" fmla="*/ 435077 w 1880"/>
                <a:gd name="T21" fmla="*/ 1407064 h 2958"/>
                <a:gd name="T22" fmla="*/ 227213 w 1880"/>
                <a:gd name="T23" fmla="*/ 1449778 h 2958"/>
                <a:gd name="T24" fmla="*/ 57051 w 1880"/>
                <a:gd name="T25" fmla="*/ 1459215 h 2958"/>
                <a:gd name="T26" fmla="*/ 4961 w 1880"/>
                <a:gd name="T27" fmla="*/ 1439845 h 2958"/>
                <a:gd name="T28" fmla="*/ 189509 w 1880"/>
                <a:gd name="T29" fmla="*/ 1298294 h 2958"/>
                <a:gd name="T30" fmla="*/ 123032 w 1880"/>
                <a:gd name="T31" fmla="*/ 1212867 h 2958"/>
                <a:gd name="T32" fmla="*/ 156271 w 1880"/>
                <a:gd name="T33" fmla="*/ 1127439 h 2958"/>
                <a:gd name="T34" fmla="*/ 47625 w 1880"/>
                <a:gd name="T35" fmla="*/ 1061382 h 2958"/>
                <a:gd name="T36" fmla="*/ 18852 w 1880"/>
                <a:gd name="T37" fmla="*/ 876621 h 2958"/>
                <a:gd name="T38" fmla="*/ 99716 w 1880"/>
                <a:gd name="T39" fmla="*/ 847815 h 2958"/>
                <a:gd name="T40" fmla="*/ 175122 w 1880"/>
                <a:gd name="T41" fmla="*/ 725137 h 2958"/>
                <a:gd name="T42" fmla="*/ 260451 w 1880"/>
                <a:gd name="T43" fmla="*/ 701297 h 2958"/>
                <a:gd name="T44" fmla="*/ 331393 w 1880"/>
                <a:gd name="T45" fmla="*/ 582593 h 2958"/>
                <a:gd name="T46" fmla="*/ 449464 w 1880"/>
                <a:gd name="T47" fmla="*/ 530443 h 2958"/>
                <a:gd name="T48" fmla="*/ 449464 w 1880"/>
                <a:gd name="T49" fmla="*/ 407766 h 2958"/>
                <a:gd name="T50" fmla="*/ 478238 w 1880"/>
                <a:gd name="T51" fmla="*/ 289062 h 2958"/>
                <a:gd name="T52" fmla="*/ 359671 w 1880"/>
                <a:gd name="T53" fmla="*/ 246348 h 2958"/>
                <a:gd name="T54" fmla="*/ 298155 w 1880"/>
                <a:gd name="T55" fmla="*/ 137577 h 2958"/>
                <a:gd name="T56" fmla="*/ 354710 w 1880"/>
                <a:gd name="T57" fmla="*/ 137577 h 2958"/>
                <a:gd name="T58" fmla="*/ 383483 w 1880"/>
                <a:gd name="T59" fmla="*/ 94864 h 2958"/>
                <a:gd name="T60" fmla="*/ 426148 w 1880"/>
                <a:gd name="T61" fmla="*/ 0 h 2958"/>
                <a:gd name="T62" fmla="*/ 482703 w 1880"/>
                <a:gd name="T63" fmla="*/ 71024 h 2958"/>
                <a:gd name="T64" fmla="*/ 548684 w 1880"/>
                <a:gd name="T65" fmla="*/ 208601 h 2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0" h="2958">
                  <a:moveTo>
                    <a:pt x="1145" y="563"/>
                  </a:moveTo>
                  <a:lnTo>
                    <a:pt x="1145" y="563"/>
                  </a:lnTo>
                  <a:cubicBezTo>
                    <a:pt x="1164" y="630"/>
                    <a:pt x="1116" y="649"/>
                    <a:pt x="1192" y="678"/>
                  </a:cubicBezTo>
                  <a:cubicBezTo>
                    <a:pt x="1249" y="706"/>
                    <a:pt x="1221" y="735"/>
                    <a:pt x="1278" y="763"/>
                  </a:cubicBezTo>
                  <a:cubicBezTo>
                    <a:pt x="1345" y="783"/>
                    <a:pt x="1450" y="935"/>
                    <a:pt x="1526" y="849"/>
                  </a:cubicBezTo>
                  <a:cubicBezTo>
                    <a:pt x="1602" y="754"/>
                    <a:pt x="1602" y="868"/>
                    <a:pt x="1679" y="868"/>
                  </a:cubicBezTo>
                  <a:cubicBezTo>
                    <a:pt x="1745" y="868"/>
                    <a:pt x="1717" y="801"/>
                    <a:pt x="1784" y="840"/>
                  </a:cubicBezTo>
                  <a:cubicBezTo>
                    <a:pt x="1879" y="897"/>
                    <a:pt x="1784" y="906"/>
                    <a:pt x="1745" y="983"/>
                  </a:cubicBezTo>
                  <a:cubicBezTo>
                    <a:pt x="1717" y="1050"/>
                    <a:pt x="1707" y="1192"/>
                    <a:pt x="1707" y="1269"/>
                  </a:cubicBezTo>
                  <a:cubicBezTo>
                    <a:pt x="1707" y="1345"/>
                    <a:pt x="1679" y="1412"/>
                    <a:pt x="1679" y="1488"/>
                  </a:cubicBezTo>
                  <a:cubicBezTo>
                    <a:pt x="1679" y="1669"/>
                    <a:pt x="1459" y="1689"/>
                    <a:pt x="1440" y="1822"/>
                  </a:cubicBezTo>
                  <a:cubicBezTo>
                    <a:pt x="1431" y="1908"/>
                    <a:pt x="1440" y="1946"/>
                    <a:pt x="1393" y="2013"/>
                  </a:cubicBezTo>
                  <a:cubicBezTo>
                    <a:pt x="1354" y="2079"/>
                    <a:pt x="1335" y="2118"/>
                    <a:pt x="1335" y="2203"/>
                  </a:cubicBezTo>
                  <a:cubicBezTo>
                    <a:pt x="1335" y="2242"/>
                    <a:pt x="1345" y="2270"/>
                    <a:pt x="1364" y="2308"/>
                  </a:cubicBezTo>
                  <a:cubicBezTo>
                    <a:pt x="1383" y="2356"/>
                    <a:pt x="1364" y="2404"/>
                    <a:pt x="1364" y="2461"/>
                  </a:cubicBezTo>
                  <a:cubicBezTo>
                    <a:pt x="1364" y="2499"/>
                    <a:pt x="1364" y="2556"/>
                    <a:pt x="1373" y="2594"/>
                  </a:cubicBezTo>
                  <a:cubicBezTo>
                    <a:pt x="1345" y="2604"/>
                    <a:pt x="1316" y="2614"/>
                    <a:pt x="1278" y="2614"/>
                  </a:cubicBezTo>
                  <a:cubicBezTo>
                    <a:pt x="1183" y="2614"/>
                    <a:pt x="1154" y="2632"/>
                    <a:pt x="1059" y="2680"/>
                  </a:cubicBezTo>
                  <a:cubicBezTo>
                    <a:pt x="1030" y="2747"/>
                    <a:pt x="973" y="2785"/>
                    <a:pt x="897" y="2814"/>
                  </a:cubicBezTo>
                  <a:cubicBezTo>
                    <a:pt x="887" y="2814"/>
                    <a:pt x="887" y="2823"/>
                    <a:pt x="877" y="2833"/>
                  </a:cubicBezTo>
                  <a:cubicBezTo>
                    <a:pt x="801" y="2833"/>
                    <a:pt x="773" y="2899"/>
                    <a:pt x="677" y="2881"/>
                  </a:cubicBezTo>
                  <a:cubicBezTo>
                    <a:pt x="601" y="2861"/>
                    <a:pt x="553" y="2957"/>
                    <a:pt x="458" y="2919"/>
                  </a:cubicBezTo>
                  <a:cubicBezTo>
                    <a:pt x="410" y="2899"/>
                    <a:pt x="372" y="2871"/>
                    <a:pt x="315" y="2871"/>
                  </a:cubicBezTo>
                  <a:cubicBezTo>
                    <a:pt x="248" y="2881"/>
                    <a:pt x="181" y="2947"/>
                    <a:pt x="115" y="2938"/>
                  </a:cubicBezTo>
                  <a:cubicBezTo>
                    <a:pt x="76" y="2938"/>
                    <a:pt x="38" y="2909"/>
                    <a:pt x="10" y="2899"/>
                  </a:cubicBezTo>
                  <a:cubicBezTo>
                    <a:pt x="19" y="2833"/>
                    <a:pt x="143" y="2795"/>
                    <a:pt x="201" y="2785"/>
                  </a:cubicBezTo>
                  <a:cubicBezTo>
                    <a:pt x="248" y="2756"/>
                    <a:pt x="410" y="2699"/>
                    <a:pt x="382" y="2614"/>
                  </a:cubicBezTo>
                  <a:cubicBezTo>
                    <a:pt x="363" y="2575"/>
                    <a:pt x="267" y="2566"/>
                    <a:pt x="239" y="2528"/>
                  </a:cubicBezTo>
                  <a:cubicBezTo>
                    <a:pt x="229" y="2509"/>
                    <a:pt x="248" y="2470"/>
                    <a:pt x="248" y="2442"/>
                  </a:cubicBezTo>
                  <a:cubicBezTo>
                    <a:pt x="239" y="2413"/>
                    <a:pt x="258" y="2394"/>
                    <a:pt x="277" y="2375"/>
                  </a:cubicBezTo>
                  <a:cubicBezTo>
                    <a:pt x="305" y="2337"/>
                    <a:pt x="296" y="2308"/>
                    <a:pt x="315" y="2270"/>
                  </a:cubicBezTo>
                  <a:cubicBezTo>
                    <a:pt x="325" y="2251"/>
                    <a:pt x="201" y="2261"/>
                    <a:pt x="181" y="2261"/>
                  </a:cubicBezTo>
                  <a:cubicBezTo>
                    <a:pt x="115" y="2261"/>
                    <a:pt x="105" y="2194"/>
                    <a:pt x="96" y="2137"/>
                  </a:cubicBezTo>
                  <a:cubicBezTo>
                    <a:pt x="67" y="2089"/>
                    <a:pt x="48" y="1984"/>
                    <a:pt x="58" y="1927"/>
                  </a:cubicBezTo>
                  <a:cubicBezTo>
                    <a:pt x="76" y="1851"/>
                    <a:pt x="124" y="1822"/>
                    <a:pt x="38" y="1765"/>
                  </a:cubicBezTo>
                  <a:cubicBezTo>
                    <a:pt x="0" y="1736"/>
                    <a:pt x="67" y="1717"/>
                    <a:pt x="86" y="1727"/>
                  </a:cubicBezTo>
                  <a:cubicBezTo>
                    <a:pt x="134" y="1736"/>
                    <a:pt x="162" y="1765"/>
                    <a:pt x="201" y="1707"/>
                  </a:cubicBezTo>
                  <a:cubicBezTo>
                    <a:pt x="229" y="1641"/>
                    <a:pt x="181" y="1555"/>
                    <a:pt x="258" y="1526"/>
                  </a:cubicBezTo>
                  <a:cubicBezTo>
                    <a:pt x="305" y="1517"/>
                    <a:pt x="325" y="1469"/>
                    <a:pt x="353" y="1460"/>
                  </a:cubicBezTo>
                  <a:cubicBezTo>
                    <a:pt x="372" y="1450"/>
                    <a:pt x="410" y="1488"/>
                    <a:pt x="439" y="1488"/>
                  </a:cubicBezTo>
                  <a:cubicBezTo>
                    <a:pt x="506" y="1469"/>
                    <a:pt x="487" y="1431"/>
                    <a:pt x="525" y="1412"/>
                  </a:cubicBezTo>
                  <a:cubicBezTo>
                    <a:pt x="563" y="1393"/>
                    <a:pt x="620" y="1402"/>
                    <a:pt x="630" y="1364"/>
                  </a:cubicBezTo>
                  <a:cubicBezTo>
                    <a:pt x="677" y="1250"/>
                    <a:pt x="515" y="1269"/>
                    <a:pt x="668" y="1173"/>
                  </a:cubicBezTo>
                  <a:cubicBezTo>
                    <a:pt x="715" y="1145"/>
                    <a:pt x="754" y="1107"/>
                    <a:pt x="811" y="1078"/>
                  </a:cubicBezTo>
                  <a:cubicBezTo>
                    <a:pt x="839" y="1068"/>
                    <a:pt x="877" y="1078"/>
                    <a:pt x="906" y="1068"/>
                  </a:cubicBezTo>
                  <a:cubicBezTo>
                    <a:pt x="944" y="1050"/>
                    <a:pt x="906" y="1002"/>
                    <a:pt x="916" y="983"/>
                  </a:cubicBezTo>
                  <a:cubicBezTo>
                    <a:pt x="906" y="964"/>
                    <a:pt x="906" y="840"/>
                    <a:pt x="906" y="821"/>
                  </a:cubicBezTo>
                  <a:cubicBezTo>
                    <a:pt x="916" y="763"/>
                    <a:pt x="982" y="783"/>
                    <a:pt x="897" y="725"/>
                  </a:cubicBezTo>
                  <a:cubicBezTo>
                    <a:pt x="830" y="678"/>
                    <a:pt x="1087" y="659"/>
                    <a:pt x="964" y="582"/>
                  </a:cubicBezTo>
                  <a:cubicBezTo>
                    <a:pt x="925" y="554"/>
                    <a:pt x="830" y="573"/>
                    <a:pt x="820" y="525"/>
                  </a:cubicBezTo>
                  <a:cubicBezTo>
                    <a:pt x="811" y="487"/>
                    <a:pt x="763" y="496"/>
                    <a:pt x="725" y="496"/>
                  </a:cubicBezTo>
                  <a:cubicBezTo>
                    <a:pt x="677" y="506"/>
                    <a:pt x="649" y="487"/>
                    <a:pt x="630" y="449"/>
                  </a:cubicBezTo>
                  <a:cubicBezTo>
                    <a:pt x="601" y="392"/>
                    <a:pt x="610" y="334"/>
                    <a:pt x="601" y="277"/>
                  </a:cubicBezTo>
                  <a:cubicBezTo>
                    <a:pt x="715" y="277"/>
                    <a:pt x="715" y="277"/>
                    <a:pt x="715" y="277"/>
                  </a:cubicBezTo>
                  <a:cubicBezTo>
                    <a:pt x="735" y="267"/>
                    <a:pt x="744" y="258"/>
                    <a:pt x="754" y="248"/>
                  </a:cubicBezTo>
                  <a:cubicBezTo>
                    <a:pt x="763" y="229"/>
                    <a:pt x="773" y="210"/>
                    <a:pt x="773" y="191"/>
                  </a:cubicBezTo>
                  <a:cubicBezTo>
                    <a:pt x="773" y="153"/>
                    <a:pt x="763" y="115"/>
                    <a:pt x="773" y="86"/>
                  </a:cubicBezTo>
                  <a:cubicBezTo>
                    <a:pt x="782" y="38"/>
                    <a:pt x="820" y="20"/>
                    <a:pt x="859" y="0"/>
                  </a:cubicBezTo>
                  <a:cubicBezTo>
                    <a:pt x="877" y="38"/>
                    <a:pt x="964" y="96"/>
                    <a:pt x="973" y="143"/>
                  </a:cubicBezTo>
                  <a:cubicBezTo>
                    <a:pt x="982" y="182"/>
                    <a:pt x="964" y="220"/>
                    <a:pt x="973" y="267"/>
                  </a:cubicBezTo>
                  <a:cubicBezTo>
                    <a:pt x="982" y="325"/>
                    <a:pt x="1078" y="363"/>
                    <a:pt x="1106" y="420"/>
                  </a:cubicBezTo>
                  <a:cubicBezTo>
                    <a:pt x="1135" y="449"/>
                    <a:pt x="1145" y="525"/>
                    <a:pt x="1145" y="56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4" name="Freeform 12">
              <a:extLst>
                <a:ext uri="{FF2B5EF4-FFF2-40B4-BE49-F238E27FC236}">
                  <a16:creationId xmlns:a16="http://schemas.microsoft.com/office/drawing/2014/main" id="{8BDFDFE5-17AD-4F47-B7CD-4F57B0D10273}"/>
                </a:ext>
              </a:extLst>
            </p:cNvPr>
            <p:cNvSpPr>
              <a:spLocks noChangeArrowheads="1"/>
            </p:cNvSpPr>
            <p:nvPr/>
          </p:nvSpPr>
          <p:spPr bwMode="auto">
            <a:xfrm>
              <a:off x="6826322" y="2004296"/>
              <a:ext cx="283570" cy="542653"/>
            </a:xfrm>
            <a:custGeom>
              <a:avLst/>
              <a:gdLst>
                <a:gd name="T0" fmla="*/ 274424 w 1145"/>
                <a:gd name="T1" fmla="*/ 0 h 2194"/>
                <a:gd name="T2" fmla="*/ 274424 w 1145"/>
                <a:gd name="T3" fmla="*/ 0 h 2194"/>
                <a:gd name="T4" fmla="*/ 288841 w 1145"/>
                <a:gd name="T5" fmla="*/ 127723 h 2194"/>
                <a:gd name="T6" fmla="*/ 288841 w 1145"/>
                <a:gd name="T7" fmla="*/ 237058 h 2194"/>
                <a:gd name="T8" fmla="*/ 378824 w 1145"/>
                <a:gd name="T9" fmla="*/ 227118 h 2194"/>
                <a:gd name="T10" fmla="*/ 435996 w 1145"/>
                <a:gd name="T11" fmla="*/ 269858 h 2194"/>
                <a:gd name="T12" fmla="*/ 459362 w 1145"/>
                <a:gd name="T13" fmla="*/ 312598 h 2194"/>
                <a:gd name="T14" fmla="*/ 497642 w 1145"/>
                <a:gd name="T15" fmla="*/ 364781 h 2194"/>
                <a:gd name="T16" fmla="*/ 563762 w 1145"/>
                <a:gd name="T17" fmla="*/ 383666 h 2194"/>
                <a:gd name="T18" fmla="*/ 563762 w 1145"/>
                <a:gd name="T19" fmla="*/ 383666 h 2194"/>
                <a:gd name="T20" fmla="*/ 530951 w 1145"/>
                <a:gd name="T21" fmla="*/ 454734 h 2194"/>
                <a:gd name="T22" fmla="*/ 540397 w 1145"/>
                <a:gd name="T23" fmla="*/ 582954 h 2194"/>
                <a:gd name="T24" fmla="*/ 535425 w 1145"/>
                <a:gd name="T25" fmla="*/ 639609 h 2194"/>
                <a:gd name="T26" fmla="*/ 511562 w 1145"/>
                <a:gd name="T27" fmla="*/ 706204 h 2194"/>
                <a:gd name="T28" fmla="*/ 492671 w 1145"/>
                <a:gd name="T29" fmla="*/ 753417 h 2194"/>
                <a:gd name="T30" fmla="*/ 497642 w 1145"/>
                <a:gd name="T31" fmla="*/ 791187 h 2194"/>
                <a:gd name="T32" fmla="*/ 412133 w 1145"/>
                <a:gd name="T33" fmla="*/ 820012 h 2194"/>
                <a:gd name="T34" fmla="*/ 402687 w 1145"/>
                <a:gd name="T35" fmla="*/ 947735 h 2194"/>
                <a:gd name="T36" fmla="*/ 468808 w 1145"/>
                <a:gd name="T37" fmla="*/ 962147 h 2194"/>
                <a:gd name="T38" fmla="*/ 492671 w 1145"/>
                <a:gd name="T39" fmla="*/ 1009360 h 2194"/>
                <a:gd name="T40" fmla="*/ 497642 w 1145"/>
                <a:gd name="T41" fmla="*/ 1033215 h 2194"/>
                <a:gd name="T42" fmla="*/ 497642 w 1145"/>
                <a:gd name="T43" fmla="*/ 1033215 h 2194"/>
                <a:gd name="T44" fmla="*/ 440470 w 1145"/>
                <a:gd name="T45" fmla="*/ 1085397 h 2194"/>
                <a:gd name="T46" fmla="*/ 369379 w 1145"/>
                <a:gd name="T47" fmla="*/ 1066512 h 2194"/>
                <a:gd name="T48" fmla="*/ 222721 w 1145"/>
                <a:gd name="T49" fmla="*/ 1018802 h 2194"/>
                <a:gd name="T50" fmla="*/ 222721 w 1145"/>
                <a:gd name="T51" fmla="*/ 1018802 h 2194"/>
                <a:gd name="T52" fmla="*/ 203332 w 1145"/>
                <a:gd name="T53" fmla="*/ 947735 h 2194"/>
                <a:gd name="T54" fmla="*/ 137212 w 1145"/>
                <a:gd name="T55" fmla="*/ 871697 h 2194"/>
                <a:gd name="T56" fmla="*/ 137212 w 1145"/>
                <a:gd name="T57" fmla="*/ 810072 h 2194"/>
                <a:gd name="T58" fmla="*/ 80537 w 1145"/>
                <a:gd name="T59" fmla="*/ 739004 h 2194"/>
                <a:gd name="T60" fmla="*/ 80537 w 1145"/>
                <a:gd name="T61" fmla="*/ 739004 h 2194"/>
                <a:gd name="T62" fmla="*/ 75566 w 1145"/>
                <a:gd name="T63" fmla="*/ 668434 h 2194"/>
                <a:gd name="T64" fmla="*/ 56675 w 1145"/>
                <a:gd name="T65" fmla="*/ 620724 h 2194"/>
                <a:gd name="T66" fmla="*/ 28337 w 1145"/>
                <a:gd name="T67" fmla="*/ 525801 h 2194"/>
                <a:gd name="T68" fmla="*/ 23366 w 1145"/>
                <a:gd name="T69" fmla="*/ 450261 h 2194"/>
                <a:gd name="T70" fmla="*/ 18892 w 1145"/>
                <a:gd name="T71" fmla="*/ 327011 h 2194"/>
                <a:gd name="T72" fmla="*/ 56675 w 1145"/>
                <a:gd name="T73" fmla="*/ 269858 h 2194"/>
                <a:gd name="T74" fmla="*/ 94458 w 1145"/>
                <a:gd name="T75" fmla="*/ 198791 h 2194"/>
                <a:gd name="T76" fmla="*/ 127766 w 1145"/>
                <a:gd name="T77" fmla="*/ 156548 h 2194"/>
                <a:gd name="T78" fmla="*/ 165549 w 1145"/>
                <a:gd name="T79" fmla="*/ 132693 h 2194"/>
                <a:gd name="T80" fmla="*/ 184441 w 1145"/>
                <a:gd name="T81" fmla="*/ 108838 h 2194"/>
                <a:gd name="T82" fmla="*/ 222721 w 1145"/>
                <a:gd name="T83" fmla="*/ 80510 h 2194"/>
                <a:gd name="T84" fmla="*/ 246087 w 1145"/>
                <a:gd name="T85" fmla="*/ 32800 h 2194"/>
                <a:gd name="T86" fmla="*/ 274424 w 1145"/>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5" h="2194">
                  <a:moveTo>
                    <a:pt x="552" y="0"/>
                  </a:moveTo>
                  <a:lnTo>
                    <a:pt x="552" y="0"/>
                  </a:lnTo>
                  <a:cubicBezTo>
                    <a:pt x="638" y="57"/>
                    <a:pt x="552" y="181"/>
                    <a:pt x="581" y="257"/>
                  </a:cubicBezTo>
                  <a:cubicBezTo>
                    <a:pt x="600" y="343"/>
                    <a:pt x="572" y="410"/>
                    <a:pt x="581" y="477"/>
                  </a:cubicBezTo>
                  <a:cubicBezTo>
                    <a:pt x="619" y="496"/>
                    <a:pt x="696" y="419"/>
                    <a:pt x="762" y="457"/>
                  </a:cubicBezTo>
                  <a:cubicBezTo>
                    <a:pt x="810" y="477"/>
                    <a:pt x="848" y="505"/>
                    <a:pt x="877" y="543"/>
                  </a:cubicBezTo>
                  <a:cubicBezTo>
                    <a:pt x="905" y="572"/>
                    <a:pt x="896" y="610"/>
                    <a:pt x="924" y="629"/>
                  </a:cubicBezTo>
                  <a:cubicBezTo>
                    <a:pt x="963" y="667"/>
                    <a:pt x="982" y="715"/>
                    <a:pt x="1001" y="734"/>
                  </a:cubicBezTo>
                  <a:cubicBezTo>
                    <a:pt x="1048" y="772"/>
                    <a:pt x="1087" y="753"/>
                    <a:pt x="1134" y="772"/>
                  </a:cubicBezTo>
                  <a:cubicBezTo>
                    <a:pt x="1144" y="820"/>
                    <a:pt x="1077" y="868"/>
                    <a:pt x="1068" y="915"/>
                  </a:cubicBezTo>
                  <a:cubicBezTo>
                    <a:pt x="1048" y="982"/>
                    <a:pt x="1058" y="1116"/>
                    <a:pt x="1087" y="1173"/>
                  </a:cubicBezTo>
                  <a:cubicBezTo>
                    <a:pt x="1106" y="1220"/>
                    <a:pt x="1106" y="1249"/>
                    <a:pt x="1077" y="1287"/>
                  </a:cubicBezTo>
                  <a:cubicBezTo>
                    <a:pt x="1039" y="1335"/>
                    <a:pt x="1048" y="1363"/>
                    <a:pt x="1029" y="1421"/>
                  </a:cubicBezTo>
                  <a:cubicBezTo>
                    <a:pt x="1029" y="1468"/>
                    <a:pt x="1029" y="1497"/>
                    <a:pt x="991" y="1516"/>
                  </a:cubicBezTo>
                  <a:cubicBezTo>
                    <a:pt x="972" y="1535"/>
                    <a:pt x="1001" y="1573"/>
                    <a:pt x="1001" y="1592"/>
                  </a:cubicBezTo>
                  <a:cubicBezTo>
                    <a:pt x="1001" y="1650"/>
                    <a:pt x="877" y="1621"/>
                    <a:pt x="829" y="1650"/>
                  </a:cubicBezTo>
                  <a:cubicBezTo>
                    <a:pt x="762" y="1697"/>
                    <a:pt x="705" y="1859"/>
                    <a:pt x="810" y="1907"/>
                  </a:cubicBezTo>
                  <a:cubicBezTo>
                    <a:pt x="858" y="1926"/>
                    <a:pt x="896" y="1926"/>
                    <a:pt x="943" y="1936"/>
                  </a:cubicBezTo>
                  <a:cubicBezTo>
                    <a:pt x="991" y="1945"/>
                    <a:pt x="982" y="2002"/>
                    <a:pt x="991" y="2031"/>
                  </a:cubicBezTo>
                  <a:cubicBezTo>
                    <a:pt x="1001" y="2079"/>
                    <a:pt x="1001" y="2079"/>
                    <a:pt x="1001" y="2079"/>
                  </a:cubicBezTo>
                  <a:cubicBezTo>
                    <a:pt x="972" y="2146"/>
                    <a:pt x="953" y="2165"/>
                    <a:pt x="886" y="2184"/>
                  </a:cubicBezTo>
                  <a:cubicBezTo>
                    <a:pt x="848" y="2193"/>
                    <a:pt x="772" y="2165"/>
                    <a:pt x="743" y="2146"/>
                  </a:cubicBezTo>
                  <a:cubicBezTo>
                    <a:pt x="686" y="2098"/>
                    <a:pt x="524" y="2041"/>
                    <a:pt x="448" y="2050"/>
                  </a:cubicBezTo>
                  <a:cubicBezTo>
                    <a:pt x="448" y="2012"/>
                    <a:pt x="438" y="1936"/>
                    <a:pt x="409" y="1907"/>
                  </a:cubicBezTo>
                  <a:cubicBezTo>
                    <a:pt x="381" y="1850"/>
                    <a:pt x="285" y="1812"/>
                    <a:pt x="276" y="1754"/>
                  </a:cubicBezTo>
                  <a:cubicBezTo>
                    <a:pt x="267" y="1707"/>
                    <a:pt x="285" y="1669"/>
                    <a:pt x="276" y="1630"/>
                  </a:cubicBezTo>
                  <a:cubicBezTo>
                    <a:pt x="267" y="1583"/>
                    <a:pt x="180" y="1525"/>
                    <a:pt x="162" y="1487"/>
                  </a:cubicBezTo>
                  <a:cubicBezTo>
                    <a:pt x="152" y="1345"/>
                    <a:pt x="152" y="1345"/>
                    <a:pt x="152" y="1345"/>
                  </a:cubicBezTo>
                  <a:cubicBezTo>
                    <a:pt x="142" y="1306"/>
                    <a:pt x="123" y="1278"/>
                    <a:pt x="114" y="1249"/>
                  </a:cubicBezTo>
                  <a:cubicBezTo>
                    <a:pt x="104" y="1173"/>
                    <a:pt x="85" y="1125"/>
                    <a:pt x="57" y="1058"/>
                  </a:cubicBezTo>
                  <a:cubicBezTo>
                    <a:pt x="28" y="1011"/>
                    <a:pt x="57" y="963"/>
                    <a:pt x="47" y="906"/>
                  </a:cubicBezTo>
                  <a:cubicBezTo>
                    <a:pt x="38" y="829"/>
                    <a:pt x="0" y="734"/>
                    <a:pt x="38" y="658"/>
                  </a:cubicBezTo>
                  <a:cubicBezTo>
                    <a:pt x="57" y="620"/>
                    <a:pt x="95" y="582"/>
                    <a:pt x="114" y="543"/>
                  </a:cubicBezTo>
                  <a:cubicBezTo>
                    <a:pt x="142" y="505"/>
                    <a:pt x="152" y="448"/>
                    <a:pt x="190" y="400"/>
                  </a:cubicBezTo>
                  <a:cubicBezTo>
                    <a:pt x="209" y="372"/>
                    <a:pt x="209" y="333"/>
                    <a:pt x="257" y="315"/>
                  </a:cubicBezTo>
                  <a:cubicBezTo>
                    <a:pt x="285" y="305"/>
                    <a:pt x="305" y="286"/>
                    <a:pt x="333" y="267"/>
                  </a:cubicBezTo>
                  <a:cubicBezTo>
                    <a:pt x="352" y="257"/>
                    <a:pt x="362" y="238"/>
                    <a:pt x="371" y="219"/>
                  </a:cubicBezTo>
                  <a:cubicBezTo>
                    <a:pt x="390" y="190"/>
                    <a:pt x="419" y="190"/>
                    <a:pt x="448" y="162"/>
                  </a:cubicBezTo>
                  <a:cubicBezTo>
                    <a:pt x="467" y="133"/>
                    <a:pt x="476" y="95"/>
                    <a:pt x="495" y="66"/>
                  </a:cubicBezTo>
                  <a:cubicBezTo>
                    <a:pt x="552" y="0"/>
                    <a:pt x="552" y="0"/>
                    <a:pt x="55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5" name="Freeform 13">
              <a:extLst>
                <a:ext uri="{FF2B5EF4-FFF2-40B4-BE49-F238E27FC236}">
                  <a16:creationId xmlns:a16="http://schemas.microsoft.com/office/drawing/2014/main" id="{2D529A7A-ADC9-46D0-A692-5D8B9464049C}"/>
                </a:ext>
              </a:extLst>
            </p:cNvPr>
            <p:cNvSpPr>
              <a:spLocks noChangeArrowheads="1"/>
            </p:cNvSpPr>
            <p:nvPr/>
          </p:nvSpPr>
          <p:spPr bwMode="auto">
            <a:xfrm>
              <a:off x="6929798" y="2505085"/>
              <a:ext cx="424960" cy="507108"/>
            </a:xfrm>
            <a:custGeom>
              <a:avLst/>
              <a:gdLst>
                <a:gd name="T0" fmla="*/ 14413 w 1718"/>
                <a:gd name="T1" fmla="*/ 9432 h 2051"/>
                <a:gd name="T2" fmla="*/ 14413 w 1718"/>
                <a:gd name="T3" fmla="*/ 9432 h 2051"/>
                <a:gd name="T4" fmla="*/ 161028 w 1718"/>
                <a:gd name="T5" fmla="*/ 57086 h 2051"/>
                <a:gd name="T6" fmla="*/ 232099 w 1718"/>
                <a:gd name="T7" fmla="*/ 75949 h 2051"/>
                <a:gd name="T8" fmla="*/ 289254 w 1718"/>
                <a:gd name="T9" fmla="*/ 23827 h 2051"/>
                <a:gd name="T10" fmla="*/ 289254 w 1718"/>
                <a:gd name="T11" fmla="*/ 23827 h 2051"/>
                <a:gd name="T12" fmla="*/ 331996 w 1718"/>
                <a:gd name="T13" fmla="*/ 33259 h 2051"/>
                <a:gd name="T14" fmla="*/ 393127 w 1718"/>
                <a:gd name="T15" fmla="*/ 33259 h 2051"/>
                <a:gd name="T16" fmla="*/ 497498 w 1718"/>
                <a:gd name="T17" fmla="*/ 37726 h 2051"/>
                <a:gd name="T18" fmla="*/ 564096 w 1718"/>
                <a:gd name="T19" fmla="*/ 52122 h 2051"/>
                <a:gd name="T20" fmla="*/ 644610 w 1718"/>
                <a:gd name="T21" fmla="*/ 28295 h 2051"/>
                <a:gd name="T22" fmla="*/ 687352 w 1718"/>
                <a:gd name="T23" fmla="*/ 33259 h 2051"/>
                <a:gd name="T24" fmla="*/ 720651 w 1718"/>
                <a:gd name="T25" fmla="*/ 57086 h 2051"/>
                <a:gd name="T26" fmla="*/ 762896 w 1718"/>
                <a:gd name="T27" fmla="*/ 70985 h 2051"/>
                <a:gd name="T28" fmla="*/ 762896 w 1718"/>
                <a:gd name="T29" fmla="*/ 70985 h 2051"/>
                <a:gd name="T30" fmla="*/ 801165 w 1718"/>
                <a:gd name="T31" fmla="*/ 80417 h 2051"/>
                <a:gd name="T32" fmla="*/ 838937 w 1718"/>
                <a:gd name="T33" fmla="*/ 94812 h 2051"/>
                <a:gd name="T34" fmla="*/ 801165 w 1718"/>
                <a:gd name="T35" fmla="*/ 141970 h 2051"/>
                <a:gd name="T36" fmla="*/ 753453 w 1718"/>
                <a:gd name="T37" fmla="*/ 212955 h 2051"/>
                <a:gd name="T38" fmla="*/ 762896 w 1718"/>
                <a:gd name="T39" fmla="*/ 255645 h 2051"/>
                <a:gd name="T40" fmla="*/ 772339 w 1718"/>
                <a:gd name="T41" fmla="*/ 341026 h 2051"/>
                <a:gd name="T42" fmla="*/ 739537 w 1718"/>
                <a:gd name="T43" fmla="*/ 482996 h 2051"/>
                <a:gd name="T44" fmla="*/ 720651 w 1718"/>
                <a:gd name="T45" fmla="*/ 587240 h 2051"/>
                <a:gd name="T46" fmla="*/ 777309 w 1718"/>
                <a:gd name="T47" fmla="*/ 615535 h 2051"/>
                <a:gd name="T48" fmla="*/ 791225 w 1718"/>
                <a:gd name="T49" fmla="*/ 662692 h 2051"/>
                <a:gd name="T50" fmla="*/ 820051 w 1718"/>
                <a:gd name="T51" fmla="*/ 748073 h 2051"/>
                <a:gd name="T52" fmla="*/ 805638 w 1718"/>
                <a:gd name="T53" fmla="*/ 814094 h 2051"/>
                <a:gd name="T54" fmla="*/ 824524 w 1718"/>
                <a:gd name="T55" fmla="*/ 913870 h 2051"/>
                <a:gd name="T56" fmla="*/ 820051 w 1718"/>
                <a:gd name="T57" fmla="*/ 1003718 h 2051"/>
                <a:gd name="T58" fmla="*/ 820051 w 1718"/>
                <a:gd name="T59" fmla="*/ 1003718 h 2051"/>
                <a:gd name="T60" fmla="*/ 796195 w 1718"/>
                <a:gd name="T61" fmla="*/ 998754 h 2051"/>
                <a:gd name="T62" fmla="*/ 668466 w 1718"/>
                <a:gd name="T63" fmla="*/ 998754 h 2051"/>
                <a:gd name="T64" fmla="*/ 644610 w 1718"/>
                <a:gd name="T65" fmla="*/ 975424 h 2051"/>
                <a:gd name="T66" fmla="*/ 601868 w 1718"/>
                <a:gd name="T67" fmla="*/ 989323 h 2051"/>
                <a:gd name="T68" fmla="*/ 535767 w 1718"/>
                <a:gd name="T69" fmla="*/ 951597 h 2051"/>
                <a:gd name="T70" fmla="*/ 506941 w 1718"/>
                <a:gd name="T71" fmla="*/ 923302 h 2051"/>
                <a:gd name="T72" fmla="*/ 440840 w 1718"/>
                <a:gd name="T73" fmla="*/ 946633 h 2051"/>
                <a:gd name="T74" fmla="*/ 331996 w 1718"/>
                <a:gd name="T75" fmla="*/ 975424 h 2051"/>
                <a:gd name="T76" fmla="*/ 284284 w 1718"/>
                <a:gd name="T77" fmla="*/ 975424 h 2051"/>
                <a:gd name="T78" fmla="*/ 218183 w 1718"/>
                <a:gd name="T79" fmla="*/ 994287 h 2051"/>
                <a:gd name="T80" fmla="*/ 127729 w 1718"/>
                <a:gd name="T81" fmla="*/ 1017618 h 2051"/>
                <a:gd name="T82" fmla="*/ 127729 w 1718"/>
                <a:gd name="T83" fmla="*/ 1017618 h 2051"/>
                <a:gd name="T84" fmla="*/ 123256 w 1718"/>
                <a:gd name="T85" fmla="*/ 951597 h 2051"/>
                <a:gd name="T86" fmla="*/ 123256 w 1718"/>
                <a:gd name="T87" fmla="*/ 875648 h 2051"/>
                <a:gd name="T88" fmla="*/ 108843 w 1718"/>
                <a:gd name="T89" fmla="*/ 823526 h 2051"/>
                <a:gd name="T90" fmla="*/ 137669 w 1718"/>
                <a:gd name="T91" fmla="*/ 729210 h 2051"/>
                <a:gd name="T92" fmla="*/ 161028 w 1718"/>
                <a:gd name="T93" fmla="*/ 634398 h 2051"/>
                <a:gd name="T94" fmla="*/ 279811 w 1718"/>
                <a:gd name="T95" fmla="*/ 468600 h 2051"/>
                <a:gd name="T96" fmla="*/ 293727 w 1718"/>
                <a:gd name="T97" fmla="*/ 359889 h 2051"/>
                <a:gd name="T98" fmla="*/ 312613 w 1718"/>
                <a:gd name="T99" fmla="*/ 217919 h 2051"/>
                <a:gd name="T100" fmla="*/ 331996 w 1718"/>
                <a:gd name="T101" fmla="*/ 146934 h 2051"/>
                <a:gd name="T102" fmla="*/ 279811 w 1718"/>
                <a:gd name="T103" fmla="*/ 160833 h 2051"/>
                <a:gd name="T104" fmla="*/ 203770 w 1718"/>
                <a:gd name="T105" fmla="*/ 151402 h 2051"/>
                <a:gd name="T106" fmla="*/ 80514 w 1718"/>
                <a:gd name="T107" fmla="*/ 108711 h 2051"/>
                <a:gd name="T108" fmla="*/ 37772 w 1718"/>
                <a:gd name="T109" fmla="*/ 66517 h 2051"/>
                <a:gd name="T110" fmla="*/ 14413 w 1718"/>
                <a:gd name="T111" fmla="*/ 9432 h 20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8" h="2051">
                  <a:moveTo>
                    <a:pt x="29" y="19"/>
                  </a:moveTo>
                  <a:lnTo>
                    <a:pt x="29" y="19"/>
                  </a:lnTo>
                  <a:cubicBezTo>
                    <a:pt x="105" y="10"/>
                    <a:pt x="267" y="67"/>
                    <a:pt x="324" y="115"/>
                  </a:cubicBezTo>
                  <a:cubicBezTo>
                    <a:pt x="353" y="134"/>
                    <a:pt x="429" y="162"/>
                    <a:pt x="467" y="153"/>
                  </a:cubicBezTo>
                  <a:cubicBezTo>
                    <a:pt x="534" y="134"/>
                    <a:pt x="553" y="115"/>
                    <a:pt x="582" y="48"/>
                  </a:cubicBezTo>
                  <a:cubicBezTo>
                    <a:pt x="610" y="57"/>
                    <a:pt x="639" y="57"/>
                    <a:pt x="668" y="67"/>
                  </a:cubicBezTo>
                  <a:cubicBezTo>
                    <a:pt x="725" y="95"/>
                    <a:pt x="744" y="134"/>
                    <a:pt x="791" y="67"/>
                  </a:cubicBezTo>
                  <a:cubicBezTo>
                    <a:pt x="849" y="0"/>
                    <a:pt x="935" y="57"/>
                    <a:pt x="1001" y="76"/>
                  </a:cubicBezTo>
                  <a:cubicBezTo>
                    <a:pt x="1040" y="95"/>
                    <a:pt x="1087" y="95"/>
                    <a:pt x="1135" y="105"/>
                  </a:cubicBezTo>
                  <a:cubicBezTo>
                    <a:pt x="1202" y="115"/>
                    <a:pt x="1240" y="67"/>
                    <a:pt x="1297" y="57"/>
                  </a:cubicBezTo>
                  <a:cubicBezTo>
                    <a:pt x="1325" y="57"/>
                    <a:pt x="1354" y="57"/>
                    <a:pt x="1383" y="67"/>
                  </a:cubicBezTo>
                  <a:cubicBezTo>
                    <a:pt x="1412" y="76"/>
                    <a:pt x="1421" y="105"/>
                    <a:pt x="1450" y="115"/>
                  </a:cubicBezTo>
                  <a:cubicBezTo>
                    <a:pt x="1478" y="124"/>
                    <a:pt x="1507" y="134"/>
                    <a:pt x="1535" y="143"/>
                  </a:cubicBezTo>
                  <a:cubicBezTo>
                    <a:pt x="1564" y="143"/>
                    <a:pt x="1583" y="162"/>
                    <a:pt x="1612" y="162"/>
                  </a:cubicBezTo>
                  <a:cubicBezTo>
                    <a:pt x="1640" y="162"/>
                    <a:pt x="1679" y="162"/>
                    <a:pt x="1688" y="191"/>
                  </a:cubicBezTo>
                  <a:cubicBezTo>
                    <a:pt x="1717" y="257"/>
                    <a:pt x="1640" y="267"/>
                    <a:pt x="1612" y="286"/>
                  </a:cubicBezTo>
                  <a:cubicBezTo>
                    <a:pt x="1554" y="315"/>
                    <a:pt x="1526" y="372"/>
                    <a:pt x="1516" y="429"/>
                  </a:cubicBezTo>
                  <a:cubicBezTo>
                    <a:pt x="1526" y="448"/>
                    <a:pt x="1545" y="486"/>
                    <a:pt x="1535" y="515"/>
                  </a:cubicBezTo>
                  <a:cubicBezTo>
                    <a:pt x="1507" y="572"/>
                    <a:pt x="1545" y="629"/>
                    <a:pt x="1554" y="687"/>
                  </a:cubicBezTo>
                  <a:cubicBezTo>
                    <a:pt x="1574" y="782"/>
                    <a:pt x="1545" y="887"/>
                    <a:pt x="1488" y="973"/>
                  </a:cubicBezTo>
                  <a:cubicBezTo>
                    <a:pt x="1440" y="1049"/>
                    <a:pt x="1325" y="1106"/>
                    <a:pt x="1450" y="1183"/>
                  </a:cubicBezTo>
                  <a:cubicBezTo>
                    <a:pt x="1478" y="1183"/>
                    <a:pt x="1564" y="1221"/>
                    <a:pt x="1564" y="1240"/>
                  </a:cubicBezTo>
                  <a:cubicBezTo>
                    <a:pt x="1574" y="1278"/>
                    <a:pt x="1574" y="1297"/>
                    <a:pt x="1592" y="1335"/>
                  </a:cubicBezTo>
                  <a:cubicBezTo>
                    <a:pt x="1631" y="1392"/>
                    <a:pt x="1650" y="1440"/>
                    <a:pt x="1650" y="1507"/>
                  </a:cubicBezTo>
                  <a:cubicBezTo>
                    <a:pt x="1650" y="1564"/>
                    <a:pt x="1631" y="1593"/>
                    <a:pt x="1621" y="1640"/>
                  </a:cubicBezTo>
                  <a:cubicBezTo>
                    <a:pt x="1612" y="1717"/>
                    <a:pt x="1669" y="1764"/>
                    <a:pt x="1659" y="1841"/>
                  </a:cubicBezTo>
                  <a:cubicBezTo>
                    <a:pt x="1650" y="1898"/>
                    <a:pt x="1640" y="1965"/>
                    <a:pt x="1650" y="2022"/>
                  </a:cubicBezTo>
                  <a:cubicBezTo>
                    <a:pt x="1631" y="2022"/>
                    <a:pt x="1612" y="2012"/>
                    <a:pt x="1602" y="2012"/>
                  </a:cubicBezTo>
                  <a:cubicBezTo>
                    <a:pt x="1497" y="1993"/>
                    <a:pt x="1450" y="2050"/>
                    <a:pt x="1345" y="2012"/>
                  </a:cubicBezTo>
                  <a:cubicBezTo>
                    <a:pt x="1335" y="2012"/>
                    <a:pt x="1325" y="1974"/>
                    <a:pt x="1297" y="1965"/>
                  </a:cubicBezTo>
                  <a:cubicBezTo>
                    <a:pt x="1268" y="1955"/>
                    <a:pt x="1249" y="1993"/>
                    <a:pt x="1211" y="1993"/>
                  </a:cubicBezTo>
                  <a:cubicBezTo>
                    <a:pt x="1202" y="1993"/>
                    <a:pt x="1078" y="1926"/>
                    <a:pt x="1078" y="1917"/>
                  </a:cubicBezTo>
                  <a:cubicBezTo>
                    <a:pt x="1058" y="1860"/>
                    <a:pt x="1097" y="1860"/>
                    <a:pt x="1020" y="1860"/>
                  </a:cubicBezTo>
                  <a:cubicBezTo>
                    <a:pt x="963" y="1860"/>
                    <a:pt x="935" y="1936"/>
                    <a:pt x="887" y="1907"/>
                  </a:cubicBezTo>
                  <a:cubicBezTo>
                    <a:pt x="791" y="1850"/>
                    <a:pt x="763" y="1946"/>
                    <a:pt x="668" y="1965"/>
                  </a:cubicBezTo>
                  <a:cubicBezTo>
                    <a:pt x="629" y="1974"/>
                    <a:pt x="601" y="1926"/>
                    <a:pt x="572" y="1965"/>
                  </a:cubicBezTo>
                  <a:cubicBezTo>
                    <a:pt x="515" y="2022"/>
                    <a:pt x="524" y="2003"/>
                    <a:pt x="439" y="2003"/>
                  </a:cubicBezTo>
                  <a:cubicBezTo>
                    <a:pt x="372" y="2003"/>
                    <a:pt x="315" y="2031"/>
                    <a:pt x="257" y="2050"/>
                  </a:cubicBezTo>
                  <a:cubicBezTo>
                    <a:pt x="248" y="2012"/>
                    <a:pt x="248" y="1955"/>
                    <a:pt x="248" y="1917"/>
                  </a:cubicBezTo>
                  <a:cubicBezTo>
                    <a:pt x="248" y="1860"/>
                    <a:pt x="267" y="1812"/>
                    <a:pt x="248" y="1764"/>
                  </a:cubicBezTo>
                  <a:cubicBezTo>
                    <a:pt x="229" y="1726"/>
                    <a:pt x="219" y="1698"/>
                    <a:pt x="219" y="1659"/>
                  </a:cubicBezTo>
                  <a:cubicBezTo>
                    <a:pt x="219" y="1574"/>
                    <a:pt x="238" y="1535"/>
                    <a:pt x="277" y="1469"/>
                  </a:cubicBezTo>
                  <a:cubicBezTo>
                    <a:pt x="324" y="1402"/>
                    <a:pt x="315" y="1364"/>
                    <a:pt x="324" y="1278"/>
                  </a:cubicBezTo>
                  <a:cubicBezTo>
                    <a:pt x="343" y="1145"/>
                    <a:pt x="563" y="1125"/>
                    <a:pt x="563" y="944"/>
                  </a:cubicBezTo>
                  <a:cubicBezTo>
                    <a:pt x="563" y="868"/>
                    <a:pt x="591" y="801"/>
                    <a:pt x="591" y="725"/>
                  </a:cubicBezTo>
                  <a:cubicBezTo>
                    <a:pt x="591" y="648"/>
                    <a:pt x="601" y="506"/>
                    <a:pt x="629" y="439"/>
                  </a:cubicBezTo>
                  <a:cubicBezTo>
                    <a:pt x="668" y="362"/>
                    <a:pt x="763" y="353"/>
                    <a:pt x="668" y="296"/>
                  </a:cubicBezTo>
                  <a:cubicBezTo>
                    <a:pt x="601" y="257"/>
                    <a:pt x="629" y="324"/>
                    <a:pt x="563" y="324"/>
                  </a:cubicBezTo>
                  <a:cubicBezTo>
                    <a:pt x="486" y="324"/>
                    <a:pt x="486" y="210"/>
                    <a:pt x="410" y="305"/>
                  </a:cubicBezTo>
                  <a:cubicBezTo>
                    <a:pt x="334" y="391"/>
                    <a:pt x="229" y="239"/>
                    <a:pt x="162" y="219"/>
                  </a:cubicBezTo>
                  <a:cubicBezTo>
                    <a:pt x="105" y="191"/>
                    <a:pt x="133" y="162"/>
                    <a:pt x="76" y="134"/>
                  </a:cubicBezTo>
                  <a:cubicBezTo>
                    <a:pt x="0" y="105"/>
                    <a:pt x="48" y="86"/>
                    <a:pt x="29"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6" name="Freeform 14">
              <a:extLst>
                <a:ext uri="{FF2B5EF4-FFF2-40B4-BE49-F238E27FC236}">
                  <a16:creationId xmlns:a16="http://schemas.microsoft.com/office/drawing/2014/main" id="{E1D84C15-618C-41AC-816F-32BAEBC98A47}"/>
                </a:ext>
              </a:extLst>
            </p:cNvPr>
            <p:cNvSpPr>
              <a:spLocks noChangeArrowheads="1"/>
            </p:cNvSpPr>
            <p:nvPr/>
          </p:nvSpPr>
          <p:spPr bwMode="auto">
            <a:xfrm>
              <a:off x="6191252" y="1978229"/>
              <a:ext cx="478672" cy="591627"/>
            </a:xfrm>
            <a:custGeom>
              <a:avLst/>
              <a:gdLst>
                <a:gd name="T0" fmla="*/ 52127 w 1936"/>
                <a:gd name="T1" fmla="*/ 890430 h 2394"/>
                <a:gd name="T2" fmla="*/ 52127 w 1936"/>
                <a:gd name="T3" fmla="*/ 890430 h 2394"/>
                <a:gd name="T4" fmla="*/ 70992 w 1936"/>
                <a:gd name="T5" fmla="*/ 871558 h 2394"/>
                <a:gd name="T6" fmla="*/ 32766 w 1936"/>
                <a:gd name="T7" fmla="*/ 833319 h 2394"/>
                <a:gd name="T8" fmla="*/ 23333 w 1936"/>
                <a:gd name="T9" fmla="*/ 738962 h 2394"/>
                <a:gd name="T10" fmla="*/ 56595 w 1936"/>
                <a:gd name="T11" fmla="*/ 676885 h 2394"/>
                <a:gd name="T12" fmla="*/ 13901 w 1936"/>
                <a:gd name="T13" fmla="*/ 615802 h 2394"/>
                <a:gd name="T14" fmla="*/ 32766 w 1936"/>
                <a:gd name="T15" fmla="*/ 416660 h 2394"/>
                <a:gd name="T16" fmla="*/ 47163 w 1936"/>
                <a:gd name="T17" fmla="*/ 326772 h 2394"/>
                <a:gd name="T18" fmla="*/ 113190 w 1936"/>
                <a:gd name="T19" fmla="*/ 217517 h 2394"/>
                <a:gd name="T20" fmla="*/ 151417 w 1936"/>
                <a:gd name="T21" fmla="*/ 137066 h 2394"/>
                <a:gd name="T22" fmla="*/ 160353 w 1936"/>
                <a:gd name="T23" fmla="*/ 80452 h 2394"/>
                <a:gd name="T24" fmla="*/ 174253 w 1936"/>
                <a:gd name="T25" fmla="*/ 56614 h 2394"/>
                <a:gd name="T26" fmla="*/ 184182 w 1936"/>
                <a:gd name="T27" fmla="*/ 18871 h 2394"/>
                <a:gd name="T28" fmla="*/ 250210 w 1936"/>
                <a:gd name="T29" fmla="*/ 4470 h 2394"/>
                <a:gd name="T30" fmla="*/ 321202 w 1936"/>
                <a:gd name="T31" fmla="*/ 32777 h 2394"/>
                <a:gd name="T32" fmla="*/ 358932 w 1936"/>
                <a:gd name="T33" fmla="*/ 37743 h 2394"/>
                <a:gd name="T34" fmla="*/ 358932 w 1936"/>
                <a:gd name="T35" fmla="*/ 37743 h 2394"/>
                <a:gd name="T36" fmla="*/ 429924 w 1936"/>
                <a:gd name="T37" fmla="*/ 42709 h 2394"/>
                <a:gd name="T38" fmla="*/ 548575 w 1936"/>
                <a:gd name="T39" fmla="*/ 75982 h 2394"/>
                <a:gd name="T40" fmla="*/ 605171 w 1936"/>
                <a:gd name="T41" fmla="*/ 132596 h 2394"/>
                <a:gd name="T42" fmla="*/ 629000 w 1936"/>
                <a:gd name="T43" fmla="*/ 175305 h 2394"/>
                <a:gd name="T44" fmla="*/ 671695 w 1936"/>
                <a:gd name="T45" fmla="*/ 160903 h 2394"/>
                <a:gd name="T46" fmla="*/ 737722 w 1936"/>
                <a:gd name="T47" fmla="*/ 175305 h 2394"/>
                <a:gd name="T48" fmla="*/ 828076 w 1936"/>
                <a:gd name="T49" fmla="*/ 217517 h 2394"/>
                <a:gd name="T50" fmla="*/ 931834 w 1936"/>
                <a:gd name="T51" fmla="*/ 255756 h 2394"/>
                <a:gd name="T52" fmla="*/ 955663 w 1936"/>
                <a:gd name="T53" fmla="*/ 289030 h 2394"/>
                <a:gd name="T54" fmla="*/ 917933 w 1936"/>
                <a:gd name="T55" fmla="*/ 383386 h 2394"/>
                <a:gd name="T56" fmla="*/ 832544 w 1936"/>
                <a:gd name="T57" fmla="*/ 520949 h 2394"/>
                <a:gd name="T58" fmla="*/ 823111 w 1936"/>
                <a:gd name="T59" fmla="*/ 558691 h 2394"/>
                <a:gd name="T60" fmla="*/ 894103 w 1936"/>
                <a:gd name="T61" fmla="*/ 620271 h 2394"/>
                <a:gd name="T62" fmla="*/ 884671 w 1936"/>
                <a:gd name="T63" fmla="*/ 667946 h 2394"/>
                <a:gd name="T64" fmla="*/ 870274 w 1936"/>
                <a:gd name="T65" fmla="*/ 686818 h 2394"/>
                <a:gd name="T66" fmla="*/ 851409 w 1936"/>
                <a:gd name="T67" fmla="*/ 724560 h 2394"/>
                <a:gd name="T68" fmla="*/ 846941 w 1936"/>
                <a:gd name="T69" fmla="*/ 757834 h 2394"/>
                <a:gd name="T70" fmla="*/ 851409 w 1936"/>
                <a:gd name="T71" fmla="*/ 786141 h 2394"/>
                <a:gd name="T72" fmla="*/ 851409 w 1936"/>
                <a:gd name="T73" fmla="*/ 786141 h 2394"/>
                <a:gd name="T74" fmla="*/ 804246 w 1936"/>
                <a:gd name="T75" fmla="*/ 805012 h 2394"/>
                <a:gd name="T76" fmla="*/ 752119 w 1936"/>
                <a:gd name="T77" fmla="*/ 838285 h 2394"/>
                <a:gd name="T78" fmla="*/ 718857 w 1936"/>
                <a:gd name="T79" fmla="*/ 842755 h 2394"/>
                <a:gd name="T80" fmla="*/ 699992 w 1936"/>
                <a:gd name="T81" fmla="*/ 890430 h 2394"/>
                <a:gd name="T82" fmla="*/ 647865 w 1936"/>
                <a:gd name="T83" fmla="*/ 937608 h 2394"/>
                <a:gd name="T84" fmla="*/ 629000 w 1936"/>
                <a:gd name="T85" fmla="*/ 975351 h 2394"/>
                <a:gd name="T86" fmla="*/ 595738 w 1936"/>
                <a:gd name="T87" fmla="*/ 1075170 h 2394"/>
                <a:gd name="T88" fmla="*/ 510349 w 1936"/>
                <a:gd name="T89" fmla="*/ 1098511 h 2394"/>
                <a:gd name="T90" fmla="*/ 472619 w 1936"/>
                <a:gd name="T91" fmla="*/ 1136750 h 2394"/>
                <a:gd name="T92" fmla="*/ 392194 w 1936"/>
                <a:gd name="T93" fmla="*/ 1136750 h 2394"/>
                <a:gd name="T94" fmla="*/ 349500 w 1936"/>
                <a:gd name="T95" fmla="*/ 1160091 h 2394"/>
                <a:gd name="T96" fmla="*/ 297373 w 1936"/>
                <a:gd name="T97" fmla="*/ 1150656 h 2394"/>
                <a:gd name="T98" fmla="*/ 236309 w 1936"/>
                <a:gd name="T99" fmla="*/ 1160091 h 2394"/>
                <a:gd name="T100" fmla="*/ 184182 w 1936"/>
                <a:gd name="T101" fmla="*/ 1141220 h 2394"/>
                <a:gd name="T102" fmla="*/ 123119 w 1936"/>
                <a:gd name="T103" fmla="*/ 1169527 h 2394"/>
                <a:gd name="T104" fmla="*/ 56595 w 1936"/>
                <a:gd name="T105" fmla="*/ 1188398 h 2394"/>
                <a:gd name="T106" fmla="*/ 56595 w 1936"/>
                <a:gd name="T107" fmla="*/ 1188398 h 2394"/>
                <a:gd name="T108" fmla="*/ 52127 w 1936"/>
                <a:gd name="T109" fmla="*/ 890430 h 2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36" h="2394">
                  <a:moveTo>
                    <a:pt x="105" y="1793"/>
                  </a:moveTo>
                  <a:lnTo>
                    <a:pt x="105" y="1793"/>
                  </a:lnTo>
                  <a:cubicBezTo>
                    <a:pt x="143" y="1755"/>
                    <a:pt x="143" y="1755"/>
                    <a:pt x="143" y="1755"/>
                  </a:cubicBezTo>
                  <a:cubicBezTo>
                    <a:pt x="162" y="1697"/>
                    <a:pt x="105" y="1688"/>
                    <a:pt x="66" y="1678"/>
                  </a:cubicBezTo>
                  <a:cubicBezTo>
                    <a:pt x="0" y="1659"/>
                    <a:pt x="28" y="1526"/>
                    <a:pt x="47" y="1488"/>
                  </a:cubicBezTo>
                  <a:cubicBezTo>
                    <a:pt x="66" y="1450"/>
                    <a:pt x="105" y="1402"/>
                    <a:pt x="114" y="1363"/>
                  </a:cubicBezTo>
                  <a:cubicBezTo>
                    <a:pt x="123" y="1306"/>
                    <a:pt x="57" y="1278"/>
                    <a:pt x="28" y="1240"/>
                  </a:cubicBezTo>
                  <a:cubicBezTo>
                    <a:pt x="19" y="1116"/>
                    <a:pt x="38" y="944"/>
                    <a:pt x="66" y="839"/>
                  </a:cubicBezTo>
                  <a:cubicBezTo>
                    <a:pt x="85" y="782"/>
                    <a:pt x="85" y="715"/>
                    <a:pt x="95" y="658"/>
                  </a:cubicBezTo>
                  <a:cubicBezTo>
                    <a:pt x="123" y="572"/>
                    <a:pt x="190" y="515"/>
                    <a:pt x="228" y="438"/>
                  </a:cubicBezTo>
                  <a:cubicBezTo>
                    <a:pt x="276" y="372"/>
                    <a:pt x="200" y="315"/>
                    <a:pt x="305" y="276"/>
                  </a:cubicBezTo>
                  <a:cubicBezTo>
                    <a:pt x="361" y="257"/>
                    <a:pt x="314" y="200"/>
                    <a:pt x="323" y="162"/>
                  </a:cubicBezTo>
                  <a:cubicBezTo>
                    <a:pt x="332" y="143"/>
                    <a:pt x="351" y="133"/>
                    <a:pt x="351" y="114"/>
                  </a:cubicBezTo>
                  <a:cubicBezTo>
                    <a:pt x="351" y="95"/>
                    <a:pt x="332" y="28"/>
                    <a:pt x="371" y="38"/>
                  </a:cubicBezTo>
                  <a:cubicBezTo>
                    <a:pt x="428" y="48"/>
                    <a:pt x="456" y="19"/>
                    <a:pt x="504" y="9"/>
                  </a:cubicBezTo>
                  <a:cubicBezTo>
                    <a:pt x="571" y="0"/>
                    <a:pt x="599" y="38"/>
                    <a:pt x="647" y="66"/>
                  </a:cubicBezTo>
                  <a:cubicBezTo>
                    <a:pt x="723" y="76"/>
                    <a:pt x="723" y="76"/>
                    <a:pt x="723" y="76"/>
                  </a:cubicBezTo>
                  <a:cubicBezTo>
                    <a:pt x="781" y="105"/>
                    <a:pt x="809" y="86"/>
                    <a:pt x="866" y="86"/>
                  </a:cubicBezTo>
                  <a:cubicBezTo>
                    <a:pt x="905" y="76"/>
                    <a:pt x="1086" y="124"/>
                    <a:pt x="1105" y="153"/>
                  </a:cubicBezTo>
                  <a:cubicBezTo>
                    <a:pt x="1133" y="191"/>
                    <a:pt x="1191" y="229"/>
                    <a:pt x="1219" y="267"/>
                  </a:cubicBezTo>
                  <a:cubicBezTo>
                    <a:pt x="1229" y="286"/>
                    <a:pt x="1238" y="372"/>
                    <a:pt x="1267" y="353"/>
                  </a:cubicBezTo>
                  <a:cubicBezTo>
                    <a:pt x="1286" y="343"/>
                    <a:pt x="1334" y="295"/>
                    <a:pt x="1353" y="324"/>
                  </a:cubicBezTo>
                  <a:cubicBezTo>
                    <a:pt x="1400" y="400"/>
                    <a:pt x="1429" y="324"/>
                    <a:pt x="1486" y="353"/>
                  </a:cubicBezTo>
                  <a:cubicBezTo>
                    <a:pt x="1668" y="438"/>
                    <a:pt x="1668" y="438"/>
                    <a:pt x="1668" y="438"/>
                  </a:cubicBezTo>
                  <a:cubicBezTo>
                    <a:pt x="1791" y="458"/>
                    <a:pt x="1811" y="391"/>
                    <a:pt x="1877" y="515"/>
                  </a:cubicBezTo>
                  <a:cubicBezTo>
                    <a:pt x="1896" y="543"/>
                    <a:pt x="1935" y="553"/>
                    <a:pt x="1925" y="582"/>
                  </a:cubicBezTo>
                  <a:cubicBezTo>
                    <a:pt x="1915" y="629"/>
                    <a:pt x="1877" y="725"/>
                    <a:pt x="1849" y="772"/>
                  </a:cubicBezTo>
                  <a:cubicBezTo>
                    <a:pt x="1801" y="868"/>
                    <a:pt x="1744" y="954"/>
                    <a:pt x="1677" y="1049"/>
                  </a:cubicBezTo>
                  <a:cubicBezTo>
                    <a:pt x="1658" y="1078"/>
                    <a:pt x="1629" y="1096"/>
                    <a:pt x="1658" y="1125"/>
                  </a:cubicBezTo>
                  <a:cubicBezTo>
                    <a:pt x="1696" y="1173"/>
                    <a:pt x="1753" y="1221"/>
                    <a:pt x="1801" y="1249"/>
                  </a:cubicBezTo>
                  <a:cubicBezTo>
                    <a:pt x="1801" y="1287"/>
                    <a:pt x="1801" y="1306"/>
                    <a:pt x="1782" y="1345"/>
                  </a:cubicBezTo>
                  <a:cubicBezTo>
                    <a:pt x="1772" y="1354"/>
                    <a:pt x="1763" y="1354"/>
                    <a:pt x="1753" y="1383"/>
                  </a:cubicBezTo>
                  <a:cubicBezTo>
                    <a:pt x="1753" y="1411"/>
                    <a:pt x="1734" y="1430"/>
                    <a:pt x="1715" y="1459"/>
                  </a:cubicBezTo>
                  <a:cubicBezTo>
                    <a:pt x="1706" y="1478"/>
                    <a:pt x="1696" y="1507"/>
                    <a:pt x="1706" y="1526"/>
                  </a:cubicBezTo>
                  <a:cubicBezTo>
                    <a:pt x="1715" y="1583"/>
                    <a:pt x="1715" y="1583"/>
                    <a:pt x="1715" y="1583"/>
                  </a:cubicBezTo>
                  <a:cubicBezTo>
                    <a:pt x="1686" y="1592"/>
                    <a:pt x="1648" y="1612"/>
                    <a:pt x="1620" y="1621"/>
                  </a:cubicBezTo>
                  <a:cubicBezTo>
                    <a:pt x="1582" y="1640"/>
                    <a:pt x="1553" y="1678"/>
                    <a:pt x="1515" y="1688"/>
                  </a:cubicBezTo>
                  <a:cubicBezTo>
                    <a:pt x="1496" y="1697"/>
                    <a:pt x="1477" y="1688"/>
                    <a:pt x="1448" y="1697"/>
                  </a:cubicBezTo>
                  <a:cubicBezTo>
                    <a:pt x="1400" y="1726"/>
                    <a:pt x="1419" y="1745"/>
                    <a:pt x="1410" y="1793"/>
                  </a:cubicBezTo>
                  <a:cubicBezTo>
                    <a:pt x="1391" y="1859"/>
                    <a:pt x="1343" y="1859"/>
                    <a:pt x="1305" y="1888"/>
                  </a:cubicBezTo>
                  <a:cubicBezTo>
                    <a:pt x="1277" y="1907"/>
                    <a:pt x="1277" y="1936"/>
                    <a:pt x="1267" y="1964"/>
                  </a:cubicBezTo>
                  <a:cubicBezTo>
                    <a:pt x="1238" y="2041"/>
                    <a:pt x="1257" y="2088"/>
                    <a:pt x="1200" y="2165"/>
                  </a:cubicBezTo>
                  <a:cubicBezTo>
                    <a:pt x="1162" y="2203"/>
                    <a:pt x="1086" y="2203"/>
                    <a:pt x="1028" y="2212"/>
                  </a:cubicBezTo>
                  <a:cubicBezTo>
                    <a:pt x="1010" y="2212"/>
                    <a:pt x="1010" y="2279"/>
                    <a:pt x="952" y="2289"/>
                  </a:cubicBezTo>
                  <a:cubicBezTo>
                    <a:pt x="905" y="2298"/>
                    <a:pt x="838" y="2270"/>
                    <a:pt x="790" y="2289"/>
                  </a:cubicBezTo>
                  <a:cubicBezTo>
                    <a:pt x="761" y="2308"/>
                    <a:pt x="743" y="2336"/>
                    <a:pt x="704" y="2336"/>
                  </a:cubicBezTo>
                  <a:cubicBezTo>
                    <a:pt x="666" y="2336"/>
                    <a:pt x="638" y="2327"/>
                    <a:pt x="599" y="2317"/>
                  </a:cubicBezTo>
                  <a:cubicBezTo>
                    <a:pt x="552" y="2308"/>
                    <a:pt x="514" y="2336"/>
                    <a:pt x="476" y="2336"/>
                  </a:cubicBezTo>
                  <a:cubicBezTo>
                    <a:pt x="437" y="2336"/>
                    <a:pt x="399" y="2298"/>
                    <a:pt x="371" y="2298"/>
                  </a:cubicBezTo>
                  <a:cubicBezTo>
                    <a:pt x="314" y="2298"/>
                    <a:pt x="286" y="2365"/>
                    <a:pt x="248" y="2355"/>
                  </a:cubicBezTo>
                  <a:cubicBezTo>
                    <a:pt x="210" y="2336"/>
                    <a:pt x="143" y="2365"/>
                    <a:pt x="114" y="2393"/>
                  </a:cubicBezTo>
                  <a:cubicBezTo>
                    <a:pt x="105" y="1793"/>
                    <a:pt x="105" y="1793"/>
                    <a:pt x="105" y="179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7" name="Freeform 15">
              <a:extLst>
                <a:ext uri="{FF2B5EF4-FFF2-40B4-BE49-F238E27FC236}">
                  <a16:creationId xmlns:a16="http://schemas.microsoft.com/office/drawing/2014/main" id="{0D2DF57B-38E9-473D-ABFA-99D4784C2BD8}"/>
                </a:ext>
              </a:extLst>
            </p:cNvPr>
            <p:cNvSpPr>
              <a:spLocks noChangeArrowheads="1"/>
            </p:cNvSpPr>
            <p:nvPr/>
          </p:nvSpPr>
          <p:spPr bwMode="auto">
            <a:xfrm>
              <a:off x="6369767" y="1812353"/>
              <a:ext cx="605845" cy="627962"/>
            </a:xfrm>
            <a:custGeom>
              <a:avLst/>
              <a:gdLst>
                <a:gd name="T0" fmla="*/ 544 w 2452"/>
                <a:gd name="T1" fmla="*/ 334 h 2538"/>
                <a:gd name="T2" fmla="*/ 945 w 2452"/>
                <a:gd name="T3" fmla="*/ 325 h 2538"/>
                <a:gd name="T4" fmla="*/ 1288 w 2452"/>
                <a:gd name="T5" fmla="*/ 477 h 2538"/>
                <a:gd name="T6" fmla="*/ 1564 w 2452"/>
                <a:gd name="T7" fmla="*/ 220 h 2538"/>
                <a:gd name="T8" fmla="*/ 1574 w 2452"/>
                <a:gd name="T9" fmla="*/ 153 h 2538"/>
                <a:gd name="T10" fmla="*/ 1641 w 2452"/>
                <a:gd name="T11" fmla="*/ 0 h 2538"/>
                <a:gd name="T12" fmla="*/ 1812 w 2452"/>
                <a:gd name="T13" fmla="*/ 229 h 2538"/>
                <a:gd name="T14" fmla="*/ 2098 w 2452"/>
                <a:gd name="T15" fmla="*/ 391 h 2538"/>
                <a:gd name="T16" fmla="*/ 2337 w 2452"/>
                <a:gd name="T17" fmla="*/ 248 h 2538"/>
                <a:gd name="T18" fmla="*/ 2432 w 2452"/>
                <a:gd name="T19" fmla="*/ 372 h 2538"/>
                <a:gd name="T20" fmla="*/ 2394 w 2452"/>
                <a:gd name="T21" fmla="*/ 668 h 2538"/>
                <a:gd name="T22" fmla="*/ 2403 w 2452"/>
                <a:gd name="T23" fmla="*/ 773 h 2538"/>
                <a:gd name="T24" fmla="*/ 2299 w 2452"/>
                <a:gd name="T25" fmla="*/ 935 h 2538"/>
                <a:gd name="T26" fmla="*/ 2184 w 2452"/>
                <a:gd name="T27" fmla="*/ 1040 h 2538"/>
                <a:gd name="T28" fmla="*/ 2041 w 2452"/>
                <a:gd name="T29" fmla="*/ 1173 h 2538"/>
                <a:gd name="T30" fmla="*/ 1889 w 2452"/>
                <a:gd name="T31" fmla="*/ 1431 h 2538"/>
                <a:gd name="T32" fmla="*/ 1908 w 2452"/>
                <a:gd name="T33" fmla="*/ 1831 h 2538"/>
                <a:gd name="T34" fmla="*/ 2003 w 2452"/>
                <a:gd name="T35" fmla="*/ 2118 h 2538"/>
                <a:gd name="T36" fmla="*/ 2013 w 2452"/>
                <a:gd name="T37" fmla="*/ 2260 h 2538"/>
                <a:gd name="T38" fmla="*/ 1927 w 2452"/>
                <a:gd name="T39" fmla="*/ 2451 h 2538"/>
                <a:gd name="T40" fmla="*/ 1869 w 2452"/>
                <a:gd name="T41" fmla="*/ 2537 h 2538"/>
                <a:gd name="T42" fmla="*/ 1755 w 2452"/>
                <a:gd name="T43" fmla="*/ 2537 h 2538"/>
                <a:gd name="T44" fmla="*/ 1641 w 2452"/>
                <a:gd name="T45" fmla="*/ 2461 h 2538"/>
                <a:gd name="T46" fmla="*/ 1459 w 2452"/>
                <a:gd name="T47" fmla="*/ 2403 h 2538"/>
                <a:gd name="T48" fmla="*/ 1240 w 2452"/>
                <a:gd name="T49" fmla="*/ 2394 h 2538"/>
                <a:gd name="T50" fmla="*/ 1049 w 2452"/>
                <a:gd name="T51" fmla="*/ 2318 h 2538"/>
                <a:gd name="T52" fmla="*/ 992 w 2452"/>
                <a:gd name="T53" fmla="*/ 2251 h 2538"/>
                <a:gd name="T54" fmla="*/ 992 w 2452"/>
                <a:gd name="T55" fmla="*/ 2127 h 2538"/>
                <a:gd name="T56" fmla="*/ 1059 w 2452"/>
                <a:gd name="T57" fmla="*/ 2013 h 2538"/>
                <a:gd name="T58" fmla="*/ 935 w 2452"/>
                <a:gd name="T59" fmla="*/ 1793 h 2538"/>
                <a:gd name="T60" fmla="*/ 1126 w 2452"/>
                <a:gd name="T61" fmla="*/ 1440 h 2538"/>
                <a:gd name="T62" fmla="*/ 1154 w 2452"/>
                <a:gd name="T63" fmla="*/ 1183 h 2538"/>
                <a:gd name="T64" fmla="*/ 763 w 2452"/>
                <a:gd name="T65" fmla="*/ 1021 h 2538"/>
                <a:gd name="T66" fmla="*/ 544 w 2452"/>
                <a:gd name="T67" fmla="*/ 1021 h 2538"/>
                <a:gd name="T68" fmla="*/ 382 w 2452"/>
                <a:gd name="T69" fmla="*/ 821 h 2538"/>
                <a:gd name="T70" fmla="*/ 0 w 2452"/>
                <a:gd name="T71" fmla="*/ 744 h 2538"/>
                <a:gd name="T72" fmla="*/ 77 w 2452"/>
                <a:gd name="T73" fmla="*/ 630 h 2538"/>
                <a:gd name="T74" fmla="*/ 96 w 2452"/>
                <a:gd name="T75" fmla="*/ 554 h 2538"/>
                <a:gd name="T76" fmla="*/ 287 w 2452"/>
                <a:gd name="T77" fmla="*/ 449 h 2538"/>
                <a:gd name="T78" fmla="*/ 458 w 2452"/>
                <a:gd name="T79" fmla="*/ 391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2" h="2538">
                  <a:moveTo>
                    <a:pt x="544" y="334"/>
                  </a:moveTo>
                  <a:lnTo>
                    <a:pt x="544" y="334"/>
                  </a:lnTo>
                  <a:cubicBezTo>
                    <a:pt x="601" y="353"/>
                    <a:pt x="620" y="305"/>
                    <a:pt x="677" y="363"/>
                  </a:cubicBezTo>
                  <a:cubicBezTo>
                    <a:pt x="754" y="439"/>
                    <a:pt x="868" y="267"/>
                    <a:pt x="945" y="325"/>
                  </a:cubicBezTo>
                  <a:cubicBezTo>
                    <a:pt x="1002" y="372"/>
                    <a:pt x="992" y="439"/>
                    <a:pt x="1078" y="477"/>
                  </a:cubicBezTo>
                  <a:cubicBezTo>
                    <a:pt x="1126" y="496"/>
                    <a:pt x="1230" y="467"/>
                    <a:pt x="1288" y="477"/>
                  </a:cubicBezTo>
                  <a:cubicBezTo>
                    <a:pt x="1364" y="496"/>
                    <a:pt x="1479" y="572"/>
                    <a:pt x="1497" y="449"/>
                  </a:cubicBezTo>
                  <a:cubicBezTo>
                    <a:pt x="1517" y="363"/>
                    <a:pt x="1564" y="325"/>
                    <a:pt x="1564" y="220"/>
                  </a:cubicBezTo>
                  <a:cubicBezTo>
                    <a:pt x="1574" y="153"/>
                    <a:pt x="1574" y="153"/>
                    <a:pt x="1574" y="153"/>
                  </a:cubicBezTo>
                  <a:lnTo>
                    <a:pt x="1574" y="153"/>
                  </a:lnTo>
                  <a:cubicBezTo>
                    <a:pt x="1584" y="124"/>
                    <a:pt x="1584" y="86"/>
                    <a:pt x="1602" y="58"/>
                  </a:cubicBezTo>
                  <a:cubicBezTo>
                    <a:pt x="1612" y="38"/>
                    <a:pt x="1641" y="19"/>
                    <a:pt x="1641" y="0"/>
                  </a:cubicBezTo>
                  <a:cubicBezTo>
                    <a:pt x="1650" y="0"/>
                    <a:pt x="1707" y="67"/>
                    <a:pt x="1726" y="86"/>
                  </a:cubicBezTo>
                  <a:cubicBezTo>
                    <a:pt x="1803" y="124"/>
                    <a:pt x="1812" y="143"/>
                    <a:pt x="1812" y="229"/>
                  </a:cubicBezTo>
                  <a:cubicBezTo>
                    <a:pt x="1812" y="258"/>
                    <a:pt x="1831" y="363"/>
                    <a:pt x="1860" y="363"/>
                  </a:cubicBezTo>
                  <a:cubicBezTo>
                    <a:pt x="1965" y="353"/>
                    <a:pt x="1993" y="467"/>
                    <a:pt x="2098" y="391"/>
                  </a:cubicBezTo>
                  <a:cubicBezTo>
                    <a:pt x="2175" y="344"/>
                    <a:pt x="2260" y="286"/>
                    <a:pt x="2337" y="248"/>
                  </a:cubicBezTo>
                  <a:lnTo>
                    <a:pt x="2337" y="248"/>
                  </a:lnTo>
                  <a:cubicBezTo>
                    <a:pt x="2346" y="305"/>
                    <a:pt x="2308" y="353"/>
                    <a:pt x="2318" y="420"/>
                  </a:cubicBezTo>
                  <a:cubicBezTo>
                    <a:pt x="2327" y="467"/>
                    <a:pt x="2394" y="372"/>
                    <a:pt x="2432" y="372"/>
                  </a:cubicBezTo>
                  <a:cubicBezTo>
                    <a:pt x="2451" y="458"/>
                    <a:pt x="2403" y="534"/>
                    <a:pt x="2394" y="611"/>
                  </a:cubicBezTo>
                  <a:cubicBezTo>
                    <a:pt x="2394" y="630"/>
                    <a:pt x="2394" y="649"/>
                    <a:pt x="2394" y="668"/>
                  </a:cubicBezTo>
                  <a:cubicBezTo>
                    <a:pt x="2394" y="696"/>
                    <a:pt x="2403" y="744"/>
                    <a:pt x="2403" y="773"/>
                  </a:cubicBezTo>
                  <a:lnTo>
                    <a:pt x="2403" y="773"/>
                  </a:lnTo>
                  <a:cubicBezTo>
                    <a:pt x="2346" y="839"/>
                    <a:pt x="2346" y="839"/>
                    <a:pt x="2346" y="839"/>
                  </a:cubicBezTo>
                  <a:cubicBezTo>
                    <a:pt x="2327" y="868"/>
                    <a:pt x="2318" y="906"/>
                    <a:pt x="2299" y="935"/>
                  </a:cubicBezTo>
                  <a:cubicBezTo>
                    <a:pt x="2270" y="963"/>
                    <a:pt x="2241" y="963"/>
                    <a:pt x="2222" y="992"/>
                  </a:cubicBezTo>
                  <a:cubicBezTo>
                    <a:pt x="2213" y="1011"/>
                    <a:pt x="2203" y="1030"/>
                    <a:pt x="2184" y="1040"/>
                  </a:cubicBezTo>
                  <a:cubicBezTo>
                    <a:pt x="2156" y="1059"/>
                    <a:pt x="2136" y="1078"/>
                    <a:pt x="2108" y="1088"/>
                  </a:cubicBezTo>
                  <a:cubicBezTo>
                    <a:pt x="2060" y="1106"/>
                    <a:pt x="2060" y="1145"/>
                    <a:pt x="2041" y="1173"/>
                  </a:cubicBezTo>
                  <a:cubicBezTo>
                    <a:pt x="2003" y="1221"/>
                    <a:pt x="1993" y="1278"/>
                    <a:pt x="1965" y="1316"/>
                  </a:cubicBezTo>
                  <a:cubicBezTo>
                    <a:pt x="1946" y="1355"/>
                    <a:pt x="1908" y="1393"/>
                    <a:pt x="1889" y="1431"/>
                  </a:cubicBezTo>
                  <a:cubicBezTo>
                    <a:pt x="1851" y="1507"/>
                    <a:pt x="1889" y="1602"/>
                    <a:pt x="1898" y="1679"/>
                  </a:cubicBezTo>
                  <a:cubicBezTo>
                    <a:pt x="1908" y="1736"/>
                    <a:pt x="1879" y="1784"/>
                    <a:pt x="1908" y="1831"/>
                  </a:cubicBezTo>
                  <a:cubicBezTo>
                    <a:pt x="1936" y="1898"/>
                    <a:pt x="1955" y="1946"/>
                    <a:pt x="1965" y="2022"/>
                  </a:cubicBezTo>
                  <a:cubicBezTo>
                    <a:pt x="1974" y="2051"/>
                    <a:pt x="1993" y="2079"/>
                    <a:pt x="2003" y="2118"/>
                  </a:cubicBezTo>
                  <a:cubicBezTo>
                    <a:pt x="2013" y="2260"/>
                    <a:pt x="2013" y="2260"/>
                    <a:pt x="2013" y="2260"/>
                  </a:cubicBezTo>
                  <a:lnTo>
                    <a:pt x="2013" y="2260"/>
                  </a:lnTo>
                  <a:cubicBezTo>
                    <a:pt x="1974" y="2280"/>
                    <a:pt x="1936" y="2298"/>
                    <a:pt x="1927" y="2346"/>
                  </a:cubicBezTo>
                  <a:cubicBezTo>
                    <a:pt x="1917" y="2375"/>
                    <a:pt x="1927" y="2413"/>
                    <a:pt x="1927" y="2451"/>
                  </a:cubicBezTo>
                  <a:cubicBezTo>
                    <a:pt x="1927" y="2470"/>
                    <a:pt x="1917" y="2489"/>
                    <a:pt x="1908" y="2508"/>
                  </a:cubicBezTo>
                  <a:cubicBezTo>
                    <a:pt x="1898" y="2518"/>
                    <a:pt x="1889" y="2527"/>
                    <a:pt x="1869" y="2537"/>
                  </a:cubicBezTo>
                  <a:cubicBezTo>
                    <a:pt x="1755" y="2537"/>
                    <a:pt x="1755" y="2537"/>
                    <a:pt x="1755" y="2537"/>
                  </a:cubicBezTo>
                  <a:lnTo>
                    <a:pt x="1755" y="2537"/>
                  </a:lnTo>
                  <a:cubicBezTo>
                    <a:pt x="1736" y="2527"/>
                    <a:pt x="1698" y="2527"/>
                    <a:pt x="1679" y="2518"/>
                  </a:cubicBezTo>
                  <a:cubicBezTo>
                    <a:pt x="1660" y="2499"/>
                    <a:pt x="1660" y="2480"/>
                    <a:pt x="1641" y="2461"/>
                  </a:cubicBezTo>
                  <a:cubicBezTo>
                    <a:pt x="1631" y="2451"/>
                    <a:pt x="1612" y="2442"/>
                    <a:pt x="1593" y="2432"/>
                  </a:cubicBezTo>
                  <a:cubicBezTo>
                    <a:pt x="1545" y="2403"/>
                    <a:pt x="1507" y="2403"/>
                    <a:pt x="1459" y="2403"/>
                  </a:cubicBezTo>
                  <a:cubicBezTo>
                    <a:pt x="1412" y="2403"/>
                    <a:pt x="1355" y="2432"/>
                    <a:pt x="1307" y="2413"/>
                  </a:cubicBezTo>
                  <a:cubicBezTo>
                    <a:pt x="1288" y="2403"/>
                    <a:pt x="1269" y="2394"/>
                    <a:pt x="1240" y="2394"/>
                  </a:cubicBezTo>
                  <a:cubicBezTo>
                    <a:pt x="1192" y="2403"/>
                    <a:pt x="1192" y="2442"/>
                    <a:pt x="1135" y="2403"/>
                  </a:cubicBezTo>
                  <a:cubicBezTo>
                    <a:pt x="1078" y="2375"/>
                    <a:pt x="1049" y="2385"/>
                    <a:pt x="1049" y="2318"/>
                  </a:cubicBezTo>
                  <a:cubicBezTo>
                    <a:pt x="1049" y="2280"/>
                    <a:pt x="1021" y="2270"/>
                    <a:pt x="992" y="2251"/>
                  </a:cubicBezTo>
                  <a:lnTo>
                    <a:pt x="992" y="2251"/>
                  </a:lnTo>
                  <a:cubicBezTo>
                    <a:pt x="983" y="2194"/>
                    <a:pt x="983" y="2194"/>
                    <a:pt x="983" y="2194"/>
                  </a:cubicBezTo>
                  <a:cubicBezTo>
                    <a:pt x="973" y="2175"/>
                    <a:pt x="983" y="2146"/>
                    <a:pt x="992" y="2127"/>
                  </a:cubicBezTo>
                  <a:cubicBezTo>
                    <a:pt x="1011" y="2098"/>
                    <a:pt x="1030" y="2079"/>
                    <a:pt x="1030" y="2051"/>
                  </a:cubicBezTo>
                  <a:cubicBezTo>
                    <a:pt x="1040" y="2022"/>
                    <a:pt x="1049" y="2022"/>
                    <a:pt x="1059" y="2013"/>
                  </a:cubicBezTo>
                  <a:cubicBezTo>
                    <a:pt x="1078" y="1974"/>
                    <a:pt x="1078" y="1955"/>
                    <a:pt x="1078" y="1917"/>
                  </a:cubicBezTo>
                  <a:cubicBezTo>
                    <a:pt x="1030" y="1889"/>
                    <a:pt x="973" y="1841"/>
                    <a:pt x="935" y="1793"/>
                  </a:cubicBezTo>
                  <a:cubicBezTo>
                    <a:pt x="906" y="1764"/>
                    <a:pt x="935" y="1746"/>
                    <a:pt x="954" y="1717"/>
                  </a:cubicBezTo>
                  <a:cubicBezTo>
                    <a:pt x="1021" y="1622"/>
                    <a:pt x="1078" y="1536"/>
                    <a:pt x="1126" y="1440"/>
                  </a:cubicBezTo>
                  <a:cubicBezTo>
                    <a:pt x="1154" y="1393"/>
                    <a:pt x="1192" y="1297"/>
                    <a:pt x="1202" y="1250"/>
                  </a:cubicBezTo>
                  <a:cubicBezTo>
                    <a:pt x="1212" y="1221"/>
                    <a:pt x="1173" y="1211"/>
                    <a:pt x="1154" y="1183"/>
                  </a:cubicBezTo>
                  <a:cubicBezTo>
                    <a:pt x="1088" y="1059"/>
                    <a:pt x="1068" y="1126"/>
                    <a:pt x="945" y="1106"/>
                  </a:cubicBezTo>
                  <a:cubicBezTo>
                    <a:pt x="763" y="1021"/>
                    <a:pt x="763" y="1021"/>
                    <a:pt x="763" y="1021"/>
                  </a:cubicBezTo>
                  <a:cubicBezTo>
                    <a:pt x="706" y="992"/>
                    <a:pt x="677" y="1068"/>
                    <a:pt x="630" y="992"/>
                  </a:cubicBezTo>
                  <a:cubicBezTo>
                    <a:pt x="611" y="963"/>
                    <a:pt x="563" y="1011"/>
                    <a:pt x="544" y="1021"/>
                  </a:cubicBezTo>
                  <a:cubicBezTo>
                    <a:pt x="515" y="1040"/>
                    <a:pt x="506" y="954"/>
                    <a:pt x="496" y="935"/>
                  </a:cubicBezTo>
                  <a:cubicBezTo>
                    <a:pt x="468" y="897"/>
                    <a:pt x="410" y="859"/>
                    <a:pt x="382" y="821"/>
                  </a:cubicBezTo>
                  <a:cubicBezTo>
                    <a:pt x="363" y="792"/>
                    <a:pt x="182" y="744"/>
                    <a:pt x="143" y="754"/>
                  </a:cubicBezTo>
                  <a:cubicBezTo>
                    <a:pt x="86" y="754"/>
                    <a:pt x="58" y="773"/>
                    <a:pt x="0" y="744"/>
                  </a:cubicBezTo>
                  <a:lnTo>
                    <a:pt x="0" y="744"/>
                  </a:lnTo>
                  <a:cubicBezTo>
                    <a:pt x="77" y="630"/>
                    <a:pt x="77" y="630"/>
                    <a:pt x="77" y="630"/>
                  </a:cubicBezTo>
                  <a:cubicBezTo>
                    <a:pt x="96" y="554"/>
                    <a:pt x="96" y="554"/>
                    <a:pt x="96" y="554"/>
                  </a:cubicBezTo>
                  <a:lnTo>
                    <a:pt x="96" y="554"/>
                  </a:lnTo>
                  <a:cubicBezTo>
                    <a:pt x="124" y="544"/>
                    <a:pt x="143" y="515"/>
                    <a:pt x="182" y="506"/>
                  </a:cubicBezTo>
                  <a:cubicBezTo>
                    <a:pt x="220" y="487"/>
                    <a:pt x="248" y="467"/>
                    <a:pt x="287" y="449"/>
                  </a:cubicBezTo>
                  <a:cubicBezTo>
                    <a:pt x="315" y="439"/>
                    <a:pt x="325" y="439"/>
                    <a:pt x="353" y="439"/>
                  </a:cubicBezTo>
                  <a:cubicBezTo>
                    <a:pt x="401" y="439"/>
                    <a:pt x="429" y="420"/>
                    <a:pt x="458" y="391"/>
                  </a:cubicBezTo>
                  <a:cubicBezTo>
                    <a:pt x="487" y="372"/>
                    <a:pt x="525" y="344"/>
                    <a:pt x="544" y="3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8" name="Freeform 16">
              <a:extLst>
                <a:ext uri="{FF2B5EF4-FFF2-40B4-BE49-F238E27FC236}">
                  <a16:creationId xmlns:a16="http://schemas.microsoft.com/office/drawing/2014/main" id="{B352E0F2-C528-493D-8607-8706E8E315A7}"/>
                </a:ext>
              </a:extLst>
            </p:cNvPr>
            <p:cNvSpPr>
              <a:spLocks noChangeArrowheads="1"/>
            </p:cNvSpPr>
            <p:nvPr/>
          </p:nvSpPr>
          <p:spPr bwMode="auto">
            <a:xfrm>
              <a:off x="7478770" y="2234943"/>
              <a:ext cx="528436" cy="832542"/>
            </a:xfrm>
            <a:custGeom>
              <a:avLst/>
              <a:gdLst>
                <a:gd name="T0" fmla="*/ 200 w 2137"/>
                <a:gd name="T1" fmla="*/ 983 h 3368"/>
                <a:gd name="T2" fmla="*/ 343 w 2137"/>
                <a:gd name="T3" fmla="*/ 906 h 3368"/>
                <a:gd name="T4" fmla="*/ 677 w 2137"/>
                <a:gd name="T5" fmla="*/ 868 h 3368"/>
                <a:gd name="T6" fmla="*/ 801 w 2137"/>
                <a:gd name="T7" fmla="*/ 992 h 3368"/>
                <a:gd name="T8" fmla="*/ 887 w 2137"/>
                <a:gd name="T9" fmla="*/ 849 h 3368"/>
                <a:gd name="T10" fmla="*/ 944 w 2137"/>
                <a:gd name="T11" fmla="*/ 649 h 3368"/>
                <a:gd name="T12" fmla="*/ 1001 w 2137"/>
                <a:gd name="T13" fmla="*/ 353 h 3368"/>
                <a:gd name="T14" fmla="*/ 1049 w 2137"/>
                <a:gd name="T15" fmla="*/ 143 h 3368"/>
                <a:gd name="T16" fmla="*/ 1125 w 2137"/>
                <a:gd name="T17" fmla="*/ 0 h 3368"/>
                <a:gd name="T18" fmla="*/ 1717 w 2137"/>
                <a:gd name="T19" fmla="*/ 172 h 3368"/>
                <a:gd name="T20" fmla="*/ 1631 w 2137"/>
                <a:gd name="T21" fmla="*/ 277 h 3368"/>
                <a:gd name="T22" fmla="*/ 1926 w 2137"/>
                <a:gd name="T23" fmla="*/ 630 h 3368"/>
                <a:gd name="T24" fmla="*/ 2089 w 2137"/>
                <a:gd name="T25" fmla="*/ 963 h 3368"/>
                <a:gd name="T26" fmla="*/ 1850 w 2137"/>
                <a:gd name="T27" fmla="*/ 1307 h 3368"/>
                <a:gd name="T28" fmla="*/ 1964 w 2137"/>
                <a:gd name="T29" fmla="*/ 1374 h 3368"/>
                <a:gd name="T30" fmla="*/ 1917 w 2137"/>
                <a:gd name="T31" fmla="*/ 1555 h 3368"/>
                <a:gd name="T32" fmla="*/ 2041 w 2137"/>
                <a:gd name="T33" fmla="*/ 1955 h 3368"/>
                <a:gd name="T34" fmla="*/ 1993 w 2137"/>
                <a:gd name="T35" fmla="*/ 2127 h 3368"/>
                <a:gd name="T36" fmla="*/ 1955 w 2137"/>
                <a:gd name="T37" fmla="*/ 2242 h 3368"/>
                <a:gd name="T38" fmla="*/ 1907 w 2137"/>
                <a:gd name="T39" fmla="*/ 2480 h 3368"/>
                <a:gd name="T40" fmla="*/ 1831 w 2137"/>
                <a:gd name="T41" fmla="*/ 2861 h 3368"/>
                <a:gd name="T42" fmla="*/ 1783 w 2137"/>
                <a:gd name="T43" fmla="*/ 2938 h 3368"/>
                <a:gd name="T44" fmla="*/ 1697 w 2137"/>
                <a:gd name="T45" fmla="*/ 3004 h 3368"/>
                <a:gd name="T46" fmla="*/ 1516 w 2137"/>
                <a:gd name="T47" fmla="*/ 3090 h 3368"/>
                <a:gd name="T48" fmla="*/ 1383 w 2137"/>
                <a:gd name="T49" fmla="*/ 3119 h 3368"/>
                <a:gd name="T50" fmla="*/ 1335 w 2137"/>
                <a:gd name="T51" fmla="*/ 3138 h 3368"/>
                <a:gd name="T52" fmla="*/ 1144 w 2137"/>
                <a:gd name="T53" fmla="*/ 3338 h 3368"/>
                <a:gd name="T54" fmla="*/ 820 w 2137"/>
                <a:gd name="T55" fmla="*/ 3004 h 3368"/>
                <a:gd name="T56" fmla="*/ 753 w 2137"/>
                <a:gd name="T57" fmla="*/ 2995 h 3368"/>
                <a:gd name="T58" fmla="*/ 782 w 2137"/>
                <a:gd name="T59" fmla="*/ 2756 h 3368"/>
                <a:gd name="T60" fmla="*/ 782 w 2137"/>
                <a:gd name="T61" fmla="*/ 2585 h 3368"/>
                <a:gd name="T62" fmla="*/ 734 w 2137"/>
                <a:gd name="T63" fmla="*/ 2404 h 3368"/>
                <a:gd name="T64" fmla="*/ 505 w 2137"/>
                <a:gd name="T65" fmla="*/ 2032 h 3368"/>
                <a:gd name="T66" fmla="*/ 544 w 2137"/>
                <a:gd name="T67" fmla="*/ 1726 h 3368"/>
                <a:gd name="T68" fmla="*/ 410 w 2137"/>
                <a:gd name="T69" fmla="*/ 1507 h 3368"/>
                <a:gd name="T70" fmla="*/ 29 w 2137"/>
                <a:gd name="T71" fmla="*/ 1459 h 3368"/>
                <a:gd name="T72" fmla="*/ 67 w 2137"/>
                <a:gd name="T73" fmla="*/ 1374 h 3368"/>
                <a:gd name="T74" fmla="*/ 9 w 2137"/>
                <a:gd name="T75" fmla="*/ 1212 h 3368"/>
                <a:gd name="T76" fmla="*/ 76 w 2137"/>
                <a:gd name="T77" fmla="*/ 1002 h 3368"/>
                <a:gd name="T78" fmla="*/ 200 w 2137"/>
                <a:gd name="T79" fmla="*/ 983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3368">
                  <a:moveTo>
                    <a:pt x="200" y="983"/>
                  </a:moveTo>
                  <a:lnTo>
                    <a:pt x="200" y="983"/>
                  </a:lnTo>
                  <a:cubicBezTo>
                    <a:pt x="248" y="1021"/>
                    <a:pt x="296" y="1126"/>
                    <a:pt x="305" y="983"/>
                  </a:cubicBezTo>
                  <a:cubicBezTo>
                    <a:pt x="305" y="954"/>
                    <a:pt x="334" y="935"/>
                    <a:pt x="343" y="906"/>
                  </a:cubicBezTo>
                  <a:cubicBezTo>
                    <a:pt x="353" y="840"/>
                    <a:pt x="334" y="811"/>
                    <a:pt x="381" y="763"/>
                  </a:cubicBezTo>
                  <a:cubicBezTo>
                    <a:pt x="400" y="744"/>
                    <a:pt x="648" y="849"/>
                    <a:pt x="677" y="868"/>
                  </a:cubicBezTo>
                  <a:cubicBezTo>
                    <a:pt x="715" y="878"/>
                    <a:pt x="734" y="906"/>
                    <a:pt x="772" y="925"/>
                  </a:cubicBezTo>
                  <a:cubicBezTo>
                    <a:pt x="801" y="935"/>
                    <a:pt x="792" y="963"/>
                    <a:pt x="801" y="992"/>
                  </a:cubicBezTo>
                  <a:cubicBezTo>
                    <a:pt x="820" y="1049"/>
                    <a:pt x="849" y="935"/>
                    <a:pt x="858" y="935"/>
                  </a:cubicBezTo>
                  <a:cubicBezTo>
                    <a:pt x="877" y="916"/>
                    <a:pt x="906" y="878"/>
                    <a:pt x="887" y="849"/>
                  </a:cubicBezTo>
                  <a:cubicBezTo>
                    <a:pt x="858" y="820"/>
                    <a:pt x="849" y="801"/>
                    <a:pt x="858" y="763"/>
                  </a:cubicBezTo>
                  <a:cubicBezTo>
                    <a:pt x="858" y="668"/>
                    <a:pt x="887" y="706"/>
                    <a:pt x="944" y="649"/>
                  </a:cubicBezTo>
                  <a:cubicBezTo>
                    <a:pt x="973" y="620"/>
                    <a:pt x="963" y="506"/>
                    <a:pt x="973" y="468"/>
                  </a:cubicBezTo>
                  <a:cubicBezTo>
                    <a:pt x="1011" y="429"/>
                    <a:pt x="1011" y="401"/>
                    <a:pt x="1001" y="353"/>
                  </a:cubicBezTo>
                  <a:cubicBezTo>
                    <a:pt x="1001" y="324"/>
                    <a:pt x="1030" y="296"/>
                    <a:pt x="1039" y="267"/>
                  </a:cubicBezTo>
                  <a:cubicBezTo>
                    <a:pt x="1049" y="229"/>
                    <a:pt x="1049" y="191"/>
                    <a:pt x="1049" y="143"/>
                  </a:cubicBezTo>
                  <a:cubicBezTo>
                    <a:pt x="1049" y="105"/>
                    <a:pt x="1097" y="29"/>
                    <a:pt x="1125" y="0"/>
                  </a:cubicBezTo>
                  <a:lnTo>
                    <a:pt x="1125" y="0"/>
                  </a:lnTo>
                  <a:cubicBezTo>
                    <a:pt x="1163" y="39"/>
                    <a:pt x="1221" y="67"/>
                    <a:pt x="1278" y="77"/>
                  </a:cubicBezTo>
                  <a:cubicBezTo>
                    <a:pt x="1421" y="105"/>
                    <a:pt x="1573" y="162"/>
                    <a:pt x="1717" y="172"/>
                  </a:cubicBezTo>
                  <a:cubicBezTo>
                    <a:pt x="1745" y="172"/>
                    <a:pt x="1812" y="191"/>
                    <a:pt x="1812" y="201"/>
                  </a:cubicBezTo>
                  <a:cubicBezTo>
                    <a:pt x="1793" y="239"/>
                    <a:pt x="1659" y="210"/>
                    <a:pt x="1631" y="277"/>
                  </a:cubicBezTo>
                  <a:cubicBezTo>
                    <a:pt x="1612" y="306"/>
                    <a:pt x="1755" y="611"/>
                    <a:pt x="1783" y="630"/>
                  </a:cubicBezTo>
                  <a:cubicBezTo>
                    <a:pt x="1831" y="678"/>
                    <a:pt x="1860" y="582"/>
                    <a:pt x="1926" y="630"/>
                  </a:cubicBezTo>
                  <a:cubicBezTo>
                    <a:pt x="2012" y="687"/>
                    <a:pt x="2098" y="706"/>
                    <a:pt x="2117" y="811"/>
                  </a:cubicBezTo>
                  <a:cubicBezTo>
                    <a:pt x="2136" y="859"/>
                    <a:pt x="2117" y="925"/>
                    <a:pt x="2089" y="963"/>
                  </a:cubicBezTo>
                  <a:cubicBezTo>
                    <a:pt x="2041" y="1040"/>
                    <a:pt x="2079" y="1087"/>
                    <a:pt x="2079" y="1173"/>
                  </a:cubicBezTo>
                  <a:cubicBezTo>
                    <a:pt x="2069" y="1269"/>
                    <a:pt x="1888" y="1221"/>
                    <a:pt x="1850" y="1307"/>
                  </a:cubicBezTo>
                  <a:cubicBezTo>
                    <a:pt x="1840" y="1326"/>
                    <a:pt x="1840" y="1336"/>
                    <a:pt x="1850" y="1345"/>
                  </a:cubicBezTo>
                  <a:cubicBezTo>
                    <a:pt x="1869" y="1374"/>
                    <a:pt x="1926" y="1374"/>
                    <a:pt x="1964" y="1374"/>
                  </a:cubicBezTo>
                  <a:cubicBezTo>
                    <a:pt x="2012" y="1374"/>
                    <a:pt x="2050" y="1364"/>
                    <a:pt x="2089" y="1402"/>
                  </a:cubicBezTo>
                  <a:cubicBezTo>
                    <a:pt x="2079" y="1440"/>
                    <a:pt x="1955" y="1536"/>
                    <a:pt x="1917" y="1555"/>
                  </a:cubicBezTo>
                  <a:cubicBezTo>
                    <a:pt x="1802" y="1621"/>
                    <a:pt x="1869" y="1765"/>
                    <a:pt x="1936" y="1841"/>
                  </a:cubicBezTo>
                  <a:cubicBezTo>
                    <a:pt x="1974" y="1870"/>
                    <a:pt x="2002" y="1917"/>
                    <a:pt x="2041" y="1955"/>
                  </a:cubicBezTo>
                  <a:cubicBezTo>
                    <a:pt x="2079" y="1993"/>
                    <a:pt x="2107" y="2032"/>
                    <a:pt x="2022" y="2041"/>
                  </a:cubicBezTo>
                  <a:cubicBezTo>
                    <a:pt x="1945" y="2079"/>
                    <a:pt x="1964" y="2060"/>
                    <a:pt x="1993" y="2127"/>
                  </a:cubicBezTo>
                  <a:cubicBezTo>
                    <a:pt x="2012" y="2184"/>
                    <a:pt x="1964" y="2165"/>
                    <a:pt x="1964" y="2194"/>
                  </a:cubicBezTo>
                  <a:cubicBezTo>
                    <a:pt x="1974" y="2213"/>
                    <a:pt x="2002" y="2242"/>
                    <a:pt x="1955" y="2242"/>
                  </a:cubicBezTo>
                  <a:cubicBezTo>
                    <a:pt x="1860" y="2260"/>
                    <a:pt x="1936" y="2327"/>
                    <a:pt x="1945" y="2365"/>
                  </a:cubicBezTo>
                  <a:cubicBezTo>
                    <a:pt x="1945" y="2394"/>
                    <a:pt x="1907" y="2442"/>
                    <a:pt x="1907" y="2480"/>
                  </a:cubicBezTo>
                  <a:cubicBezTo>
                    <a:pt x="1917" y="2546"/>
                    <a:pt x="1955" y="2613"/>
                    <a:pt x="1955" y="2690"/>
                  </a:cubicBezTo>
                  <a:cubicBezTo>
                    <a:pt x="1955" y="2756"/>
                    <a:pt x="1879" y="2814"/>
                    <a:pt x="1831" y="2861"/>
                  </a:cubicBezTo>
                  <a:cubicBezTo>
                    <a:pt x="1831" y="2880"/>
                    <a:pt x="1822" y="2890"/>
                    <a:pt x="1812" y="2909"/>
                  </a:cubicBezTo>
                  <a:cubicBezTo>
                    <a:pt x="1802" y="2918"/>
                    <a:pt x="1783" y="2938"/>
                    <a:pt x="1783" y="2938"/>
                  </a:cubicBezTo>
                  <a:cubicBezTo>
                    <a:pt x="1735" y="2966"/>
                    <a:pt x="1735" y="2966"/>
                    <a:pt x="1735" y="2966"/>
                  </a:cubicBezTo>
                  <a:cubicBezTo>
                    <a:pt x="1717" y="2985"/>
                    <a:pt x="1707" y="2976"/>
                    <a:pt x="1697" y="3004"/>
                  </a:cubicBezTo>
                  <a:cubicBezTo>
                    <a:pt x="1688" y="3043"/>
                    <a:pt x="1650" y="3043"/>
                    <a:pt x="1612" y="3023"/>
                  </a:cubicBezTo>
                  <a:cubicBezTo>
                    <a:pt x="1573" y="2995"/>
                    <a:pt x="1555" y="3071"/>
                    <a:pt x="1516" y="3090"/>
                  </a:cubicBezTo>
                  <a:cubicBezTo>
                    <a:pt x="1497" y="3090"/>
                    <a:pt x="1459" y="3081"/>
                    <a:pt x="1450" y="3090"/>
                  </a:cubicBezTo>
                  <a:cubicBezTo>
                    <a:pt x="1430" y="3109"/>
                    <a:pt x="1402" y="3109"/>
                    <a:pt x="1383" y="3119"/>
                  </a:cubicBezTo>
                  <a:lnTo>
                    <a:pt x="1383" y="3119"/>
                  </a:lnTo>
                  <a:cubicBezTo>
                    <a:pt x="1335" y="3138"/>
                    <a:pt x="1335" y="3138"/>
                    <a:pt x="1335" y="3138"/>
                  </a:cubicBezTo>
                  <a:cubicBezTo>
                    <a:pt x="1316" y="3147"/>
                    <a:pt x="1316" y="3252"/>
                    <a:pt x="1297" y="3281"/>
                  </a:cubicBezTo>
                  <a:cubicBezTo>
                    <a:pt x="1268" y="3338"/>
                    <a:pt x="1192" y="3367"/>
                    <a:pt x="1144" y="3338"/>
                  </a:cubicBezTo>
                  <a:cubicBezTo>
                    <a:pt x="1078" y="3300"/>
                    <a:pt x="1011" y="3147"/>
                    <a:pt x="1030" y="3081"/>
                  </a:cubicBezTo>
                  <a:cubicBezTo>
                    <a:pt x="1039" y="3004"/>
                    <a:pt x="858" y="3014"/>
                    <a:pt x="820" y="3004"/>
                  </a:cubicBezTo>
                  <a:cubicBezTo>
                    <a:pt x="753" y="2995"/>
                    <a:pt x="753" y="2995"/>
                    <a:pt x="753" y="2995"/>
                  </a:cubicBezTo>
                  <a:lnTo>
                    <a:pt x="753" y="2995"/>
                  </a:lnTo>
                  <a:cubicBezTo>
                    <a:pt x="753" y="2957"/>
                    <a:pt x="782" y="2890"/>
                    <a:pt x="792" y="2852"/>
                  </a:cubicBezTo>
                  <a:cubicBezTo>
                    <a:pt x="792" y="2823"/>
                    <a:pt x="792" y="2785"/>
                    <a:pt x="782" y="2756"/>
                  </a:cubicBezTo>
                  <a:cubicBezTo>
                    <a:pt x="782" y="2718"/>
                    <a:pt x="753" y="2699"/>
                    <a:pt x="753" y="2671"/>
                  </a:cubicBezTo>
                  <a:cubicBezTo>
                    <a:pt x="763" y="2632"/>
                    <a:pt x="753" y="2613"/>
                    <a:pt x="782" y="2585"/>
                  </a:cubicBezTo>
                  <a:cubicBezTo>
                    <a:pt x="801" y="2575"/>
                    <a:pt x="839" y="2556"/>
                    <a:pt x="839" y="2537"/>
                  </a:cubicBezTo>
                  <a:cubicBezTo>
                    <a:pt x="839" y="2480"/>
                    <a:pt x="772" y="2442"/>
                    <a:pt x="734" y="2404"/>
                  </a:cubicBezTo>
                  <a:cubicBezTo>
                    <a:pt x="658" y="2299"/>
                    <a:pt x="763" y="2165"/>
                    <a:pt x="601" y="2098"/>
                  </a:cubicBezTo>
                  <a:cubicBezTo>
                    <a:pt x="563" y="2079"/>
                    <a:pt x="544" y="2051"/>
                    <a:pt x="505" y="2032"/>
                  </a:cubicBezTo>
                  <a:cubicBezTo>
                    <a:pt x="467" y="1984"/>
                    <a:pt x="467" y="1917"/>
                    <a:pt x="505" y="1870"/>
                  </a:cubicBezTo>
                  <a:cubicBezTo>
                    <a:pt x="534" y="1822"/>
                    <a:pt x="515" y="1765"/>
                    <a:pt x="544" y="1726"/>
                  </a:cubicBezTo>
                  <a:cubicBezTo>
                    <a:pt x="563" y="1698"/>
                    <a:pt x="582" y="1660"/>
                    <a:pt x="553" y="1621"/>
                  </a:cubicBezTo>
                  <a:cubicBezTo>
                    <a:pt x="525" y="1583"/>
                    <a:pt x="458" y="1545"/>
                    <a:pt x="410" y="1507"/>
                  </a:cubicBezTo>
                  <a:cubicBezTo>
                    <a:pt x="362" y="1459"/>
                    <a:pt x="229" y="1526"/>
                    <a:pt x="153" y="1507"/>
                  </a:cubicBezTo>
                  <a:cubicBezTo>
                    <a:pt x="114" y="1498"/>
                    <a:pt x="86" y="1459"/>
                    <a:pt x="29" y="1459"/>
                  </a:cubicBezTo>
                  <a:lnTo>
                    <a:pt x="29" y="1459"/>
                  </a:lnTo>
                  <a:cubicBezTo>
                    <a:pt x="57" y="1431"/>
                    <a:pt x="38" y="1402"/>
                    <a:pt x="67" y="1374"/>
                  </a:cubicBezTo>
                  <a:cubicBezTo>
                    <a:pt x="105" y="1336"/>
                    <a:pt x="38" y="1316"/>
                    <a:pt x="19" y="1269"/>
                  </a:cubicBezTo>
                  <a:cubicBezTo>
                    <a:pt x="9" y="1250"/>
                    <a:pt x="9" y="1231"/>
                    <a:pt x="9" y="1212"/>
                  </a:cubicBezTo>
                  <a:cubicBezTo>
                    <a:pt x="19" y="1164"/>
                    <a:pt x="29" y="1154"/>
                    <a:pt x="9" y="1097"/>
                  </a:cubicBezTo>
                  <a:cubicBezTo>
                    <a:pt x="0" y="1059"/>
                    <a:pt x="19" y="973"/>
                    <a:pt x="76" y="1002"/>
                  </a:cubicBezTo>
                  <a:cubicBezTo>
                    <a:pt x="95" y="1011"/>
                    <a:pt x="105" y="1030"/>
                    <a:pt x="124" y="1021"/>
                  </a:cubicBezTo>
                  <a:cubicBezTo>
                    <a:pt x="143" y="1021"/>
                    <a:pt x="191" y="992"/>
                    <a:pt x="200" y="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9" name="Freeform 17">
              <a:extLst>
                <a:ext uri="{FF2B5EF4-FFF2-40B4-BE49-F238E27FC236}">
                  <a16:creationId xmlns:a16="http://schemas.microsoft.com/office/drawing/2014/main" id="{72419ECA-1AF9-4840-8F2E-1E551AD14B0F}"/>
                </a:ext>
              </a:extLst>
            </p:cNvPr>
            <p:cNvSpPr>
              <a:spLocks noChangeArrowheads="1"/>
            </p:cNvSpPr>
            <p:nvPr/>
          </p:nvSpPr>
          <p:spPr bwMode="auto">
            <a:xfrm>
              <a:off x="7312104" y="2131468"/>
              <a:ext cx="349131" cy="464454"/>
            </a:xfrm>
            <a:custGeom>
              <a:avLst/>
              <a:gdLst>
                <a:gd name="T0" fmla="*/ 298198 w 1412"/>
                <a:gd name="T1" fmla="*/ 23331 h 1879"/>
                <a:gd name="T2" fmla="*/ 298198 w 1412"/>
                <a:gd name="T3" fmla="*/ 23331 h 1879"/>
                <a:gd name="T4" fmla="*/ 401898 w 1412"/>
                <a:gd name="T5" fmla="*/ 9431 h 1879"/>
                <a:gd name="T6" fmla="*/ 468384 w 1412"/>
                <a:gd name="T7" fmla="*/ 33258 h 1879"/>
                <a:gd name="T8" fmla="*/ 492201 w 1412"/>
                <a:gd name="T9" fmla="*/ 75452 h 1879"/>
                <a:gd name="T10" fmla="*/ 548764 w 1412"/>
                <a:gd name="T11" fmla="*/ 108710 h 1879"/>
                <a:gd name="T12" fmla="*/ 619716 w 1412"/>
                <a:gd name="T13" fmla="*/ 127573 h 1879"/>
                <a:gd name="T14" fmla="*/ 662387 w 1412"/>
                <a:gd name="T15" fmla="*/ 141969 h 1879"/>
                <a:gd name="T16" fmla="*/ 662387 w 1412"/>
                <a:gd name="T17" fmla="*/ 141969 h 1879"/>
                <a:gd name="T18" fmla="*/ 681241 w 1412"/>
                <a:gd name="T19" fmla="*/ 175227 h 1879"/>
                <a:gd name="T20" fmla="*/ 662387 w 1412"/>
                <a:gd name="T21" fmla="*/ 207989 h 1879"/>
                <a:gd name="T22" fmla="*/ 610289 w 1412"/>
                <a:gd name="T23" fmla="*/ 198558 h 1879"/>
                <a:gd name="T24" fmla="*/ 496666 w 1412"/>
                <a:gd name="T25" fmla="*/ 222384 h 1879"/>
                <a:gd name="T26" fmla="*/ 444568 w 1412"/>
                <a:gd name="T27" fmla="*/ 298333 h 1879"/>
                <a:gd name="T28" fmla="*/ 411821 w 1412"/>
                <a:gd name="T29" fmla="*/ 368821 h 1879"/>
                <a:gd name="T30" fmla="*/ 388005 w 1412"/>
                <a:gd name="T31" fmla="*/ 463632 h 1879"/>
                <a:gd name="T32" fmla="*/ 378578 w 1412"/>
                <a:gd name="T33" fmla="*/ 567875 h 1879"/>
                <a:gd name="T34" fmla="*/ 383043 w 1412"/>
                <a:gd name="T35" fmla="*/ 605600 h 1879"/>
                <a:gd name="T36" fmla="*/ 401898 w 1412"/>
                <a:gd name="T37" fmla="*/ 653254 h 1879"/>
                <a:gd name="T38" fmla="*/ 440103 w 1412"/>
                <a:gd name="T39" fmla="*/ 681549 h 1879"/>
                <a:gd name="T40" fmla="*/ 435141 w 1412"/>
                <a:gd name="T41" fmla="*/ 695944 h 1879"/>
                <a:gd name="T42" fmla="*/ 435141 w 1412"/>
                <a:gd name="T43" fmla="*/ 695944 h 1879"/>
                <a:gd name="T44" fmla="*/ 397432 w 1412"/>
                <a:gd name="T45" fmla="*/ 714807 h 1879"/>
                <a:gd name="T46" fmla="*/ 373616 w 1412"/>
                <a:gd name="T47" fmla="*/ 705376 h 1879"/>
                <a:gd name="T48" fmla="*/ 340373 w 1412"/>
                <a:gd name="T49" fmla="*/ 752533 h 1879"/>
                <a:gd name="T50" fmla="*/ 340373 w 1412"/>
                <a:gd name="T51" fmla="*/ 809618 h 1879"/>
                <a:gd name="T52" fmla="*/ 345334 w 1412"/>
                <a:gd name="T53" fmla="*/ 837913 h 1879"/>
                <a:gd name="T54" fmla="*/ 369150 w 1412"/>
                <a:gd name="T55" fmla="*/ 890034 h 1879"/>
                <a:gd name="T56" fmla="*/ 350296 w 1412"/>
                <a:gd name="T57" fmla="*/ 932228 h 1879"/>
                <a:gd name="T58" fmla="*/ 350296 w 1412"/>
                <a:gd name="T59" fmla="*/ 932228 h 1879"/>
                <a:gd name="T60" fmla="*/ 302664 w 1412"/>
                <a:gd name="T61" fmla="*/ 885070 h 1879"/>
                <a:gd name="T62" fmla="*/ 212857 w 1412"/>
                <a:gd name="T63" fmla="*/ 832949 h 1879"/>
                <a:gd name="T64" fmla="*/ 160759 w 1412"/>
                <a:gd name="T65" fmla="*/ 776360 h 1879"/>
                <a:gd name="T66" fmla="*/ 123050 w 1412"/>
                <a:gd name="T67" fmla="*/ 738138 h 1879"/>
                <a:gd name="T68" fmla="*/ 108661 w 1412"/>
                <a:gd name="T69" fmla="*/ 686016 h 1879"/>
                <a:gd name="T70" fmla="*/ 108661 w 1412"/>
                <a:gd name="T71" fmla="*/ 686016 h 1879"/>
                <a:gd name="T72" fmla="*/ 146866 w 1412"/>
                <a:gd name="T73" fmla="*/ 601133 h 1879"/>
                <a:gd name="T74" fmla="*/ 123050 w 1412"/>
                <a:gd name="T75" fmla="*/ 525185 h 1879"/>
                <a:gd name="T76" fmla="*/ 104196 w 1412"/>
                <a:gd name="T77" fmla="*/ 459164 h 1879"/>
                <a:gd name="T78" fmla="*/ 14389 w 1412"/>
                <a:gd name="T79" fmla="*/ 478027 h 1879"/>
                <a:gd name="T80" fmla="*/ 33243 w 1412"/>
                <a:gd name="T81" fmla="*/ 440301 h 1879"/>
                <a:gd name="T82" fmla="*/ 28282 w 1412"/>
                <a:gd name="T83" fmla="*/ 368821 h 1879"/>
                <a:gd name="T84" fmla="*/ 85341 w 1412"/>
                <a:gd name="T85" fmla="*/ 317196 h 1879"/>
                <a:gd name="T86" fmla="*/ 104196 w 1412"/>
                <a:gd name="T87" fmla="*/ 241247 h 1879"/>
                <a:gd name="T88" fmla="*/ 155797 w 1412"/>
                <a:gd name="T89" fmla="*/ 198558 h 1879"/>
                <a:gd name="T90" fmla="*/ 227246 w 1412"/>
                <a:gd name="T91" fmla="*/ 118142 h 1879"/>
                <a:gd name="T92" fmla="*/ 283809 w 1412"/>
                <a:gd name="T93" fmla="*/ 56589 h 1879"/>
                <a:gd name="T94" fmla="*/ 298198 w 1412"/>
                <a:gd name="T95" fmla="*/ 23331 h 18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12" h="1879">
                  <a:moveTo>
                    <a:pt x="601" y="47"/>
                  </a:moveTo>
                  <a:lnTo>
                    <a:pt x="601" y="47"/>
                  </a:lnTo>
                  <a:cubicBezTo>
                    <a:pt x="677" y="9"/>
                    <a:pt x="725" y="0"/>
                    <a:pt x="810" y="19"/>
                  </a:cubicBezTo>
                  <a:cubicBezTo>
                    <a:pt x="849" y="28"/>
                    <a:pt x="915" y="47"/>
                    <a:pt x="944" y="67"/>
                  </a:cubicBezTo>
                  <a:cubicBezTo>
                    <a:pt x="963" y="76"/>
                    <a:pt x="982" y="133"/>
                    <a:pt x="992" y="152"/>
                  </a:cubicBezTo>
                  <a:cubicBezTo>
                    <a:pt x="1020" y="200"/>
                    <a:pt x="1039" y="267"/>
                    <a:pt x="1106" y="219"/>
                  </a:cubicBezTo>
                  <a:cubicBezTo>
                    <a:pt x="1163" y="181"/>
                    <a:pt x="1202" y="257"/>
                    <a:pt x="1249" y="257"/>
                  </a:cubicBezTo>
                  <a:cubicBezTo>
                    <a:pt x="1335" y="286"/>
                    <a:pt x="1335" y="286"/>
                    <a:pt x="1335" y="286"/>
                  </a:cubicBezTo>
                  <a:cubicBezTo>
                    <a:pt x="1373" y="353"/>
                    <a:pt x="1373" y="353"/>
                    <a:pt x="1373" y="353"/>
                  </a:cubicBezTo>
                  <a:cubicBezTo>
                    <a:pt x="1392" y="419"/>
                    <a:pt x="1411" y="419"/>
                    <a:pt x="1335" y="419"/>
                  </a:cubicBezTo>
                  <a:cubicBezTo>
                    <a:pt x="1297" y="410"/>
                    <a:pt x="1268" y="419"/>
                    <a:pt x="1230" y="400"/>
                  </a:cubicBezTo>
                  <a:cubicBezTo>
                    <a:pt x="1144" y="353"/>
                    <a:pt x="1068" y="381"/>
                    <a:pt x="1001" y="448"/>
                  </a:cubicBezTo>
                  <a:cubicBezTo>
                    <a:pt x="944" y="496"/>
                    <a:pt x="915" y="524"/>
                    <a:pt x="896" y="601"/>
                  </a:cubicBezTo>
                  <a:cubicBezTo>
                    <a:pt x="887" y="658"/>
                    <a:pt x="858" y="696"/>
                    <a:pt x="830" y="743"/>
                  </a:cubicBezTo>
                  <a:cubicBezTo>
                    <a:pt x="791" y="801"/>
                    <a:pt x="801" y="868"/>
                    <a:pt x="782" y="934"/>
                  </a:cubicBezTo>
                  <a:cubicBezTo>
                    <a:pt x="753" y="1001"/>
                    <a:pt x="734" y="1087"/>
                    <a:pt x="763" y="1144"/>
                  </a:cubicBezTo>
                  <a:cubicBezTo>
                    <a:pt x="782" y="1173"/>
                    <a:pt x="772" y="1192"/>
                    <a:pt x="772" y="1220"/>
                  </a:cubicBezTo>
                  <a:cubicBezTo>
                    <a:pt x="772" y="1249"/>
                    <a:pt x="782" y="1306"/>
                    <a:pt x="810" y="1316"/>
                  </a:cubicBezTo>
                  <a:cubicBezTo>
                    <a:pt x="849" y="1335"/>
                    <a:pt x="877" y="1335"/>
                    <a:pt x="887" y="1373"/>
                  </a:cubicBezTo>
                  <a:cubicBezTo>
                    <a:pt x="877" y="1402"/>
                    <a:pt x="877" y="1402"/>
                    <a:pt x="877" y="1402"/>
                  </a:cubicBezTo>
                  <a:cubicBezTo>
                    <a:pt x="868" y="1411"/>
                    <a:pt x="820" y="1440"/>
                    <a:pt x="801" y="1440"/>
                  </a:cubicBezTo>
                  <a:cubicBezTo>
                    <a:pt x="782" y="1449"/>
                    <a:pt x="772" y="1430"/>
                    <a:pt x="753" y="1421"/>
                  </a:cubicBezTo>
                  <a:cubicBezTo>
                    <a:pt x="696" y="1392"/>
                    <a:pt x="677" y="1478"/>
                    <a:pt x="686" y="1516"/>
                  </a:cubicBezTo>
                  <a:cubicBezTo>
                    <a:pt x="706" y="1573"/>
                    <a:pt x="696" y="1583"/>
                    <a:pt x="686" y="1631"/>
                  </a:cubicBezTo>
                  <a:cubicBezTo>
                    <a:pt x="686" y="1650"/>
                    <a:pt x="686" y="1669"/>
                    <a:pt x="696" y="1688"/>
                  </a:cubicBezTo>
                  <a:cubicBezTo>
                    <a:pt x="715" y="1735"/>
                    <a:pt x="782" y="1755"/>
                    <a:pt x="744" y="1793"/>
                  </a:cubicBezTo>
                  <a:cubicBezTo>
                    <a:pt x="715" y="1821"/>
                    <a:pt x="734" y="1850"/>
                    <a:pt x="706" y="1878"/>
                  </a:cubicBezTo>
                  <a:cubicBezTo>
                    <a:pt x="648" y="1878"/>
                    <a:pt x="658" y="1802"/>
                    <a:pt x="610" y="1783"/>
                  </a:cubicBezTo>
                  <a:cubicBezTo>
                    <a:pt x="534" y="1745"/>
                    <a:pt x="477" y="1773"/>
                    <a:pt x="429" y="1678"/>
                  </a:cubicBezTo>
                  <a:cubicBezTo>
                    <a:pt x="401" y="1621"/>
                    <a:pt x="372" y="1602"/>
                    <a:pt x="324" y="1564"/>
                  </a:cubicBezTo>
                  <a:cubicBezTo>
                    <a:pt x="296" y="1545"/>
                    <a:pt x="267" y="1516"/>
                    <a:pt x="248" y="1487"/>
                  </a:cubicBezTo>
                  <a:cubicBezTo>
                    <a:pt x="219" y="1382"/>
                    <a:pt x="219" y="1382"/>
                    <a:pt x="219" y="1382"/>
                  </a:cubicBezTo>
                  <a:cubicBezTo>
                    <a:pt x="257" y="1364"/>
                    <a:pt x="372" y="1249"/>
                    <a:pt x="296" y="1211"/>
                  </a:cubicBezTo>
                  <a:cubicBezTo>
                    <a:pt x="229" y="1173"/>
                    <a:pt x="248" y="1115"/>
                    <a:pt x="248" y="1058"/>
                  </a:cubicBezTo>
                  <a:cubicBezTo>
                    <a:pt x="248" y="1030"/>
                    <a:pt x="248" y="934"/>
                    <a:pt x="210" y="925"/>
                  </a:cubicBezTo>
                  <a:cubicBezTo>
                    <a:pt x="172" y="906"/>
                    <a:pt x="76" y="1030"/>
                    <a:pt x="29" y="963"/>
                  </a:cubicBezTo>
                  <a:cubicBezTo>
                    <a:pt x="0" y="925"/>
                    <a:pt x="57" y="915"/>
                    <a:pt x="67" y="887"/>
                  </a:cubicBezTo>
                  <a:cubicBezTo>
                    <a:pt x="76" y="848"/>
                    <a:pt x="47" y="791"/>
                    <a:pt x="57" y="743"/>
                  </a:cubicBezTo>
                  <a:cubicBezTo>
                    <a:pt x="67" y="610"/>
                    <a:pt x="95" y="696"/>
                    <a:pt x="172" y="639"/>
                  </a:cubicBezTo>
                  <a:cubicBezTo>
                    <a:pt x="210" y="601"/>
                    <a:pt x="191" y="543"/>
                    <a:pt x="210" y="486"/>
                  </a:cubicBezTo>
                  <a:cubicBezTo>
                    <a:pt x="229" y="438"/>
                    <a:pt x="267" y="419"/>
                    <a:pt x="314" y="400"/>
                  </a:cubicBezTo>
                  <a:cubicBezTo>
                    <a:pt x="391" y="372"/>
                    <a:pt x="381" y="276"/>
                    <a:pt x="458" y="238"/>
                  </a:cubicBezTo>
                  <a:cubicBezTo>
                    <a:pt x="505" y="200"/>
                    <a:pt x="563" y="190"/>
                    <a:pt x="572" y="114"/>
                  </a:cubicBezTo>
                  <a:cubicBezTo>
                    <a:pt x="601" y="47"/>
                    <a:pt x="601" y="47"/>
                    <a:pt x="601" y="4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0" name="Freeform 18">
              <a:extLst>
                <a:ext uri="{FF2B5EF4-FFF2-40B4-BE49-F238E27FC236}">
                  <a16:creationId xmlns:a16="http://schemas.microsoft.com/office/drawing/2014/main" id="{C17AB446-2373-483B-B9B4-5AFB2B8EEDA7}"/>
                </a:ext>
              </a:extLst>
            </p:cNvPr>
            <p:cNvSpPr>
              <a:spLocks noChangeArrowheads="1"/>
            </p:cNvSpPr>
            <p:nvPr/>
          </p:nvSpPr>
          <p:spPr bwMode="auto">
            <a:xfrm>
              <a:off x="7257602" y="2472699"/>
              <a:ext cx="429699" cy="537124"/>
            </a:xfrm>
            <a:custGeom>
              <a:avLst/>
              <a:gdLst>
                <a:gd name="T0" fmla="*/ 104287 w 1737"/>
                <a:gd name="T1" fmla="*/ 137408 h 2176"/>
                <a:gd name="T2" fmla="*/ 104287 w 1737"/>
                <a:gd name="T3" fmla="*/ 137408 h 2176"/>
                <a:gd name="T4" fmla="*/ 132594 w 1737"/>
                <a:gd name="T5" fmla="*/ 90282 h 2176"/>
                <a:gd name="T6" fmla="*/ 170832 w 1737"/>
                <a:gd name="T7" fmla="*/ 52086 h 2176"/>
                <a:gd name="T8" fmla="*/ 194669 w 1737"/>
                <a:gd name="T9" fmla="*/ 28771 h 2176"/>
                <a:gd name="T10" fmla="*/ 218010 w 1737"/>
                <a:gd name="T11" fmla="*/ 0 h 2176"/>
                <a:gd name="T12" fmla="*/ 218010 w 1737"/>
                <a:gd name="T13" fmla="*/ 0 h 2176"/>
                <a:gd name="T14" fmla="*/ 232411 w 1737"/>
                <a:gd name="T15" fmla="*/ 52086 h 2176"/>
                <a:gd name="T16" fmla="*/ 270153 w 1737"/>
                <a:gd name="T17" fmla="*/ 90282 h 2176"/>
                <a:gd name="T18" fmla="*/ 322297 w 1737"/>
                <a:gd name="T19" fmla="*/ 146833 h 2176"/>
                <a:gd name="T20" fmla="*/ 412182 w 1737"/>
                <a:gd name="T21" fmla="*/ 198919 h 2176"/>
                <a:gd name="T22" fmla="*/ 459856 w 1737"/>
                <a:gd name="T23" fmla="*/ 246044 h 2176"/>
                <a:gd name="T24" fmla="*/ 459856 w 1737"/>
                <a:gd name="T25" fmla="*/ 246044 h 2176"/>
                <a:gd name="T26" fmla="*/ 521435 w 1737"/>
                <a:gd name="T27" fmla="*/ 269855 h 2176"/>
                <a:gd name="T28" fmla="*/ 649063 w 1737"/>
                <a:gd name="T29" fmla="*/ 269855 h 2176"/>
                <a:gd name="T30" fmla="*/ 720077 w 1737"/>
                <a:gd name="T31" fmla="*/ 326405 h 2176"/>
                <a:gd name="T32" fmla="*/ 715608 w 1737"/>
                <a:gd name="T33" fmla="*/ 378491 h 2176"/>
                <a:gd name="T34" fmla="*/ 696240 w 1737"/>
                <a:gd name="T35" fmla="*/ 449924 h 2176"/>
                <a:gd name="T36" fmla="*/ 696240 w 1737"/>
                <a:gd name="T37" fmla="*/ 530285 h 2176"/>
                <a:gd name="T38" fmla="*/ 743914 w 1737"/>
                <a:gd name="T39" fmla="*/ 563025 h 2176"/>
                <a:gd name="T40" fmla="*/ 809963 w 1737"/>
                <a:gd name="T41" fmla="*/ 714818 h 2176"/>
                <a:gd name="T42" fmla="*/ 862106 w 1737"/>
                <a:gd name="T43" fmla="*/ 780794 h 2176"/>
                <a:gd name="T44" fmla="*/ 833800 w 1737"/>
                <a:gd name="T45" fmla="*/ 804604 h 2176"/>
                <a:gd name="T46" fmla="*/ 819398 w 1737"/>
                <a:gd name="T47" fmla="*/ 847265 h 2176"/>
                <a:gd name="T48" fmla="*/ 833800 w 1737"/>
                <a:gd name="T49" fmla="*/ 889430 h 2176"/>
                <a:gd name="T50" fmla="*/ 838766 w 1737"/>
                <a:gd name="T51" fmla="*/ 937052 h 2176"/>
                <a:gd name="T52" fmla="*/ 819398 w 1737"/>
                <a:gd name="T53" fmla="*/ 1007988 h 2176"/>
                <a:gd name="T54" fmla="*/ 819398 w 1737"/>
                <a:gd name="T55" fmla="*/ 1007988 h 2176"/>
                <a:gd name="T56" fmla="*/ 776690 w 1737"/>
                <a:gd name="T57" fmla="*/ 998563 h 2176"/>
                <a:gd name="T58" fmla="*/ 725043 w 1737"/>
                <a:gd name="T59" fmla="*/ 998563 h 2176"/>
                <a:gd name="T60" fmla="*/ 682335 w 1737"/>
                <a:gd name="T61" fmla="*/ 1017413 h 2176"/>
                <a:gd name="T62" fmla="*/ 568613 w 1737"/>
                <a:gd name="T63" fmla="*/ 1050649 h 2176"/>
                <a:gd name="T64" fmla="*/ 473761 w 1737"/>
                <a:gd name="T65" fmla="*/ 1050649 h 2176"/>
                <a:gd name="T66" fmla="*/ 336698 w 1737"/>
                <a:gd name="T67" fmla="*/ 1021877 h 2176"/>
                <a:gd name="T68" fmla="*/ 284555 w 1737"/>
                <a:gd name="T69" fmla="*/ 1036263 h 2176"/>
                <a:gd name="T70" fmla="*/ 256248 w 1737"/>
                <a:gd name="T71" fmla="*/ 1050649 h 2176"/>
                <a:gd name="T72" fmla="*/ 199139 w 1737"/>
                <a:gd name="T73" fmla="*/ 1064538 h 2176"/>
                <a:gd name="T74" fmla="*/ 161397 w 1737"/>
                <a:gd name="T75" fmla="*/ 1069499 h 2176"/>
                <a:gd name="T76" fmla="*/ 161397 w 1737"/>
                <a:gd name="T77" fmla="*/ 1069499 h 2176"/>
                <a:gd name="T78" fmla="*/ 165866 w 1737"/>
                <a:gd name="T79" fmla="*/ 979713 h 2176"/>
                <a:gd name="T80" fmla="*/ 146995 w 1737"/>
                <a:gd name="T81" fmla="*/ 880005 h 2176"/>
                <a:gd name="T82" fmla="*/ 161397 w 1737"/>
                <a:gd name="T83" fmla="*/ 814030 h 2176"/>
                <a:gd name="T84" fmla="*/ 132594 w 1737"/>
                <a:gd name="T85" fmla="*/ 728708 h 2176"/>
                <a:gd name="T86" fmla="*/ 118689 w 1737"/>
                <a:gd name="T87" fmla="*/ 681582 h 2176"/>
                <a:gd name="T88" fmla="*/ 62076 w 1737"/>
                <a:gd name="T89" fmla="*/ 653307 h 2176"/>
                <a:gd name="T90" fmla="*/ 80947 w 1737"/>
                <a:gd name="T91" fmla="*/ 549135 h 2176"/>
                <a:gd name="T92" fmla="*/ 113723 w 1737"/>
                <a:gd name="T93" fmla="*/ 407263 h 2176"/>
                <a:gd name="T94" fmla="*/ 104287 w 1737"/>
                <a:gd name="T95" fmla="*/ 321941 h 2176"/>
                <a:gd name="T96" fmla="*/ 94852 w 1737"/>
                <a:gd name="T97" fmla="*/ 279280 h 2176"/>
                <a:gd name="T98" fmla="*/ 142526 w 1737"/>
                <a:gd name="T99" fmla="*/ 208344 h 2176"/>
                <a:gd name="T100" fmla="*/ 180268 w 1737"/>
                <a:gd name="T101" fmla="*/ 161219 h 2176"/>
                <a:gd name="T102" fmla="*/ 142526 w 1737"/>
                <a:gd name="T103" fmla="*/ 146833 h 2176"/>
                <a:gd name="T104" fmla="*/ 104287 w 1737"/>
                <a:gd name="T105" fmla="*/ 137408 h 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7" h="2176">
                  <a:moveTo>
                    <a:pt x="210" y="277"/>
                  </a:moveTo>
                  <a:lnTo>
                    <a:pt x="210" y="277"/>
                  </a:lnTo>
                  <a:cubicBezTo>
                    <a:pt x="239" y="249"/>
                    <a:pt x="249" y="220"/>
                    <a:pt x="267" y="182"/>
                  </a:cubicBezTo>
                  <a:cubicBezTo>
                    <a:pt x="296" y="153"/>
                    <a:pt x="315" y="124"/>
                    <a:pt x="344" y="105"/>
                  </a:cubicBezTo>
                  <a:cubicBezTo>
                    <a:pt x="354" y="86"/>
                    <a:pt x="372" y="67"/>
                    <a:pt x="392" y="58"/>
                  </a:cubicBezTo>
                  <a:cubicBezTo>
                    <a:pt x="411" y="39"/>
                    <a:pt x="420" y="20"/>
                    <a:pt x="439" y="0"/>
                  </a:cubicBezTo>
                  <a:cubicBezTo>
                    <a:pt x="468" y="105"/>
                    <a:pt x="468" y="105"/>
                    <a:pt x="468" y="105"/>
                  </a:cubicBezTo>
                  <a:cubicBezTo>
                    <a:pt x="487" y="134"/>
                    <a:pt x="516" y="163"/>
                    <a:pt x="544" y="182"/>
                  </a:cubicBezTo>
                  <a:cubicBezTo>
                    <a:pt x="592" y="220"/>
                    <a:pt x="621" y="239"/>
                    <a:pt x="649" y="296"/>
                  </a:cubicBezTo>
                  <a:cubicBezTo>
                    <a:pt x="697" y="391"/>
                    <a:pt x="754" y="363"/>
                    <a:pt x="830" y="401"/>
                  </a:cubicBezTo>
                  <a:cubicBezTo>
                    <a:pt x="878" y="420"/>
                    <a:pt x="868" y="496"/>
                    <a:pt x="926" y="496"/>
                  </a:cubicBezTo>
                  <a:cubicBezTo>
                    <a:pt x="983" y="496"/>
                    <a:pt x="1011" y="535"/>
                    <a:pt x="1050" y="544"/>
                  </a:cubicBezTo>
                  <a:cubicBezTo>
                    <a:pt x="1126" y="563"/>
                    <a:pt x="1259" y="496"/>
                    <a:pt x="1307" y="544"/>
                  </a:cubicBezTo>
                  <a:cubicBezTo>
                    <a:pt x="1355" y="582"/>
                    <a:pt x="1422" y="620"/>
                    <a:pt x="1450" y="658"/>
                  </a:cubicBezTo>
                  <a:cubicBezTo>
                    <a:pt x="1479" y="697"/>
                    <a:pt x="1460" y="735"/>
                    <a:pt x="1441" y="763"/>
                  </a:cubicBezTo>
                  <a:cubicBezTo>
                    <a:pt x="1412" y="802"/>
                    <a:pt x="1431" y="859"/>
                    <a:pt x="1402" y="907"/>
                  </a:cubicBezTo>
                  <a:cubicBezTo>
                    <a:pt x="1364" y="954"/>
                    <a:pt x="1364" y="1021"/>
                    <a:pt x="1402" y="1069"/>
                  </a:cubicBezTo>
                  <a:cubicBezTo>
                    <a:pt x="1441" y="1088"/>
                    <a:pt x="1460" y="1116"/>
                    <a:pt x="1498" y="1135"/>
                  </a:cubicBezTo>
                  <a:cubicBezTo>
                    <a:pt x="1660" y="1202"/>
                    <a:pt x="1555" y="1336"/>
                    <a:pt x="1631" y="1441"/>
                  </a:cubicBezTo>
                  <a:cubicBezTo>
                    <a:pt x="1669" y="1479"/>
                    <a:pt x="1736" y="1517"/>
                    <a:pt x="1736" y="1574"/>
                  </a:cubicBezTo>
                  <a:cubicBezTo>
                    <a:pt x="1736" y="1593"/>
                    <a:pt x="1698" y="1612"/>
                    <a:pt x="1679" y="1622"/>
                  </a:cubicBezTo>
                  <a:cubicBezTo>
                    <a:pt x="1650" y="1650"/>
                    <a:pt x="1660" y="1669"/>
                    <a:pt x="1650" y="1708"/>
                  </a:cubicBezTo>
                  <a:cubicBezTo>
                    <a:pt x="1650" y="1736"/>
                    <a:pt x="1679" y="1755"/>
                    <a:pt x="1679" y="1793"/>
                  </a:cubicBezTo>
                  <a:cubicBezTo>
                    <a:pt x="1689" y="1822"/>
                    <a:pt x="1689" y="1860"/>
                    <a:pt x="1689" y="1889"/>
                  </a:cubicBezTo>
                  <a:cubicBezTo>
                    <a:pt x="1679" y="1927"/>
                    <a:pt x="1650" y="1994"/>
                    <a:pt x="1650" y="2032"/>
                  </a:cubicBezTo>
                  <a:cubicBezTo>
                    <a:pt x="1564" y="2013"/>
                    <a:pt x="1564" y="2013"/>
                    <a:pt x="1564" y="2013"/>
                  </a:cubicBezTo>
                  <a:cubicBezTo>
                    <a:pt x="1488" y="2051"/>
                    <a:pt x="1517" y="2041"/>
                    <a:pt x="1460" y="2013"/>
                  </a:cubicBezTo>
                  <a:cubicBezTo>
                    <a:pt x="1422" y="2003"/>
                    <a:pt x="1412" y="2070"/>
                    <a:pt x="1374" y="2051"/>
                  </a:cubicBezTo>
                  <a:cubicBezTo>
                    <a:pt x="1259" y="2003"/>
                    <a:pt x="1269" y="2175"/>
                    <a:pt x="1145" y="2118"/>
                  </a:cubicBezTo>
                  <a:cubicBezTo>
                    <a:pt x="1069" y="2089"/>
                    <a:pt x="1040" y="2137"/>
                    <a:pt x="954" y="2118"/>
                  </a:cubicBezTo>
                  <a:cubicBezTo>
                    <a:pt x="678" y="2060"/>
                    <a:pt x="678" y="2060"/>
                    <a:pt x="678" y="2060"/>
                  </a:cubicBezTo>
                  <a:cubicBezTo>
                    <a:pt x="592" y="2041"/>
                    <a:pt x="639" y="2080"/>
                    <a:pt x="573" y="2089"/>
                  </a:cubicBezTo>
                  <a:cubicBezTo>
                    <a:pt x="544" y="2099"/>
                    <a:pt x="544" y="2127"/>
                    <a:pt x="516" y="2118"/>
                  </a:cubicBezTo>
                  <a:cubicBezTo>
                    <a:pt x="430" y="2099"/>
                    <a:pt x="468" y="2060"/>
                    <a:pt x="401" y="2146"/>
                  </a:cubicBezTo>
                  <a:cubicBezTo>
                    <a:pt x="382" y="2165"/>
                    <a:pt x="354" y="2165"/>
                    <a:pt x="325" y="2156"/>
                  </a:cubicBezTo>
                  <a:cubicBezTo>
                    <a:pt x="315" y="2099"/>
                    <a:pt x="325" y="2032"/>
                    <a:pt x="334" y="1975"/>
                  </a:cubicBezTo>
                  <a:cubicBezTo>
                    <a:pt x="344" y="1898"/>
                    <a:pt x="287" y="1851"/>
                    <a:pt x="296" y="1774"/>
                  </a:cubicBezTo>
                  <a:cubicBezTo>
                    <a:pt x="306" y="1727"/>
                    <a:pt x="325" y="1698"/>
                    <a:pt x="325" y="1641"/>
                  </a:cubicBezTo>
                  <a:cubicBezTo>
                    <a:pt x="325" y="1574"/>
                    <a:pt x="306" y="1526"/>
                    <a:pt x="267" y="1469"/>
                  </a:cubicBezTo>
                  <a:cubicBezTo>
                    <a:pt x="249" y="1431"/>
                    <a:pt x="249" y="1412"/>
                    <a:pt x="239" y="1374"/>
                  </a:cubicBezTo>
                  <a:cubicBezTo>
                    <a:pt x="239" y="1355"/>
                    <a:pt x="153" y="1317"/>
                    <a:pt x="125" y="1317"/>
                  </a:cubicBezTo>
                  <a:cubicBezTo>
                    <a:pt x="0" y="1240"/>
                    <a:pt x="115" y="1183"/>
                    <a:pt x="163" y="1107"/>
                  </a:cubicBezTo>
                  <a:cubicBezTo>
                    <a:pt x="220" y="1021"/>
                    <a:pt x="249" y="916"/>
                    <a:pt x="229" y="821"/>
                  </a:cubicBezTo>
                  <a:cubicBezTo>
                    <a:pt x="220" y="763"/>
                    <a:pt x="182" y="706"/>
                    <a:pt x="210" y="649"/>
                  </a:cubicBezTo>
                  <a:cubicBezTo>
                    <a:pt x="220" y="620"/>
                    <a:pt x="201" y="582"/>
                    <a:pt x="191" y="563"/>
                  </a:cubicBezTo>
                  <a:cubicBezTo>
                    <a:pt x="201" y="506"/>
                    <a:pt x="229" y="449"/>
                    <a:pt x="287" y="420"/>
                  </a:cubicBezTo>
                  <a:cubicBezTo>
                    <a:pt x="315" y="401"/>
                    <a:pt x="392" y="391"/>
                    <a:pt x="363" y="325"/>
                  </a:cubicBezTo>
                  <a:cubicBezTo>
                    <a:pt x="354" y="296"/>
                    <a:pt x="315" y="296"/>
                    <a:pt x="287" y="296"/>
                  </a:cubicBezTo>
                  <a:cubicBezTo>
                    <a:pt x="258" y="296"/>
                    <a:pt x="239" y="277"/>
                    <a:pt x="210" y="27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1" name="Freeform 19">
              <a:extLst>
                <a:ext uri="{FF2B5EF4-FFF2-40B4-BE49-F238E27FC236}">
                  <a16:creationId xmlns:a16="http://schemas.microsoft.com/office/drawing/2014/main" id="{A5C36559-9C4A-4B03-9D32-3E6DE83F7CB0}"/>
                </a:ext>
              </a:extLst>
            </p:cNvPr>
            <p:cNvSpPr>
              <a:spLocks noChangeArrowheads="1"/>
            </p:cNvSpPr>
            <p:nvPr/>
          </p:nvSpPr>
          <p:spPr bwMode="auto">
            <a:xfrm>
              <a:off x="7492988" y="2156744"/>
              <a:ext cx="263823" cy="356240"/>
            </a:xfrm>
            <a:custGeom>
              <a:avLst/>
              <a:gdLst>
                <a:gd name="T0" fmla="*/ 297871 w 1069"/>
                <a:gd name="T1" fmla="*/ 89930 h 1441"/>
                <a:gd name="T2" fmla="*/ 297871 w 1069"/>
                <a:gd name="T3" fmla="*/ 89930 h 1441"/>
                <a:gd name="T4" fmla="*/ 344955 w 1069"/>
                <a:gd name="T5" fmla="*/ 89930 h 1441"/>
                <a:gd name="T6" fmla="*/ 406412 w 1069"/>
                <a:gd name="T7" fmla="*/ 42232 h 1441"/>
                <a:gd name="T8" fmla="*/ 467870 w 1069"/>
                <a:gd name="T9" fmla="*/ 0 h 1441"/>
                <a:gd name="T10" fmla="*/ 467870 w 1069"/>
                <a:gd name="T11" fmla="*/ 0 h 1441"/>
                <a:gd name="T12" fmla="*/ 506033 w 1069"/>
                <a:gd name="T13" fmla="*/ 99371 h 1441"/>
                <a:gd name="T14" fmla="*/ 529327 w 1069"/>
                <a:gd name="T15" fmla="*/ 156012 h 1441"/>
                <a:gd name="T16" fmla="*/ 529327 w 1069"/>
                <a:gd name="T17" fmla="*/ 156012 h 1441"/>
                <a:gd name="T18" fmla="*/ 491660 w 1069"/>
                <a:gd name="T19" fmla="*/ 227062 h 1441"/>
                <a:gd name="T20" fmla="*/ 486704 w 1069"/>
                <a:gd name="T21" fmla="*/ 288672 h 1441"/>
                <a:gd name="T22" fmla="*/ 467870 w 1069"/>
                <a:gd name="T23" fmla="*/ 331401 h 1441"/>
                <a:gd name="T24" fmla="*/ 453992 w 1069"/>
                <a:gd name="T25" fmla="*/ 388539 h 1441"/>
                <a:gd name="T26" fmla="*/ 439619 w 1069"/>
                <a:gd name="T27" fmla="*/ 478469 h 1441"/>
                <a:gd name="T28" fmla="*/ 396996 w 1069"/>
                <a:gd name="T29" fmla="*/ 535111 h 1441"/>
                <a:gd name="T30" fmla="*/ 411369 w 1069"/>
                <a:gd name="T31" fmla="*/ 577840 h 1441"/>
                <a:gd name="T32" fmla="*/ 396996 w 1069"/>
                <a:gd name="T33" fmla="*/ 620569 h 1441"/>
                <a:gd name="T34" fmla="*/ 368745 w 1069"/>
                <a:gd name="T35" fmla="*/ 648890 h 1441"/>
                <a:gd name="T36" fmla="*/ 354372 w 1069"/>
                <a:gd name="T37" fmla="*/ 615601 h 1441"/>
                <a:gd name="T38" fmla="*/ 307287 w 1069"/>
                <a:gd name="T39" fmla="*/ 587280 h 1441"/>
                <a:gd name="T40" fmla="*/ 160582 w 1069"/>
                <a:gd name="T41" fmla="*/ 535111 h 1441"/>
                <a:gd name="T42" fmla="*/ 141749 w 1069"/>
                <a:gd name="T43" fmla="*/ 606161 h 1441"/>
                <a:gd name="T44" fmla="*/ 122915 w 1069"/>
                <a:gd name="T45" fmla="*/ 644418 h 1441"/>
                <a:gd name="T46" fmla="*/ 70874 w 1069"/>
                <a:gd name="T47" fmla="*/ 644418 h 1441"/>
                <a:gd name="T48" fmla="*/ 70874 w 1069"/>
                <a:gd name="T49" fmla="*/ 644418 h 1441"/>
                <a:gd name="T50" fmla="*/ 75831 w 1069"/>
                <a:gd name="T51" fmla="*/ 630009 h 1441"/>
                <a:gd name="T52" fmla="*/ 37667 w 1069"/>
                <a:gd name="T53" fmla="*/ 601689 h 1441"/>
                <a:gd name="T54" fmla="*/ 18834 w 1069"/>
                <a:gd name="T55" fmla="*/ 553991 h 1441"/>
                <a:gd name="T56" fmla="*/ 14373 w 1069"/>
                <a:gd name="T57" fmla="*/ 516230 h 1441"/>
                <a:gd name="T58" fmla="*/ 23790 w 1069"/>
                <a:gd name="T59" fmla="*/ 411891 h 1441"/>
                <a:gd name="T60" fmla="*/ 47580 w 1069"/>
                <a:gd name="T61" fmla="*/ 316992 h 1441"/>
                <a:gd name="T62" fmla="*/ 80291 w 1069"/>
                <a:gd name="T63" fmla="*/ 246439 h 1441"/>
                <a:gd name="T64" fmla="*/ 132332 w 1069"/>
                <a:gd name="T65" fmla="*/ 170421 h 1441"/>
                <a:gd name="T66" fmla="*/ 245830 w 1069"/>
                <a:gd name="T67" fmla="*/ 146572 h 1441"/>
                <a:gd name="T68" fmla="*/ 297871 w 1069"/>
                <a:gd name="T69" fmla="*/ 156012 h 1441"/>
                <a:gd name="T70" fmla="*/ 316704 w 1069"/>
                <a:gd name="T71" fmla="*/ 123220 h 1441"/>
                <a:gd name="T72" fmla="*/ 297871 w 1069"/>
                <a:gd name="T73" fmla="*/ 89930 h 1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9" h="1441">
                  <a:moveTo>
                    <a:pt x="601" y="181"/>
                  </a:moveTo>
                  <a:lnTo>
                    <a:pt x="601" y="181"/>
                  </a:lnTo>
                  <a:cubicBezTo>
                    <a:pt x="630" y="181"/>
                    <a:pt x="668" y="181"/>
                    <a:pt x="696" y="181"/>
                  </a:cubicBezTo>
                  <a:cubicBezTo>
                    <a:pt x="744" y="171"/>
                    <a:pt x="782" y="124"/>
                    <a:pt x="820" y="85"/>
                  </a:cubicBezTo>
                  <a:cubicBezTo>
                    <a:pt x="859" y="66"/>
                    <a:pt x="906" y="28"/>
                    <a:pt x="944" y="0"/>
                  </a:cubicBezTo>
                  <a:cubicBezTo>
                    <a:pt x="992" y="57"/>
                    <a:pt x="1021" y="124"/>
                    <a:pt x="1021" y="200"/>
                  </a:cubicBezTo>
                  <a:cubicBezTo>
                    <a:pt x="1021" y="248"/>
                    <a:pt x="1040" y="286"/>
                    <a:pt x="1068" y="314"/>
                  </a:cubicBezTo>
                  <a:cubicBezTo>
                    <a:pt x="1040" y="343"/>
                    <a:pt x="992" y="419"/>
                    <a:pt x="992" y="457"/>
                  </a:cubicBezTo>
                  <a:cubicBezTo>
                    <a:pt x="992" y="505"/>
                    <a:pt x="992" y="543"/>
                    <a:pt x="982" y="581"/>
                  </a:cubicBezTo>
                  <a:cubicBezTo>
                    <a:pt x="973" y="610"/>
                    <a:pt x="944" y="638"/>
                    <a:pt x="944" y="667"/>
                  </a:cubicBezTo>
                  <a:cubicBezTo>
                    <a:pt x="954" y="715"/>
                    <a:pt x="954" y="743"/>
                    <a:pt x="916" y="782"/>
                  </a:cubicBezTo>
                  <a:cubicBezTo>
                    <a:pt x="906" y="820"/>
                    <a:pt x="916" y="934"/>
                    <a:pt x="887" y="963"/>
                  </a:cubicBezTo>
                  <a:cubicBezTo>
                    <a:pt x="830" y="1020"/>
                    <a:pt x="801" y="982"/>
                    <a:pt x="801" y="1077"/>
                  </a:cubicBezTo>
                  <a:cubicBezTo>
                    <a:pt x="792" y="1115"/>
                    <a:pt x="801" y="1134"/>
                    <a:pt x="830" y="1163"/>
                  </a:cubicBezTo>
                  <a:cubicBezTo>
                    <a:pt x="849" y="1192"/>
                    <a:pt x="820" y="1230"/>
                    <a:pt x="801" y="1249"/>
                  </a:cubicBezTo>
                  <a:cubicBezTo>
                    <a:pt x="792" y="1249"/>
                    <a:pt x="763" y="1363"/>
                    <a:pt x="744" y="1306"/>
                  </a:cubicBezTo>
                  <a:cubicBezTo>
                    <a:pt x="735" y="1277"/>
                    <a:pt x="744" y="1249"/>
                    <a:pt x="715" y="1239"/>
                  </a:cubicBezTo>
                  <a:cubicBezTo>
                    <a:pt x="677" y="1220"/>
                    <a:pt x="658" y="1192"/>
                    <a:pt x="620" y="1182"/>
                  </a:cubicBezTo>
                  <a:cubicBezTo>
                    <a:pt x="591" y="1163"/>
                    <a:pt x="343" y="1058"/>
                    <a:pt x="324" y="1077"/>
                  </a:cubicBezTo>
                  <a:cubicBezTo>
                    <a:pt x="277" y="1125"/>
                    <a:pt x="296" y="1154"/>
                    <a:pt x="286" y="1220"/>
                  </a:cubicBezTo>
                  <a:cubicBezTo>
                    <a:pt x="277" y="1249"/>
                    <a:pt x="248" y="1268"/>
                    <a:pt x="248" y="1297"/>
                  </a:cubicBezTo>
                  <a:cubicBezTo>
                    <a:pt x="239" y="1440"/>
                    <a:pt x="191" y="1335"/>
                    <a:pt x="143" y="1297"/>
                  </a:cubicBezTo>
                  <a:cubicBezTo>
                    <a:pt x="153" y="1268"/>
                    <a:pt x="153" y="1268"/>
                    <a:pt x="153" y="1268"/>
                  </a:cubicBezTo>
                  <a:cubicBezTo>
                    <a:pt x="143" y="1230"/>
                    <a:pt x="115" y="1230"/>
                    <a:pt x="76" y="1211"/>
                  </a:cubicBezTo>
                  <a:cubicBezTo>
                    <a:pt x="48" y="1201"/>
                    <a:pt x="38" y="1144"/>
                    <a:pt x="38" y="1115"/>
                  </a:cubicBezTo>
                  <a:cubicBezTo>
                    <a:pt x="38" y="1087"/>
                    <a:pt x="48" y="1068"/>
                    <a:pt x="29" y="1039"/>
                  </a:cubicBezTo>
                  <a:cubicBezTo>
                    <a:pt x="0" y="982"/>
                    <a:pt x="19" y="896"/>
                    <a:pt x="48" y="829"/>
                  </a:cubicBezTo>
                  <a:cubicBezTo>
                    <a:pt x="67" y="763"/>
                    <a:pt x="57" y="696"/>
                    <a:pt x="96" y="638"/>
                  </a:cubicBezTo>
                  <a:cubicBezTo>
                    <a:pt x="124" y="591"/>
                    <a:pt x="153" y="553"/>
                    <a:pt x="162" y="496"/>
                  </a:cubicBezTo>
                  <a:cubicBezTo>
                    <a:pt x="181" y="419"/>
                    <a:pt x="210" y="391"/>
                    <a:pt x="267" y="343"/>
                  </a:cubicBezTo>
                  <a:cubicBezTo>
                    <a:pt x="334" y="276"/>
                    <a:pt x="410" y="248"/>
                    <a:pt x="496" y="295"/>
                  </a:cubicBezTo>
                  <a:cubicBezTo>
                    <a:pt x="534" y="314"/>
                    <a:pt x="563" y="305"/>
                    <a:pt x="601" y="314"/>
                  </a:cubicBezTo>
                  <a:cubicBezTo>
                    <a:pt x="677" y="314"/>
                    <a:pt x="658" y="314"/>
                    <a:pt x="639" y="248"/>
                  </a:cubicBezTo>
                  <a:cubicBezTo>
                    <a:pt x="601" y="181"/>
                    <a:pt x="601" y="181"/>
                    <a:pt x="601" y="1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2" name="Freeform 20">
              <a:extLst>
                <a:ext uri="{FF2B5EF4-FFF2-40B4-BE49-F238E27FC236}">
                  <a16:creationId xmlns:a16="http://schemas.microsoft.com/office/drawing/2014/main" id="{A1AE5AA8-AA16-44B0-9E9C-B40D8C8A0809}"/>
                </a:ext>
              </a:extLst>
            </p:cNvPr>
            <p:cNvSpPr>
              <a:spLocks noChangeArrowheads="1"/>
            </p:cNvSpPr>
            <p:nvPr/>
          </p:nvSpPr>
          <p:spPr bwMode="auto">
            <a:xfrm>
              <a:off x="5883986" y="2697028"/>
              <a:ext cx="358609" cy="358609"/>
            </a:xfrm>
            <a:custGeom>
              <a:avLst/>
              <a:gdLst>
                <a:gd name="T0" fmla="*/ 691007 w 1451"/>
                <a:gd name="T1" fmla="*/ 0 h 1450"/>
                <a:gd name="T2" fmla="*/ 691007 w 1451"/>
                <a:gd name="T3" fmla="*/ 0 h 1450"/>
                <a:gd name="T4" fmla="*/ 719799 w 1451"/>
                <a:gd name="T5" fmla="*/ 137114 h 1450"/>
                <a:gd name="T6" fmla="*/ 643847 w 1451"/>
                <a:gd name="T7" fmla="*/ 222561 h 1450"/>
                <a:gd name="T8" fmla="*/ 567896 w 1451"/>
                <a:gd name="T9" fmla="*/ 269756 h 1450"/>
                <a:gd name="T10" fmla="*/ 530169 w 1451"/>
                <a:gd name="T11" fmla="*/ 355204 h 1450"/>
                <a:gd name="T12" fmla="*/ 520737 w 1451"/>
                <a:gd name="T13" fmla="*/ 459530 h 1450"/>
                <a:gd name="T14" fmla="*/ 549033 w 1451"/>
                <a:gd name="T15" fmla="*/ 492318 h 1450"/>
                <a:gd name="T16" fmla="*/ 549033 w 1451"/>
                <a:gd name="T17" fmla="*/ 492318 h 1450"/>
                <a:gd name="T18" fmla="*/ 444786 w 1451"/>
                <a:gd name="T19" fmla="*/ 601611 h 1450"/>
                <a:gd name="T20" fmla="*/ 402591 w 1451"/>
                <a:gd name="T21" fmla="*/ 563359 h 1450"/>
                <a:gd name="T22" fmla="*/ 402591 w 1451"/>
                <a:gd name="T23" fmla="*/ 568327 h 1450"/>
                <a:gd name="T24" fmla="*/ 326640 w 1451"/>
                <a:gd name="T25" fmla="*/ 658245 h 1450"/>
                <a:gd name="T26" fmla="*/ 302812 w 1451"/>
                <a:gd name="T27" fmla="*/ 677123 h 1450"/>
                <a:gd name="T28" fmla="*/ 278984 w 1451"/>
                <a:gd name="T29" fmla="*/ 719847 h 1450"/>
                <a:gd name="T30" fmla="*/ 278984 w 1451"/>
                <a:gd name="T31" fmla="*/ 719847 h 1450"/>
                <a:gd name="T32" fmla="*/ 260120 w 1451"/>
                <a:gd name="T33" fmla="*/ 677123 h 1450"/>
                <a:gd name="T34" fmla="*/ 212961 w 1451"/>
                <a:gd name="T35" fmla="*/ 705440 h 1450"/>
                <a:gd name="T36" fmla="*/ 212961 w 1451"/>
                <a:gd name="T37" fmla="*/ 705440 h 1450"/>
                <a:gd name="T38" fmla="*/ 208493 w 1451"/>
                <a:gd name="T39" fmla="*/ 639367 h 1450"/>
                <a:gd name="T40" fmla="*/ 160838 w 1451"/>
                <a:gd name="T41" fmla="*/ 596644 h 1450"/>
                <a:gd name="T42" fmla="*/ 156370 w 1451"/>
                <a:gd name="T43" fmla="*/ 553920 h 1450"/>
                <a:gd name="T44" fmla="*/ 141974 w 1451"/>
                <a:gd name="T45" fmla="*/ 525603 h 1450"/>
                <a:gd name="T46" fmla="*/ 160838 w 1451"/>
                <a:gd name="T47" fmla="*/ 435684 h 1450"/>
                <a:gd name="T48" fmla="*/ 104247 w 1451"/>
                <a:gd name="T49" fmla="*/ 421277 h 1450"/>
                <a:gd name="T50" fmla="*/ 85383 w 1451"/>
                <a:gd name="T51" fmla="*/ 416806 h 1450"/>
                <a:gd name="T52" fmla="*/ 23828 w 1451"/>
                <a:gd name="T53" fmla="*/ 430716 h 1450"/>
                <a:gd name="T54" fmla="*/ 4468 w 1451"/>
                <a:gd name="T55" fmla="*/ 374082 h 1450"/>
                <a:gd name="T56" fmla="*/ 18864 w 1451"/>
                <a:gd name="T57" fmla="*/ 335829 h 1450"/>
                <a:gd name="T58" fmla="*/ 18864 w 1451"/>
                <a:gd name="T59" fmla="*/ 335829 h 1450"/>
                <a:gd name="T60" fmla="*/ 85383 w 1451"/>
                <a:gd name="T61" fmla="*/ 288634 h 1450"/>
                <a:gd name="T62" fmla="*/ 123110 w 1451"/>
                <a:gd name="T63" fmla="*/ 250878 h 1450"/>
                <a:gd name="T64" fmla="*/ 203529 w 1451"/>
                <a:gd name="T65" fmla="*/ 222561 h 1450"/>
                <a:gd name="T66" fmla="*/ 231825 w 1451"/>
                <a:gd name="T67" fmla="*/ 241439 h 1450"/>
                <a:gd name="T68" fmla="*/ 274516 w 1451"/>
                <a:gd name="T69" fmla="*/ 255350 h 1450"/>
                <a:gd name="T70" fmla="*/ 331107 w 1451"/>
                <a:gd name="T71" fmla="*/ 241439 h 1450"/>
                <a:gd name="T72" fmla="*/ 388195 w 1451"/>
                <a:gd name="T73" fmla="*/ 250878 h 1450"/>
                <a:gd name="T74" fmla="*/ 421454 w 1451"/>
                <a:gd name="T75" fmla="*/ 151521 h 1450"/>
                <a:gd name="T76" fmla="*/ 582292 w 1451"/>
                <a:gd name="T77" fmla="*/ 99358 h 1450"/>
                <a:gd name="T78" fmla="*/ 601156 w 1451"/>
                <a:gd name="T79" fmla="*/ 71041 h 1450"/>
                <a:gd name="T80" fmla="*/ 638883 w 1451"/>
                <a:gd name="T81" fmla="*/ 32788 h 1450"/>
                <a:gd name="T82" fmla="*/ 691007 w 1451"/>
                <a:gd name="T83" fmla="*/ 0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1450">
                  <a:moveTo>
                    <a:pt x="1392" y="0"/>
                  </a:moveTo>
                  <a:lnTo>
                    <a:pt x="1392" y="0"/>
                  </a:lnTo>
                  <a:cubicBezTo>
                    <a:pt x="1440" y="85"/>
                    <a:pt x="1450" y="190"/>
                    <a:pt x="1450" y="276"/>
                  </a:cubicBezTo>
                  <a:cubicBezTo>
                    <a:pt x="1450" y="362"/>
                    <a:pt x="1354" y="400"/>
                    <a:pt x="1297" y="448"/>
                  </a:cubicBezTo>
                  <a:cubicBezTo>
                    <a:pt x="1240" y="495"/>
                    <a:pt x="1240" y="543"/>
                    <a:pt x="1144" y="543"/>
                  </a:cubicBezTo>
                  <a:cubicBezTo>
                    <a:pt x="973" y="543"/>
                    <a:pt x="1058" y="591"/>
                    <a:pt x="1068" y="715"/>
                  </a:cubicBezTo>
                  <a:cubicBezTo>
                    <a:pt x="1068" y="810"/>
                    <a:pt x="1011" y="839"/>
                    <a:pt x="1049" y="925"/>
                  </a:cubicBezTo>
                  <a:cubicBezTo>
                    <a:pt x="1106" y="991"/>
                    <a:pt x="1106" y="991"/>
                    <a:pt x="1106" y="991"/>
                  </a:cubicBezTo>
                  <a:cubicBezTo>
                    <a:pt x="1049" y="1058"/>
                    <a:pt x="1049" y="1325"/>
                    <a:pt x="896" y="1211"/>
                  </a:cubicBezTo>
                  <a:cubicBezTo>
                    <a:pt x="877" y="1192"/>
                    <a:pt x="829" y="1134"/>
                    <a:pt x="811" y="1134"/>
                  </a:cubicBezTo>
                  <a:cubicBezTo>
                    <a:pt x="811" y="1144"/>
                    <a:pt x="811" y="1134"/>
                    <a:pt x="811" y="1144"/>
                  </a:cubicBezTo>
                  <a:cubicBezTo>
                    <a:pt x="801" y="1201"/>
                    <a:pt x="744" y="1382"/>
                    <a:pt x="658" y="1325"/>
                  </a:cubicBezTo>
                  <a:cubicBezTo>
                    <a:pt x="610" y="1297"/>
                    <a:pt x="610" y="1325"/>
                    <a:pt x="610" y="1363"/>
                  </a:cubicBezTo>
                  <a:cubicBezTo>
                    <a:pt x="610" y="1411"/>
                    <a:pt x="610" y="1439"/>
                    <a:pt x="562" y="1449"/>
                  </a:cubicBezTo>
                  <a:cubicBezTo>
                    <a:pt x="524" y="1363"/>
                    <a:pt x="524" y="1363"/>
                    <a:pt x="524" y="1363"/>
                  </a:cubicBezTo>
                  <a:cubicBezTo>
                    <a:pt x="429" y="1420"/>
                    <a:pt x="429" y="1420"/>
                    <a:pt x="429" y="1420"/>
                  </a:cubicBezTo>
                  <a:cubicBezTo>
                    <a:pt x="410" y="1373"/>
                    <a:pt x="429" y="1335"/>
                    <a:pt x="420" y="1287"/>
                  </a:cubicBezTo>
                  <a:cubicBezTo>
                    <a:pt x="410" y="1230"/>
                    <a:pt x="305" y="1277"/>
                    <a:pt x="324" y="1201"/>
                  </a:cubicBezTo>
                  <a:cubicBezTo>
                    <a:pt x="334" y="1153"/>
                    <a:pt x="353" y="1163"/>
                    <a:pt x="315" y="1115"/>
                  </a:cubicBezTo>
                  <a:cubicBezTo>
                    <a:pt x="295" y="1096"/>
                    <a:pt x="286" y="1087"/>
                    <a:pt x="286" y="1058"/>
                  </a:cubicBezTo>
                  <a:cubicBezTo>
                    <a:pt x="286" y="991"/>
                    <a:pt x="295" y="944"/>
                    <a:pt x="324" y="877"/>
                  </a:cubicBezTo>
                  <a:cubicBezTo>
                    <a:pt x="353" y="820"/>
                    <a:pt x="238" y="848"/>
                    <a:pt x="210" y="848"/>
                  </a:cubicBezTo>
                  <a:cubicBezTo>
                    <a:pt x="191" y="848"/>
                    <a:pt x="181" y="839"/>
                    <a:pt x="172" y="839"/>
                  </a:cubicBezTo>
                  <a:cubicBezTo>
                    <a:pt x="133" y="839"/>
                    <a:pt x="86" y="877"/>
                    <a:pt x="48" y="867"/>
                  </a:cubicBezTo>
                  <a:cubicBezTo>
                    <a:pt x="0" y="848"/>
                    <a:pt x="0" y="801"/>
                    <a:pt x="9" y="753"/>
                  </a:cubicBezTo>
                  <a:cubicBezTo>
                    <a:pt x="9" y="724"/>
                    <a:pt x="38" y="705"/>
                    <a:pt x="38" y="676"/>
                  </a:cubicBezTo>
                  <a:cubicBezTo>
                    <a:pt x="86" y="667"/>
                    <a:pt x="133" y="619"/>
                    <a:pt x="172" y="581"/>
                  </a:cubicBezTo>
                  <a:cubicBezTo>
                    <a:pt x="191" y="553"/>
                    <a:pt x="238" y="543"/>
                    <a:pt x="248" y="505"/>
                  </a:cubicBezTo>
                  <a:cubicBezTo>
                    <a:pt x="267" y="429"/>
                    <a:pt x="362" y="448"/>
                    <a:pt x="410" y="448"/>
                  </a:cubicBezTo>
                  <a:cubicBezTo>
                    <a:pt x="439" y="438"/>
                    <a:pt x="448" y="467"/>
                    <a:pt x="467" y="486"/>
                  </a:cubicBezTo>
                  <a:cubicBezTo>
                    <a:pt x="486" y="505"/>
                    <a:pt x="524" y="505"/>
                    <a:pt x="553" y="514"/>
                  </a:cubicBezTo>
                  <a:cubicBezTo>
                    <a:pt x="629" y="534"/>
                    <a:pt x="610" y="514"/>
                    <a:pt x="667" y="486"/>
                  </a:cubicBezTo>
                  <a:cubicBezTo>
                    <a:pt x="715" y="467"/>
                    <a:pt x="744" y="524"/>
                    <a:pt x="782" y="505"/>
                  </a:cubicBezTo>
                  <a:cubicBezTo>
                    <a:pt x="849" y="486"/>
                    <a:pt x="829" y="362"/>
                    <a:pt x="849" y="305"/>
                  </a:cubicBezTo>
                  <a:cubicBezTo>
                    <a:pt x="868" y="181"/>
                    <a:pt x="1106" y="343"/>
                    <a:pt x="1173" y="200"/>
                  </a:cubicBezTo>
                  <a:cubicBezTo>
                    <a:pt x="1182" y="171"/>
                    <a:pt x="1173" y="152"/>
                    <a:pt x="1211" y="143"/>
                  </a:cubicBezTo>
                  <a:cubicBezTo>
                    <a:pt x="1278" y="133"/>
                    <a:pt x="1249" y="105"/>
                    <a:pt x="1287" y="66"/>
                  </a:cubicBezTo>
                  <a:cubicBezTo>
                    <a:pt x="1316" y="38"/>
                    <a:pt x="1354" y="18"/>
                    <a:pt x="139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3" name="Freeform 21">
              <a:extLst>
                <a:ext uri="{FF2B5EF4-FFF2-40B4-BE49-F238E27FC236}">
                  <a16:creationId xmlns:a16="http://schemas.microsoft.com/office/drawing/2014/main" id="{2D12FCBD-6094-47FB-A944-BB1B27B7C848}"/>
                </a:ext>
              </a:extLst>
            </p:cNvPr>
            <p:cNvSpPr>
              <a:spLocks noChangeArrowheads="1"/>
            </p:cNvSpPr>
            <p:nvPr/>
          </p:nvSpPr>
          <p:spPr bwMode="auto">
            <a:xfrm>
              <a:off x="5816845" y="2421357"/>
              <a:ext cx="412322" cy="443917"/>
            </a:xfrm>
            <a:custGeom>
              <a:avLst/>
              <a:gdLst>
                <a:gd name="T0" fmla="*/ 805914 w 1670"/>
                <a:gd name="T1" fmla="*/ 0 h 1793"/>
                <a:gd name="T2" fmla="*/ 805914 w 1670"/>
                <a:gd name="T3" fmla="*/ 0 h 1793"/>
                <a:gd name="T4" fmla="*/ 810385 w 1670"/>
                <a:gd name="T5" fmla="*/ 298201 h 1793"/>
                <a:gd name="T6" fmla="*/ 810385 w 1670"/>
                <a:gd name="T7" fmla="*/ 298201 h 1793"/>
                <a:gd name="T8" fmla="*/ 829266 w 1670"/>
                <a:gd name="T9" fmla="*/ 554653 h 1793"/>
                <a:gd name="T10" fmla="*/ 829266 w 1670"/>
                <a:gd name="T11" fmla="*/ 554653 h 1793"/>
                <a:gd name="T12" fmla="*/ 777095 w 1670"/>
                <a:gd name="T13" fmla="*/ 587455 h 1793"/>
                <a:gd name="T14" fmla="*/ 739334 w 1670"/>
                <a:gd name="T15" fmla="*/ 625724 h 1793"/>
                <a:gd name="T16" fmla="*/ 720453 w 1670"/>
                <a:gd name="T17" fmla="*/ 654053 h 1793"/>
                <a:gd name="T18" fmla="*/ 559469 w 1670"/>
                <a:gd name="T19" fmla="*/ 706239 h 1793"/>
                <a:gd name="T20" fmla="*/ 526179 w 1670"/>
                <a:gd name="T21" fmla="*/ 805639 h 1793"/>
                <a:gd name="T22" fmla="*/ 469040 w 1670"/>
                <a:gd name="T23" fmla="*/ 796196 h 1793"/>
                <a:gd name="T24" fmla="*/ 412397 w 1670"/>
                <a:gd name="T25" fmla="*/ 810112 h 1793"/>
                <a:gd name="T26" fmla="*/ 369667 w 1670"/>
                <a:gd name="T27" fmla="*/ 796196 h 1793"/>
                <a:gd name="T28" fmla="*/ 341346 w 1670"/>
                <a:gd name="T29" fmla="*/ 777310 h 1793"/>
                <a:gd name="T30" fmla="*/ 260854 w 1670"/>
                <a:gd name="T31" fmla="*/ 805639 h 1793"/>
                <a:gd name="T32" fmla="*/ 223092 w 1670"/>
                <a:gd name="T33" fmla="*/ 843411 h 1793"/>
                <a:gd name="T34" fmla="*/ 156512 w 1670"/>
                <a:gd name="T35" fmla="*/ 890626 h 1793"/>
                <a:gd name="T36" fmla="*/ 156512 w 1670"/>
                <a:gd name="T37" fmla="*/ 890626 h 1793"/>
                <a:gd name="T38" fmla="*/ 66580 w 1670"/>
                <a:gd name="T39" fmla="*/ 886153 h 1793"/>
                <a:gd name="T40" fmla="*/ 66580 w 1670"/>
                <a:gd name="T41" fmla="*/ 886153 h 1793"/>
                <a:gd name="T42" fmla="*/ 52171 w 1670"/>
                <a:gd name="T43" fmla="*/ 833968 h 1793"/>
                <a:gd name="T44" fmla="*/ 47699 w 1670"/>
                <a:gd name="T45" fmla="*/ 824525 h 1793"/>
                <a:gd name="T46" fmla="*/ 47699 w 1670"/>
                <a:gd name="T47" fmla="*/ 824525 h 1793"/>
                <a:gd name="T48" fmla="*/ 38259 w 1670"/>
                <a:gd name="T49" fmla="*/ 758424 h 1793"/>
                <a:gd name="T50" fmla="*/ 9440 w 1670"/>
                <a:gd name="T51" fmla="*/ 687353 h 1793"/>
                <a:gd name="T52" fmla="*/ 14409 w 1670"/>
                <a:gd name="T53" fmla="*/ 639640 h 1793"/>
                <a:gd name="T54" fmla="*/ 14409 w 1670"/>
                <a:gd name="T55" fmla="*/ 611311 h 1793"/>
                <a:gd name="T56" fmla="*/ 9440 w 1670"/>
                <a:gd name="T57" fmla="*/ 549683 h 1793"/>
                <a:gd name="T58" fmla="*/ 9440 w 1670"/>
                <a:gd name="T59" fmla="*/ 549683 h 1793"/>
                <a:gd name="T60" fmla="*/ 18881 w 1670"/>
                <a:gd name="T61" fmla="*/ 516384 h 1793"/>
                <a:gd name="T62" fmla="*/ 71052 w 1670"/>
                <a:gd name="T63" fmla="*/ 488055 h 1793"/>
                <a:gd name="T64" fmla="*/ 104341 w 1670"/>
                <a:gd name="T65" fmla="*/ 421954 h 1793"/>
                <a:gd name="T66" fmla="*/ 142103 w 1670"/>
                <a:gd name="T67" fmla="*/ 388655 h 1793"/>
                <a:gd name="T68" fmla="*/ 161481 w 1670"/>
                <a:gd name="T69" fmla="*/ 322057 h 1793"/>
                <a:gd name="T70" fmla="*/ 223092 w 1670"/>
                <a:gd name="T71" fmla="*/ 217686 h 1793"/>
                <a:gd name="T72" fmla="*/ 284206 w 1670"/>
                <a:gd name="T73" fmla="*/ 189357 h 1793"/>
                <a:gd name="T74" fmla="*/ 289175 w 1670"/>
                <a:gd name="T75" fmla="*/ 127729 h 1793"/>
                <a:gd name="T76" fmla="*/ 331905 w 1670"/>
                <a:gd name="T77" fmla="*/ 99400 h 1793"/>
                <a:gd name="T78" fmla="*/ 331905 w 1670"/>
                <a:gd name="T79" fmla="*/ 99400 h 1793"/>
                <a:gd name="T80" fmla="*/ 365195 w 1670"/>
                <a:gd name="T81" fmla="*/ 127729 h 1793"/>
                <a:gd name="T82" fmla="*/ 416869 w 1670"/>
                <a:gd name="T83" fmla="*/ 179914 h 1793"/>
                <a:gd name="T84" fmla="*/ 431278 w 1670"/>
                <a:gd name="T85" fmla="*/ 222656 h 1793"/>
                <a:gd name="T86" fmla="*/ 459599 w 1670"/>
                <a:gd name="T87" fmla="*/ 237070 h 1793"/>
                <a:gd name="T88" fmla="*/ 474008 w 1670"/>
                <a:gd name="T89" fmla="*/ 298201 h 1793"/>
                <a:gd name="T90" fmla="*/ 601702 w 1670"/>
                <a:gd name="T91" fmla="*/ 298201 h 1793"/>
                <a:gd name="T92" fmla="*/ 696603 w 1670"/>
                <a:gd name="T93" fmla="*/ 284285 h 1793"/>
                <a:gd name="T94" fmla="*/ 739334 w 1670"/>
                <a:gd name="T95" fmla="*/ 170471 h 1793"/>
                <a:gd name="T96" fmla="*/ 758215 w 1670"/>
                <a:gd name="T97" fmla="*/ 113813 h 1793"/>
                <a:gd name="T98" fmla="*/ 777095 w 1670"/>
                <a:gd name="T99" fmla="*/ 37772 h 1793"/>
                <a:gd name="T100" fmla="*/ 805914 w 1670"/>
                <a:gd name="T101" fmla="*/ 0 h 1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0" h="1793">
                  <a:moveTo>
                    <a:pt x="1622" y="0"/>
                  </a:moveTo>
                  <a:lnTo>
                    <a:pt x="1622" y="0"/>
                  </a:lnTo>
                  <a:cubicBezTo>
                    <a:pt x="1631" y="600"/>
                    <a:pt x="1631" y="600"/>
                    <a:pt x="1631" y="600"/>
                  </a:cubicBezTo>
                  <a:cubicBezTo>
                    <a:pt x="1669" y="1116"/>
                    <a:pt x="1669" y="1116"/>
                    <a:pt x="1669" y="1116"/>
                  </a:cubicBezTo>
                  <a:cubicBezTo>
                    <a:pt x="1631" y="1134"/>
                    <a:pt x="1593" y="1154"/>
                    <a:pt x="1564" y="1182"/>
                  </a:cubicBezTo>
                  <a:cubicBezTo>
                    <a:pt x="1526" y="1221"/>
                    <a:pt x="1555" y="1249"/>
                    <a:pt x="1488" y="1259"/>
                  </a:cubicBezTo>
                  <a:cubicBezTo>
                    <a:pt x="1450" y="1268"/>
                    <a:pt x="1459" y="1287"/>
                    <a:pt x="1450" y="1316"/>
                  </a:cubicBezTo>
                  <a:cubicBezTo>
                    <a:pt x="1383" y="1459"/>
                    <a:pt x="1145" y="1297"/>
                    <a:pt x="1126" y="1421"/>
                  </a:cubicBezTo>
                  <a:cubicBezTo>
                    <a:pt x="1106" y="1478"/>
                    <a:pt x="1126" y="1602"/>
                    <a:pt x="1059" y="1621"/>
                  </a:cubicBezTo>
                  <a:cubicBezTo>
                    <a:pt x="1021" y="1640"/>
                    <a:pt x="992" y="1583"/>
                    <a:pt x="944" y="1602"/>
                  </a:cubicBezTo>
                  <a:cubicBezTo>
                    <a:pt x="887" y="1630"/>
                    <a:pt x="906" y="1650"/>
                    <a:pt x="830" y="1630"/>
                  </a:cubicBezTo>
                  <a:cubicBezTo>
                    <a:pt x="801" y="1621"/>
                    <a:pt x="763" y="1621"/>
                    <a:pt x="744" y="1602"/>
                  </a:cubicBezTo>
                  <a:cubicBezTo>
                    <a:pt x="725" y="1583"/>
                    <a:pt x="716" y="1554"/>
                    <a:pt x="687" y="1564"/>
                  </a:cubicBezTo>
                  <a:cubicBezTo>
                    <a:pt x="639" y="1564"/>
                    <a:pt x="544" y="1545"/>
                    <a:pt x="525" y="1621"/>
                  </a:cubicBezTo>
                  <a:cubicBezTo>
                    <a:pt x="515" y="1659"/>
                    <a:pt x="468" y="1669"/>
                    <a:pt x="449" y="1697"/>
                  </a:cubicBezTo>
                  <a:cubicBezTo>
                    <a:pt x="410" y="1735"/>
                    <a:pt x="363" y="1783"/>
                    <a:pt x="315" y="1792"/>
                  </a:cubicBezTo>
                  <a:cubicBezTo>
                    <a:pt x="134" y="1783"/>
                    <a:pt x="134" y="1783"/>
                    <a:pt x="134" y="1783"/>
                  </a:cubicBezTo>
                  <a:cubicBezTo>
                    <a:pt x="105" y="1678"/>
                    <a:pt x="105" y="1678"/>
                    <a:pt x="105" y="1678"/>
                  </a:cubicBezTo>
                  <a:cubicBezTo>
                    <a:pt x="96" y="1659"/>
                    <a:pt x="96" y="1659"/>
                    <a:pt x="96" y="1659"/>
                  </a:cubicBezTo>
                  <a:cubicBezTo>
                    <a:pt x="77" y="1526"/>
                    <a:pt x="77" y="1526"/>
                    <a:pt x="77" y="1526"/>
                  </a:cubicBezTo>
                  <a:cubicBezTo>
                    <a:pt x="67" y="1468"/>
                    <a:pt x="38" y="1430"/>
                    <a:pt x="19" y="1383"/>
                  </a:cubicBezTo>
                  <a:cubicBezTo>
                    <a:pt x="0" y="1344"/>
                    <a:pt x="29" y="1325"/>
                    <a:pt x="29" y="1287"/>
                  </a:cubicBezTo>
                  <a:cubicBezTo>
                    <a:pt x="38" y="1268"/>
                    <a:pt x="29" y="1249"/>
                    <a:pt x="29" y="1230"/>
                  </a:cubicBezTo>
                  <a:cubicBezTo>
                    <a:pt x="38" y="1173"/>
                    <a:pt x="77" y="1154"/>
                    <a:pt x="19" y="1106"/>
                  </a:cubicBezTo>
                  <a:cubicBezTo>
                    <a:pt x="38" y="1087"/>
                    <a:pt x="29" y="1058"/>
                    <a:pt x="38" y="1039"/>
                  </a:cubicBezTo>
                  <a:cubicBezTo>
                    <a:pt x="67" y="1020"/>
                    <a:pt x="115" y="1011"/>
                    <a:pt x="143" y="982"/>
                  </a:cubicBezTo>
                  <a:cubicBezTo>
                    <a:pt x="172" y="934"/>
                    <a:pt x="181" y="896"/>
                    <a:pt x="210" y="849"/>
                  </a:cubicBezTo>
                  <a:cubicBezTo>
                    <a:pt x="220" y="820"/>
                    <a:pt x="267" y="810"/>
                    <a:pt x="286" y="782"/>
                  </a:cubicBezTo>
                  <a:cubicBezTo>
                    <a:pt x="334" y="734"/>
                    <a:pt x="286" y="705"/>
                    <a:pt x="325" y="648"/>
                  </a:cubicBezTo>
                  <a:cubicBezTo>
                    <a:pt x="382" y="562"/>
                    <a:pt x="325" y="477"/>
                    <a:pt x="449" y="438"/>
                  </a:cubicBezTo>
                  <a:cubicBezTo>
                    <a:pt x="496" y="419"/>
                    <a:pt x="544" y="438"/>
                    <a:pt x="572" y="381"/>
                  </a:cubicBezTo>
                  <a:cubicBezTo>
                    <a:pt x="592" y="333"/>
                    <a:pt x="544" y="295"/>
                    <a:pt x="582" y="257"/>
                  </a:cubicBezTo>
                  <a:cubicBezTo>
                    <a:pt x="668" y="200"/>
                    <a:pt x="668" y="200"/>
                    <a:pt x="668" y="200"/>
                  </a:cubicBezTo>
                  <a:cubicBezTo>
                    <a:pt x="706" y="200"/>
                    <a:pt x="725" y="229"/>
                    <a:pt x="735" y="257"/>
                  </a:cubicBezTo>
                  <a:cubicBezTo>
                    <a:pt x="763" y="324"/>
                    <a:pt x="820" y="276"/>
                    <a:pt x="839" y="362"/>
                  </a:cubicBezTo>
                  <a:cubicBezTo>
                    <a:pt x="849" y="391"/>
                    <a:pt x="849" y="429"/>
                    <a:pt x="868" y="448"/>
                  </a:cubicBezTo>
                  <a:cubicBezTo>
                    <a:pt x="878" y="458"/>
                    <a:pt x="906" y="458"/>
                    <a:pt x="925" y="477"/>
                  </a:cubicBezTo>
                  <a:cubicBezTo>
                    <a:pt x="944" y="524"/>
                    <a:pt x="944" y="562"/>
                    <a:pt x="954" y="600"/>
                  </a:cubicBezTo>
                  <a:cubicBezTo>
                    <a:pt x="983" y="677"/>
                    <a:pt x="1154" y="591"/>
                    <a:pt x="1211" y="600"/>
                  </a:cubicBezTo>
                  <a:cubicBezTo>
                    <a:pt x="1307" y="610"/>
                    <a:pt x="1316" y="639"/>
                    <a:pt x="1402" y="572"/>
                  </a:cubicBezTo>
                  <a:cubicBezTo>
                    <a:pt x="1507" y="486"/>
                    <a:pt x="1507" y="477"/>
                    <a:pt x="1488" y="343"/>
                  </a:cubicBezTo>
                  <a:cubicBezTo>
                    <a:pt x="1478" y="286"/>
                    <a:pt x="1497" y="276"/>
                    <a:pt x="1526" y="229"/>
                  </a:cubicBezTo>
                  <a:cubicBezTo>
                    <a:pt x="1545" y="181"/>
                    <a:pt x="1545" y="124"/>
                    <a:pt x="1564" y="76"/>
                  </a:cubicBezTo>
                  <a:cubicBezTo>
                    <a:pt x="1622" y="0"/>
                    <a:pt x="1622" y="0"/>
                    <a:pt x="162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4" name="Freeform 22">
              <a:extLst>
                <a:ext uri="{FF2B5EF4-FFF2-40B4-BE49-F238E27FC236}">
                  <a16:creationId xmlns:a16="http://schemas.microsoft.com/office/drawing/2014/main" id="{AD29A008-AAAF-4AB0-86EA-635C17D082CA}"/>
                </a:ext>
              </a:extLst>
            </p:cNvPr>
            <p:cNvSpPr>
              <a:spLocks noChangeArrowheads="1"/>
            </p:cNvSpPr>
            <p:nvPr/>
          </p:nvSpPr>
          <p:spPr bwMode="auto">
            <a:xfrm>
              <a:off x="6115423" y="2950582"/>
              <a:ext cx="405213" cy="370457"/>
            </a:xfrm>
            <a:custGeom>
              <a:avLst/>
              <a:gdLst>
                <a:gd name="T0" fmla="*/ 813943 w 1641"/>
                <a:gd name="T1" fmla="*/ 284254 h 1498"/>
                <a:gd name="T2" fmla="*/ 813943 w 1641"/>
                <a:gd name="T3" fmla="*/ 284254 h 1498"/>
                <a:gd name="T4" fmla="*/ 785653 w 1641"/>
                <a:gd name="T5" fmla="*/ 326494 h 1498"/>
                <a:gd name="T6" fmla="*/ 775727 w 1641"/>
                <a:gd name="T7" fmla="*/ 364759 h 1498"/>
                <a:gd name="T8" fmla="*/ 676466 w 1641"/>
                <a:gd name="T9" fmla="*/ 388116 h 1498"/>
                <a:gd name="T10" fmla="*/ 681429 w 1641"/>
                <a:gd name="T11" fmla="*/ 440295 h 1498"/>
                <a:gd name="T12" fmla="*/ 643213 w 1641"/>
                <a:gd name="T13" fmla="*/ 483033 h 1498"/>
                <a:gd name="T14" fmla="*/ 676466 w 1641"/>
                <a:gd name="T15" fmla="*/ 572980 h 1498"/>
                <a:gd name="T16" fmla="*/ 681429 w 1641"/>
                <a:gd name="T17" fmla="*/ 686781 h 1498"/>
                <a:gd name="T18" fmla="*/ 657606 w 1641"/>
                <a:gd name="T19" fmla="*/ 743930 h 1498"/>
                <a:gd name="T20" fmla="*/ 657606 w 1641"/>
                <a:gd name="T21" fmla="*/ 743930 h 1498"/>
                <a:gd name="T22" fmla="*/ 553382 w 1641"/>
                <a:gd name="T23" fmla="*/ 653486 h 1498"/>
                <a:gd name="T24" fmla="*/ 444691 w 1641"/>
                <a:gd name="T25" fmla="*/ 625160 h 1498"/>
                <a:gd name="T26" fmla="*/ 368756 w 1641"/>
                <a:gd name="T27" fmla="*/ 611245 h 1498"/>
                <a:gd name="T28" fmla="*/ 340466 w 1641"/>
                <a:gd name="T29" fmla="*/ 587392 h 1498"/>
                <a:gd name="T30" fmla="*/ 307710 w 1641"/>
                <a:gd name="T31" fmla="*/ 582919 h 1498"/>
                <a:gd name="T32" fmla="*/ 288850 w 1641"/>
                <a:gd name="T33" fmla="*/ 563538 h 1498"/>
                <a:gd name="T34" fmla="*/ 227308 w 1641"/>
                <a:gd name="T35" fmla="*/ 544654 h 1498"/>
                <a:gd name="T36" fmla="*/ 170729 w 1641"/>
                <a:gd name="T37" fmla="*/ 516328 h 1498"/>
                <a:gd name="T38" fmla="*/ 132514 w 1641"/>
                <a:gd name="T39" fmla="*/ 511359 h 1498"/>
                <a:gd name="T40" fmla="*/ 85365 w 1641"/>
                <a:gd name="T41" fmla="*/ 506886 h 1498"/>
                <a:gd name="T42" fmla="*/ 61542 w 1641"/>
                <a:gd name="T43" fmla="*/ 506886 h 1498"/>
                <a:gd name="T44" fmla="*/ 28786 w 1641"/>
                <a:gd name="T45" fmla="*/ 525770 h 1498"/>
                <a:gd name="T46" fmla="*/ 14393 w 1641"/>
                <a:gd name="T47" fmla="*/ 520801 h 1498"/>
                <a:gd name="T48" fmla="*/ 9926 w 1641"/>
                <a:gd name="T49" fmla="*/ 511359 h 1498"/>
                <a:gd name="T50" fmla="*/ 9926 w 1641"/>
                <a:gd name="T51" fmla="*/ 497444 h 1498"/>
                <a:gd name="T52" fmla="*/ 14393 w 1641"/>
                <a:gd name="T53" fmla="*/ 483033 h 1498"/>
                <a:gd name="T54" fmla="*/ 14393 w 1641"/>
                <a:gd name="T55" fmla="*/ 454707 h 1498"/>
                <a:gd name="T56" fmla="*/ 0 w 1641"/>
                <a:gd name="T57" fmla="*/ 426381 h 1498"/>
                <a:gd name="T58" fmla="*/ 0 w 1641"/>
                <a:gd name="T59" fmla="*/ 426381 h 1498"/>
                <a:gd name="T60" fmla="*/ 4963 w 1641"/>
                <a:gd name="T61" fmla="*/ 407497 h 1498"/>
                <a:gd name="T62" fmla="*/ 75935 w 1641"/>
                <a:gd name="T63" fmla="*/ 355317 h 1498"/>
                <a:gd name="T64" fmla="*/ 137477 w 1641"/>
                <a:gd name="T65" fmla="*/ 350348 h 1498"/>
                <a:gd name="T66" fmla="*/ 132514 w 1641"/>
                <a:gd name="T67" fmla="*/ 269842 h 1498"/>
                <a:gd name="T68" fmla="*/ 199019 w 1641"/>
                <a:gd name="T69" fmla="*/ 203251 h 1498"/>
                <a:gd name="T70" fmla="*/ 236738 w 1641"/>
                <a:gd name="T71" fmla="*/ 184864 h 1498"/>
                <a:gd name="T72" fmla="*/ 298280 w 1641"/>
                <a:gd name="T73" fmla="*/ 122746 h 1498"/>
                <a:gd name="T74" fmla="*/ 246168 w 1641"/>
                <a:gd name="T75" fmla="*/ 66094 h 1498"/>
                <a:gd name="T76" fmla="*/ 246168 w 1641"/>
                <a:gd name="T77" fmla="*/ 66094 h 1498"/>
                <a:gd name="T78" fmla="*/ 312177 w 1641"/>
                <a:gd name="T79" fmla="*/ 23357 h 1498"/>
                <a:gd name="T80" fmla="*/ 406971 w 1641"/>
                <a:gd name="T81" fmla="*/ 32799 h 1498"/>
                <a:gd name="T82" fmla="*/ 496803 w 1641"/>
                <a:gd name="T83" fmla="*/ 122746 h 1498"/>
                <a:gd name="T84" fmla="*/ 558345 w 1641"/>
                <a:gd name="T85" fmla="*/ 94420 h 1498"/>
                <a:gd name="T86" fmla="*/ 619887 w 1641"/>
                <a:gd name="T87" fmla="*/ 113304 h 1498"/>
                <a:gd name="T88" fmla="*/ 653139 w 1641"/>
                <a:gd name="T89" fmla="*/ 132685 h 1498"/>
                <a:gd name="T90" fmla="*/ 667036 w 1641"/>
                <a:gd name="T91" fmla="*/ 156041 h 1498"/>
                <a:gd name="T92" fmla="*/ 752401 w 1641"/>
                <a:gd name="T93" fmla="*/ 227105 h 1498"/>
                <a:gd name="T94" fmla="*/ 790120 w 1641"/>
                <a:gd name="T95" fmla="*/ 250958 h 1498"/>
                <a:gd name="T96" fmla="*/ 813943 w 1641"/>
                <a:gd name="T97" fmla="*/ 284254 h 1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1" h="1498">
                  <a:moveTo>
                    <a:pt x="1640" y="572"/>
                  </a:moveTo>
                  <a:lnTo>
                    <a:pt x="1640" y="572"/>
                  </a:lnTo>
                  <a:cubicBezTo>
                    <a:pt x="1630" y="591"/>
                    <a:pt x="1583" y="648"/>
                    <a:pt x="1583" y="657"/>
                  </a:cubicBezTo>
                  <a:cubicBezTo>
                    <a:pt x="1583" y="696"/>
                    <a:pt x="1602" y="724"/>
                    <a:pt x="1563" y="734"/>
                  </a:cubicBezTo>
                  <a:cubicBezTo>
                    <a:pt x="1506" y="753"/>
                    <a:pt x="1411" y="753"/>
                    <a:pt x="1363" y="781"/>
                  </a:cubicBezTo>
                  <a:cubicBezTo>
                    <a:pt x="1296" y="810"/>
                    <a:pt x="1401" y="839"/>
                    <a:pt x="1373" y="886"/>
                  </a:cubicBezTo>
                  <a:cubicBezTo>
                    <a:pt x="1344" y="915"/>
                    <a:pt x="1316" y="924"/>
                    <a:pt x="1296" y="972"/>
                  </a:cubicBezTo>
                  <a:cubicBezTo>
                    <a:pt x="1277" y="1029"/>
                    <a:pt x="1344" y="1106"/>
                    <a:pt x="1363" y="1153"/>
                  </a:cubicBezTo>
                  <a:cubicBezTo>
                    <a:pt x="1382" y="1230"/>
                    <a:pt x="1373" y="1306"/>
                    <a:pt x="1373" y="1382"/>
                  </a:cubicBezTo>
                  <a:cubicBezTo>
                    <a:pt x="1325" y="1497"/>
                    <a:pt x="1325" y="1497"/>
                    <a:pt x="1325" y="1497"/>
                  </a:cubicBezTo>
                  <a:cubicBezTo>
                    <a:pt x="1249" y="1449"/>
                    <a:pt x="1163" y="1392"/>
                    <a:pt x="1115" y="1315"/>
                  </a:cubicBezTo>
                  <a:cubicBezTo>
                    <a:pt x="1058" y="1220"/>
                    <a:pt x="1001" y="1210"/>
                    <a:pt x="896" y="1258"/>
                  </a:cubicBezTo>
                  <a:cubicBezTo>
                    <a:pt x="848" y="1277"/>
                    <a:pt x="782" y="1287"/>
                    <a:pt x="743" y="1230"/>
                  </a:cubicBezTo>
                  <a:cubicBezTo>
                    <a:pt x="724" y="1220"/>
                    <a:pt x="705" y="1192"/>
                    <a:pt x="686" y="1182"/>
                  </a:cubicBezTo>
                  <a:cubicBezTo>
                    <a:pt x="677" y="1163"/>
                    <a:pt x="638" y="1182"/>
                    <a:pt x="620" y="1173"/>
                  </a:cubicBezTo>
                  <a:cubicBezTo>
                    <a:pt x="611" y="1163"/>
                    <a:pt x="601" y="1144"/>
                    <a:pt x="582" y="1134"/>
                  </a:cubicBezTo>
                  <a:cubicBezTo>
                    <a:pt x="544" y="1115"/>
                    <a:pt x="496" y="1106"/>
                    <a:pt x="458" y="1096"/>
                  </a:cubicBezTo>
                  <a:cubicBezTo>
                    <a:pt x="411" y="1087"/>
                    <a:pt x="391" y="1039"/>
                    <a:pt x="344" y="1039"/>
                  </a:cubicBezTo>
                  <a:cubicBezTo>
                    <a:pt x="315" y="1039"/>
                    <a:pt x="296" y="1029"/>
                    <a:pt x="267" y="1029"/>
                  </a:cubicBezTo>
                  <a:cubicBezTo>
                    <a:pt x="229" y="1029"/>
                    <a:pt x="201" y="1048"/>
                    <a:pt x="172" y="1020"/>
                  </a:cubicBezTo>
                  <a:cubicBezTo>
                    <a:pt x="162" y="1001"/>
                    <a:pt x="144" y="1020"/>
                    <a:pt x="124" y="1020"/>
                  </a:cubicBezTo>
                  <a:cubicBezTo>
                    <a:pt x="105" y="1029"/>
                    <a:pt x="77" y="1039"/>
                    <a:pt x="58" y="1058"/>
                  </a:cubicBezTo>
                  <a:cubicBezTo>
                    <a:pt x="48" y="1058"/>
                    <a:pt x="10" y="1077"/>
                    <a:pt x="29" y="1048"/>
                  </a:cubicBezTo>
                  <a:cubicBezTo>
                    <a:pt x="29" y="1039"/>
                    <a:pt x="20" y="1039"/>
                    <a:pt x="20" y="1029"/>
                  </a:cubicBezTo>
                  <a:cubicBezTo>
                    <a:pt x="10" y="1020"/>
                    <a:pt x="10" y="1010"/>
                    <a:pt x="20" y="1001"/>
                  </a:cubicBezTo>
                  <a:cubicBezTo>
                    <a:pt x="39" y="991"/>
                    <a:pt x="48" y="982"/>
                    <a:pt x="29" y="972"/>
                  </a:cubicBezTo>
                  <a:cubicBezTo>
                    <a:pt x="20" y="963"/>
                    <a:pt x="29" y="924"/>
                    <a:pt x="29" y="915"/>
                  </a:cubicBezTo>
                  <a:cubicBezTo>
                    <a:pt x="29" y="886"/>
                    <a:pt x="10" y="886"/>
                    <a:pt x="0" y="858"/>
                  </a:cubicBezTo>
                  <a:cubicBezTo>
                    <a:pt x="10" y="820"/>
                    <a:pt x="10" y="820"/>
                    <a:pt x="10" y="820"/>
                  </a:cubicBezTo>
                  <a:cubicBezTo>
                    <a:pt x="86" y="801"/>
                    <a:pt x="96" y="734"/>
                    <a:pt x="153" y="715"/>
                  </a:cubicBezTo>
                  <a:cubicBezTo>
                    <a:pt x="191" y="705"/>
                    <a:pt x="239" y="715"/>
                    <a:pt x="277" y="705"/>
                  </a:cubicBezTo>
                  <a:cubicBezTo>
                    <a:pt x="344" y="696"/>
                    <a:pt x="220" y="581"/>
                    <a:pt x="267" y="543"/>
                  </a:cubicBezTo>
                  <a:cubicBezTo>
                    <a:pt x="306" y="505"/>
                    <a:pt x="391" y="476"/>
                    <a:pt x="401" y="409"/>
                  </a:cubicBezTo>
                  <a:cubicBezTo>
                    <a:pt x="420" y="324"/>
                    <a:pt x="411" y="352"/>
                    <a:pt x="477" y="372"/>
                  </a:cubicBezTo>
                  <a:cubicBezTo>
                    <a:pt x="601" y="390"/>
                    <a:pt x="611" y="333"/>
                    <a:pt x="601" y="247"/>
                  </a:cubicBezTo>
                  <a:cubicBezTo>
                    <a:pt x="601" y="162"/>
                    <a:pt x="506" y="181"/>
                    <a:pt x="496" y="133"/>
                  </a:cubicBezTo>
                  <a:cubicBezTo>
                    <a:pt x="563" y="76"/>
                    <a:pt x="516" y="0"/>
                    <a:pt x="629" y="47"/>
                  </a:cubicBezTo>
                  <a:cubicBezTo>
                    <a:pt x="695" y="76"/>
                    <a:pt x="753" y="38"/>
                    <a:pt x="820" y="66"/>
                  </a:cubicBezTo>
                  <a:cubicBezTo>
                    <a:pt x="915" y="95"/>
                    <a:pt x="924" y="228"/>
                    <a:pt x="1001" y="247"/>
                  </a:cubicBezTo>
                  <a:cubicBezTo>
                    <a:pt x="1039" y="247"/>
                    <a:pt x="1087" y="200"/>
                    <a:pt x="1125" y="190"/>
                  </a:cubicBezTo>
                  <a:cubicBezTo>
                    <a:pt x="1182" y="190"/>
                    <a:pt x="1201" y="219"/>
                    <a:pt x="1249" y="228"/>
                  </a:cubicBezTo>
                  <a:cubicBezTo>
                    <a:pt x="1277" y="247"/>
                    <a:pt x="1296" y="247"/>
                    <a:pt x="1316" y="267"/>
                  </a:cubicBezTo>
                  <a:cubicBezTo>
                    <a:pt x="1325" y="285"/>
                    <a:pt x="1334" y="295"/>
                    <a:pt x="1344" y="314"/>
                  </a:cubicBezTo>
                  <a:cubicBezTo>
                    <a:pt x="1373" y="381"/>
                    <a:pt x="1449" y="419"/>
                    <a:pt x="1516" y="457"/>
                  </a:cubicBezTo>
                  <a:cubicBezTo>
                    <a:pt x="1535" y="467"/>
                    <a:pt x="1573" y="486"/>
                    <a:pt x="1592" y="505"/>
                  </a:cubicBezTo>
                  <a:cubicBezTo>
                    <a:pt x="1611" y="524"/>
                    <a:pt x="1620" y="562"/>
                    <a:pt x="1640" y="57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5" name="Freeform 23">
              <a:extLst>
                <a:ext uri="{FF2B5EF4-FFF2-40B4-BE49-F238E27FC236}">
                  <a16:creationId xmlns:a16="http://schemas.microsoft.com/office/drawing/2014/main" id="{07A9093C-3820-46C0-9736-11E50DA539F6}"/>
                </a:ext>
              </a:extLst>
            </p:cNvPr>
            <p:cNvSpPr>
              <a:spLocks noChangeArrowheads="1"/>
            </p:cNvSpPr>
            <p:nvPr/>
          </p:nvSpPr>
          <p:spPr bwMode="auto">
            <a:xfrm>
              <a:off x="6124901" y="2369224"/>
              <a:ext cx="798578" cy="733016"/>
            </a:xfrm>
            <a:custGeom>
              <a:avLst/>
              <a:gdLst>
                <a:gd name="T0" fmla="*/ 1982 w 3232"/>
                <a:gd name="T1" fmla="*/ 0 h 2967"/>
                <a:gd name="T2" fmla="*/ 2125 w 3232"/>
                <a:gd name="T3" fmla="*/ 152 h 2967"/>
                <a:gd name="T4" fmla="*/ 2297 w 3232"/>
                <a:gd name="T5" fmla="*/ 162 h 2967"/>
                <a:gd name="T6" fmla="*/ 2583 w 3232"/>
                <a:gd name="T7" fmla="*/ 181 h 2967"/>
                <a:gd name="T8" fmla="*/ 2669 w 3232"/>
                <a:gd name="T9" fmla="*/ 267 h 2967"/>
                <a:gd name="T10" fmla="*/ 2745 w 3232"/>
                <a:gd name="T11" fmla="*/ 286 h 2967"/>
                <a:gd name="T12" fmla="*/ 2869 w 3232"/>
                <a:gd name="T13" fmla="*/ 505 h 2967"/>
                <a:gd name="T14" fmla="*/ 3108 w 3232"/>
                <a:gd name="T15" fmla="*/ 591 h 2967"/>
                <a:gd name="T16" fmla="*/ 3050 w 3232"/>
                <a:gd name="T17" fmla="*/ 830 h 2967"/>
                <a:gd name="T18" fmla="*/ 3050 w 3232"/>
                <a:gd name="T19" fmla="*/ 1077 h 2967"/>
                <a:gd name="T20" fmla="*/ 2812 w 3232"/>
                <a:gd name="T21" fmla="*/ 1182 h 2967"/>
                <a:gd name="T22" fmla="*/ 2669 w 3232"/>
                <a:gd name="T23" fmla="*/ 1421 h 2967"/>
                <a:gd name="T24" fmla="*/ 2497 w 3232"/>
                <a:gd name="T25" fmla="*/ 1469 h 2967"/>
                <a:gd name="T26" fmla="*/ 2345 w 3232"/>
                <a:gd name="T27" fmla="*/ 1716 h 2967"/>
                <a:gd name="T28" fmla="*/ 2182 w 3232"/>
                <a:gd name="T29" fmla="*/ 1774 h 2967"/>
                <a:gd name="T30" fmla="*/ 2240 w 3232"/>
                <a:gd name="T31" fmla="*/ 2146 h 2967"/>
                <a:gd name="T32" fmla="*/ 2459 w 3232"/>
                <a:gd name="T33" fmla="*/ 2279 h 2967"/>
                <a:gd name="T34" fmla="*/ 2392 w 3232"/>
                <a:gd name="T35" fmla="*/ 2451 h 2967"/>
                <a:gd name="T36" fmla="*/ 2526 w 3232"/>
                <a:gd name="T37" fmla="*/ 2623 h 2967"/>
                <a:gd name="T38" fmla="*/ 2154 w 3232"/>
                <a:gd name="T39" fmla="*/ 2908 h 2967"/>
                <a:gd name="T40" fmla="*/ 2078 w 3232"/>
                <a:gd name="T41" fmla="*/ 2908 h 2967"/>
                <a:gd name="T42" fmla="*/ 1858 w 3232"/>
                <a:gd name="T43" fmla="*/ 2937 h 2967"/>
                <a:gd name="T44" fmla="*/ 1601 w 3232"/>
                <a:gd name="T45" fmla="*/ 2928 h 2967"/>
                <a:gd name="T46" fmla="*/ 1553 w 3232"/>
                <a:gd name="T47" fmla="*/ 2861 h 2967"/>
                <a:gd name="T48" fmla="*/ 1305 w 3232"/>
                <a:gd name="T49" fmla="*/ 2670 h 2967"/>
                <a:gd name="T50" fmla="*/ 1210 w 3232"/>
                <a:gd name="T51" fmla="*/ 2584 h 2967"/>
                <a:gd name="T52" fmla="*/ 962 w 3232"/>
                <a:gd name="T53" fmla="*/ 2603 h 2967"/>
                <a:gd name="T54" fmla="*/ 590 w 3232"/>
                <a:gd name="T55" fmla="*/ 2403 h 2967"/>
                <a:gd name="T56" fmla="*/ 457 w 3232"/>
                <a:gd name="T57" fmla="*/ 2489 h 2967"/>
                <a:gd name="T58" fmla="*/ 286 w 3232"/>
                <a:gd name="T59" fmla="*/ 2336 h 2967"/>
                <a:gd name="T60" fmla="*/ 133 w 3232"/>
                <a:gd name="T61" fmla="*/ 2317 h 2967"/>
                <a:gd name="T62" fmla="*/ 76 w 3232"/>
                <a:gd name="T63" fmla="*/ 2251 h 2967"/>
                <a:gd name="T64" fmla="*/ 171 w 3232"/>
                <a:gd name="T65" fmla="*/ 1869 h 2967"/>
                <a:gd name="T66" fmla="*/ 477 w 3232"/>
                <a:gd name="T67" fmla="*/ 1602 h 2967"/>
                <a:gd name="T68" fmla="*/ 419 w 3232"/>
                <a:gd name="T69" fmla="*/ 1326 h 2967"/>
                <a:gd name="T70" fmla="*/ 381 w 3232"/>
                <a:gd name="T71" fmla="*/ 810 h 2967"/>
                <a:gd name="T72" fmla="*/ 638 w 3232"/>
                <a:gd name="T73" fmla="*/ 715 h 2967"/>
                <a:gd name="T74" fmla="*/ 866 w 3232"/>
                <a:gd name="T75" fmla="*/ 734 h 2967"/>
                <a:gd name="T76" fmla="*/ 1057 w 3232"/>
                <a:gd name="T77" fmla="*/ 706 h 2967"/>
                <a:gd name="T78" fmla="*/ 1295 w 3232"/>
                <a:gd name="T79" fmla="*/ 629 h 2967"/>
                <a:gd name="T80" fmla="*/ 1534 w 3232"/>
                <a:gd name="T81" fmla="*/ 381 h 2967"/>
                <a:gd name="T82" fmla="*/ 1677 w 3232"/>
                <a:gd name="T83" fmla="*/ 210 h 2967"/>
                <a:gd name="T84" fmla="*/ 1782 w 3232"/>
                <a:gd name="T85" fmla="*/ 105 h 2967"/>
                <a:gd name="T86" fmla="*/ 1982 w 3232"/>
                <a:gd name="T87"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2" h="2967">
                  <a:moveTo>
                    <a:pt x="1982" y="0"/>
                  </a:moveTo>
                  <a:lnTo>
                    <a:pt x="1982" y="0"/>
                  </a:lnTo>
                  <a:cubicBezTo>
                    <a:pt x="2011" y="19"/>
                    <a:pt x="2039" y="29"/>
                    <a:pt x="2039" y="67"/>
                  </a:cubicBezTo>
                  <a:cubicBezTo>
                    <a:pt x="2039" y="134"/>
                    <a:pt x="2068" y="124"/>
                    <a:pt x="2125" y="152"/>
                  </a:cubicBezTo>
                  <a:cubicBezTo>
                    <a:pt x="2182" y="191"/>
                    <a:pt x="2182" y="152"/>
                    <a:pt x="2230" y="143"/>
                  </a:cubicBezTo>
                  <a:cubicBezTo>
                    <a:pt x="2259" y="143"/>
                    <a:pt x="2278" y="152"/>
                    <a:pt x="2297" y="162"/>
                  </a:cubicBezTo>
                  <a:cubicBezTo>
                    <a:pt x="2345" y="181"/>
                    <a:pt x="2402" y="152"/>
                    <a:pt x="2449" y="152"/>
                  </a:cubicBezTo>
                  <a:cubicBezTo>
                    <a:pt x="2497" y="152"/>
                    <a:pt x="2535" y="152"/>
                    <a:pt x="2583" y="181"/>
                  </a:cubicBezTo>
                  <a:cubicBezTo>
                    <a:pt x="2602" y="191"/>
                    <a:pt x="2621" y="200"/>
                    <a:pt x="2631" y="210"/>
                  </a:cubicBezTo>
                  <a:cubicBezTo>
                    <a:pt x="2650" y="229"/>
                    <a:pt x="2650" y="248"/>
                    <a:pt x="2669" y="267"/>
                  </a:cubicBezTo>
                  <a:cubicBezTo>
                    <a:pt x="2688" y="276"/>
                    <a:pt x="2726" y="276"/>
                    <a:pt x="2745" y="286"/>
                  </a:cubicBezTo>
                  <a:lnTo>
                    <a:pt x="2745" y="286"/>
                  </a:lnTo>
                  <a:cubicBezTo>
                    <a:pt x="2754" y="343"/>
                    <a:pt x="2745" y="401"/>
                    <a:pt x="2774" y="458"/>
                  </a:cubicBezTo>
                  <a:cubicBezTo>
                    <a:pt x="2793" y="496"/>
                    <a:pt x="2821" y="515"/>
                    <a:pt x="2869" y="505"/>
                  </a:cubicBezTo>
                  <a:cubicBezTo>
                    <a:pt x="2907" y="505"/>
                    <a:pt x="2955" y="496"/>
                    <a:pt x="2964" y="534"/>
                  </a:cubicBezTo>
                  <a:cubicBezTo>
                    <a:pt x="2974" y="582"/>
                    <a:pt x="3069" y="563"/>
                    <a:pt x="3108" y="591"/>
                  </a:cubicBezTo>
                  <a:cubicBezTo>
                    <a:pt x="3231" y="668"/>
                    <a:pt x="2974" y="687"/>
                    <a:pt x="3041" y="734"/>
                  </a:cubicBezTo>
                  <a:cubicBezTo>
                    <a:pt x="3126" y="792"/>
                    <a:pt x="3060" y="772"/>
                    <a:pt x="3050" y="830"/>
                  </a:cubicBezTo>
                  <a:cubicBezTo>
                    <a:pt x="3050" y="849"/>
                    <a:pt x="3050" y="973"/>
                    <a:pt x="3060" y="992"/>
                  </a:cubicBezTo>
                  <a:cubicBezTo>
                    <a:pt x="3050" y="1011"/>
                    <a:pt x="3088" y="1059"/>
                    <a:pt x="3050" y="1077"/>
                  </a:cubicBezTo>
                  <a:cubicBezTo>
                    <a:pt x="3021" y="1087"/>
                    <a:pt x="2983" y="1077"/>
                    <a:pt x="2955" y="1087"/>
                  </a:cubicBezTo>
                  <a:cubicBezTo>
                    <a:pt x="2898" y="1116"/>
                    <a:pt x="2859" y="1154"/>
                    <a:pt x="2812" y="1182"/>
                  </a:cubicBezTo>
                  <a:cubicBezTo>
                    <a:pt x="2659" y="1278"/>
                    <a:pt x="2821" y="1259"/>
                    <a:pt x="2774" y="1373"/>
                  </a:cubicBezTo>
                  <a:cubicBezTo>
                    <a:pt x="2764" y="1411"/>
                    <a:pt x="2707" y="1402"/>
                    <a:pt x="2669" y="1421"/>
                  </a:cubicBezTo>
                  <a:cubicBezTo>
                    <a:pt x="2631" y="1440"/>
                    <a:pt x="2650" y="1478"/>
                    <a:pt x="2583" y="1497"/>
                  </a:cubicBezTo>
                  <a:cubicBezTo>
                    <a:pt x="2554" y="1497"/>
                    <a:pt x="2516" y="1459"/>
                    <a:pt x="2497" y="1469"/>
                  </a:cubicBezTo>
                  <a:cubicBezTo>
                    <a:pt x="2469" y="1478"/>
                    <a:pt x="2449" y="1526"/>
                    <a:pt x="2402" y="1535"/>
                  </a:cubicBezTo>
                  <a:cubicBezTo>
                    <a:pt x="2325" y="1564"/>
                    <a:pt x="2373" y="1650"/>
                    <a:pt x="2345" y="1716"/>
                  </a:cubicBezTo>
                  <a:cubicBezTo>
                    <a:pt x="2306" y="1774"/>
                    <a:pt x="2278" y="1745"/>
                    <a:pt x="2230" y="1736"/>
                  </a:cubicBezTo>
                  <a:cubicBezTo>
                    <a:pt x="2211" y="1726"/>
                    <a:pt x="2144" y="1745"/>
                    <a:pt x="2182" y="1774"/>
                  </a:cubicBezTo>
                  <a:cubicBezTo>
                    <a:pt x="2268" y="1831"/>
                    <a:pt x="2220" y="1860"/>
                    <a:pt x="2202" y="1936"/>
                  </a:cubicBezTo>
                  <a:cubicBezTo>
                    <a:pt x="2192" y="1993"/>
                    <a:pt x="2211" y="2098"/>
                    <a:pt x="2240" y="2146"/>
                  </a:cubicBezTo>
                  <a:cubicBezTo>
                    <a:pt x="2249" y="2203"/>
                    <a:pt x="2259" y="2270"/>
                    <a:pt x="2325" y="2270"/>
                  </a:cubicBezTo>
                  <a:cubicBezTo>
                    <a:pt x="2345" y="2270"/>
                    <a:pt x="2469" y="2260"/>
                    <a:pt x="2459" y="2279"/>
                  </a:cubicBezTo>
                  <a:cubicBezTo>
                    <a:pt x="2440" y="2317"/>
                    <a:pt x="2449" y="2346"/>
                    <a:pt x="2421" y="2384"/>
                  </a:cubicBezTo>
                  <a:cubicBezTo>
                    <a:pt x="2402" y="2403"/>
                    <a:pt x="2383" y="2422"/>
                    <a:pt x="2392" y="2451"/>
                  </a:cubicBezTo>
                  <a:cubicBezTo>
                    <a:pt x="2392" y="2479"/>
                    <a:pt x="2373" y="2518"/>
                    <a:pt x="2383" y="2537"/>
                  </a:cubicBezTo>
                  <a:cubicBezTo>
                    <a:pt x="2411" y="2575"/>
                    <a:pt x="2507" y="2584"/>
                    <a:pt x="2526" y="2623"/>
                  </a:cubicBezTo>
                  <a:cubicBezTo>
                    <a:pt x="2554" y="2708"/>
                    <a:pt x="2392" y="2765"/>
                    <a:pt x="2345" y="2794"/>
                  </a:cubicBezTo>
                  <a:cubicBezTo>
                    <a:pt x="2287" y="2804"/>
                    <a:pt x="2163" y="2842"/>
                    <a:pt x="2154" y="2908"/>
                  </a:cubicBezTo>
                  <a:lnTo>
                    <a:pt x="2154" y="2908"/>
                  </a:lnTo>
                  <a:cubicBezTo>
                    <a:pt x="2078" y="2908"/>
                    <a:pt x="2078" y="2908"/>
                    <a:pt x="2078" y="2908"/>
                  </a:cubicBezTo>
                  <a:cubicBezTo>
                    <a:pt x="2039" y="2908"/>
                    <a:pt x="2001" y="2937"/>
                    <a:pt x="1973" y="2947"/>
                  </a:cubicBezTo>
                  <a:cubicBezTo>
                    <a:pt x="1935" y="2966"/>
                    <a:pt x="1896" y="2956"/>
                    <a:pt x="1858" y="2937"/>
                  </a:cubicBezTo>
                  <a:cubicBezTo>
                    <a:pt x="1811" y="2928"/>
                    <a:pt x="1753" y="2851"/>
                    <a:pt x="1715" y="2908"/>
                  </a:cubicBezTo>
                  <a:cubicBezTo>
                    <a:pt x="1686" y="2956"/>
                    <a:pt x="1648" y="2928"/>
                    <a:pt x="1601" y="2928"/>
                  </a:cubicBezTo>
                  <a:lnTo>
                    <a:pt x="1601" y="2928"/>
                  </a:lnTo>
                  <a:cubicBezTo>
                    <a:pt x="1581" y="2918"/>
                    <a:pt x="1572" y="2880"/>
                    <a:pt x="1553" y="2861"/>
                  </a:cubicBezTo>
                  <a:cubicBezTo>
                    <a:pt x="1534" y="2842"/>
                    <a:pt x="1496" y="2823"/>
                    <a:pt x="1477" y="2813"/>
                  </a:cubicBezTo>
                  <a:cubicBezTo>
                    <a:pt x="1410" y="2775"/>
                    <a:pt x="1334" y="2737"/>
                    <a:pt x="1305" y="2670"/>
                  </a:cubicBezTo>
                  <a:cubicBezTo>
                    <a:pt x="1295" y="2651"/>
                    <a:pt x="1286" y="2641"/>
                    <a:pt x="1277" y="2623"/>
                  </a:cubicBezTo>
                  <a:cubicBezTo>
                    <a:pt x="1257" y="2603"/>
                    <a:pt x="1238" y="2603"/>
                    <a:pt x="1210" y="2584"/>
                  </a:cubicBezTo>
                  <a:cubicBezTo>
                    <a:pt x="1162" y="2575"/>
                    <a:pt x="1143" y="2546"/>
                    <a:pt x="1086" y="2546"/>
                  </a:cubicBezTo>
                  <a:cubicBezTo>
                    <a:pt x="1048" y="2556"/>
                    <a:pt x="1000" y="2603"/>
                    <a:pt x="962" y="2603"/>
                  </a:cubicBezTo>
                  <a:cubicBezTo>
                    <a:pt x="885" y="2584"/>
                    <a:pt x="876" y="2451"/>
                    <a:pt x="781" y="2422"/>
                  </a:cubicBezTo>
                  <a:cubicBezTo>
                    <a:pt x="714" y="2394"/>
                    <a:pt x="656" y="2432"/>
                    <a:pt x="590" y="2403"/>
                  </a:cubicBezTo>
                  <a:cubicBezTo>
                    <a:pt x="477" y="2356"/>
                    <a:pt x="524" y="2432"/>
                    <a:pt x="457" y="2489"/>
                  </a:cubicBezTo>
                  <a:lnTo>
                    <a:pt x="457" y="2489"/>
                  </a:lnTo>
                  <a:cubicBezTo>
                    <a:pt x="390" y="2441"/>
                    <a:pt x="390" y="2441"/>
                    <a:pt x="390" y="2441"/>
                  </a:cubicBezTo>
                  <a:cubicBezTo>
                    <a:pt x="362" y="2403"/>
                    <a:pt x="333" y="2365"/>
                    <a:pt x="286" y="2336"/>
                  </a:cubicBezTo>
                  <a:cubicBezTo>
                    <a:pt x="247" y="2308"/>
                    <a:pt x="238" y="2260"/>
                    <a:pt x="190" y="2298"/>
                  </a:cubicBezTo>
                  <a:cubicBezTo>
                    <a:pt x="171" y="2308"/>
                    <a:pt x="152" y="2317"/>
                    <a:pt x="133" y="2317"/>
                  </a:cubicBezTo>
                  <a:lnTo>
                    <a:pt x="133" y="2317"/>
                  </a:lnTo>
                  <a:cubicBezTo>
                    <a:pt x="76" y="2251"/>
                    <a:pt x="76" y="2251"/>
                    <a:pt x="76" y="2251"/>
                  </a:cubicBezTo>
                  <a:cubicBezTo>
                    <a:pt x="38" y="2165"/>
                    <a:pt x="95" y="2136"/>
                    <a:pt x="95" y="2041"/>
                  </a:cubicBezTo>
                  <a:cubicBezTo>
                    <a:pt x="85" y="1917"/>
                    <a:pt x="0" y="1869"/>
                    <a:pt x="171" y="1869"/>
                  </a:cubicBezTo>
                  <a:cubicBezTo>
                    <a:pt x="267" y="1869"/>
                    <a:pt x="267" y="1821"/>
                    <a:pt x="324" y="1774"/>
                  </a:cubicBezTo>
                  <a:cubicBezTo>
                    <a:pt x="381" y="1726"/>
                    <a:pt x="477" y="1688"/>
                    <a:pt x="477" y="1602"/>
                  </a:cubicBezTo>
                  <a:cubicBezTo>
                    <a:pt x="477" y="1516"/>
                    <a:pt x="467" y="1411"/>
                    <a:pt x="419" y="1326"/>
                  </a:cubicBezTo>
                  <a:lnTo>
                    <a:pt x="419" y="1326"/>
                  </a:lnTo>
                  <a:cubicBezTo>
                    <a:pt x="381" y="810"/>
                    <a:pt x="381" y="810"/>
                    <a:pt x="381" y="810"/>
                  </a:cubicBezTo>
                  <a:lnTo>
                    <a:pt x="381" y="810"/>
                  </a:lnTo>
                  <a:cubicBezTo>
                    <a:pt x="410" y="782"/>
                    <a:pt x="477" y="753"/>
                    <a:pt x="515" y="772"/>
                  </a:cubicBezTo>
                  <a:cubicBezTo>
                    <a:pt x="553" y="782"/>
                    <a:pt x="581" y="715"/>
                    <a:pt x="638" y="715"/>
                  </a:cubicBezTo>
                  <a:cubicBezTo>
                    <a:pt x="666" y="715"/>
                    <a:pt x="704" y="753"/>
                    <a:pt x="743" y="753"/>
                  </a:cubicBezTo>
                  <a:cubicBezTo>
                    <a:pt x="781" y="753"/>
                    <a:pt x="819" y="725"/>
                    <a:pt x="866" y="734"/>
                  </a:cubicBezTo>
                  <a:cubicBezTo>
                    <a:pt x="905" y="744"/>
                    <a:pt x="933" y="753"/>
                    <a:pt x="971" y="753"/>
                  </a:cubicBezTo>
                  <a:cubicBezTo>
                    <a:pt x="1010" y="753"/>
                    <a:pt x="1028" y="725"/>
                    <a:pt x="1057" y="706"/>
                  </a:cubicBezTo>
                  <a:cubicBezTo>
                    <a:pt x="1105" y="687"/>
                    <a:pt x="1172" y="715"/>
                    <a:pt x="1219" y="706"/>
                  </a:cubicBezTo>
                  <a:cubicBezTo>
                    <a:pt x="1277" y="696"/>
                    <a:pt x="1277" y="629"/>
                    <a:pt x="1295" y="629"/>
                  </a:cubicBezTo>
                  <a:cubicBezTo>
                    <a:pt x="1353" y="620"/>
                    <a:pt x="1429" y="620"/>
                    <a:pt x="1467" y="582"/>
                  </a:cubicBezTo>
                  <a:cubicBezTo>
                    <a:pt x="1524" y="505"/>
                    <a:pt x="1505" y="458"/>
                    <a:pt x="1534" y="381"/>
                  </a:cubicBezTo>
                  <a:cubicBezTo>
                    <a:pt x="1544" y="353"/>
                    <a:pt x="1544" y="324"/>
                    <a:pt x="1572" y="305"/>
                  </a:cubicBezTo>
                  <a:cubicBezTo>
                    <a:pt x="1610" y="276"/>
                    <a:pt x="1658" y="276"/>
                    <a:pt x="1677" y="210"/>
                  </a:cubicBezTo>
                  <a:cubicBezTo>
                    <a:pt x="1686" y="162"/>
                    <a:pt x="1667" y="143"/>
                    <a:pt x="1715" y="114"/>
                  </a:cubicBezTo>
                  <a:cubicBezTo>
                    <a:pt x="1744" y="105"/>
                    <a:pt x="1763" y="114"/>
                    <a:pt x="1782" y="105"/>
                  </a:cubicBezTo>
                  <a:cubicBezTo>
                    <a:pt x="1820" y="95"/>
                    <a:pt x="1849" y="57"/>
                    <a:pt x="1887" y="38"/>
                  </a:cubicBezTo>
                  <a:cubicBezTo>
                    <a:pt x="1915" y="29"/>
                    <a:pt x="1953" y="9"/>
                    <a:pt x="198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56" name="Freeform 24">
              <a:extLst>
                <a:ext uri="{FF2B5EF4-FFF2-40B4-BE49-F238E27FC236}">
                  <a16:creationId xmlns:a16="http://schemas.microsoft.com/office/drawing/2014/main" id="{B55E80D7-7C41-4F6B-A826-37C79260C414}"/>
                </a:ext>
              </a:extLst>
            </p:cNvPr>
            <p:cNvSpPr>
              <a:spLocks noChangeArrowheads="1"/>
            </p:cNvSpPr>
            <p:nvPr/>
          </p:nvSpPr>
          <p:spPr bwMode="auto">
            <a:xfrm>
              <a:off x="6023796" y="2926885"/>
              <a:ext cx="242496" cy="243286"/>
            </a:xfrm>
            <a:custGeom>
              <a:avLst/>
              <a:gdLst>
                <a:gd name="T0" fmla="*/ 269912 w 984"/>
                <a:gd name="T1" fmla="*/ 28312 h 983"/>
                <a:gd name="T2" fmla="*/ 269912 w 984"/>
                <a:gd name="T3" fmla="*/ 28312 h 983"/>
                <a:gd name="T4" fmla="*/ 298194 w 984"/>
                <a:gd name="T5" fmla="*/ 18875 h 983"/>
                <a:gd name="T6" fmla="*/ 345825 w 984"/>
                <a:gd name="T7" fmla="*/ 37749 h 983"/>
                <a:gd name="T8" fmla="*/ 397426 w 984"/>
                <a:gd name="T9" fmla="*/ 89903 h 983"/>
                <a:gd name="T10" fmla="*/ 430669 w 984"/>
                <a:gd name="T11" fmla="*/ 113744 h 983"/>
                <a:gd name="T12" fmla="*/ 430669 w 984"/>
                <a:gd name="T13" fmla="*/ 113744 h 983"/>
                <a:gd name="T14" fmla="*/ 482766 w 984"/>
                <a:gd name="T15" fmla="*/ 170368 h 983"/>
                <a:gd name="T16" fmla="*/ 421242 w 984"/>
                <a:gd name="T17" fmla="*/ 232456 h 983"/>
                <a:gd name="T18" fmla="*/ 383534 w 984"/>
                <a:gd name="T19" fmla="*/ 250833 h 983"/>
                <a:gd name="T20" fmla="*/ 317048 w 984"/>
                <a:gd name="T21" fmla="*/ 317391 h 983"/>
                <a:gd name="T22" fmla="*/ 322010 w 984"/>
                <a:gd name="T23" fmla="*/ 397857 h 983"/>
                <a:gd name="T24" fmla="*/ 260485 w 984"/>
                <a:gd name="T25" fmla="*/ 402824 h 983"/>
                <a:gd name="T26" fmla="*/ 189534 w 984"/>
                <a:gd name="T27" fmla="*/ 454977 h 983"/>
                <a:gd name="T28" fmla="*/ 184572 w 984"/>
                <a:gd name="T29" fmla="*/ 473852 h 983"/>
                <a:gd name="T30" fmla="*/ 184572 w 984"/>
                <a:gd name="T31" fmla="*/ 473852 h 983"/>
                <a:gd name="T32" fmla="*/ 128010 w 984"/>
                <a:gd name="T33" fmla="*/ 473852 h 983"/>
                <a:gd name="T34" fmla="*/ 57059 w 984"/>
                <a:gd name="T35" fmla="*/ 478322 h 983"/>
                <a:gd name="T36" fmla="*/ 0 w 984"/>
                <a:gd name="T37" fmla="*/ 487759 h 983"/>
                <a:gd name="T38" fmla="*/ 0 w 984"/>
                <a:gd name="T39" fmla="*/ 487759 h 983"/>
                <a:gd name="T40" fmla="*/ 0 w 984"/>
                <a:gd name="T41" fmla="*/ 255800 h 983"/>
                <a:gd name="T42" fmla="*/ 0 w 984"/>
                <a:gd name="T43" fmla="*/ 255800 h 983"/>
                <a:gd name="T44" fmla="*/ 23816 w 984"/>
                <a:gd name="T45" fmla="*/ 213084 h 983"/>
                <a:gd name="T46" fmla="*/ 47632 w 984"/>
                <a:gd name="T47" fmla="*/ 194210 h 983"/>
                <a:gd name="T48" fmla="*/ 123544 w 984"/>
                <a:gd name="T49" fmla="*/ 104307 h 983"/>
                <a:gd name="T50" fmla="*/ 123544 w 984"/>
                <a:gd name="T51" fmla="*/ 99340 h 983"/>
                <a:gd name="T52" fmla="*/ 165718 w 984"/>
                <a:gd name="T53" fmla="*/ 137586 h 983"/>
                <a:gd name="T54" fmla="*/ 269912 w 984"/>
                <a:gd name="T55" fmla="*/ 28312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4" h="983">
                  <a:moveTo>
                    <a:pt x="544" y="57"/>
                  </a:moveTo>
                  <a:lnTo>
                    <a:pt x="544" y="57"/>
                  </a:lnTo>
                  <a:cubicBezTo>
                    <a:pt x="563" y="57"/>
                    <a:pt x="582" y="48"/>
                    <a:pt x="601" y="38"/>
                  </a:cubicBezTo>
                  <a:cubicBezTo>
                    <a:pt x="649" y="0"/>
                    <a:pt x="658" y="48"/>
                    <a:pt x="697" y="76"/>
                  </a:cubicBezTo>
                  <a:cubicBezTo>
                    <a:pt x="744" y="105"/>
                    <a:pt x="773" y="143"/>
                    <a:pt x="801" y="181"/>
                  </a:cubicBezTo>
                  <a:cubicBezTo>
                    <a:pt x="868" y="229"/>
                    <a:pt x="868" y="229"/>
                    <a:pt x="868" y="229"/>
                  </a:cubicBezTo>
                  <a:cubicBezTo>
                    <a:pt x="878" y="277"/>
                    <a:pt x="973" y="258"/>
                    <a:pt x="973" y="343"/>
                  </a:cubicBezTo>
                  <a:cubicBezTo>
                    <a:pt x="983" y="429"/>
                    <a:pt x="973" y="486"/>
                    <a:pt x="849" y="468"/>
                  </a:cubicBezTo>
                  <a:cubicBezTo>
                    <a:pt x="783" y="448"/>
                    <a:pt x="792" y="420"/>
                    <a:pt x="773" y="505"/>
                  </a:cubicBezTo>
                  <a:cubicBezTo>
                    <a:pt x="763" y="572"/>
                    <a:pt x="678" y="601"/>
                    <a:pt x="639" y="639"/>
                  </a:cubicBezTo>
                  <a:cubicBezTo>
                    <a:pt x="592" y="677"/>
                    <a:pt x="716" y="792"/>
                    <a:pt x="649" y="801"/>
                  </a:cubicBezTo>
                  <a:cubicBezTo>
                    <a:pt x="611" y="811"/>
                    <a:pt x="563" y="801"/>
                    <a:pt x="525" y="811"/>
                  </a:cubicBezTo>
                  <a:cubicBezTo>
                    <a:pt x="468" y="830"/>
                    <a:pt x="458" y="897"/>
                    <a:pt x="382" y="916"/>
                  </a:cubicBezTo>
                  <a:cubicBezTo>
                    <a:pt x="372" y="954"/>
                    <a:pt x="372" y="954"/>
                    <a:pt x="372" y="954"/>
                  </a:cubicBezTo>
                  <a:cubicBezTo>
                    <a:pt x="334" y="954"/>
                    <a:pt x="296" y="944"/>
                    <a:pt x="258" y="954"/>
                  </a:cubicBezTo>
                  <a:cubicBezTo>
                    <a:pt x="115" y="963"/>
                    <a:pt x="115" y="963"/>
                    <a:pt x="115" y="963"/>
                  </a:cubicBezTo>
                  <a:cubicBezTo>
                    <a:pt x="77" y="963"/>
                    <a:pt x="39" y="973"/>
                    <a:pt x="0" y="982"/>
                  </a:cubicBezTo>
                  <a:cubicBezTo>
                    <a:pt x="0" y="515"/>
                    <a:pt x="0" y="515"/>
                    <a:pt x="0" y="515"/>
                  </a:cubicBezTo>
                  <a:cubicBezTo>
                    <a:pt x="48" y="505"/>
                    <a:pt x="48" y="477"/>
                    <a:pt x="48" y="429"/>
                  </a:cubicBezTo>
                  <a:cubicBezTo>
                    <a:pt x="48" y="391"/>
                    <a:pt x="48" y="363"/>
                    <a:pt x="96" y="391"/>
                  </a:cubicBezTo>
                  <a:cubicBezTo>
                    <a:pt x="182" y="448"/>
                    <a:pt x="239" y="267"/>
                    <a:pt x="249" y="210"/>
                  </a:cubicBezTo>
                  <a:cubicBezTo>
                    <a:pt x="249" y="200"/>
                    <a:pt x="249" y="210"/>
                    <a:pt x="249" y="200"/>
                  </a:cubicBezTo>
                  <a:cubicBezTo>
                    <a:pt x="267" y="200"/>
                    <a:pt x="315" y="258"/>
                    <a:pt x="334" y="277"/>
                  </a:cubicBezTo>
                  <a:cubicBezTo>
                    <a:pt x="487" y="391"/>
                    <a:pt x="487" y="124"/>
                    <a:pt x="544" y="5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7" name="Freeform 25">
              <a:extLst>
                <a:ext uri="{FF2B5EF4-FFF2-40B4-BE49-F238E27FC236}">
                  <a16:creationId xmlns:a16="http://schemas.microsoft.com/office/drawing/2014/main" id="{B75362D7-7B40-428B-A33D-399712CAEFD5}"/>
                </a:ext>
              </a:extLst>
            </p:cNvPr>
            <p:cNvSpPr>
              <a:spLocks noChangeArrowheads="1"/>
            </p:cNvSpPr>
            <p:nvPr/>
          </p:nvSpPr>
          <p:spPr bwMode="auto">
            <a:xfrm>
              <a:off x="5731537" y="2861324"/>
              <a:ext cx="259083" cy="245656"/>
            </a:xfrm>
            <a:custGeom>
              <a:avLst/>
              <a:gdLst>
                <a:gd name="T0" fmla="*/ 236712 w 1050"/>
                <a:gd name="T1" fmla="*/ 0 h 993"/>
                <a:gd name="T2" fmla="*/ 236712 w 1050"/>
                <a:gd name="T3" fmla="*/ 0 h 993"/>
                <a:gd name="T4" fmla="*/ 326534 w 1050"/>
                <a:gd name="T5" fmla="*/ 4465 h 993"/>
                <a:gd name="T6" fmla="*/ 326534 w 1050"/>
                <a:gd name="T7" fmla="*/ 4465 h 993"/>
                <a:gd name="T8" fmla="*/ 312143 w 1050"/>
                <a:gd name="T9" fmla="*/ 42665 h 993"/>
                <a:gd name="T10" fmla="*/ 331497 w 1050"/>
                <a:gd name="T11" fmla="*/ 99222 h 993"/>
                <a:gd name="T12" fmla="*/ 393032 w 1050"/>
                <a:gd name="T13" fmla="*/ 85331 h 993"/>
                <a:gd name="T14" fmla="*/ 411889 w 1050"/>
                <a:gd name="T15" fmla="*/ 89796 h 993"/>
                <a:gd name="T16" fmla="*/ 468462 w 1050"/>
                <a:gd name="T17" fmla="*/ 104183 h 993"/>
                <a:gd name="T18" fmla="*/ 449605 w 1050"/>
                <a:gd name="T19" fmla="*/ 193978 h 993"/>
                <a:gd name="T20" fmla="*/ 463996 w 1050"/>
                <a:gd name="T21" fmla="*/ 222256 h 993"/>
                <a:gd name="T22" fmla="*/ 468462 w 1050"/>
                <a:gd name="T23" fmla="*/ 264922 h 993"/>
                <a:gd name="T24" fmla="*/ 516102 w 1050"/>
                <a:gd name="T25" fmla="*/ 307587 h 993"/>
                <a:gd name="T26" fmla="*/ 520569 w 1050"/>
                <a:gd name="T27" fmla="*/ 373569 h 993"/>
                <a:gd name="T28" fmla="*/ 520569 w 1050"/>
                <a:gd name="T29" fmla="*/ 373569 h 993"/>
                <a:gd name="T30" fmla="*/ 477891 w 1050"/>
                <a:gd name="T31" fmla="*/ 387956 h 993"/>
                <a:gd name="T32" fmla="*/ 302714 w 1050"/>
                <a:gd name="T33" fmla="*/ 468326 h 993"/>
                <a:gd name="T34" fmla="*/ 274428 w 1050"/>
                <a:gd name="T35" fmla="*/ 482713 h 993"/>
                <a:gd name="T36" fmla="*/ 246141 w 1050"/>
                <a:gd name="T37" fmla="*/ 473287 h 993"/>
                <a:gd name="T38" fmla="*/ 184606 w 1050"/>
                <a:gd name="T39" fmla="*/ 487178 h 993"/>
                <a:gd name="T40" fmla="*/ 104213 w 1050"/>
                <a:gd name="T41" fmla="*/ 487178 h 993"/>
                <a:gd name="T42" fmla="*/ 104213 w 1050"/>
                <a:gd name="T43" fmla="*/ 487178 h 993"/>
                <a:gd name="T44" fmla="*/ 99250 w 1050"/>
                <a:gd name="T45" fmla="*/ 473287 h 993"/>
                <a:gd name="T46" fmla="*/ 80393 w 1050"/>
                <a:gd name="T47" fmla="*/ 468326 h 993"/>
                <a:gd name="T48" fmla="*/ 70964 w 1050"/>
                <a:gd name="T49" fmla="*/ 463861 h 993"/>
                <a:gd name="T50" fmla="*/ 52107 w 1050"/>
                <a:gd name="T51" fmla="*/ 473287 h 993"/>
                <a:gd name="T52" fmla="*/ 52107 w 1050"/>
                <a:gd name="T53" fmla="*/ 473287 h 993"/>
                <a:gd name="T54" fmla="*/ 56573 w 1050"/>
                <a:gd name="T55" fmla="*/ 435087 h 993"/>
                <a:gd name="T56" fmla="*/ 0 w 1050"/>
                <a:gd name="T57" fmla="*/ 430622 h 993"/>
                <a:gd name="T58" fmla="*/ 0 w 1050"/>
                <a:gd name="T59" fmla="*/ 430622 h 993"/>
                <a:gd name="T60" fmla="*/ 33249 w 1050"/>
                <a:gd name="T61" fmla="*/ 317013 h 993"/>
                <a:gd name="T62" fmla="*/ 61535 w 1050"/>
                <a:gd name="T63" fmla="*/ 279309 h 993"/>
                <a:gd name="T64" fmla="*/ 42678 w 1050"/>
                <a:gd name="T65" fmla="*/ 203404 h 993"/>
                <a:gd name="T66" fmla="*/ 42678 w 1050"/>
                <a:gd name="T67" fmla="*/ 203404 h 993"/>
                <a:gd name="T68" fmla="*/ 123071 w 1050"/>
                <a:gd name="T69" fmla="*/ 160739 h 993"/>
                <a:gd name="T70" fmla="*/ 236712 w 1050"/>
                <a:gd name="T71" fmla="*/ 156274 h 993"/>
                <a:gd name="T72" fmla="*/ 231750 w 1050"/>
                <a:gd name="T73" fmla="*/ 113609 h 993"/>
                <a:gd name="T74" fmla="*/ 222321 w 1050"/>
                <a:gd name="T75" fmla="*/ 56556 h 993"/>
                <a:gd name="T76" fmla="*/ 236712 w 1050"/>
                <a:gd name="T77" fmla="*/ 0 h 9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0" h="993">
                  <a:moveTo>
                    <a:pt x="477" y="0"/>
                  </a:moveTo>
                  <a:lnTo>
                    <a:pt x="477" y="0"/>
                  </a:lnTo>
                  <a:cubicBezTo>
                    <a:pt x="658" y="9"/>
                    <a:pt x="658" y="9"/>
                    <a:pt x="658" y="9"/>
                  </a:cubicBezTo>
                  <a:cubicBezTo>
                    <a:pt x="658" y="38"/>
                    <a:pt x="629" y="57"/>
                    <a:pt x="629" y="86"/>
                  </a:cubicBezTo>
                  <a:cubicBezTo>
                    <a:pt x="620" y="134"/>
                    <a:pt x="620" y="181"/>
                    <a:pt x="668" y="200"/>
                  </a:cubicBezTo>
                  <a:cubicBezTo>
                    <a:pt x="706" y="210"/>
                    <a:pt x="753" y="172"/>
                    <a:pt x="792" y="172"/>
                  </a:cubicBezTo>
                  <a:cubicBezTo>
                    <a:pt x="801" y="172"/>
                    <a:pt x="811" y="181"/>
                    <a:pt x="830" y="181"/>
                  </a:cubicBezTo>
                  <a:cubicBezTo>
                    <a:pt x="858" y="181"/>
                    <a:pt x="973" y="153"/>
                    <a:pt x="944" y="210"/>
                  </a:cubicBezTo>
                  <a:cubicBezTo>
                    <a:pt x="915" y="277"/>
                    <a:pt x="906" y="324"/>
                    <a:pt x="906" y="391"/>
                  </a:cubicBezTo>
                  <a:cubicBezTo>
                    <a:pt x="906" y="420"/>
                    <a:pt x="915" y="429"/>
                    <a:pt x="935" y="448"/>
                  </a:cubicBezTo>
                  <a:cubicBezTo>
                    <a:pt x="973" y="496"/>
                    <a:pt x="954" y="486"/>
                    <a:pt x="944" y="534"/>
                  </a:cubicBezTo>
                  <a:cubicBezTo>
                    <a:pt x="925" y="610"/>
                    <a:pt x="1030" y="563"/>
                    <a:pt x="1040" y="620"/>
                  </a:cubicBezTo>
                  <a:cubicBezTo>
                    <a:pt x="1049" y="668"/>
                    <a:pt x="1030" y="706"/>
                    <a:pt x="1049" y="753"/>
                  </a:cubicBezTo>
                  <a:cubicBezTo>
                    <a:pt x="963" y="782"/>
                    <a:pt x="963" y="782"/>
                    <a:pt x="963" y="782"/>
                  </a:cubicBezTo>
                  <a:cubicBezTo>
                    <a:pt x="849" y="830"/>
                    <a:pt x="734" y="935"/>
                    <a:pt x="610" y="944"/>
                  </a:cubicBezTo>
                  <a:cubicBezTo>
                    <a:pt x="591" y="954"/>
                    <a:pt x="572" y="973"/>
                    <a:pt x="553" y="973"/>
                  </a:cubicBezTo>
                  <a:cubicBezTo>
                    <a:pt x="544" y="973"/>
                    <a:pt x="534" y="925"/>
                    <a:pt x="496" y="954"/>
                  </a:cubicBezTo>
                  <a:cubicBezTo>
                    <a:pt x="448" y="992"/>
                    <a:pt x="420" y="963"/>
                    <a:pt x="372" y="982"/>
                  </a:cubicBezTo>
                  <a:cubicBezTo>
                    <a:pt x="210" y="982"/>
                    <a:pt x="210" y="982"/>
                    <a:pt x="210" y="982"/>
                  </a:cubicBezTo>
                  <a:cubicBezTo>
                    <a:pt x="210" y="963"/>
                    <a:pt x="210" y="963"/>
                    <a:pt x="200" y="954"/>
                  </a:cubicBezTo>
                  <a:cubicBezTo>
                    <a:pt x="191" y="954"/>
                    <a:pt x="172" y="944"/>
                    <a:pt x="162" y="944"/>
                  </a:cubicBezTo>
                  <a:cubicBezTo>
                    <a:pt x="152" y="935"/>
                    <a:pt x="152" y="935"/>
                    <a:pt x="143" y="935"/>
                  </a:cubicBezTo>
                  <a:cubicBezTo>
                    <a:pt x="134" y="935"/>
                    <a:pt x="124" y="954"/>
                    <a:pt x="105" y="954"/>
                  </a:cubicBezTo>
                  <a:cubicBezTo>
                    <a:pt x="114" y="877"/>
                    <a:pt x="114" y="877"/>
                    <a:pt x="114" y="877"/>
                  </a:cubicBezTo>
                  <a:cubicBezTo>
                    <a:pt x="0" y="868"/>
                    <a:pt x="0" y="868"/>
                    <a:pt x="0" y="868"/>
                  </a:cubicBezTo>
                  <a:cubicBezTo>
                    <a:pt x="19" y="792"/>
                    <a:pt x="19" y="706"/>
                    <a:pt x="67" y="639"/>
                  </a:cubicBezTo>
                  <a:cubicBezTo>
                    <a:pt x="86" y="610"/>
                    <a:pt x="124" y="591"/>
                    <a:pt x="124" y="563"/>
                  </a:cubicBezTo>
                  <a:cubicBezTo>
                    <a:pt x="143" y="496"/>
                    <a:pt x="105" y="467"/>
                    <a:pt x="86" y="410"/>
                  </a:cubicBezTo>
                  <a:cubicBezTo>
                    <a:pt x="152" y="401"/>
                    <a:pt x="162" y="324"/>
                    <a:pt x="248" y="324"/>
                  </a:cubicBezTo>
                  <a:cubicBezTo>
                    <a:pt x="315" y="324"/>
                    <a:pt x="506" y="496"/>
                    <a:pt x="477" y="315"/>
                  </a:cubicBezTo>
                  <a:cubicBezTo>
                    <a:pt x="477" y="286"/>
                    <a:pt x="467" y="258"/>
                    <a:pt x="467" y="229"/>
                  </a:cubicBezTo>
                  <a:cubicBezTo>
                    <a:pt x="458" y="191"/>
                    <a:pt x="429" y="162"/>
                    <a:pt x="448" y="114"/>
                  </a:cubicBezTo>
                  <a:cubicBezTo>
                    <a:pt x="467" y="86"/>
                    <a:pt x="458" y="38"/>
                    <a:pt x="477"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8" name="Freeform 26">
              <a:extLst>
                <a:ext uri="{FF2B5EF4-FFF2-40B4-BE49-F238E27FC236}">
                  <a16:creationId xmlns:a16="http://schemas.microsoft.com/office/drawing/2014/main" id="{D8345A53-34FB-4FF3-9D2E-DE1DB6628C43}"/>
                </a:ext>
              </a:extLst>
            </p:cNvPr>
            <p:cNvSpPr>
              <a:spLocks noChangeArrowheads="1"/>
            </p:cNvSpPr>
            <p:nvPr/>
          </p:nvSpPr>
          <p:spPr bwMode="auto">
            <a:xfrm>
              <a:off x="5717319" y="2805243"/>
              <a:ext cx="139811" cy="179304"/>
            </a:xfrm>
            <a:custGeom>
              <a:avLst/>
              <a:gdLst>
                <a:gd name="T0" fmla="*/ 246450 w 564"/>
                <a:gd name="T1" fmla="*/ 52249 h 726"/>
                <a:gd name="T2" fmla="*/ 246450 w 564"/>
                <a:gd name="T3" fmla="*/ 52249 h 726"/>
                <a:gd name="T4" fmla="*/ 250921 w 564"/>
                <a:gd name="T5" fmla="*/ 61704 h 726"/>
                <a:gd name="T6" fmla="*/ 265331 w 564"/>
                <a:gd name="T7" fmla="*/ 113953 h 726"/>
                <a:gd name="T8" fmla="*/ 265331 w 564"/>
                <a:gd name="T9" fmla="*/ 113953 h 726"/>
                <a:gd name="T10" fmla="*/ 250921 w 564"/>
                <a:gd name="T11" fmla="*/ 170680 h 726"/>
                <a:gd name="T12" fmla="*/ 260362 w 564"/>
                <a:gd name="T13" fmla="*/ 227905 h 726"/>
                <a:gd name="T14" fmla="*/ 265331 w 564"/>
                <a:gd name="T15" fmla="*/ 270700 h 726"/>
                <a:gd name="T16" fmla="*/ 151547 w 564"/>
                <a:gd name="T17" fmla="*/ 275178 h 726"/>
                <a:gd name="T18" fmla="*/ 71053 w 564"/>
                <a:gd name="T19" fmla="*/ 317973 h 726"/>
                <a:gd name="T20" fmla="*/ 71053 w 564"/>
                <a:gd name="T21" fmla="*/ 317973 h 726"/>
                <a:gd name="T22" fmla="*/ 37762 w 564"/>
                <a:gd name="T23" fmla="*/ 270700 h 726"/>
                <a:gd name="T24" fmla="*/ 28322 w 564"/>
                <a:gd name="T25" fmla="*/ 118431 h 726"/>
                <a:gd name="T26" fmla="*/ 18881 w 564"/>
                <a:gd name="T27" fmla="*/ 66680 h 726"/>
                <a:gd name="T28" fmla="*/ 23353 w 564"/>
                <a:gd name="T29" fmla="*/ 4976 h 726"/>
                <a:gd name="T30" fmla="*/ 23353 w 564"/>
                <a:gd name="T31" fmla="*/ 4976 h 726"/>
                <a:gd name="T32" fmla="*/ 108815 w 564"/>
                <a:gd name="T33" fmla="*/ 9455 h 726"/>
                <a:gd name="T34" fmla="*/ 189309 w 564"/>
                <a:gd name="T35" fmla="*/ 42794 h 726"/>
                <a:gd name="T36" fmla="*/ 246450 w 564"/>
                <a:gd name="T37" fmla="*/ 52249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4" h="726">
                  <a:moveTo>
                    <a:pt x="496" y="105"/>
                  </a:moveTo>
                  <a:lnTo>
                    <a:pt x="496" y="105"/>
                  </a:lnTo>
                  <a:cubicBezTo>
                    <a:pt x="505" y="124"/>
                    <a:pt x="505" y="124"/>
                    <a:pt x="505" y="124"/>
                  </a:cubicBezTo>
                  <a:cubicBezTo>
                    <a:pt x="534" y="229"/>
                    <a:pt x="534" y="229"/>
                    <a:pt x="534" y="229"/>
                  </a:cubicBezTo>
                  <a:cubicBezTo>
                    <a:pt x="515" y="267"/>
                    <a:pt x="524" y="315"/>
                    <a:pt x="505" y="343"/>
                  </a:cubicBezTo>
                  <a:cubicBezTo>
                    <a:pt x="486" y="391"/>
                    <a:pt x="515" y="420"/>
                    <a:pt x="524" y="458"/>
                  </a:cubicBezTo>
                  <a:cubicBezTo>
                    <a:pt x="524" y="487"/>
                    <a:pt x="534" y="515"/>
                    <a:pt x="534" y="544"/>
                  </a:cubicBezTo>
                  <a:cubicBezTo>
                    <a:pt x="563" y="725"/>
                    <a:pt x="372" y="553"/>
                    <a:pt x="305" y="553"/>
                  </a:cubicBezTo>
                  <a:cubicBezTo>
                    <a:pt x="219" y="553"/>
                    <a:pt x="209" y="630"/>
                    <a:pt x="143" y="639"/>
                  </a:cubicBezTo>
                  <a:cubicBezTo>
                    <a:pt x="76" y="544"/>
                    <a:pt x="76" y="544"/>
                    <a:pt x="76" y="544"/>
                  </a:cubicBezTo>
                  <a:cubicBezTo>
                    <a:pt x="19" y="477"/>
                    <a:pt x="0" y="305"/>
                    <a:pt x="57" y="238"/>
                  </a:cubicBezTo>
                  <a:cubicBezTo>
                    <a:pt x="76" y="220"/>
                    <a:pt x="38" y="153"/>
                    <a:pt x="38" y="134"/>
                  </a:cubicBezTo>
                  <a:cubicBezTo>
                    <a:pt x="19" y="86"/>
                    <a:pt x="57" y="57"/>
                    <a:pt x="47" y="10"/>
                  </a:cubicBezTo>
                  <a:cubicBezTo>
                    <a:pt x="114" y="10"/>
                    <a:pt x="152" y="0"/>
                    <a:pt x="219" y="19"/>
                  </a:cubicBezTo>
                  <a:cubicBezTo>
                    <a:pt x="267" y="38"/>
                    <a:pt x="334" y="86"/>
                    <a:pt x="381" y="86"/>
                  </a:cubicBezTo>
                  <a:cubicBezTo>
                    <a:pt x="391" y="86"/>
                    <a:pt x="496" y="105"/>
                    <a:pt x="496" y="1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9" name="Freeform 27">
              <a:extLst>
                <a:ext uri="{FF2B5EF4-FFF2-40B4-BE49-F238E27FC236}">
                  <a16:creationId xmlns:a16="http://schemas.microsoft.com/office/drawing/2014/main" id="{28E5BD52-BD47-4E09-AAF3-167DA76A159C}"/>
                </a:ext>
              </a:extLst>
            </p:cNvPr>
            <p:cNvSpPr>
              <a:spLocks noChangeArrowheads="1"/>
            </p:cNvSpPr>
            <p:nvPr/>
          </p:nvSpPr>
          <p:spPr bwMode="auto">
            <a:xfrm>
              <a:off x="5717319" y="2670962"/>
              <a:ext cx="123223" cy="160347"/>
            </a:xfrm>
            <a:custGeom>
              <a:avLst/>
              <a:gdLst>
                <a:gd name="T0" fmla="*/ 208570 w 497"/>
                <a:gd name="T1" fmla="*/ 47113 h 649"/>
                <a:gd name="T2" fmla="*/ 208570 w 497"/>
                <a:gd name="T3" fmla="*/ 47113 h 649"/>
                <a:gd name="T4" fmla="*/ 213548 w 497"/>
                <a:gd name="T5" fmla="*/ 108608 h 649"/>
                <a:gd name="T6" fmla="*/ 213548 w 497"/>
                <a:gd name="T7" fmla="*/ 136876 h 649"/>
                <a:gd name="T8" fmla="*/ 208570 w 497"/>
                <a:gd name="T9" fmla="*/ 184484 h 649"/>
                <a:gd name="T10" fmla="*/ 237441 w 497"/>
                <a:gd name="T11" fmla="*/ 255402 h 649"/>
                <a:gd name="T12" fmla="*/ 246899 w 497"/>
                <a:gd name="T13" fmla="*/ 321360 h 649"/>
                <a:gd name="T14" fmla="*/ 246899 w 497"/>
                <a:gd name="T15" fmla="*/ 321360 h 649"/>
                <a:gd name="T16" fmla="*/ 189654 w 497"/>
                <a:gd name="T17" fmla="*/ 311937 h 649"/>
                <a:gd name="T18" fmla="*/ 109014 w 497"/>
                <a:gd name="T19" fmla="*/ 278710 h 649"/>
                <a:gd name="T20" fmla="*/ 23396 w 497"/>
                <a:gd name="T21" fmla="*/ 274247 h 649"/>
                <a:gd name="T22" fmla="*/ 23396 w 497"/>
                <a:gd name="T23" fmla="*/ 274247 h 649"/>
                <a:gd name="T24" fmla="*/ 23396 w 497"/>
                <a:gd name="T25" fmla="*/ 217216 h 649"/>
                <a:gd name="T26" fmla="*/ 14436 w 497"/>
                <a:gd name="T27" fmla="*/ 174566 h 649"/>
                <a:gd name="T28" fmla="*/ 9458 w 497"/>
                <a:gd name="T29" fmla="*/ 141835 h 649"/>
                <a:gd name="T30" fmla="*/ 9458 w 497"/>
                <a:gd name="T31" fmla="*/ 141835 h 649"/>
                <a:gd name="T32" fmla="*/ 66205 w 497"/>
                <a:gd name="T33" fmla="*/ 52072 h 649"/>
                <a:gd name="T34" fmla="*/ 99556 w 497"/>
                <a:gd name="T35" fmla="*/ 18845 h 649"/>
                <a:gd name="T36" fmla="*/ 127930 w 497"/>
                <a:gd name="T37" fmla="*/ 0 h 649"/>
                <a:gd name="T38" fmla="*/ 127930 w 497"/>
                <a:gd name="T39" fmla="*/ 0 h 649"/>
                <a:gd name="T40" fmla="*/ 208570 w 497"/>
                <a:gd name="T41" fmla="*/ 47113 h 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7" h="649">
                  <a:moveTo>
                    <a:pt x="419" y="95"/>
                  </a:moveTo>
                  <a:lnTo>
                    <a:pt x="419" y="95"/>
                  </a:lnTo>
                  <a:cubicBezTo>
                    <a:pt x="477" y="143"/>
                    <a:pt x="438" y="162"/>
                    <a:pt x="429" y="219"/>
                  </a:cubicBezTo>
                  <a:cubicBezTo>
                    <a:pt x="429" y="238"/>
                    <a:pt x="438" y="257"/>
                    <a:pt x="429" y="276"/>
                  </a:cubicBezTo>
                  <a:cubicBezTo>
                    <a:pt x="429" y="314"/>
                    <a:pt x="400" y="333"/>
                    <a:pt x="419" y="372"/>
                  </a:cubicBezTo>
                  <a:cubicBezTo>
                    <a:pt x="438" y="419"/>
                    <a:pt x="467" y="457"/>
                    <a:pt x="477" y="515"/>
                  </a:cubicBezTo>
                  <a:cubicBezTo>
                    <a:pt x="496" y="648"/>
                    <a:pt x="496" y="648"/>
                    <a:pt x="496" y="648"/>
                  </a:cubicBezTo>
                  <a:cubicBezTo>
                    <a:pt x="496" y="648"/>
                    <a:pt x="391" y="629"/>
                    <a:pt x="381" y="629"/>
                  </a:cubicBezTo>
                  <a:cubicBezTo>
                    <a:pt x="334" y="629"/>
                    <a:pt x="267" y="581"/>
                    <a:pt x="219" y="562"/>
                  </a:cubicBezTo>
                  <a:cubicBezTo>
                    <a:pt x="152" y="543"/>
                    <a:pt x="114" y="553"/>
                    <a:pt x="47" y="553"/>
                  </a:cubicBezTo>
                  <a:cubicBezTo>
                    <a:pt x="19" y="524"/>
                    <a:pt x="38" y="477"/>
                    <a:pt x="47" y="438"/>
                  </a:cubicBezTo>
                  <a:cubicBezTo>
                    <a:pt x="67" y="400"/>
                    <a:pt x="86" y="352"/>
                    <a:pt x="29" y="352"/>
                  </a:cubicBezTo>
                  <a:cubicBezTo>
                    <a:pt x="0" y="352"/>
                    <a:pt x="19" y="305"/>
                    <a:pt x="19" y="286"/>
                  </a:cubicBezTo>
                  <a:cubicBezTo>
                    <a:pt x="57" y="228"/>
                    <a:pt x="67" y="152"/>
                    <a:pt x="133" y="105"/>
                  </a:cubicBezTo>
                  <a:cubicBezTo>
                    <a:pt x="152" y="85"/>
                    <a:pt x="171" y="57"/>
                    <a:pt x="200" y="38"/>
                  </a:cubicBezTo>
                  <a:cubicBezTo>
                    <a:pt x="219" y="28"/>
                    <a:pt x="238" y="19"/>
                    <a:pt x="257" y="0"/>
                  </a:cubicBezTo>
                  <a:cubicBezTo>
                    <a:pt x="419" y="95"/>
                    <a:pt x="419" y="95"/>
                    <a:pt x="419"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0" name="Freeform 28">
              <a:extLst>
                <a:ext uri="{FF2B5EF4-FFF2-40B4-BE49-F238E27FC236}">
                  <a16:creationId xmlns:a16="http://schemas.microsoft.com/office/drawing/2014/main" id="{15CF32E9-80C8-497C-8882-7C07EFA791DF}"/>
                </a:ext>
              </a:extLst>
            </p:cNvPr>
            <p:cNvSpPr>
              <a:spLocks noChangeArrowheads="1"/>
            </p:cNvSpPr>
            <p:nvPr/>
          </p:nvSpPr>
          <p:spPr bwMode="auto">
            <a:xfrm>
              <a:off x="5745755" y="3092762"/>
              <a:ext cx="131912" cy="149289"/>
            </a:xfrm>
            <a:custGeom>
              <a:avLst/>
              <a:gdLst>
                <a:gd name="T0" fmla="*/ 23768 w 535"/>
                <a:gd name="T1" fmla="*/ 9467 h 602"/>
                <a:gd name="T2" fmla="*/ 23768 w 535"/>
                <a:gd name="T3" fmla="*/ 9467 h 602"/>
                <a:gd name="T4" fmla="*/ 42584 w 535"/>
                <a:gd name="T5" fmla="*/ 0 h 602"/>
                <a:gd name="T6" fmla="*/ 51992 w 535"/>
                <a:gd name="T7" fmla="*/ 4484 h 602"/>
                <a:gd name="T8" fmla="*/ 70808 w 535"/>
                <a:gd name="T9" fmla="*/ 9467 h 602"/>
                <a:gd name="T10" fmla="*/ 75760 w 535"/>
                <a:gd name="T11" fmla="*/ 23419 h 602"/>
                <a:gd name="T12" fmla="*/ 75760 w 535"/>
                <a:gd name="T13" fmla="*/ 23419 h 602"/>
                <a:gd name="T14" fmla="*/ 66352 w 535"/>
                <a:gd name="T15" fmla="*/ 71253 h 602"/>
                <a:gd name="T16" fmla="*/ 90119 w 535"/>
                <a:gd name="T17" fmla="*/ 118589 h 602"/>
                <a:gd name="T18" fmla="*/ 132208 w 535"/>
                <a:gd name="T19" fmla="*/ 128056 h 602"/>
                <a:gd name="T20" fmla="*/ 155976 w 535"/>
                <a:gd name="T21" fmla="*/ 142506 h 602"/>
                <a:gd name="T22" fmla="*/ 207968 w 535"/>
                <a:gd name="T23" fmla="*/ 170907 h 602"/>
                <a:gd name="T24" fmla="*/ 222327 w 535"/>
                <a:gd name="T25" fmla="*/ 166423 h 602"/>
                <a:gd name="T26" fmla="*/ 236192 w 535"/>
                <a:gd name="T27" fmla="*/ 161440 h 602"/>
                <a:gd name="T28" fmla="*/ 245600 w 535"/>
                <a:gd name="T29" fmla="*/ 161440 h 602"/>
                <a:gd name="T30" fmla="*/ 264416 w 535"/>
                <a:gd name="T31" fmla="*/ 161440 h 602"/>
                <a:gd name="T32" fmla="*/ 264416 w 535"/>
                <a:gd name="T33" fmla="*/ 161440 h 602"/>
                <a:gd name="T34" fmla="*/ 255008 w 535"/>
                <a:gd name="T35" fmla="*/ 204292 h 602"/>
                <a:gd name="T36" fmla="*/ 245600 w 535"/>
                <a:gd name="T37" fmla="*/ 251628 h 602"/>
                <a:gd name="T38" fmla="*/ 217376 w 535"/>
                <a:gd name="T39" fmla="*/ 270562 h 602"/>
                <a:gd name="T40" fmla="*/ 217376 w 535"/>
                <a:gd name="T41" fmla="*/ 280029 h 602"/>
                <a:gd name="T42" fmla="*/ 207968 w 535"/>
                <a:gd name="T43" fmla="*/ 294479 h 602"/>
                <a:gd name="T44" fmla="*/ 193608 w 535"/>
                <a:gd name="T45" fmla="*/ 299462 h 602"/>
                <a:gd name="T46" fmla="*/ 170335 w 535"/>
                <a:gd name="T47" fmla="*/ 294479 h 602"/>
                <a:gd name="T48" fmla="*/ 66352 w 535"/>
                <a:gd name="T49" fmla="*/ 289496 h 602"/>
                <a:gd name="T50" fmla="*/ 66352 w 535"/>
                <a:gd name="T51" fmla="*/ 289496 h 602"/>
                <a:gd name="T52" fmla="*/ 56943 w 535"/>
                <a:gd name="T53" fmla="*/ 270562 h 602"/>
                <a:gd name="T54" fmla="*/ 23768 w 535"/>
                <a:gd name="T55" fmla="*/ 170907 h 602"/>
                <a:gd name="T56" fmla="*/ 42584 w 535"/>
                <a:gd name="T57" fmla="*/ 151973 h 602"/>
                <a:gd name="T58" fmla="*/ 28224 w 535"/>
                <a:gd name="T59" fmla="*/ 137523 h 602"/>
                <a:gd name="T60" fmla="*/ 14360 w 535"/>
                <a:gd name="T61" fmla="*/ 118589 h 602"/>
                <a:gd name="T62" fmla="*/ 14360 w 535"/>
                <a:gd name="T63" fmla="*/ 80720 h 602"/>
                <a:gd name="T64" fmla="*/ 18816 w 535"/>
                <a:gd name="T65" fmla="*/ 56803 h 602"/>
                <a:gd name="T66" fmla="*/ 23768 w 535"/>
                <a:gd name="T67" fmla="*/ 946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5" h="602">
                  <a:moveTo>
                    <a:pt x="48" y="19"/>
                  </a:moveTo>
                  <a:lnTo>
                    <a:pt x="48" y="19"/>
                  </a:lnTo>
                  <a:cubicBezTo>
                    <a:pt x="67" y="19"/>
                    <a:pt x="77" y="0"/>
                    <a:pt x="86" y="0"/>
                  </a:cubicBezTo>
                  <a:cubicBezTo>
                    <a:pt x="95" y="0"/>
                    <a:pt x="95" y="0"/>
                    <a:pt x="105" y="9"/>
                  </a:cubicBezTo>
                  <a:cubicBezTo>
                    <a:pt x="115" y="9"/>
                    <a:pt x="134" y="19"/>
                    <a:pt x="143" y="19"/>
                  </a:cubicBezTo>
                  <a:cubicBezTo>
                    <a:pt x="153" y="28"/>
                    <a:pt x="153" y="28"/>
                    <a:pt x="153" y="47"/>
                  </a:cubicBezTo>
                  <a:cubicBezTo>
                    <a:pt x="134" y="143"/>
                    <a:pt x="134" y="143"/>
                    <a:pt x="134" y="143"/>
                  </a:cubicBezTo>
                  <a:cubicBezTo>
                    <a:pt x="153" y="181"/>
                    <a:pt x="162" y="209"/>
                    <a:pt x="182" y="238"/>
                  </a:cubicBezTo>
                  <a:cubicBezTo>
                    <a:pt x="200" y="257"/>
                    <a:pt x="239" y="257"/>
                    <a:pt x="267" y="257"/>
                  </a:cubicBezTo>
                  <a:cubicBezTo>
                    <a:pt x="277" y="267"/>
                    <a:pt x="296" y="286"/>
                    <a:pt x="315" y="286"/>
                  </a:cubicBezTo>
                  <a:cubicBezTo>
                    <a:pt x="372" y="286"/>
                    <a:pt x="382" y="324"/>
                    <a:pt x="420" y="343"/>
                  </a:cubicBezTo>
                  <a:cubicBezTo>
                    <a:pt x="429" y="343"/>
                    <a:pt x="439" y="343"/>
                    <a:pt x="449" y="334"/>
                  </a:cubicBezTo>
                  <a:cubicBezTo>
                    <a:pt x="458" y="334"/>
                    <a:pt x="467" y="324"/>
                    <a:pt x="477" y="324"/>
                  </a:cubicBezTo>
                  <a:cubicBezTo>
                    <a:pt x="487" y="324"/>
                    <a:pt x="487" y="334"/>
                    <a:pt x="496" y="324"/>
                  </a:cubicBezTo>
                  <a:cubicBezTo>
                    <a:pt x="534" y="324"/>
                    <a:pt x="534" y="324"/>
                    <a:pt x="534" y="324"/>
                  </a:cubicBezTo>
                  <a:cubicBezTo>
                    <a:pt x="534" y="352"/>
                    <a:pt x="525" y="381"/>
                    <a:pt x="515" y="410"/>
                  </a:cubicBezTo>
                  <a:cubicBezTo>
                    <a:pt x="506" y="438"/>
                    <a:pt x="506" y="476"/>
                    <a:pt x="496" y="505"/>
                  </a:cubicBezTo>
                  <a:cubicBezTo>
                    <a:pt x="487" y="524"/>
                    <a:pt x="458" y="524"/>
                    <a:pt x="439" y="543"/>
                  </a:cubicBezTo>
                  <a:cubicBezTo>
                    <a:pt x="439" y="553"/>
                    <a:pt x="449" y="553"/>
                    <a:pt x="439" y="562"/>
                  </a:cubicBezTo>
                  <a:cubicBezTo>
                    <a:pt x="429" y="572"/>
                    <a:pt x="420" y="581"/>
                    <a:pt x="420" y="591"/>
                  </a:cubicBezTo>
                  <a:cubicBezTo>
                    <a:pt x="410" y="591"/>
                    <a:pt x="391" y="601"/>
                    <a:pt x="391" y="601"/>
                  </a:cubicBezTo>
                  <a:cubicBezTo>
                    <a:pt x="382" y="601"/>
                    <a:pt x="363" y="591"/>
                    <a:pt x="344" y="591"/>
                  </a:cubicBezTo>
                  <a:cubicBezTo>
                    <a:pt x="134" y="581"/>
                    <a:pt x="134" y="581"/>
                    <a:pt x="134" y="581"/>
                  </a:cubicBezTo>
                  <a:cubicBezTo>
                    <a:pt x="115" y="543"/>
                    <a:pt x="115" y="543"/>
                    <a:pt x="115" y="543"/>
                  </a:cubicBezTo>
                  <a:cubicBezTo>
                    <a:pt x="95" y="505"/>
                    <a:pt x="0" y="372"/>
                    <a:pt x="48" y="343"/>
                  </a:cubicBezTo>
                  <a:cubicBezTo>
                    <a:pt x="57" y="334"/>
                    <a:pt x="77" y="305"/>
                    <a:pt x="86" y="305"/>
                  </a:cubicBezTo>
                  <a:cubicBezTo>
                    <a:pt x="86" y="295"/>
                    <a:pt x="57" y="286"/>
                    <a:pt x="57" y="276"/>
                  </a:cubicBezTo>
                  <a:cubicBezTo>
                    <a:pt x="48" y="267"/>
                    <a:pt x="38" y="257"/>
                    <a:pt x="29" y="238"/>
                  </a:cubicBezTo>
                  <a:cubicBezTo>
                    <a:pt x="19" y="219"/>
                    <a:pt x="48" y="190"/>
                    <a:pt x="29" y="162"/>
                  </a:cubicBezTo>
                  <a:cubicBezTo>
                    <a:pt x="19" y="143"/>
                    <a:pt x="29" y="133"/>
                    <a:pt x="38" y="114"/>
                  </a:cubicBezTo>
                  <a:cubicBezTo>
                    <a:pt x="48" y="19"/>
                    <a:pt x="48" y="19"/>
                    <a:pt x="48"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1" name="Freeform 29">
              <a:extLst>
                <a:ext uri="{FF2B5EF4-FFF2-40B4-BE49-F238E27FC236}">
                  <a16:creationId xmlns:a16="http://schemas.microsoft.com/office/drawing/2014/main" id="{BE8090C5-D61A-4EE7-9D07-6D3C9C85BA13}"/>
                </a:ext>
              </a:extLst>
            </p:cNvPr>
            <p:cNvSpPr>
              <a:spLocks noChangeArrowheads="1"/>
            </p:cNvSpPr>
            <p:nvPr/>
          </p:nvSpPr>
          <p:spPr bwMode="auto">
            <a:xfrm>
              <a:off x="5778140" y="3033520"/>
              <a:ext cx="245655" cy="157978"/>
            </a:xfrm>
            <a:custGeom>
              <a:avLst/>
              <a:gdLst>
                <a:gd name="T0" fmla="*/ 9435 w 992"/>
                <a:gd name="T1" fmla="*/ 141872 h 640"/>
                <a:gd name="T2" fmla="*/ 9435 w 992"/>
                <a:gd name="T3" fmla="*/ 141872 h 640"/>
                <a:gd name="T4" fmla="*/ 89881 w 992"/>
                <a:gd name="T5" fmla="*/ 141872 h 640"/>
                <a:gd name="T6" fmla="*/ 151456 w 992"/>
                <a:gd name="T7" fmla="*/ 127983 h 640"/>
                <a:gd name="T8" fmla="*/ 179761 w 992"/>
                <a:gd name="T9" fmla="*/ 137408 h 640"/>
                <a:gd name="T10" fmla="*/ 208066 w 992"/>
                <a:gd name="T11" fmla="*/ 123022 h 640"/>
                <a:gd name="T12" fmla="*/ 383358 w 992"/>
                <a:gd name="T13" fmla="*/ 42661 h 640"/>
                <a:gd name="T14" fmla="*/ 426064 w 992"/>
                <a:gd name="T15" fmla="*/ 28275 h 640"/>
                <a:gd name="T16" fmla="*/ 426064 w 992"/>
                <a:gd name="T17" fmla="*/ 28275 h 640"/>
                <a:gd name="T18" fmla="*/ 473238 w 992"/>
                <a:gd name="T19" fmla="*/ 0 h 640"/>
                <a:gd name="T20" fmla="*/ 492108 w 992"/>
                <a:gd name="T21" fmla="*/ 42661 h 640"/>
                <a:gd name="T22" fmla="*/ 492108 w 992"/>
                <a:gd name="T23" fmla="*/ 42661 h 640"/>
                <a:gd name="T24" fmla="*/ 492108 w 992"/>
                <a:gd name="T25" fmla="*/ 274319 h 640"/>
                <a:gd name="T26" fmla="*/ 492108 w 992"/>
                <a:gd name="T27" fmla="*/ 284240 h 640"/>
                <a:gd name="T28" fmla="*/ 392793 w 992"/>
                <a:gd name="T29" fmla="*/ 293169 h 640"/>
                <a:gd name="T30" fmla="*/ 298443 w 992"/>
                <a:gd name="T31" fmla="*/ 312515 h 640"/>
                <a:gd name="T32" fmla="*/ 293477 w 992"/>
                <a:gd name="T33" fmla="*/ 298130 h 640"/>
                <a:gd name="T34" fmla="*/ 265172 w 992"/>
                <a:gd name="T35" fmla="*/ 293169 h 640"/>
                <a:gd name="T36" fmla="*/ 226936 w 992"/>
                <a:gd name="T37" fmla="*/ 279280 h 640"/>
                <a:gd name="T38" fmla="*/ 198631 w 992"/>
                <a:gd name="T39" fmla="*/ 279280 h 640"/>
                <a:gd name="T40" fmla="*/ 198631 w 992"/>
                <a:gd name="T41" fmla="*/ 279280 h 640"/>
                <a:gd name="T42" fmla="*/ 179761 w 992"/>
                <a:gd name="T43" fmla="*/ 279280 h 640"/>
                <a:gd name="T44" fmla="*/ 170326 w 992"/>
                <a:gd name="T45" fmla="*/ 279280 h 640"/>
                <a:gd name="T46" fmla="*/ 156422 w 992"/>
                <a:gd name="T47" fmla="*/ 284240 h 640"/>
                <a:gd name="T48" fmla="*/ 142021 w 992"/>
                <a:gd name="T49" fmla="*/ 288705 h 640"/>
                <a:gd name="T50" fmla="*/ 89881 w 992"/>
                <a:gd name="T51" fmla="*/ 260430 h 640"/>
                <a:gd name="T52" fmla="*/ 66045 w 992"/>
                <a:gd name="T53" fmla="*/ 246044 h 640"/>
                <a:gd name="T54" fmla="*/ 23836 w 992"/>
                <a:gd name="T55" fmla="*/ 236619 h 640"/>
                <a:gd name="T56" fmla="*/ 0 w 992"/>
                <a:gd name="T57" fmla="*/ 189493 h 640"/>
                <a:gd name="T58" fmla="*/ 9435 w 992"/>
                <a:gd name="T59" fmla="*/ 14187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2" h="640">
                  <a:moveTo>
                    <a:pt x="19" y="286"/>
                  </a:moveTo>
                  <a:lnTo>
                    <a:pt x="19" y="286"/>
                  </a:lnTo>
                  <a:cubicBezTo>
                    <a:pt x="181" y="286"/>
                    <a:pt x="181" y="286"/>
                    <a:pt x="181" y="286"/>
                  </a:cubicBezTo>
                  <a:cubicBezTo>
                    <a:pt x="229" y="267"/>
                    <a:pt x="257" y="296"/>
                    <a:pt x="305" y="258"/>
                  </a:cubicBezTo>
                  <a:cubicBezTo>
                    <a:pt x="343" y="229"/>
                    <a:pt x="353" y="277"/>
                    <a:pt x="362" y="277"/>
                  </a:cubicBezTo>
                  <a:cubicBezTo>
                    <a:pt x="381" y="277"/>
                    <a:pt x="400" y="258"/>
                    <a:pt x="419" y="248"/>
                  </a:cubicBezTo>
                  <a:cubicBezTo>
                    <a:pt x="543" y="239"/>
                    <a:pt x="658" y="134"/>
                    <a:pt x="772" y="86"/>
                  </a:cubicBezTo>
                  <a:cubicBezTo>
                    <a:pt x="858" y="57"/>
                    <a:pt x="858" y="57"/>
                    <a:pt x="858" y="57"/>
                  </a:cubicBezTo>
                  <a:cubicBezTo>
                    <a:pt x="953" y="0"/>
                    <a:pt x="953" y="0"/>
                    <a:pt x="953" y="0"/>
                  </a:cubicBezTo>
                  <a:cubicBezTo>
                    <a:pt x="991" y="86"/>
                    <a:pt x="991" y="86"/>
                    <a:pt x="991" y="86"/>
                  </a:cubicBezTo>
                  <a:cubicBezTo>
                    <a:pt x="991" y="553"/>
                    <a:pt x="991" y="553"/>
                    <a:pt x="991" y="553"/>
                  </a:cubicBezTo>
                  <a:cubicBezTo>
                    <a:pt x="991" y="573"/>
                    <a:pt x="991" y="573"/>
                    <a:pt x="991" y="573"/>
                  </a:cubicBezTo>
                  <a:cubicBezTo>
                    <a:pt x="925" y="582"/>
                    <a:pt x="858" y="582"/>
                    <a:pt x="791" y="591"/>
                  </a:cubicBezTo>
                  <a:cubicBezTo>
                    <a:pt x="734" y="611"/>
                    <a:pt x="667" y="639"/>
                    <a:pt x="601" y="630"/>
                  </a:cubicBezTo>
                  <a:cubicBezTo>
                    <a:pt x="601" y="611"/>
                    <a:pt x="620" y="611"/>
                    <a:pt x="591" y="601"/>
                  </a:cubicBezTo>
                  <a:cubicBezTo>
                    <a:pt x="572" y="591"/>
                    <a:pt x="553" y="591"/>
                    <a:pt x="534" y="591"/>
                  </a:cubicBezTo>
                  <a:cubicBezTo>
                    <a:pt x="505" y="591"/>
                    <a:pt x="486" y="544"/>
                    <a:pt x="457" y="563"/>
                  </a:cubicBezTo>
                  <a:cubicBezTo>
                    <a:pt x="448" y="582"/>
                    <a:pt x="419" y="553"/>
                    <a:pt x="400" y="563"/>
                  </a:cubicBezTo>
                  <a:cubicBezTo>
                    <a:pt x="362" y="563"/>
                    <a:pt x="362" y="563"/>
                    <a:pt x="362" y="563"/>
                  </a:cubicBezTo>
                  <a:cubicBezTo>
                    <a:pt x="353" y="573"/>
                    <a:pt x="353" y="563"/>
                    <a:pt x="343" y="563"/>
                  </a:cubicBezTo>
                  <a:cubicBezTo>
                    <a:pt x="333" y="563"/>
                    <a:pt x="324" y="573"/>
                    <a:pt x="315" y="573"/>
                  </a:cubicBezTo>
                  <a:cubicBezTo>
                    <a:pt x="305" y="582"/>
                    <a:pt x="295" y="582"/>
                    <a:pt x="286" y="582"/>
                  </a:cubicBezTo>
                  <a:cubicBezTo>
                    <a:pt x="248" y="563"/>
                    <a:pt x="238" y="525"/>
                    <a:pt x="181" y="525"/>
                  </a:cubicBezTo>
                  <a:cubicBezTo>
                    <a:pt x="162" y="525"/>
                    <a:pt x="143" y="506"/>
                    <a:pt x="133" y="496"/>
                  </a:cubicBezTo>
                  <a:cubicBezTo>
                    <a:pt x="105" y="496"/>
                    <a:pt x="66" y="496"/>
                    <a:pt x="48" y="477"/>
                  </a:cubicBezTo>
                  <a:cubicBezTo>
                    <a:pt x="28" y="448"/>
                    <a:pt x="19" y="420"/>
                    <a:pt x="0" y="382"/>
                  </a:cubicBezTo>
                  <a:cubicBezTo>
                    <a:pt x="19" y="286"/>
                    <a:pt x="19" y="286"/>
                    <a:pt x="19" y="2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2" name="Freeform 30">
              <a:extLst>
                <a:ext uri="{FF2B5EF4-FFF2-40B4-BE49-F238E27FC236}">
                  <a16:creationId xmlns:a16="http://schemas.microsoft.com/office/drawing/2014/main" id="{EE32F750-C3BF-4A7D-AD2A-EE604F8376D7}"/>
                </a:ext>
              </a:extLst>
            </p:cNvPr>
            <p:cNvSpPr>
              <a:spLocks noChangeArrowheads="1"/>
            </p:cNvSpPr>
            <p:nvPr/>
          </p:nvSpPr>
          <p:spPr bwMode="auto">
            <a:xfrm>
              <a:off x="5825534" y="3266537"/>
              <a:ext cx="221958" cy="111374"/>
            </a:xfrm>
            <a:custGeom>
              <a:avLst/>
              <a:gdLst>
                <a:gd name="T0" fmla="*/ 351134 w 898"/>
                <a:gd name="T1" fmla="*/ 28784 h 450"/>
                <a:gd name="T2" fmla="*/ 351134 w 898"/>
                <a:gd name="T3" fmla="*/ 28784 h 450"/>
                <a:gd name="T4" fmla="*/ 417780 w 898"/>
                <a:gd name="T5" fmla="*/ 52110 h 450"/>
                <a:gd name="T6" fmla="*/ 427230 w 898"/>
                <a:gd name="T7" fmla="*/ 61539 h 450"/>
                <a:gd name="T8" fmla="*/ 436680 w 898"/>
                <a:gd name="T9" fmla="*/ 85361 h 450"/>
                <a:gd name="T10" fmla="*/ 417780 w 898"/>
                <a:gd name="T11" fmla="*/ 104220 h 450"/>
                <a:gd name="T12" fmla="*/ 388934 w 898"/>
                <a:gd name="T13" fmla="*/ 123079 h 450"/>
                <a:gd name="T14" fmla="*/ 388934 w 898"/>
                <a:gd name="T15" fmla="*/ 146900 h 450"/>
                <a:gd name="T16" fmla="*/ 375008 w 898"/>
                <a:gd name="T17" fmla="*/ 151367 h 450"/>
                <a:gd name="T18" fmla="*/ 365558 w 898"/>
                <a:gd name="T19" fmla="*/ 170722 h 450"/>
                <a:gd name="T20" fmla="*/ 365558 w 898"/>
                <a:gd name="T21" fmla="*/ 194544 h 450"/>
                <a:gd name="T22" fmla="*/ 360584 w 898"/>
                <a:gd name="T23" fmla="*/ 222832 h 450"/>
                <a:gd name="T24" fmla="*/ 360584 w 898"/>
                <a:gd name="T25" fmla="*/ 222832 h 450"/>
                <a:gd name="T26" fmla="*/ 337208 w 898"/>
                <a:gd name="T27" fmla="*/ 217869 h 450"/>
                <a:gd name="T28" fmla="*/ 175567 w 898"/>
                <a:gd name="T29" fmla="*/ 189581 h 450"/>
                <a:gd name="T30" fmla="*/ 104445 w 898"/>
                <a:gd name="T31" fmla="*/ 189581 h 450"/>
                <a:gd name="T32" fmla="*/ 14423 w 898"/>
                <a:gd name="T33" fmla="*/ 213402 h 450"/>
                <a:gd name="T34" fmla="*/ 14423 w 898"/>
                <a:gd name="T35" fmla="*/ 213402 h 450"/>
                <a:gd name="T36" fmla="*/ 0 w 898"/>
                <a:gd name="T37" fmla="*/ 156330 h 450"/>
                <a:gd name="T38" fmla="*/ 4974 w 898"/>
                <a:gd name="T39" fmla="*/ 118612 h 450"/>
                <a:gd name="T40" fmla="*/ 28847 w 898"/>
                <a:gd name="T41" fmla="*/ 113649 h 450"/>
                <a:gd name="T42" fmla="*/ 62170 w 898"/>
                <a:gd name="T43" fmla="*/ 99753 h 450"/>
                <a:gd name="T44" fmla="*/ 62170 w 898"/>
                <a:gd name="T45" fmla="*/ 57073 h 450"/>
                <a:gd name="T46" fmla="*/ 90519 w 898"/>
                <a:gd name="T47" fmla="*/ 52110 h 450"/>
                <a:gd name="T48" fmla="*/ 104445 w 898"/>
                <a:gd name="T49" fmla="*/ 18859 h 450"/>
                <a:gd name="T50" fmla="*/ 123345 w 898"/>
                <a:gd name="T51" fmla="*/ 57073 h 450"/>
                <a:gd name="T52" fmla="*/ 161641 w 898"/>
                <a:gd name="T53" fmla="*/ 70969 h 450"/>
                <a:gd name="T54" fmla="*/ 189991 w 898"/>
                <a:gd name="T55" fmla="*/ 57073 h 450"/>
                <a:gd name="T56" fmla="*/ 223314 w 898"/>
                <a:gd name="T57" fmla="*/ 38214 h 450"/>
                <a:gd name="T58" fmla="*/ 284986 w 898"/>
                <a:gd name="T59" fmla="*/ 9429 h 450"/>
                <a:gd name="T60" fmla="*/ 308362 w 898"/>
                <a:gd name="T61" fmla="*/ 23822 h 450"/>
                <a:gd name="T62" fmla="*/ 332235 w 898"/>
                <a:gd name="T63" fmla="*/ 33251 h 450"/>
                <a:gd name="T64" fmla="*/ 351134 w 898"/>
                <a:gd name="T65" fmla="*/ 2878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8" h="450">
                  <a:moveTo>
                    <a:pt x="706" y="58"/>
                  </a:moveTo>
                  <a:lnTo>
                    <a:pt x="706" y="58"/>
                  </a:lnTo>
                  <a:cubicBezTo>
                    <a:pt x="754" y="77"/>
                    <a:pt x="801" y="86"/>
                    <a:pt x="840" y="105"/>
                  </a:cubicBezTo>
                  <a:cubicBezTo>
                    <a:pt x="859" y="115"/>
                    <a:pt x="859" y="115"/>
                    <a:pt x="859" y="124"/>
                  </a:cubicBezTo>
                  <a:cubicBezTo>
                    <a:pt x="859" y="153"/>
                    <a:pt x="897" y="143"/>
                    <a:pt x="878" y="172"/>
                  </a:cubicBezTo>
                  <a:cubicBezTo>
                    <a:pt x="868" y="182"/>
                    <a:pt x="849" y="201"/>
                    <a:pt x="840" y="210"/>
                  </a:cubicBezTo>
                  <a:cubicBezTo>
                    <a:pt x="830" y="229"/>
                    <a:pt x="792" y="229"/>
                    <a:pt x="782" y="248"/>
                  </a:cubicBezTo>
                  <a:cubicBezTo>
                    <a:pt x="773" y="267"/>
                    <a:pt x="821" y="267"/>
                    <a:pt x="782" y="296"/>
                  </a:cubicBezTo>
                  <a:cubicBezTo>
                    <a:pt x="763" y="296"/>
                    <a:pt x="754" y="296"/>
                    <a:pt x="754" y="305"/>
                  </a:cubicBezTo>
                  <a:cubicBezTo>
                    <a:pt x="744" y="325"/>
                    <a:pt x="744" y="334"/>
                    <a:pt x="735" y="344"/>
                  </a:cubicBezTo>
                  <a:cubicBezTo>
                    <a:pt x="725" y="353"/>
                    <a:pt x="735" y="382"/>
                    <a:pt x="735" y="392"/>
                  </a:cubicBezTo>
                  <a:cubicBezTo>
                    <a:pt x="735" y="410"/>
                    <a:pt x="725" y="439"/>
                    <a:pt x="725" y="449"/>
                  </a:cubicBezTo>
                  <a:cubicBezTo>
                    <a:pt x="706" y="449"/>
                    <a:pt x="687" y="439"/>
                    <a:pt x="678" y="439"/>
                  </a:cubicBezTo>
                  <a:cubicBezTo>
                    <a:pt x="582" y="430"/>
                    <a:pt x="439" y="430"/>
                    <a:pt x="353" y="382"/>
                  </a:cubicBezTo>
                  <a:cubicBezTo>
                    <a:pt x="267" y="344"/>
                    <a:pt x="277" y="334"/>
                    <a:pt x="210" y="382"/>
                  </a:cubicBezTo>
                  <a:cubicBezTo>
                    <a:pt x="163" y="420"/>
                    <a:pt x="96" y="430"/>
                    <a:pt x="29" y="430"/>
                  </a:cubicBezTo>
                  <a:cubicBezTo>
                    <a:pt x="0" y="315"/>
                    <a:pt x="0" y="315"/>
                    <a:pt x="0" y="315"/>
                  </a:cubicBezTo>
                  <a:cubicBezTo>
                    <a:pt x="10" y="296"/>
                    <a:pt x="0" y="267"/>
                    <a:pt x="10" y="239"/>
                  </a:cubicBezTo>
                  <a:cubicBezTo>
                    <a:pt x="20" y="210"/>
                    <a:pt x="29" y="229"/>
                    <a:pt x="58" y="229"/>
                  </a:cubicBezTo>
                  <a:cubicBezTo>
                    <a:pt x="86" y="267"/>
                    <a:pt x="134" y="229"/>
                    <a:pt x="125" y="201"/>
                  </a:cubicBezTo>
                  <a:cubicBezTo>
                    <a:pt x="115" y="182"/>
                    <a:pt x="125" y="134"/>
                    <a:pt x="125" y="115"/>
                  </a:cubicBezTo>
                  <a:cubicBezTo>
                    <a:pt x="125" y="77"/>
                    <a:pt x="163" y="124"/>
                    <a:pt x="182" y="105"/>
                  </a:cubicBezTo>
                  <a:cubicBezTo>
                    <a:pt x="191" y="86"/>
                    <a:pt x="182" y="38"/>
                    <a:pt x="210" y="38"/>
                  </a:cubicBezTo>
                  <a:cubicBezTo>
                    <a:pt x="258" y="38"/>
                    <a:pt x="220" y="105"/>
                    <a:pt x="248" y="115"/>
                  </a:cubicBezTo>
                  <a:cubicBezTo>
                    <a:pt x="267" y="124"/>
                    <a:pt x="315" y="143"/>
                    <a:pt x="325" y="143"/>
                  </a:cubicBezTo>
                  <a:cubicBezTo>
                    <a:pt x="353" y="134"/>
                    <a:pt x="344" y="105"/>
                    <a:pt x="382" y="115"/>
                  </a:cubicBezTo>
                  <a:cubicBezTo>
                    <a:pt x="420" y="124"/>
                    <a:pt x="449" y="134"/>
                    <a:pt x="449" y="77"/>
                  </a:cubicBezTo>
                  <a:cubicBezTo>
                    <a:pt x="449" y="0"/>
                    <a:pt x="506" y="29"/>
                    <a:pt x="573" y="19"/>
                  </a:cubicBezTo>
                  <a:cubicBezTo>
                    <a:pt x="582" y="29"/>
                    <a:pt x="601" y="38"/>
                    <a:pt x="620" y="48"/>
                  </a:cubicBezTo>
                  <a:cubicBezTo>
                    <a:pt x="639" y="48"/>
                    <a:pt x="659" y="58"/>
                    <a:pt x="668" y="67"/>
                  </a:cubicBezTo>
                  <a:cubicBezTo>
                    <a:pt x="687" y="77"/>
                    <a:pt x="697" y="77"/>
                    <a:pt x="706" y="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3" name="Freeform 31">
              <a:extLst>
                <a:ext uri="{FF2B5EF4-FFF2-40B4-BE49-F238E27FC236}">
                  <a16:creationId xmlns:a16="http://schemas.microsoft.com/office/drawing/2014/main" id="{5E10B8F5-CEBE-4A9F-A61B-C74CFE66764E}"/>
                </a:ext>
              </a:extLst>
            </p:cNvPr>
            <p:cNvSpPr>
              <a:spLocks noChangeArrowheads="1"/>
            </p:cNvSpPr>
            <p:nvPr/>
          </p:nvSpPr>
          <p:spPr bwMode="auto">
            <a:xfrm>
              <a:off x="5778140" y="3167801"/>
              <a:ext cx="259873" cy="204581"/>
            </a:xfrm>
            <a:custGeom>
              <a:avLst/>
              <a:gdLst>
                <a:gd name="T0" fmla="*/ 198501 w 1050"/>
                <a:gd name="T1" fmla="*/ 9411 h 831"/>
                <a:gd name="T2" fmla="*/ 198501 w 1050"/>
                <a:gd name="T3" fmla="*/ 9411 h 831"/>
                <a:gd name="T4" fmla="*/ 226787 w 1050"/>
                <a:gd name="T5" fmla="*/ 9411 h 831"/>
                <a:gd name="T6" fmla="*/ 264999 w 1050"/>
                <a:gd name="T7" fmla="*/ 23281 h 831"/>
                <a:gd name="T8" fmla="*/ 293285 w 1050"/>
                <a:gd name="T9" fmla="*/ 28234 h 831"/>
                <a:gd name="T10" fmla="*/ 298248 w 1050"/>
                <a:gd name="T11" fmla="*/ 42599 h 831"/>
                <a:gd name="T12" fmla="*/ 392536 w 1050"/>
                <a:gd name="T13" fmla="*/ 23281 h 831"/>
                <a:gd name="T14" fmla="*/ 491786 w 1050"/>
                <a:gd name="T15" fmla="*/ 14365 h 831"/>
                <a:gd name="T16" fmla="*/ 491786 w 1050"/>
                <a:gd name="T17" fmla="*/ 14365 h 831"/>
                <a:gd name="T18" fmla="*/ 482357 w 1050"/>
                <a:gd name="T19" fmla="*/ 61422 h 831"/>
                <a:gd name="T20" fmla="*/ 496749 w 1050"/>
                <a:gd name="T21" fmla="*/ 117890 h 831"/>
                <a:gd name="T22" fmla="*/ 477891 w 1050"/>
                <a:gd name="T23" fmla="*/ 156031 h 831"/>
                <a:gd name="T24" fmla="*/ 459033 w 1050"/>
                <a:gd name="T25" fmla="*/ 184265 h 831"/>
                <a:gd name="T26" fmla="*/ 440176 w 1050"/>
                <a:gd name="T27" fmla="*/ 226864 h 831"/>
                <a:gd name="T28" fmla="*/ 444642 w 1050"/>
                <a:gd name="T29" fmla="*/ 226864 h 831"/>
                <a:gd name="T30" fmla="*/ 444642 w 1050"/>
                <a:gd name="T31" fmla="*/ 226864 h 831"/>
                <a:gd name="T32" fmla="*/ 425785 w 1050"/>
                <a:gd name="T33" fmla="*/ 231322 h 831"/>
                <a:gd name="T34" fmla="*/ 401964 w 1050"/>
                <a:gd name="T35" fmla="*/ 221910 h 831"/>
                <a:gd name="T36" fmla="*/ 378641 w 1050"/>
                <a:gd name="T37" fmla="*/ 207546 h 831"/>
                <a:gd name="T38" fmla="*/ 317105 w 1050"/>
                <a:gd name="T39" fmla="*/ 236275 h 831"/>
                <a:gd name="T40" fmla="*/ 283856 w 1050"/>
                <a:gd name="T41" fmla="*/ 255098 h 831"/>
                <a:gd name="T42" fmla="*/ 255570 w 1050"/>
                <a:gd name="T43" fmla="*/ 268967 h 831"/>
                <a:gd name="T44" fmla="*/ 217359 w 1050"/>
                <a:gd name="T45" fmla="*/ 255098 h 831"/>
                <a:gd name="T46" fmla="*/ 198501 w 1050"/>
                <a:gd name="T47" fmla="*/ 216957 h 831"/>
                <a:gd name="T48" fmla="*/ 184606 w 1050"/>
                <a:gd name="T49" fmla="*/ 250145 h 831"/>
                <a:gd name="T50" fmla="*/ 156320 w 1050"/>
                <a:gd name="T51" fmla="*/ 255098 h 831"/>
                <a:gd name="T52" fmla="*/ 156320 w 1050"/>
                <a:gd name="T53" fmla="*/ 297697 h 831"/>
                <a:gd name="T54" fmla="*/ 123071 w 1050"/>
                <a:gd name="T55" fmla="*/ 311566 h 831"/>
                <a:gd name="T56" fmla="*/ 99250 w 1050"/>
                <a:gd name="T57" fmla="*/ 316520 h 831"/>
                <a:gd name="T58" fmla="*/ 94288 w 1050"/>
                <a:gd name="T59" fmla="*/ 354165 h 831"/>
                <a:gd name="T60" fmla="*/ 108679 w 1050"/>
                <a:gd name="T61" fmla="*/ 411129 h 831"/>
                <a:gd name="T62" fmla="*/ 108679 w 1050"/>
                <a:gd name="T63" fmla="*/ 411129 h 831"/>
                <a:gd name="T64" fmla="*/ 66002 w 1050"/>
                <a:gd name="T65" fmla="*/ 411129 h 831"/>
                <a:gd name="T66" fmla="*/ 66002 w 1050"/>
                <a:gd name="T67" fmla="*/ 411129 h 831"/>
                <a:gd name="T68" fmla="*/ 66002 w 1050"/>
                <a:gd name="T69" fmla="*/ 363576 h 831"/>
                <a:gd name="T70" fmla="*/ 52107 w 1050"/>
                <a:gd name="T71" fmla="*/ 344754 h 831"/>
                <a:gd name="T72" fmla="*/ 47144 w 1050"/>
                <a:gd name="T73" fmla="*/ 325931 h 831"/>
                <a:gd name="T74" fmla="*/ 32753 w 1050"/>
                <a:gd name="T75" fmla="*/ 297697 h 831"/>
                <a:gd name="T76" fmla="*/ 13895 w 1050"/>
                <a:gd name="T77" fmla="*/ 268967 h 831"/>
                <a:gd name="T78" fmla="*/ 4466 w 1050"/>
                <a:gd name="T79" fmla="*/ 250145 h 831"/>
                <a:gd name="T80" fmla="*/ 4466 w 1050"/>
                <a:gd name="T81" fmla="*/ 207546 h 831"/>
                <a:gd name="T82" fmla="*/ 4466 w 1050"/>
                <a:gd name="T83" fmla="*/ 207546 h 831"/>
                <a:gd name="T84" fmla="*/ 4466 w 1050"/>
                <a:gd name="T85" fmla="*/ 184265 h 831"/>
                <a:gd name="T86" fmla="*/ 0 w 1050"/>
                <a:gd name="T87" fmla="*/ 164947 h 831"/>
                <a:gd name="T88" fmla="*/ 0 w 1050"/>
                <a:gd name="T89" fmla="*/ 146619 h 831"/>
                <a:gd name="T90" fmla="*/ 0 w 1050"/>
                <a:gd name="T91" fmla="*/ 136713 h 831"/>
                <a:gd name="T92" fmla="*/ 0 w 1050"/>
                <a:gd name="T93" fmla="*/ 136713 h 831"/>
                <a:gd name="T94" fmla="*/ 104213 w 1050"/>
                <a:gd name="T95" fmla="*/ 141666 h 831"/>
                <a:gd name="T96" fmla="*/ 127537 w 1050"/>
                <a:gd name="T97" fmla="*/ 146619 h 831"/>
                <a:gd name="T98" fmla="*/ 141928 w 1050"/>
                <a:gd name="T99" fmla="*/ 141666 h 831"/>
                <a:gd name="T100" fmla="*/ 151357 w 1050"/>
                <a:gd name="T101" fmla="*/ 127301 h 831"/>
                <a:gd name="T102" fmla="*/ 151357 w 1050"/>
                <a:gd name="T103" fmla="*/ 117890 h 831"/>
                <a:gd name="T104" fmla="*/ 179643 w 1050"/>
                <a:gd name="T105" fmla="*/ 99067 h 831"/>
                <a:gd name="T106" fmla="*/ 189072 w 1050"/>
                <a:gd name="T107" fmla="*/ 52010 h 831"/>
                <a:gd name="T108" fmla="*/ 198501 w 1050"/>
                <a:gd name="T109" fmla="*/ 9411 h 8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0" h="831">
                  <a:moveTo>
                    <a:pt x="400" y="19"/>
                  </a:moveTo>
                  <a:lnTo>
                    <a:pt x="400" y="19"/>
                  </a:lnTo>
                  <a:cubicBezTo>
                    <a:pt x="419" y="9"/>
                    <a:pt x="448" y="38"/>
                    <a:pt x="457" y="19"/>
                  </a:cubicBezTo>
                  <a:cubicBezTo>
                    <a:pt x="486" y="0"/>
                    <a:pt x="505" y="47"/>
                    <a:pt x="534" y="47"/>
                  </a:cubicBezTo>
                  <a:cubicBezTo>
                    <a:pt x="553" y="47"/>
                    <a:pt x="572" y="47"/>
                    <a:pt x="591" y="57"/>
                  </a:cubicBezTo>
                  <a:cubicBezTo>
                    <a:pt x="620" y="67"/>
                    <a:pt x="601" y="67"/>
                    <a:pt x="601" y="86"/>
                  </a:cubicBezTo>
                  <a:cubicBezTo>
                    <a:pt x="667" y="95"/>
                    <a:pt x="734" y="67"/>
                    <a:pt x="791" y="47"/>
                  </a:cubicBezTo>
                  <a:cubicBezTo>
                    <a:pt x="858" y="38"/>
                    <a:pt x="925" y="38"/>
                    <a:pt x="991" y="29"/>
                  </a:cubicBezTo>
                  <a:cubicBezTo>
                    <a:pt x="972" y="124"/>
                    <a:pt x="972" y="124"/>
                    <a:pt x="972" y="124"/>
                  </a:cubicBezTo>
                  <a:cubicBezTo>
                    <a:pt x="963" y="171"/>
                    <a:pt x="963" y="210"/>
                    <a:pt x="1001" y="238"/>
                  </a:cubicBezTo>
                  <a:cubicBezTo>
                    <a:pt x="1049" y="276"/>
                    <a:pt x="982" y="296"/>
                    <a:pt x="963" y="315"/>
                  </a:cubicBezTo>
                  <a:cubicBezTo>
                    <a:pt x="953" y="333"/>
                    <a:pt x="934" y="353"/>
                    <a:pt x="925" y="372"/>
                  </a:cubicBezTo>
                  <a:cubicBezTo>
                    <a:pt x="915" y="400"/>
                    <a:pt x="906" y="438"/>
                    <a:pt x="887" y="458"/>
                  </a:cubicBezTo>
                  <a:lnTo>
                    <a:pt x="896" y="458"/>
                  </a:lnTo>
                  <a:cubicBezTo>
                    <a:pt x="887" y="477"/>
                    <a:pt x="877" y="477"/>
                    <a:pt x="858" y="467"/>
                  </a:cubicBezTo>
                  <a:cubicBezTo>
                    <a:pt x="849" y="458"/>
                    <a:pt x="829" y="448"/>
                    <a:pt x="810" y="448"/>
                  </a:cubicBezTo>
                  <a:cubicBezTo>
                    <a:pt x="791" y="438"/>
                    <a:pt x="772" y="429"/>
                    <a:pt x="763" y="419"/>
                  </a:cubicBezTo>
                  <a:cubicBezTo>
                    <a:pt x="696" y="429"/>
                    <a:pt x="639" y="400"/>
                    <a:pt x="639" y="477"/>
                  </a:cubicBezTo>
                  <a:cubicBezTo>
                    <a:pt x="639" y="534"/>
                    <a:pt x="610" y="524"/>
                    <a:pt x="572" y="515"/>
                  </a:cubicBezTo>
                  <a:cubicBezTo>
                    <a:pt x="534" y="505"/>
                    <a:pt x="543" y="534"/>
                    <a:pt x="515" y="543"/>
                  </a:cubicBezTo>
                  <a:cubicBezTo>
                    <a:pt x="505" y="543"/>
                    <a:pt x="457" y="524"/>
                    <a:pt x="438" y="515"/>
                  </a:cubicBezTo>
                  <a:cubicBezTo>
                    <a:pt x="410" y="505"/>
                    <a:pt x="448" y="438"/>
                    <a:pt x="400" y="438"/>
                  </a:cubicBezTo>
                  <a:cubicBezTo>
                    <a:pt x="372" y="438"/>
                    <a:pt x="381" y="486"/>
                    <a:pt x="372" y="505"/>
                  </a:cubicBezTo>
                  <a:cubicBezTo>
                    <a:pt x="353" y="524"/>
                    <a:pt x="315" y="477"/>
                    <a:pt x="315" y="515"/>
                  </a:cubicBezTo>
                  <a:cubicBezTo>
                    <a:pt x="315" y="534"/>
                    <a:pt x="305" y="582"/>
                    <a:pt x="315" y="601"/>
                  </a:cubicBezTo>
                  <a:cubicBezTo>
                    <a:pt x="324" y="629"/>
                    <a:pt x="276" y="667"/>
                    <a:pt x="248" y="629"/>
                  </a:cubicBezTo>
                  <a:cubicBezTo>
                    <a:pt x="219" y="629"/>
                    <a:pt x="210" y="610"/>
                    <a:pt x="200" y="639"/>
                  </a:cubicBezTo>
                  <a:cubicBezTo>
                    <a:pt x="190" y="667"/>
                    <a:pt x="200" y="696"/>
                    <a:pt x="190" y="715"/>
                  </a:cubicBezTo>
                  <a:cubicBezTo>
                    <a:pt x="219" y="830"/>
                    <a:pt x="219" y="830"/>
                    <a:pt x="219" y="830"/>
                  </a:cubicBezTo>
                  <a:cubicBezTo>
                    <a:pt x="190" y="830"/>
                    <a:pt x="162" y="830"/>
                    <a:pt x="133" y="830"/>
                  </a:cubicBezTo>
                  <a:cubicBezTo>
                    <a:pt x="124" y="810"/>
                    <a:pt x="124" y="753"/>
                    <a:pt x="133" y="734"/>
                  </a:cubicBezTo>
                  <a:cubicBezTo>
                    <a:pt x="162" y="705"/>
                    <a:pt x="114" y="715"/>
                    <a:pt x="105" y="696"/>
                  </a:cubicBezTo>
                  <a:cubicBezTo>
                    <a:pt x="95" y="687"/>
                    <a:pt x="95" y="667"/>
                    <a:pt x="95" y="658"/>
                  </a:cubicBezTo>
                  <a:cubicBezTo>
                    <a:pt x="86" y="639"/>
                    <a:pt x="76" y="620"/>
                    <a:pt x="66" y="601"/>
                  </a:cubicBezTo>
                  <a:cubicBezTo>
                    <a:pt x="66" y="563"/>
                    <a:pt x="38" y="563"/>
                    <a:pt x="28" y="543"/>
                  </a:cubicBezTo>
                  <a:cubicBezTo>
                    <a:pt x="19" y="524"/>
                    <a:pt x="19" y="515"/>
                    <a:pt x="9" y="505"/>
                  </a:cubicBezTo>
                  <a:cubicBezTo>
                    <a:pt x="9" y="419"/>
                    <a:pt x="9" y="419"/>
                    <a:pt x="9" y="419"/>
                  </a:cubicBezTo>
                  <a:cubicBezTo>
                    <a:pt x="9" y="400"/>
                    <a:pt x="9" y="391"/>
                    <a:pt x="9" y="372"/>
                  </a:cubicBezTo>
                  <a:cubicBezTo>
                    <a:pt x="9" y="362"/>
                    <a:pt x="0" y="343"/>
                    <a:pt x="0" y="333"/>
                  </a:cubicBezTo>
                  <a:cubicBezTo>
                    <a:pt x="0" y="324"/>
                    <a:pt x="9" y="305"/>
                    <a:pt x="0" y="296"/>
                  </a:cubicBezTo>
                  <a:cubicBezTo>
                    <a:pt x="0" y="296"/>
                    <a:pt x="0" y="286"/>
                    <a:pt x="0" y="276"/>
                  </a:cubicBezTo>
                  <a:cubicBezTo>
                    <a:pt x="210" y="286"/>
                    <a:pt x="210" y="286"/>
                    <a:pt x="210" y="286"/>
                  </a:cubicBezTo>
                  <a:cubicBezTo>
                    <a:pt x="229" y="286"/>
                    <a:pt x="248" y="296"/>
                    <a:pt x="257" y="296"/>
                  </a:cubicBezTo>
                  <a:cubicBezTo>
                    <a:pt x="257" y="296"/>
                    <a:pt x="276" y="286"/>
                    <a:pt x="286" y="286"/>
                  </a:cubicBezTo>
                  <a:cubicBezTo>
                    <a:pt x="286" y="276"/>
                    <a:pt x="295" y="267"/>
                    <a:pt x="305" y="257"/>
                  </a:cubicBezTo>
                  <a:cubicBezTo>
                    <a:pt x="315" y="248"/>
                    <a:pt x="305" y="248"/>
                    <a:pt x="305" y="238"/>
                  </a:cubicBezTo>
                  <a:cubicBezTo>
                    <a:pt x="324" y="219"/>
                    <a:pt x="353" y="219"/>
                    <a:pt x="362" y="200"/>
                  </a:cubicBezTo>
                  <a:cubicBezTo>
                    <a:pt x="372" y="171"/>
                    <a:pt x="372" y="133"/>
                    <a:pt x="381" y="105"/>
                  </a:cubicBezTo>
                  <a:cubicBezTo>
                    <a:pt x="391" y="76"/>
                    <a:pt x="400" y="47"/>
                    <a:pt x="400"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4" name="Freeform 32">
              <a:extLst>
                <a:ext uri="{FF2B5EF4-FFF2-40B4-BE49-F238E27FC236}">
                  <a16:creationId xmlns:a16="http://schemas.microsoft.com/office/drawing/2014/main" id="{B7F8A15E-DFFF-43AF-BB2B-19F040869347}"/>
                </a:ext>
              </a:extLst>
            </p:cNvPr>
            <p:cNvSpPr>
              <a:spLocks noChangeArrowheads="1"/>
            </p:cNvSpPr>
            <p:nvPr/>
          </p:nvSpPr>
          <p:spPr bwMode="auto">
            <a:xfrm>
              <a:off x="5622532" y="2001136"/>
              <a:ext cx="356240" cy="323064"/>
            </a:xfrm>
            <a:custGeom>
              <a:avLst/>
              <a:gdLst>
                <a:gd name="T0" fmla="*/ 42726 w 1441"/>
                <a:gd name="T1" fmla="*/ 57173 h 1308"/>
                <a:gd name="T2" fmla="*/ 42726 w 1441"/>
                <a:gd name="T3" fmla="*/ 57173 h 1308"/>
                <a:gd name="T4" fmla="*/ 89924 w 1441"/>
                <a:gd name="T5" fmla="*/ 52201 h 1308"/>
                <a:gd name="T6" fmla="*/ 156498 w 1441"/>
                <a:gd name="T7" fmla="*/ 47727 h 1308"/>
                <a:gd name="T8" fmla="*/ 223072 w 1441"/>
                <a:gd name="T9" fmla="*/ 14417 h 1308"/>
                <a:gd name="T10" fmla="*/ 360194 w 1441"/>
                <a:gd name="T11" fmla="*/ 14417 h 1308"/>
                <a:gd name="T12" fmla="*/ 440678 w 1441"/>
                <a:gd name="T13" fmla="*/ 33309 h 1308"/>
                <a:gd name="T14" fmla="*/ 521163 w 1441"/>
                <a:gd name="T15" fmla="*/ 71093 h 1308"/>
                <a:gd name="T16" fmla="*/ 530603 w 1441"/>
                <a:gd name="T17" fmla="*/ 199359 h 1308"/>
                <a:gd name="T18" fmla="*/ 549978 w 1441"/>
                <a:gd name="T19" fmla="*/ 222725 h 1308"/>
                <a:gd name="T20" fmla="*/ 549978 w 1441"/>
                <a:gd name="T21" fmla="*/ 242114 h 1308"/>
                <a:gd name="T22" fmla="*/ 549978 w 1441"/>
                <a:gd name="T23" fmla="*/ 256035 h 1308"/>
                <a:gd name="T24" fmla="*/ 573329 w 1441"/>
                <a:gd name="T25" fmla="*/ 270452 h 1308"/>
                <a:gd name="T26" fmla="*/ 573329 w 1441"/>
                <a:gd name="T27" fmla="*/ 270452 h 1308"/>
                <a:gd name="T28" fmla="*/ 582769 w 1441"/>
                <a:gd name="T29" fmla="*/ 313207 h 1308"/>
                <a:gd name="T30" fmla="*/ 606616 w 1441"/>
                <a:gd name="T31" fmla="*/ 336574 h 1308"/>
                <a:gd name="T32" fmla="*/ 592208 w 1441"/>
                <a:gd name="T33" fmla="*/ 403192 h 1308"/>
                <a:gd name="T34" fmla="*/ 582769 w 1441"/>
                <a:gd name="T35" fmla="*/ 459868 h 1308"/>
                <a:gd name="T36" fmla="*/ 578297 w 1441"/>
                <a:gd name="T37" fmla="*/ 493177 h 1308"/>
                <a:gd name="T38" fmla="*/ 573329 w 1441"/>
                <a:gd name="T39" fmla="*/ 517041 h 1308"/>
                <a:gd name="T40" fmla="*/ 616055 w 1441"/>
                <a:gd name="T41" fmla="*/ 540407 h 1308"/>
                <a:gd name="T42" fmla="*/ 696540 w 1441"/>
                <a:gd name="T43" fmla="*/ 588134 h 1308"/>
                <a:gd name="T44" fmla="*/ 687101 w 1441"/>
                <a:gd name="T45" fmla="*/ 625917 h 1308"/>
                <a:gd name="T46" fmla="*/ 687101 w 1441"/>
                <a:gd name="T47" fmla="*/ 625917 h 1308"/>
                <a:gd name="T48" fmla="*/ 663253 w 1441"/>
                <a:gd name="T49" fmla="*/ 592608 h 1308"/>
                <a:gd name="T50" fmla="*/ 606616 w 1441"/>
                <a:gd name="T51" fmla="*/ 564270 h 1308"/>
                <a:gd name="T52" fmla="*/ 502284 w 1441"/>
                <a:gd name="T53" fmla="*/ 621443 h 1308"/>
                <a:gd name="T54" fmla="*/ 412360 w 1441"/>
                <a:gd name="T55" fmla="*/ 616471 h 1308"/>
                <a:gd name="T56" fmla="*/ 326907 w 1441"/>
                <a:gd name="T57" fmla="*/ 621443 h 1308"/>
                <a:gd name="T58" fmla="*/ 293620 w 1441"/>
                <a:gd name="T59" fmla="*/ 602054 h 1308"/>
                <a:gd name="T60" fmla="*/ 246422 w 1441"/>
                <a:gd name="T61" fmla="*/ 630392 h 1308"/>
                <a:gd name="T62" fmla="*/ 175377 w 1441"/>
                <a:gd name="T63" fmla="*/ 611500 h 1308"/>
                <a:gd name="T64" fmla="*/ 137619 w 1441"/>
                <a:gd name="T65" fmla="*/ 521515 h 1308"/>
                <a:gd name="T66" fmla="*/ 104332 w 1441"/>
                <a:gd name="T67" fmla="*/ 464839 h 1308"/>
                <a:gd name="T68" fmla="*/ 71542 w 1441"/>
                <a:gd name="T69" fmla="*/ 407667 h 1308"/>
                <a:gd name="T70" fmla="*/ 71542 w 1441"/>
                <a:gd name="T71" fmla="*/ 407667 h 1308"/>
                <a:gd name="T72" fmla="*/ 57134 w 1441"/>
                <a:gd name="T73" fmla="*/ 374854 h 1308"/>
                <a:gd name="T74" fmla="*/ 28319 w 1441"/>
                <a:gd name="T75" fmla="*/ 237143 h 1308"/>
                <a:gd name="T76" fmla="*/ 57134 w 1441"/>
                <a:gd name="T77" fmla="*/ 128266 h 1308"/>
                <a:gd name="T78" fmla="*/ 42726 w 1441"/>
                <a:gd name="T79" fmla="*/ 57173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1" h="1308">
                  <a:moveTo>
                    <a:pt x="86" y="115"/>
                  </a:moveTo>
                  <a:lnTo>
                    <a:pt x="86" y="115"/>
                  </a:lnTo>
                  <a:cubicBezTo>
                    <a:pt x="124" y="115"/>
                    <a:pt x="153" y="143"/>
                    <a:pt x="181" y="105"/>
                  </a:cubicBezTo>
                  <a:cubicBezTo>
                    <a:pt x="229" y="48"/>
                    <a:pt x="248" y="76"/>
                    <a:pt x="315" y="96"/>
                  </a:cubicBezTo>
                  <a:cubicBezTo>
                    <a:pt x="372" y="105"/>
                    <a:pt x="391" y="38"/>
                    <a:pt x="449" y="29"/>
                  </a:cubicBezTo>
                  <a:cubicBezTo>
                    <a:pt x="515" y="10"/>
                    <a:pt x="649" y="29"/>
                    <a:pt x="725" y="29"/>
                  </a:cubicBezTo>
                  <a:cubicBezTo>
                    <a:pt x="773" y="19"/>
                    <a:pt x="878" y="0"/>
                    <a:pt x="887" y="67"/>
                  </a:cubicBezTo>
                  <a:cubicBezTo>
                    <a:pt x="887" y="200"/>
                    <a:pt x="1059" y="96"/>
                    <a:pt x="1049" y="143"/>
                  </a:cubicBezTo>
                  <a:cubicBezTo>
                    <a:pt x="1030" y="220"/>
                    <a:pt x="1002" y="334"/>
                    <a:pt x="1068" y="401"/>
                  </a:cubicBezTo>
                  <a:cubicBezTo>
                    <a:pt x="1087" y="420"/>
                    <a:pt x="1107" y="420"/>
                    <a:pt x="1107" y="448"/>
                  </a:cubicBezTo>
                  <a:cubicBezTo>
                    <a:pt x="1107" y="458"/>
                    <a:pt x="1107" y="467"/>
                    <a:pt x="1107" y="487"/>
                  </a:cubicBezTo>
                  <a:cubicBezTo>
                    <a:pt x="1107" y="496"/>
                    <a:pt x="1107" y="506"/>
                    <a:pt x="1107" y="515"/>
                  </a:cubicBezTo>
                  <a:cubicBezTo>
                    <a:pt x="1154" y="544"/>
                    <a:pt x="1154" y="544"/>
                    <a:pt x="1154" y="544"/>
                  </a:cubicBezTo>
                  <a:cubicBezTo>
                    <a:pt x="1154" y="572"/>
                    <a:pt x="1164" y="601"/>
                    <a:pt x="1173" y="630"/>
                  </a:cubicBezTo>
                  <a:cubicBezTo>
                    <a:pt x="1183" y="649"/>
                    <a:pt x="1202" y="658"/>
                    <a:pt x="1221" y="677"/>
                  </a:cubicBezTo>
                  <a:cubicBezTo>
                    <a:pt x="1259" y="725"/>
                    <a:pt x="1231" y="773"/>
                    <a:pt x="1192" y="811"/>
                  </a:cubicBezTo>
                  <a:cubicBezTo>
                    <a:pt x="1164" y="849"/>
                    <a:pt x="1164" y="887"/>
                    <a:pt x="1173" y="925"/>
                  </a:cubicBezTo>
                  <a:cubicBezTo>
                    <a:pt x="1173" y="954"/>
                    <a:pt x="1173" y="973"/>
                    <a:pt x="1164" y="992"/>
                  </a:cubicBezTo>
                  <a:cubicBezTo>
                    <a:pt x="1164" y="1011"/>
                    <a:pt x="1154" y="1021"/>
                    <a:pt x="1154" y="1040"/>
                  </a:cubicBezTo>
                  <a:cubicBezTo>
                    <a:pt x="1164" y="1068"/>
                    <a:pt x="1212" y="1087"/>
                    <a:pt x="1240" y="1087"/>
                  </a:cubicBezTo>
                  <a:cubicBezTo>
                    <a:pt x="1278" y="1087"/>
                    <a:pt x="1383" y="1145"/>
                    <a:pt x="1402" y="1183"/>
                  </a:cubicBezTo>
                  <a:cubicBezTo>
                    <a:pt x="1421" y="1221"/>
                    <a:pt x="1440" y="1259"/>
                    <a:pt x="1383" y="1259"/>
                  </a:cubicBezTo>
                  <a:cubicBezTo>
                    <a:pt x="1335" y="1259"/>
                    <a:pt x="1345" y="1221"/>
                    <a:pt x="1335" y="1192"/>
                  </a:cubicBezTo>
                  <a:cubicBezTo>
                    <a:pt x="1307" y="1164"/>
                    <a:pt x="1259" y="1145"/>
                    <a:pt x="1221" y="1135"/>
                  </a:cubicBezTo>
                  <a:cubicBezTo>
                    <a:pt x="1107" y="1097"/>
                    <a:pt x="1087" y="1202"/>
                    <a:pt x="1011" y="1250"/>
                  </a:cubicBezTo>
                  <a:cubicBezTo>
                    <a:pt x="954" y="1278"/>
                    <a:pt x="887" y="1240"/>
                    <a:pt x="830" y="1240"/>
                  </a:cubicBezTo>
                  <a:cubicBezTo>
                    <a:pt x="782" y="1240"/>
                    <a:pt x="706" y="1268"/>
                    <a:pt x="658" y="1250"/>
                  </a:cubicBezTo>
                  <a:cubicBezTo>
                    <a:pt x="630" y="1240"/>
                    <a:pt x="620" y="1211"/>
                    <a:pt x="591" y="1211"/>
                  </a:cubicBezTo>
                  <a:cubicBezTo>
                    <a:pt x="563" y="1202"/>
                    <a:pt x="525" y="1250"/>
                    <a:pt x="496" y="1268"/>
                  </a:cubicBezTo>
                  <a:cubicBezTo>
                    <a:pt x="420" y="1307"/>
                    <a:pt x="401" y="1268"/>
                    <a:pt x="353" y="1230"/>
                  </a:cubicBezTo>
                  <a:cubicBezTo>
                    <a:pt x="296" y="1173"/>
                    <a:pt x="306" y="1116"/>
                    <a:pt x="277" y="1049"/>
                  </a:cubicBezTo>
                  <a:cubicBezTo>
                    <a:pt x="258" y="1011"/>
                    <a:pt x="220" y="973"/>
                    <a:pt x="210" y="935"/>
                  </a:cubicBezTo>
                  <a:cubicBezTo>
                    <a:pt x="191" y="859"/>
                    <a:pt x="201" y="878"/>
                    <a:pt x="144" y="820"/>
                  </a:cubicBezTo>
                  <a:cubicBezTo>
                    <a:pt x="115" y="754"/>
                    <a:pt x="115" y="754"/>
                    <a:pt x="115" y="754"/>
                  </a:cubicBezTo>
                  <a:cubicBezTo>
                    <a:pt x="86" y="658"/>
                    <a:pt x="124" y="572"/>
                    <a:pt x="57" y="477"/>
                  </a:cubicBezTo>
                  <a:cubicBezTo>
                    <a:pt x="0" y="391"/>
                    <a:pt x="57" y="325"/>
                    <a:pt x="115" y="258"/>
                  </a:cubicBezTo>
                  <a:cubicBezTo>
                    <a:pt x="144" y="229"/>
                    <a:pt x="86" y="153"/>
                    <a:pt x="86" y="1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5" name="Freeform 33">
              <a:extLst>
                <a:ext uri="{FF2B5EF4-FFF2-40B4-BE49-F238E27FC236}">
                  <a16:creationId xmlns:a16="http://schemas.microsoft.com/office/drawing/2014/main" id="{2A41250D-05E9-4410-94DB-87D6A4CAB83A}"/>
                </a:ext>
              </a:extLst>
            </p:cNvPr>
            <p:cNvSpPr>
              <a:spLocks noChangeArrowheads="1"/>
            </p:cNvSpPr>
            <p:nvPr/>
          </p:nvSpPr>
          <p:spPr bwMode="auto">
            <a:xfrm>
              <a:off x="5908472" y="1761010"/>
              <a:ext cx="485782" cy="827013"/>
            </a:xfrm>
            <a:custGeom>
              <a:avLst/>
              <a:gdLst>
                <a:gd name="T0" fmla="*/ 0 w 1965"/>
                <a:gd name="T1" fmla="*/ 1516 h 3348"/>
                <a:gd name="T2" fmla="*/ 153 w 1965"/>
                <a:gd name="T3" fmla="*/ 1382 h 3348"/>
                <a:gd name="T4" fmla="*/ 353 w 1965"/>
                <a:gd name="T5" fmla="*/ 1153 h 3348"/>
                <a:gd name="T6" fmla="*/ 391 w 1965"/>
                <a:gd name="T7" fmla="*/ 953 h 3348"/>
                <a:gd name="T8" fmla="*/ 458 w 1965"/>
                <a:gd name="T9" fmla="*/ 810 h 3348"/>
                <a:gd name="T10" fmla="*/ 534 w 1965"/>
                <a:gd name="T11" fmla="*/ 686 h 3348"/>
                <a:gd name="T12" fmla="*/ 630 w 1965"/>
                <a:gd name="T13" fmla="*/ 591 h 3348"/>
                <a:gd name="T14" fmla="*/ 716 w 1965"/>
                <a:gd name="T15" fmla="*/ 514 h 3348"/>
                <a:gd name="T16" fmla="*/ 801 w 1965"/>
                <a:gd name="T17" fmla="*/ 505 h 3348"/>
                <a:gd name="T18" fmla="*/ 839 w 1965"/>
                <a:gd name="T19" fmla="*/ 286 h 3348"/>
                <a:gd name="T20" fmla="*/ 992 w 1965"/>
                <a:gd name="T21" fmla="*/ 190 h 3348"/>
                <a:gd name="T22" fmla="*/ 1240 w 1965"/>
                <a:gd name="T23" fmla="*/ 47 h 3348"/>
                <a:gd name="T24" fmla="*/ 1544 w 1965"/>
                <a:gd name="T25" fmla="*/ 343 h 3348"/>
                <a:gd name="T26" fmla="*/ 1783 w 1965"/>
                <a:gd name="T27" fmla="*/ 448 h 3348"/>
                <a:gd name="T28" fmla="*/ 1811 w 1965"/>
                <a:gd name="T29" fmla="*/ 667 h 3348"/>
                <a:gd name="T30" fmla="*/ 1964 w 1965"/>
                <a:gd name="T31" fmla="*/ 763 h 3348"/>
                <a:gd name="T32" fmla="*/ 1945 w 1965"/>
                <a:gd name="T33" fmla="*/ 839 h 3348"/>
                <a:gd name="T34" fmla="*/ 1868 w 1965"/>
                <a:gd name="T35" fmla="*/ 953 h 3348"/>
                <a:gd name="T36" fmla="*/ 1649 w 1965"/>
                <a:gd name="T37" fmla="*/ 886 h 3348"/>
                <a:gd name="T38" fmla="*/ 1496 w 1965"/>
                <a:gd name="T39" fmla="*/ 991 h 3348"/>
                <a:gd name="T40" fmla="*/ 1450 w 1965"/>
                <a:gd name="T41" fmla="*/ 1153 h 3348"/>
                <a:gd name="T42" fmla="*/ 1240 w 1965"/>
                <a:gd name="T43" fmla="*/ 1535 h 3348"/>
                <a:gd name="T44" fmla="*/ 1173 w 1965"/>
                <a:gd name="T45" fmla="*/ 2117 h 3348"/>
                <a:gd name="T46" fmla="*/ 1192 w 1965"/>
                <a:gd name="T47" fmla="*/ 2365 h 3348"/>
                <a:gd name="T48" fmla="*/ 1288 w 1965"/>
                <a:gd name="T49" fmla="*/ 2632 h 3348"/>
                <a:gd name="T50" fmla="*/ 1250 w 1965"/>
                <a:gd name="T51" fmla="*/ 2670 h 3348"/>
                <a:gd name="T52" fmla="*/ 1154 w 1965"/>
                <a:gd name="T53" fmla="*/ 2899 h 3348"/>
                <a:gd name="T54" fmla="*/ 1030 w 1965"/>
                <a:gd name="T55" fmla="*/ 3242 h 3348"/>
                <a:gd name="T56" fmla="*/ 582 w 1965"/>
                <a:gd name="T57" fmla="*/ 3270 h 3348"/>
                <a:gd name="T58" fmla="*/ 496 w 1965"/>
                <a:gd name="T59" fmla="*/ 3118 h 3348"/>
                <a:gd name="T60" fmla="*/ 363 w 1965"/>
                <a:gd name="T61" fmla="*/ 2927 h 3348"/>
                <a:gd name="T62" fmla="*/ 296 w 1965"/>
                <a:gd name="T63" fmla="*/ 2870 h 3348"/>
                <a:gd name="T64" fmla="*/ 296 w 1965"/>
                <a:gd name="T65" fmla="*/ 2813 h 3348"/>
                <a:gd name="T66" fmla="*/ 296 w 1965"/>
                <a:gd name="T67" fmla="*/ 2708 h 3348"/>
                <a:gd name="T68" fmla="*/ 277 w 1965"/>
                <a:gd name="T69" fmla="*/ 2355 h 3348"/>
                <a:gd name="T70" fmla="*/ 229 w 1965"/>
                <a:gd name="T71" fmla="*/ 2231 h 3348"/>
                <a:gd name="T72" fmla="*/ 248 w 1965"/>
                <a:gd name="T73" fmla="*/ 2155 h 3348"/>
                <a:gd name="T74" fmla="*/ 0 w 1965"/>
                <a:gd name="T75" fmla="*/ 2012 h 3348"/>
                <a:gd name="T76" fmla="*/ 19 w 1965"/>
                <a:gd name="T77" fmla="*/ 1897 h 3348"/>
                <a:gd name="T78" fmla="*/ 67 w 1965"/>
                <a:gd name="T79" fmla="*/ 1649 h 3348"/>
                <a:gd name="T80" fmla="*/ 0 w 1965"/>
                <a:gd name="T81" fmla="*/ 151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5" h="3348">
                  <a:moveTo>
                    <a:pt x="0" y="1516"/>
                  </a:moveTo>
                  <a:lnTo>
                    <a:pt x="0" y="1516"/>
                  </a:lnTo>
                  <a:cubicBezTo>
                    <a:pt x="38" y="1506"/>
                    <a:pt x="48" y="1497"/>
                    <a:pt x="77" y="1468"/>
                  </a:cubicBezTo>
                  <a:cubicBezTo>
                    <a:pt x="105" y="1430"/>
                    <a:pt x="86" y="1382"/>
                    <a:pt x="153" y="1382"/>
                  </a:cubicBezTo>
                  <a:cubicBezTo>
                    <a:pt x="248" y="1382"/>
                    <a:pt x="258" y="1297"/>
                    <a:pt x="315" y="1230"/>
                  </a:cubicBezTo>
                  <a:cubicBezTo>
                    <a:pt x="334" y="1211"/>
                    <a:pt x="363" y="1182"/>
                    <a:pt x="353" y="1153"/>
                  </a:cubicBezTo>
                  <a:cubicBezTo>
                    <a:pt x="344" y="1115"/>
                    <a:pt x="344" y="1077"/>
                    <a:pt x="353" y="1030"/>
                  </a:cubicBezTo>
                  <a:cubicBezTo>
                    <a:pt x="363" y="1010"/>
                    <a:pt x="372" y="972"/>
                    <a:pt x="391" y="953"/>
                  </a:cubicBezTo>
                  <a:cubicBezTo>
                    <a:pt x="429" y="934"/>
                    <a:pt x="467" y="963"/>
                    <a:pt x="487" y="905"/>
                  </a:cubicBezTo>
                  <a:cubicBezTo>
                    <a:pt x="496" y="877"/>
                    <a:pt x="467" y="839"/>
                    <a:pt x="458" y="810"/>
                  </a:cubicBezTo>
                  <a:cubicBezTo>
                    <a:pt x="458" y="791"/>
                    <a:pt x="448" y="724"/>
                    <a:pt x="467" y="715"/>
                  </a:cubicBezTo>
                  <a:cubicBezTo>
                    <a:pt x="487" y="715"/>
                    <a:pt x="515" y="705"/>
                    <a:pt x="534" y="686"/>
                  </a:cubicBezTo>
                  <a:cubicBezTo>
                    <a:pt x="553" y="667"/>
                    <a:pt x="553" y="638"/>
                    <a:pt x="582" y="610"/>
                  </a:cubicBezTo>
                  <a:cubicBezTo>
                    <a:pt x="601" y="600"/>
                    <a:pt x="611" y="600"/>
                    <a:pt x="630" y="591"/>
                  </a:cubicBezTo>
                  <a:cubicBezTo>
                    <a:pt x="639" y="572"/>
                    <a:pt x="658" y="562"/>
                    <a:pt x="677" y="543"/>
                  </a:cubicBezTo>
                  <a:cubicBezTo>
                    <a:pt x="716" y="514"/>
                    <a:pt x="716" y="514"/>
                    <a:pt x="716" y="514"/>
                  </a:cubicBezTo>
                  <a:lnTo>
                    <a:pt x="716" y="514"/>
                  </a:lnTo>
                  <a:cubicBezTo>
                    <a:pt x="725" y="514"/>
                    <a:pt x="792" y="514"/>
                    <a:pt x="801" y="505"/>
                  </a:cubicBezTo>
                  <a:cubicBezTo>
                    <a:pt x="811" y="467"/>
                    <a:pt x="801" y="409"/>
                    <a:pt x="801" y="371"/>
                  </a:cubicBezTo>
                  <a:cubicBezTo>
                    <a:pt x="811" y="343"/>
                    <a:pt x="811" y="295"/>
                    <a:pt x="839" y="286"/>
                  </a:cubicBezTo>
                  <a:cubicBezTo>
                    <a:pt x="859" y="276"/>
                    <a:pt x="887" y="295"/>
                    <a:pt x="906" y="276"/>
                  </a:cubicBezTo>
                  <a:cubicBezTo>
                    <a:pt x="935" y="247"/>
                    <a:pt x="963" y="200"/>
                    <a:pt x="992" y="190"/>
                  </a:cubicBezTo>
                  <a:cubicBezTo>
                    <a:pt x="1040" y="171"/>
                    <a:pt x="1059" y="200"/>
                    <a:pt x="1106" y="152"/>
                  </a:cubicBezTo>
                  <a:cubicBezTo>
                    <a:pt x="1145" y="114"/>
                    <a:pt x="1183" y="76"/>
                    <a:pt x="1240" y="47"/>
                  </a:cubicBezTo>
                  <a:cubicBezTo>
                    <a:pt x="1316" y="0"/>
                    <a:pt x="1393" y="142"/>
                    <a:pt x="1431" y="181"/>
                  </a:cubicBezTo>
                  <a:cubicBezTo>
                    <a:pt x="1487" y="238"/>
                    <a:pt x="1496" y="286"/>
                    <a:pt x="1544" y="343"/>
                  </a:cubicBezTo>
                  <a:cubicBezTo>
                    <a:pt x="1630" y="457"/>
                    <a:pt x="1668" y="162"/>
                    <a:pt x="1716" y="314"/>
                  </a:cubicBezTo>
                  <a:cubicBezTo>
                    <a:pt x="1735" y="381"/>
                    <a:pt x="1744" y="400"/>
                    <a:pt x="1783" y="448"/>
                  </a:cubicBezTo>
                  <a:cubicBezTo>
                    <a:pt x="1802" y="486"/>
                    <a:pt x="1744" y="553"/>
                    <a:pt x="1763" y="591"/>
                  </a:cubicBezTo>
                  <a:cubicBezTo>
                    <a:pt x="1802" y="619"/>
                    <a:pt x="1802" y="629"/>
                    <a:pt x="1811" y="667"/>
                  </a:cubicBezTo>
                  <a:cubicBezTo>
                    <a:pt x="1821" y="705"/>
                    <a:pt x="1811" y="753"/>
                    <a:pt x="1849" y="772"/>
                  </a:cubicBezTo>
                  <a:cubicBezTo>
                    <a:pt x="1878" y="781"/>
                    <a:pt x="1945" y="743"/>
                    <a:pt x="1964" y="763"/>
                  </a:cubicBezTo>
                  <a:lnTo>
                    <a:pt x="1964" y="763"/>
                  </a:lnTo>
                  <a:cubicBezTo>
                    <a:pt x="1945" y="839"/>
                    <a:pt x="1945" y="839"/>
                    <a:pt x="1945" y="839"/>
                  </a:cubicBezTo>
                  <a:cubicBezTo>
                    <a:pt x="1868" y="953"/>
                    <a:pt x="1868" y="953"/>
                    <a:pt x="1868" y="953"/>
                  </a:cubicBezTo>
                  <a:lnTo>
                    <a:pt x="1868" y="953"/>
                  </a:lnTo>
                  <a:cubicBezTo>
                    <a:pt x="1792" y="943"/>
                    <a:pt x="1792" y="943"/>
                    <a:pt x="1792" y="943"/>
                  </a:cubicBezTo>
                  <a:cubicBezTo>
                    <a:pt x="1744" y="915"/>
                    <a:pt x="1716" y="877"/>
                    <a:pt x="1649" y="886"/>
                  </a:cubicBezTo>
                  <a:cubicBezTo>
                    <a:pt x="1601" y="896"/>
                    <a:pt x="1573" y="925"/>
                    <a:pt x="1516" y="915"/>
                  </a:cubicBezTo>
                  <a:cubicBezTo>
                    <a:pt x="1477" y="905"/>
                    <a:pt x="1496" y="972"/>
                    <a:pt x="1496" y="991"/>
                  </a:cubicBezTo>
                  <a:cubicBezTo>
                    <a:pt x="1496" y="1010"/>
                    <a:pt x="1477" y="1020"/>
                    <a:pt x="1468" y="1039"/>
                  </a:cubicBezTo>
                  <a:cubicBezTo>
                    <a:pt x="1459" y="1077"/>
                    <a:pt x="1506" y="1134"/>
                    <a:pt x="1450" y="1153"/>
                  </a:cubicBezTo>
                  <a:cubicBezTo>
                    <a:pt x="1345" y="1192"/>
                    <a:pt x="1421" y="1249"/>
                    <a:pt x="1373" y="1315"/>
                  </a:cubicBezTo>
                  <a:cubicBezTo>
                    <a:pt x="1335" y="1392"/>
                    <a:pt x="1268" y="1449"/>
                    <a:pt x="1240" y="1535"/>
                  </a:cubicBezTo>
                  <a:cubicBezTo>
                    <a:pt x="1230" y="1592"/>
                    <a:pt x="1230" y="1659"/>
                    <a:pt x="1211" y="1716"/>
                  </a:cubicBezTo>
                  <a:cubicBezTo>
                    <a:pt x="1183" y="1821"/>
                    <a:pt x="1164" y="1993"/>
                    <a:pt x="1173" y="2117"/>
                  </a:cubicBezTo>
                  <a:cubicBezTo>
                    <a:pt x="1202" y="2155"/>
                    <a:pt x="1268" y="2183"/>
                    <a:pt x="1259" y="2240"/>
                  </a:cubicBezTo>
                  <a:cubicBezTo>
                    <a:pt x="1250" y="2279"/>
                    <a:pt x="1211" y="2327"/>
                    <a:pt x="1192" y="2365"/>
                  </a:cubicBezTo>
                  <a:cubicBezTo>
                    <a:pt x="1173" y="2403"/>
                    <a:pt x="1145" y="2536"/>
                    <a:pt x="1211" y="2555"/>
                  </a:cubicBezTo>
                  <a:cubicBezTo>
                    <a:pt x="1250" y="2565"/>
                    <a:pt x="1307" y="2574"/>
                    <a:pt x="1288" y="2632"/>
                  </a:cubicBezTo>
                  <a:cubicBezTo>
                    <a:pt x="1250" y="2670"/>
                    <a:pt x="1250" y="2670"/>
                    <a:pt x="1250" y="2670"/>
                  </a:cubicBezTo>
                  <a:lnTo>
                    <a:pt x="1250" y="2670"/>
                  </a:lnTo>
                  <a:cubicBezTo>
                    <a:pt x="1192" y="2746"/>
                    <a:pt x="1192" y="2746"/>
                    <a:pt x="1192" y="2746"/>
                  </a:cubicBezTo>
                  <a:cubicBezTo>
                    <a:pt x="1173" y="2794"/>
                    <a:pt x="1173" y="2851"/>
                    <a:pt x="1154" y="2899"/>
                  </a:cubicBezTo>
                  <a:cubicBezTo>
                    <a:pt x="1125" y="2946"/>
                    <a:pt x="1106" y="2956"/>
                    <a:pt x="1116" y="3013"/>
                  </a:cubicBezTo>
                  <a:cubicBezTo>
                    <a:pt x="1135" y="3147"/>
                    <a:pt x="1135" y="3156"/>
                    <a:pt x="1030" y="3242"/>
                  </a:cubicBezTo>
                  <a:cubicBezTo>
                    <a:pt x="944" y="3309"/>
                    <a:pt x="935" y="3280"/>
                    <a:pt x="839" y="3270"/>
                  </a:cubicBezTo>
                  <a:cubicBezTo>
                    <a:pt x="782" y="3261"/>
                    <a:pt x="611" y="3347"/>
                    <a:pt x="582" y="3270"/>
                  </a:cubicBezTo>
                  <a:cubicBezTo>
                    <a:pt x="572" y="3232"/>
                    <a:pt x="572" y="3194"/>
                    <a:pt x="553" y="3147"/>
                  </a:cubicBezTo>
                  <a:cubicBezTo>
                    <a:pt x="534" y="3128"/>
                    <a:pt x="506" y="3128"/>
                    <a:pt x="496" y="3118"/>
                  </a:cubicBezTo>
                  <a:cubicBezTo>
                    <a:pt x="477" y="3099"/>
                    <a:pt x="477" y="3061"/>
                    <a:pt x="467" y="3032"/>
                  </a:cubicBezTo>
                  <a:cubicBezTo>
                    <a:pt x="448" y="2946"/>
                    <a:pt x="391" y="2994"/>
                    <a:pt x="363" y="2927"/>
                  </a:cubicBezTo>
                  <a:cubicBezTo>
                    <a:pt x="353" y="2899"/>
                    <a:pt x="334" y="2870"/>
                    <a:pt x="296" y="2870"/>
                  </a:cubicBezTo>
                  <a:lnTo>
                    <a:pt x="296" y="2870"/>
                  </a:lnTo>
                  <a:cubicBezTo>
                    <a:pt x="296" y="2861"/>
                    <a:pt x="305" y="2851"/>
                    <a:pt x="296" y="2841"/>
                  </a:cubicBezTo>
                  <a:cubicBezTo>
                    <a:pt x="296" y="2832"/>
                    <a:pt x="296" y="2822"/>
                    <a:pt x="296" y="2813"/>
                  </a:cubicBezTo>
                  <a:cubicBezTo>
                    <a:pt x="296" y="2803"/>
                    <a:pt x="305" y="2784"/>
                    <a:pt x="315" y="2765"/>
                  </a:cubicBezTo>
                  <a:cubicBezTo>
                    <a:pt x="315" y="2746"/>
                    <a:pt x="305" y="2727"/>
                    <a:pt x="296" y="2708"/>
                  </a:cubicBezTo>
                  <a:cubicBezTo>
                    <a:pt x="315" y="2651"/>
                    <a:pt x="334" y="2565"/>
                    <a:pt x="296" y="2507"/>
                  </a:cubicBezTo>
                  <a:cubicBezTo>
                    <a:pt x="267" y="2469"/>
                    <a:pt x="267" y="2403"/>
                    <a:pt x="277" y="2355"/>
                  </a:cubicBezTo>
                  <a:cubicBezTo>
                    <a:pt x="277" y="2327"/>
                    <a:pt x="258" y="2307"/>
                    <a:pt x="239" y="2298"/>
                  </a:cubicBezTo>
                  <a:cubicBezTo>
                    <a:pt x="229" y="2231"/>
                    <a:pt x="229" y="2231"/>
                    <a:pt x="229" y="2231"/>
                  </a:cubicBezTo>
                  <a:lnTo>
                    <a:pt x="229" y="2231"/>
                  </a:lnTo>
                  <a:cubicBezTo>
                    <a:pt x="286" y="2231"/>
                    <a:pt x="267" y="2193"/>
                    <a:pt x="248" y="2155"/>
                  </a:cubicBezTo>
                  <a:cubicBezTo>
                    <a:pt x="229" y="2117"/>
                    <a:pt x="124" y="2059"/>
                    <a:pt x="86" y="2059"/>
                  </a:cubicBezTo>
                  <a:cubicBezTo>
                    <a:pt x="58" y="2059"/>
                    <a:pt x="10" y="2040"/>
                    <a:pt x="0" y="2012"/>
                  </a:cubicBezTo>
                  <a:cubicBezTo>
                    <a:pt x="0" y="1993"/>
                    <a:pt x="10" y="1983"/>
                    <a:pt x="10" y="1964"/>
                  </a:cubicBezTo>
                  <a:cubicBezTo>
                    <a:pt x="19" y="1945"/>
                    <a:pt x="19" y="1926"/>
                    <a:pt x="19" y="1897"/>
                  </a:cubicBezTo>
                  <a:cubicBezTo>
                    <a:pt x="10" y="1859"/>
                    <a:pt x="10" y="1821"/>
                    <a:pt x="38" y="1783"/>
                  </a:cubicBezTo>
                  <a:cubicBezTo>
                    <a:pt x="77" y="1745"/>
                    <a:pt x="105" y="1697"/>
                    <a:pt x="67" y="1649"/>
                  </a:cubicBezTo>
                  <a:cubicBezTo>
                    <a:pt x="48" y="1630"/>
                    <a:pt x="29" y="1621"/>
                    <a:pt x="19" y="1602"/>
                  </a:cubicBezTo>
                  <a:cubicBezTo>
                    <a:pt x="10" y="1573"/>
                    <a:pt x="0" y="1544"/>
                    <a:pt x="0" y="15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66" name="Freeform 34">
              <a:extLst>
                <a:ext uri="{FF2B5EF4-FFF2-40B4-BE49-F238E27FC236}">
                  <a16:creationId xmlns:a16="http://schemas.microsoft.com/office/drawing/2014/main" id="{1A654480-0FE4-41D4-8FD0-A840E7A0D958}"/>
                </a:ext>
              </a:extLst>
            </p:cNvPr>
            <p:cNvSpPr>
              <a:spLocks noChangeArrowheads="1"/>
            </p:cNvSpPr>
            <p:nvPr/>
          </p:nvSpPr>
          <p:spPr bwMode="auto">
            <a:xfrm>
              <a:off x="4864239" y="2430045"/>
              <a:ext cx="728277" cy="836492"/>
            </a:xfrm>
            <a:custGeom>
              <a:avLst/>
              <a:gdLst>
                <a:gd name="T0" fmla="*/ 955801 w 2947"/>
                <a:gd name="T1" fmla="*/ 587493 h 3386"/>
                <a:gd name="T2" fmla="*/ 979622 w 2947"/>
                <a:gd name="T3" fmla="*/ 705686 h 3386"/>
                <a:gd name="T4" fmla="*/ 1055054 w 2947"/>
                <a:gd name="T5" fmla="*/ 771736 h 3386"/>
                <a:gd name="T6" fmla="*/ 1201947 w 2947"/>
                <a:gd name="T7" fmla="*/ 781171 h 3386"/>
                <a:gd name="T8" fmla="*/ 1306162 w 2947"/>
                <a:gd name="T9" fmla="*/ 814445 h 3386"/>
                <a:gd name="T10" fmla="*/ 1381594 w 2947"/>
                <a:gd name="T11" fmla="*/ 937604 h 3386"/>
                <a:gd name="T12" fmla="*/ 1395986 w 2947"/>
                <a:gd name="T13" fmla="*/ 1245504 h 3386"/>
                <a:gd name="T14" fmla="*/ 1362736 w 2947"/>
                <a:gd name="T15" fmla="*/ 1325955 h 3386"/>
                <a:gd name="T16" fmla="*/ 1405415 w 2947"/>
                <a:gd name="T17" fmla="*/ 1383066 h 3386"/>
                <a:gd name="T18" fmla="*/ 1424273 w 2947"/>
                <a:gd name="T19" fmla="*/ 1401937 h 3386"/>
                <a:gd name="T20" fmla="*/ 1424273 w 2947"/>
                <a:gd name="T21" fmla="*/ 1454081 h 3386"/>
                <a:gd name="T22" fmla="*/ 1443131 w 2947"/>
                <a:gd name="T23" fmla="*/ 1472953 h 3386"/>
                <a:gd name="T24" fmla="*/ 1461989 w 2947"/>
                <a:gd name="T25" fmla="*/ 1501260 h 3386"/>
                <a:gd name="T26" fmla="*/ 1443131 w 2947"/>
                <a:gd name="T27" fmla="*/ 1515661 h 3386"/>
                <a:gd name="T28" fmla="*/ 1433702 w 2947"/>
                <a:gd name="T29" fmla="*/ 1543968 h 3386"/>
                <a:gd name="T30" fmla="*/ 1386557 w 2947"/>
                <a:gd name="T31" fmla="*/ 1596113 h 3386"/>
                <a:gd name="T32" fmla="*/ 1272913 w 2947"/>
                <a:gd name="T33" fmla="*/ 1591147 h 3386"/>
                <a:gd name="T34" fmla="*/ 1102695 w 2947"/>
                <a:gd name="T35" fmla="*/ 1638821 h 3386"/>
                <a:gd name="T36" fmla="*/ 965230 w 2947"/>
                <a:gd name="T37" fmla="*/ 1652726 h 3386"/>
                <a:gd name="T38" fmla="*/ 851586 w 2947"/>
                <a:gd name="T39" fmla="*/ 1681033 h 3386"/>
                <a:gd name="T40" fmla="*/ 851586 w 2947"/>
                <a:gd name="T41" fmla="*/ 1671598 h 3386"/>
                <a:gd name="T42" fmla="*/ 813870 w 2947"/>
                <a:gd name="T43" fmla="*/ 1605548 h 3386"/>
                <a:gd name="T44" fmla="*/ 780621 w 2947"/>
                <a:gd name="T45" fmla="*/ 1534533 h 3386"/>
                <a:gd name="T46" fmla="*/ 709655 w 2947"/>
                <a:gd name="T47" fmla="*/ 1434714 h 3386"/>
                <a:gd name="T48" fmla="*/ 614869 w 2947"/>
                <a:gd name="T49" fmla="*/ 1344827 h 3386"/>
                <a:gd name="T50" fmla="*/ 416364 w 2947"/>
                <a:gd name="T51" fmla="*/ 1188394 h 3386"/>
                <a:gd name="T52" fmla="*/ 345399 w 2947"/>
                <a:gd name="T53" fmla="*/ 1107943 h 3386"/>
                <a:gd name="T54" fmla="*/ 250612 w 2947"/>
                <a:gd name="T55" fmla="*/ 937604 h 3386"/>
                <a:gd name="T56" fmla="*/ 136968 w 2947"/>
                <a:gd name="T57" fmla="*/ 809975 h 3386"/>
                <a:gd name="T58" fmla="*/ 70966 w 2947"/>
                <a:gd name="T59" fmla="*/ 658012 h 3386"/>
                <a:gd name="T60" fmla="*/ 32753 w 2947"/>
                <a:gd name="T61" fmla="*/ 454400 h 3386"/>
                <a:gd name="T62" fmla="*/ 89823 w 2947"/>
                <a:gd name="T63" fmla="*/ 373949 h 3386"/>
                <a:gd name="T64" fmla="*/ 184610 w 2947"/>
                <a:gd name="T65" fmla="*/ 331241 h 3386"/>
                <a:gd name="T66" fmla="*/ 307683 w 2947"/>
                <a:gd name="T67" fmla="*/ 246320 h 3386"/>
                <a:gd name="T68" fmla="*/ 354828 w 2947"/>
                <a:gd name="T69" fmla="*/ 156433 h 3386"/>
                <a:gd name="T70" fmla="*/ 335970 w 2947"/>
                <a:gd name="T71" fmla="*/ 0 h 3386"/>
                <a:gd name="T72" fmla="*/ 397506 w 2947"/>
                <a:gd name="T73" fmla="*/ 28307 h 3386"/>
                <a:gd name="T74" fmla="*/ 468472 w 2947"/>
                <a:gd name="T75" fmla="*/ 123160 h 3386"/>
                <a:gd name="T76" fmla="*/ 534474 w 2947"/>
                <a:gd name="T77" fmla="*/ 231918 h 3386"/>
                <a:gd name="T78" fmla="*/ 662510 w 2947"/>
                <a:gd name="T79" fmla="*/ 360044 h 3386"/>
                <a:gd name="T80" fmla="*/ 709655 w 2947"/>
                <a:gd name="T81" fmla="*/ 431060 h 3386"/>
                <a:gd name="T82" fmla="*/ 728513 w 2947"/>
                <a:gd name="T83" fmla="*/ 515980 h 3386"/>
                <a:gd name="T84" fmla="*/ 832728 w 2947"/>
                <a:gd name="T85" fmla="*/ 558689 h 3386"/>
                <a:gd name="T86" fmla="*/ 918085 w 2947"/>
                <a:gd name="T87" fmla="*/ 577560 h 3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47" h="3386">
                  <a:moveTo>
                    <a:pt x="1926" y="1183"/>
                  </a:moveTo>
                  <a:lnTo>
                    <a:pt x="1926" y="1183"/>
                  </a:lnTo>
                  <a:cubicBezTo>
                    <a:pt x="1974" y="1297"/>
                    <a:pt x="1974" y="1297"/>
                    <a:pt x="1974" y="1297"/>
                  </a:cubicBezTo>
                  <a:cubicBezTo>
                    <a:pt x="1974" y="1345"/>
                    <a:pt x="1917" y="1383"/>
                    <a:pt x="1974" y="1421"/>
                  </a:cubicBezTo>
                  <a:cubicBezTo>
                    <a:pt x="2002" y="1450"/>
                    <a:pt x="1983" y="1507"/>
                    <a:pt x="2012" y="1545"/>
                  </a:cubicBezTo>
                  <a:cubicBezTo>
                    <a:pt x="2040" y="1583"/>
                    <a:pt x="2088" y="1564"/>
                    <a:pt x="2126" y="1554"/>
                  </a:cubicBezTo>
                  <a:cubicBezTo>
                    <a:pt x="2193" y="1545"/>
                    <a:pt x="2222" y="1659"/>
                    <a:pt x="2298" y="1669"/>
                  </a:cubicBezTo>
                  <a:cubicBezTo>
                    <a:pt x="2393" y="1678"/>
                    <a:pt x="2384" y="1631"/>
                    <a:pt x="2422" y="1573"/>
                  </a:cubicBezTo>
                  <a:cubicBezTo>
                    <a:pt x="2451" y="1526"/>
                    <a:pt x="2479" y="1526"/>
                    <a:pt x="2527" y="1526"/>
                  </a:cubicBezTo>
                  <a:cubicBezTo>
                    <a:pt x="2613" y="1507"/>
                    <a:pt x="2575" y="1592"/>
                    <a:pt x="2632" y="1640"/>
                  </a:cubicBezTo>
                  <a:cubicBezTo>
                    <a:pt x="2689" y="1697"/>
                    <a:pt x="2746" y="1678"/>
                    <a:pt x="2794" y="1754"/>
                  </a:cubicBezTo>
                  <a:cubicBezTo>
                    <a:pt x="2832" y="1821"/>
                    <a:pt x="2784" y="1821"/>
                    <a:pt x="2784" y="1888"/>
                  </a:cubicBezTo>
                  <a:cubicBezTo>
                    <a:pt x="2784" y="1926"/>
                    <a:pt x="2813" y="1964"/>
                    <a:pt x="2822" y="2003"/>
                  </a:cubicBezTo>
                  <a:cubicBezTo>
                    <a:pt x="2851" y="2155"/>
                    <a:pt x="2813" y="2355"/>
                    <a:pt x="2813" y="2508"/>
                  </a:cubicBezTo>
                  <a:cubicBezTo>
                    <a:pt x="2803" y="2527"/>
                    <a:pt x="2794" y="2546"/>
                    <a:pt x="2784" y="2556"/>
                  </a:cubicBezTo>
                  <a:cubicBezTo>
                    <a:pt x="2756" y="2584"/>
                    <a:pt x="2737" y="2622"/>
                    <a:pt x="2746" y="2670"/>
                  </a:cubicBezTo>
                  <a:cubicBezTo>
                    <a:pt x="2746" y="2689"/>
                    <a:pt x="2756" y="2718"/>
                    <a:pt x="2775" y="2727"/>
                  </a:cubicBezTo>
                  <a:cubicBezTo>
                    <a:pt x="2794" y="2747"/>
                    <a:pt x="2813" y="2775"/>
                    <a:pt x="2832" y="2785"/>
                  </a:cubicBezTo>
                  <a:cubicBezTo>
                    <a:pt x="2870" y="2823"/>
                    <a:pt x="2870" y="2823"/>
                    <a:pt x="2870" y="2823"/>
                  </a:cubicBezTo>
                  <a:cubicBezTo>
                    <a:pt x="2870" y="2832"/>
                    <a:pt x="2880" y="2832"/>
                    <a:pt x="2889" y="2842"/>
                  </a:cubicBezTo>
                  <a:cubicBezTo>
                    <a:pt x="2899" y="2851"/>
                    <a:pt x="2851" y="2899"/>
                    <a:pt x="2870" y="2928"/>
                  </a:cubicBezTo>
                  <a:cubicBezTo>
                    <a:pt x="2880" y="2928"/>
                    <a:pt x="2889" y="2937"/>
                    <a:pt x="2889" y="2947"/>
                  </a:cubicBezTo>
                  <a:cubicBezTo>
                    <a:pt x="2899" y="2956"/>
                    <a:pt x="2899" y="2966"/>
                    <a:pt x="2908" y="2966"/>
                  </a:cubicBezTo>
                  <a:cubicBezTo>
                    <a:pt x="2927" y="2975"/>
                    <a:pt x="2927" y="2975"/>
                    <a:pt x="2937" y="2994"/>
                  </a:cubicBezTo>
                  <a:cubicBezTo>
                    <a:pt x="2946" y="3023"/>
                    <a:pt x="2946" y="3023"/>
                    <a:pt x="2946" y="3023"/>
                  </a:cubicBezTo>
                  <a:cubicBezTo>
                    <a:pt x="2908" y="3052"/>
                    <a:pt x="2908" y="3052"/>
                    <a:pt x="2908" y="3052"/>
                  </a:cubicBezTo>
                  <a:cubicBezTo>
                    <a:pt x="2899" y="3061"/>
                    <a:pt x="2899" y="3071"/>
                    <a:pt x="2899" y="3080"/>
                  </a:cubicBezTo>
                  <a:cubicBezTo>
                    <a:pt x="2889" y="3090"/>
                    <a:pt x="2889" y="3099"/>
                    <a:pt x="2889" y="3109"/>
                  </a:cubicBezTo>
                  <a:cubicBezTo>
                    <a:pt x="2899" y="3128"/>
                    <a:pt x="2889" y="3147"/>
                    <a:pt x="2880" y="3166"/>
                  </a:cubicBezTo>
                  <a:cubicBezTo>
                    <a:pt x="2794" y="3214"/>
                    <a:pt x="2794" y="3214"/>
                    <a:pt x="2794" y="3214"/>
                  </a:cubicBezTo>
                  <a:cubicBezTo>
                    <a:pt x="2746" y="3233"/>
                    <a:pt x="2698" y="3242"/>
                    <a:pt x="2651" y="3223"/>
                  </a:cubicBezTo>
                  <a:cubicBezTo>
                    <a:pt x="2622" y="3204"/>
                    <a:pt x="2593" y="3185"/>
                    <a:pt x="2565" y="3204"/>
                  </a:cubicBezTo>
                  <a:cubicBezTo>
                    <a:pt x="2489" y="3252"/>
                    <a:pt x="2460" y="3376"/>
                    <a:pt x="2336" y="3328"/>
                  </a:cubicBezTo>
                  <a:cubicBezTo>
                    <a:pt x="2307" y="3318"/>
                    <a:pt x="2250" y="3281"/>
                    <a:pt x="2222" y="3300"/>
                  </a:cubicBezTo>
                  <a:cubicBezTo>
                    <a:pt x="2164" y="3328"/>
                    <a:pt x="2069" y="3366"/>
                    <a:pt x="2012" y="3338"/>
                  </a:cubicBezTo>
                  <a:cubicBezTo>
                    <a:pt x="1983" y="3328"/>
                    <a:pt x="1964" y="3300"/>
                    <a:pt x="1945" y="3328"/>
                  </a:cubicBezTo>
                  <a:cubicBezTo>
                    <a:pt x="1907" y="3376"/>
                    <a:pt x="1888" y="3376"/>
                    <a:pt x="1840" y="3366"/>
                  </a:cubicBezTo>
                  <a:cubicBezTo>
                    <a:pt x="1716" y="3385"/>
                    <a:pt x="1716" y="3385"/>
                    <a:pt x="1716" y="3385"/>
                  </a:cubicBezTo>
                  <a:cubicBezTo>
                    <a:pt x="1716" y="3376"/>
                    <a:pt x="1716" y="3366"/>
                    <a:pt x="1716" y="3366"/>
                  </a:cubicBezTo>
                  <a:cubicBezTo>
                    <a:pt x="1707" y="3338"/>
                    <a:pt x="1678" y="3338"/>
                    <a:pt x="1659" y="3318"/>
                  </a:cubicBezTo>
                  <a:cubicBezTo>
                    <a:pt x="1630" y="3290"/>
                    <a:pt x="1650" y="3261"/>
                    <a:pt x="1640" y="3233"/>
                  </a:cubicBezTo>
                  <a:cubicBezTo>
                    <a:pt x="1630" y="3214"/>
                    <a:pt x="1611" y="3204"/>
                    <a:pt x="1611" y="3195"/>
                  </a:cubicBezTo>
                  <a:cubicBezTo>
                    <a:pt x="1592" y="3147"/>
                    <a:pt x="1630" y="3109"/>
                    <a:pt x="1573" y="3090"/>
                  </a:cubicBezTo>
                  <a:cubicBezTo>
                    <a:pt x="1535" y="3071"/>
                    <a:pt x="1535" y="3042"/>
                    <a:pt x="1506" y="3023"/>
                  </a:cubicBezTo>
                  <a:cubicBezTo>
                    <a:pt x="1411" y="2985"/>
                    <a:pt x="1487" y="2928"/>
                    <a:pt x="1430" y="2889"/>
                  </a:cubicBezTo>
                  <a:cubicBezTo>
                    <a:pt x="1383" y="2851"/>
                    <a:pt x="1383" y="2756"/>
                    <a:pt x="1363" y="2756"/>
                  </a:cubicBezTo>
                  <a:cubicBezTo>
                    <a:pt x="1325" y="2737"/>
                    <a:pt x="1268" y="2737"/>
                    <a:pt x="1239" y="2708"/>
                  </a:cubicBezTo>
                  <a:cubicBezTo>
                    <a:pt x="1182" y="2660"/>
                    <a:pt x="1144" y="2613"/>
                    <a:pt x="1077" y="2575"/>
                  </a:cubicBezTo>
                  <a:cubicBezTo>
                    <a:pt x="1011" y="2527"/>
                    <a:pt x="915" y="2422"/>
                    <a:pt x="839" y="2393"/>
                  </a:cubicBezTo>
                  <a:cubicBezTo>
                    <a:pt x="762" y="2375"/>
                    <a:pt x="772" y="2355"/>
                    <a:pt x="744" y="2289"/>
                  </a:cubicBezTo>
                  <a:cubicBezTo>
                    <a:pt x="734" y="2260"/>
                    <a:pt x="705" y="2260"/>
                    <a:pt x="696" y="2231"/>
                  </a:cubicBezTo>
                  <a:cubicBezTo>
                    <a:pt x="629" y="2174"/>
                    <a:pt x="658" y="1974"/>
                    <a:pt x="543" y="1974"/>
                  </a:cubicBezTo>
                  <a:cubicBezTo>
                    <a:pt x="505" y="1974"/>
                    <a:pt x="515" y="1907"/>
                    <a:pt x="505" y="1888"/>
                  </a:cubicBezTo>
                  <a:cubicBezTo>
                    <a:pt x="486" y="1850"/>
                    <a:pt x="438" y="1821"/>
                    <a:pt x="410" y="1793"/>
                  </a:cubicBezTo>
                  <a:cubicBezTo>
                    <a:pt x="276" y="1631"/>
                    <a:pt x="276" y="1631"/>
                    <a:pt x="276" y="1631"/>
                  </a:cubicBezTo>
                  <a:cubicBezTo>
                    <a:pt x="190" y="1545"/>
                    <a:pt x="171" y="1497"/>
                    <a:pt x="162" y="1383"/>
                  </a:cubicBezTo>
                  <a:cubicBezTo>
                    <a:pt x="143" y="1325"/>
                    <a:pt x="143" y="1325"/>
                    <a:pt x="143" y="1325"/>
                  </a:cubicBezTo>
                  <a:cubicBezTo>
                    <a:pt x="181" y="1249"/>
                    <a:pt x="76" y="1211"/>
                    <a:pt x="114" y="1144"/>
                  </a:cubicBezTo>
                  <a:cubicBezTo>
                    <a:pt x="162" y="1049"/>
                    <a:pt x="0" y="1020"/>
                    <a:pt x="66" y="915"/>
                  </a:cubicBezTo>
                  <a:cubicBezTo>
                    <a:pt x="95" y="877"/>
                    <a:pt x="86" y="772"/>
                    <a:pt x="95" y="763"/>
                  </a:cubicBezTo>
                  <a:cubicBezTo>
                    <a:pt x="133" y="734"/>
                    <a:pt x="152" y="763"/>
                    <a:pt x="181" y="753"/>
                  </a:cubicBezTo>
                  <a:cubicBezTo>
                    <a:pt x="209" y="744"/>
                    <a:pt x="248" y="677"/>
                    <a:pt x="257" y="658"/>
                  </a:cubicBezTo>
                  <a:cubicBezTo>
                    <a:pt x="276" y="610"/>
                    <a:pt x="343" y="648"/>
                    <a:pt x="372" y="667"/>
                  </a:cubicBezTo>
                  <a:cubicBezTo>
                    <a:pt x="438" y="696"/>
                    <a:pt x="457" y="629"/>
                    <a:pt x="495" y="591"/>
                  </a:cubicBezTo>
                  <a:cubicBezTo>
                    <a:pt x="524" y="553"/>
                    <a:pt x="572" y="496"/>
                    <a:pt x="620" y="496"/>
                  </a:cubicBezTo>
                  <a:cubicBezTo>
                    <a:pt x="658" y="486"/>
                    <a:pt x="686" y="544"/>
                    <a:pt x="724" y="524"/>
                  </a:cubicBezTo>
                  <a:cubicBezTo>
                    <a:pt x="762" y="505"/>
                    <a:pt x="724" y="353"/>
                    <a:pt x="715" y="315"/>
                  </a:cubicBezTo>
                  <a:cubicBezTo>
                    <a:pt x="715" y="257"/>
                    <a:pt x="686" y="191"/>
                    <a:pt x="686" y="133"/>
                  </a:cubicBezTo>
                  <a:cubicBezTo>
                    <a:pt x="686" y="86"/>
                    <a:pt x="677" y="48"/>
                    <a:pt x="677" y="0"/>
                  </a:cubicBezTo>
                  <a:cubicBezTo>
                    <a:pt x="801" y="57"/>
                    <a:pt x="801" y="57"/>
                    <a:pt x="801" y="57"/>
                  </a:cubicBezTo>
                  <a:cubicBezTo>
                    <a:pt x="820" y="86"/>
                    <a:pt x="887" y="124"/>
                    <a:pt x="915" y="153"/>
                  </a:cubicBezTo>
                  <a:cubicBezTo>
                    <a:pt x="934" y="181"/>
                    <a:pt x="934" y="219"/>
                    <a:pt x="944" y="248"/>
                  </a:cubicBezTo>
                  <a:cubicBezTo>
                    <a:pt x="963" y="276"/>
                    <a:pt x="982" y="286"/>
                    <a:pt x="991" y="315"/>
                  </a:cubicBezTo>
                  <a:cubicBezTo>
                    <a:pt x="1029" y="362"/>
                    <a:pt x="1049" y="420"/>
                    <a:pt x="1077" y="467"/>
                  </a:cubicBezTo>
                  <a:cubicBezTo>
                    <a:pt x="1125" y="544"/>
                    <a:pt x="1220" y="562"/>
                    <a:pt x="1258" y="658"/>
                  </a:cubicBezTo>
                  <a:cubicBezTo>
                    <a:pt x="1278" y="696"/>
                    <a:pt x="1287" y="706"/>
                    <a:pt x="1335" y="725"/>
                  </a:cubicBezTo>
                  <a:cubicBezTo>
                    <a:pt x="1354" y="744"/>
                    <a:pt x="1373" y="801"/>
                    <a:pt x="1383" y="820"/>
                  </a:cubicBezTo>
                  <a:cubicBezTo>
                    <a:pt x="1430" y="868"/>
                    <a:pt x="1430" y="868"/>
                    <a:pt x="1430" y="868"/>
                  </a:cubicBezTo>
                  <a:cubicBezTo>
                    <a:pt x="1459" y="915"/>
                    <a:pt x="1449" y="982"/>
                    <a:pt x="1468" y="1039"/>
                  </a:cubicBezTo>
                  <a:cubicBezTo>
                    <a:pt x="1487" y="1087"/>
                    <a:pt x="1535" y="1106"/>
                    <a:pt x="1573" y="1106"/>
                  </a:cubicBezTo>
                  <a:cubicBezTo>
                    <a:pt x="1621" y="1106"/>
                    <a:pt x="1640" y="1116"/>
                    <a:pt x="1678" y="1125"/>
                  </a:cubicBezTo>
                  <a:cubicBezTo>
                    <a:pt x="1707" y="1135"/>
                    <a:pt x="1735" y="1125"/>
                    <a:pt x="1754" y="1125"/>
                  </a:cubicBezTo>
                  <a:cubicBezTo>
                    <a:pt x="1783" y="1125"/>
                    <a:pt x="1821" y="1154"/>
                    <a:pt x="1850" y="1163"/>
                  </a:cubicBezTo>
                  <a:cubicBezTo>
                    <a:pt x="1869" y="1173"/>
                    <a:pt x="1907" y="1173"/>
                    <a:pt x="1926" y="11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7" name="Freeform 35">
              <a:extLst>
                <a:ext uri="{FF2B5EF4-FFF2-40B4-BE49-F238E27FC236}">
                  <a16:creationId xmlns:a16="http://schemas.microsoft.com/office/drawing/2014/main" id="{303A5833-8CE3-4D7B-8010-6C0B7B553A2F}"/>
                </a:ext>
              </a:extLst>
            </p:cNvPr>
            <p:cNvSpPr>
              <a:spLocks noChangeArrowheads="1"/>
            </p:cNvSpPr>
            <p:nvPr/>
          </p:nvSpPr>
          <p:spPr bwMode="auto">
            <a:xfrm>
              <a:off x="5251285" y="2203348"/>
              <a:ext cx="739336" cy="490520"/>
            </a:xfrm>
            <a:custGeom>
              <a:avLst/>
              <a:gdLst>
                <a:gd name="T0" fmla="*/ 9431 w 2995"/>
                <a:gd name="T1" fmla="*/ 246194 h 1985"/>
                <a:gd name="T2" fmla="*/ 222365 w 2995"/>
                <a:gd name="T3" fmla="*/ 236763 h 1985"/>
                <a:gd name="T4" fmla="*/ 378219 w 2995"/>
                <a:gd name="T5" fmla="*/ 227332 h 1985"/>
                <a:gd name="T6" fmla="*/ 548963 w 2995"/>
                <a:gd name="T7" fmla="*/ 232296 h 1985"/>
                <a:gd name="T8" fmla="*/ 657664 w 2995"/>
                <a:gd name="T9" fmla="*/ 146922 h 1985"/>
                <a:gd name="T10" fmla="*/ 780759 w 2995"/>
                <a:gd name="T11" fmla="*/ 42687 h 1985"/>
                <a:gd name="T12" fmla="*/ 818978 w 2995"/>
                <a:gd name="T13" fmla="*/ 0 h 1985"/>
                <a:gd name="T14" fmla="*/ 884992 w 2995"/>
                <a:gd name="T15" fmla="*/ 113666 h 1985"/>
                <a:gd name="T16" fmla="*/ 993693 w 2995"/>
                <a:gd name="T17" fmla="*/ 222368 h 1985"/>
                <a:gd name="T18" fmla="*/ 1074102 w 2995"/>
                <a:gd name="T19" fmla="*/ 213434 h 1985"/>
                <a:gd name="T20" fmla="*/ 1249314 w 2995"/>
                <a:gd name="T21" fmla="*/ 213434 h 1985"/>
                <a:gd name="T22" fmla="*/ 1410131 w 2995"/>
                <a:gd name="T23" fmla="*/ 184645 h 1985"/>
                <a:gd name="T24" fmla="*/ 1433956 w 2995"/>
                <a:gd name="T25" fmla="*/ 217901 h 1985"/>
                <a:gd name="T26" fmla="*/ 1457781 w 2995"/>
                <a:gd name="T27" fmla="*/ 279450 h 1985"/>
                <a:gd name="T28" fmla="*/ 1467211 w 2995"/>
                <a:gd name="T29" fmla="*/ 454664 h 1985"/>
                <a:gd name="T30" fmla="*/ 1467211 w 2995"/>
                <a:gd name="T31" fmla="*/ 506782 h 1985"/>
                <a:gd name="T32" fmla="*/ 1467211 w 2995"/>
                <a:gd name="T33" fmla="*/ 535074 h 1985"/>
                <a:gd name="T34" fmla="*/ 1424525 w 2995"/>
                <a:gd name="T35" fmla="*/ 563367 h 1985"/>
                <a:gd name="T36" fmla="*/ 1358511 w 2995"/>
                <a:gd name="T37" fmla="*/ 653207 h 1985"/>
                <a:gd name="T38" fmla="*/ 1277606 w 2995"/>
                <a:gd name="T39" fmla="*/ 823955 h 1985"/>
                <a:gd name="T40" fmla="*/ 1206627 w 2995"/>
                <a:gd name="T41" fmla="*/ 923226 h 1985"/>
                <a:gd name="T42" fmla="*/ 1145080 w 2995"/>
                <a:gd name="T43" fmla="*/ 984775 h 1985"/>
                <a:gd name="T44" fmla="*/ 1064671 w 2995"/>
                <a:gd name="T45" fmla="*/ 937621 h 1985"/>
                <a:gd name="T46" fmla="*/ 1060204 w 2995"/>
                <a:gd name="T47" fmla="*/ 908832 h 1985"/>
                <a:gd name="T48" fmla="*/ 1026949 w 2995"/>
                <a:gd name="T49" fmla="*/ 847283 h 1985"/>
                <a:gd name="T50" fmla="*/ 979795 w 2995"/>
                <a:gd name="T51" fmla="*/ 719719 h 1985"/>
                <a:gd name="T52" fmla="*/ 866131 w 2995"/>
                <a:gd name="T53" fmla="*/ 672565 h 1985"/>
                <a:gd name="T54" fmla="*/ 818978 w 2995"/>
                <a:gd name="T55" fmla="*/ 634346 h 1985"/>
                <a:gd name="T56" fmla="*/ 747503 w 2995"/>
                <a:gd name="T57" fmla="*/ 596623 h 1985"/>
                <a:gd name="T58" fmla="*/ 728642 w 2995"/>
                <a:gd name="T59" fmla="*/ 487920 h 1985"/>
                <a:gd name="T60" fmla="*/ 681489 w 2995"/>
                <a:gd name="T61" fmla="*/ 449701 h 1985"/>
                <a:gd name="T62" fmla="*/ 601080 w 2995"/>
                <a:gd name="T63" fmla="*/ 454664 h 1985"/>
                <a:gd name="T64" fmla="*/ 510744 w 2995"/>
                <a:gd name="T65" fmla="*/ 454664 h 1985"/>
                <a:gd name="T66" fmla="*/ 354890 w 2995"/>
                <a:gd name="T67" fmla="*/ 535074 h 1985"/>
                <a:gd name="T68" fmla="*/ 155854 w 2995"/>
                <a:gd name="T69" fmla="*/ 407014 h 1985"/>
                <a:gd name="T70" fmla="*/ 51620 w 2995"/>
                <a:gd name="T71" fmla="*/ 340998 h 1985"/>
                <a:gd name="T72" fmla="*/ 32759 w 2995"/>
                <a:gd name="T73" fmla="*/ 317173 h 1985"/>
                <a:gd name="T74" fmla="*/ 9431 w 2995"/>
                <a:gd name="T75" fmla="*/ 246194 h 19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5" h="1985">
                  <a:moveTo>
                    <a:pt x="19" y="496"/>
                  </a:moveTo>
                  <a:lnTo>
                    <a:pt x="19" y="496"/>
                  </a:lnTo>
                  <a:cubicBezTo>
                    <a:pt x="143" y="535"/>
                    <a:pt x="219" y="325"/>
                    <a:pt x="324" y="487"/>
                  </a:cubicBezTo>
                  <a:cubicBezTo>
                    <a:pt x="362" y="525"/>
                    <a:pt x="410" y="496"/>
                    <a:pt x="448" y="477"/>
                  </a:cubicBezTo>
                  <a:cubicBezTo>
                    <a:pt x="524" y="439"/>
                    <a:pt x="572" y="496"/>
                    <a:pt x="648" y="496"/>
                  </a:cubicBezTo>
                  <a:cubicBezTo>
                    <a:pt x="705" y="496"/>
                    <a:pt x="686" y="410"/>
                    <a:pt x="762" y="458"/>
                  </a:cubicBezTo>
                  <a:cubicBezTo>
                    <a:pt x="810" y="487"/>
                    <a:pt x="944" y="525"/>
                    <a:pt x="991" y="525"/>
                  </a:cubicBezTo>
                  <a:cubicBezTo>
                    <a:pt x="1039" y="525"/>
                    <a:pt x="1068" y="487"/>
                    <a:pt x="1106" y="468"/>
                  </a:cubicBezTo>
                  <a:cubicBezTo>
                    <a:pt x="1154" y="448"/>
                    <a:pt x="1211" y="468"/>
                    <a:pt x="1249" y="439"/>
                  </a:cubicBezTo>
                  <a:cubicBezTo>
                    <a:pt x="1287" y="401"/>
                    <a:pt x="1296" y="344"/>
                    <a:pt x="1325" y="296"/>
                  </a:cubicBezTo>
                  <a:cubicBezTo>
                    <a:pt x="1363" y="220"/>
                    <a:pt x="1449" y="239"/>
                    <a:pt x="1506" y="172"/>
                  </a:cubicBezTo>
                  <a:cubicBezTo>
                    <a:pt x="1525" y="143"/>
                    <a:pt x="1545" y="115"/>
                    <a:pt x="1573" y="86"/>
                  </a:cubicBezTo>
                  <a:cubicBezTo>
                    <a:pt x="1602" y="58"/>
                    <a:pt x="1640" y="19"/>
                    <a:pt x="1650" y="0"/>
                  </a:cubicBezTo>
                  <a:cubicBezTo>
                    <a:pt x="1707" y="58"/>
                    <a:pt x="1697" y="39"/>
                    <a:pt x="1716" y="115"/>
                  </a:cubicBezTo>
                  <a:cubicBezTo>
                    <a:pt x="1726" y="153"/>
                    <a:pt x="1764" y="191"/>
                    <a:pt x="1783" y="229"/>
                  </a:cubicBezTo>
                  <a:cubicBezTo>
                    <a:pt x="1812" y="296"/>
                    <a:pt x="1802" y="353"/>
                    <a:pt x="1859" y="410"/>
                  </a:cubicBezTo>
                  <a:cubicBezTo>
                    <a:pt x="1907" y="448"/>
                    <a:pt x="1926" y="487"/>
                    <a:pt x="2002" y="448"/>
                  </a:cubicBezTo>
                  <a:cubicBezTo>
                    <a:pt x="2031" y="430"/>
                    <a:pt x="2069" y="382"/>
                    <a:pt x="2097" y="391"/>
                  </a:cubicBezTo>
                  <a:cubicBezTo>
                    <a:pt x="2126" y="391"/>
                    <a:pt x="2136" y="420"/>
                    <a:pt x="2164" y="430"/>
                  </a:cubicBezTo>
                  <a:cubicBezTo>
                    <a:pt x="2212" y="448"/>
                    <a:pt x="2288" y="420"/>
                    <a:pt x="2336" y="420"/>
                  </a:cubicBezTo>
                  <a:cubicBezTo>
                    <a:pt x="2393" y="420"/>
                    <a:pt x="2460" y="458"/>
                    <a:pt x="2517" y="430"/>
                  </a:cubicBezTo>
                  <a:cubicBezTo>
                    <a:pt x="2593" y="382"/>
                    <a:pt x="2613" y="277"/>
                    <a:pt x="2727" y="315"/>
                  </a:cubicBezTo>
                  <a:cubicBezTo>
                    <a:pt x="2765" y="325"/>
                    <a:pt x="2813" y="344"/>
                    <a:pt x="2841" y="372"/>
                  </a:cubicBezTo>
                  <a:cubicBezTo>
                    <a:pt x="2851" y="401"/>
                    <a:pt x="2841" y="439"/>
                    <a:pt x="2889" y="439"/>
                  </a:cubicBezTo>
                  <a:cubicBezTo>
                    <a:pt x="2899" y="506"/>
                    <a:pt x="2899" y="506"/>
                    <a:pt x="2899" y="506"/>
                  </a:cubicBezTo>
                  <a:cubicBezTo>
                    <a:pt x="2918" y="515"/>
                    <a:pt x="2937" y="535"/>
                    <a:pt x="2937" y="563"/>
                  </a:cubicBezTo>
                  <a:cubicBezTo>
                    <a:pt x="2927" y="611"/>
                    <a:pt x="2927" y="677"/>
                    <a:pt x="2956" y="715"/>
                  </a:cubicBezTo>
                  <a:cubicBezTo>
                    <a:pt x="2994" y="773"/>
                    <a:pt x="2975" y="859"/>
                    <a:pt x="2956" y="916"/>
                  </a:cubicBezTo>
                  <a:cubicBezTo>
                    <a:pt x="2965" y="935"/>
                    <a:pt x="2975" y="954"/>
                    <a:pt x="2975" y="973"/>
                  </a:cubicBezTo>
                  <a:cubicBezTo>
                    <a:pt x="2965" y="992"/>
                    <a:pt x="2956" y="1011"/>
                    <a:pt x="2956" y="1021"/>
                  </a:cubicBezTo>
                  <a:cubicBezTo>
                    <a:pt x="2956" y="1030"/>
                    <a:pt x="2956" y="1040"/>
                    <a:pt x="2956" y="1049"/>
                  </a:cubicBezTo>
                  <a:cubicBezTo>
                    <a:pt x="2965" y="1059"/>
                    <a:pt x="2956" y="1069"/>
                    <a:pt x="2956" y="1078"/>
                  </a:cubicBezTo>
                  <a:cubicBezTo>
                    <a:pt x="2870" y="1135"/>
                    <a:pt x="2870" y="1135"/>
                    <a:pt x="2870" y="1135"/>
                  </a:cubicBezTo>
                  <a:cubicBezTo>
                    <a:pt x="2832" y="1173"/>
                    <a:pt x="2880" y="1211"/>
                    <a:pt x="2860" y="1259"/>
                  </a:cubicBezTo>
                  <a:cubicBezTo>
                    <a:pt x="2832" y="1316"/>
                    <a:pt x="2784" y="1297"/>
                    <a:pt x="2737" y="1316"/>
                  </a:cubicBezTo>
                  <a:cubicBezTo>
                    <a:pt x="2613" y="1355"/>
                    <a:pt x="2670" y="1440"/>
                    <a:pt x="2613" y="1526"/>
                  </a:cubicBezTo>
                  <a:cubicBezTo>
                    <a:pt x="2574" y="1583"/>
                    <a:pt x="2622" y="1612"/>
                    <a:pt x="2574" y="1660"/>
                  </a:cubicBezTo>
                  <a:cubicBezTo>
                    <a:pt x="2555" y="1688"/>
                    <a:pt x="2508" y="1698"/>
                    <a:pt x="2498" y="1727"/>
                  </a:cubicBezTo>
                  <a:cubicBezTo>
                    <a:pt x="2469" y="1774"/>
                    <a:pt x="2460" y="1812"/>
                    <a:pt x="2431" y="1860"/>
                  </a:cubicBezTo>
                  <a:cubicBezTo>
                    <a:pt x="2403" y="1889"/>
                    <a:pt x="2355" y="1898"/>
                    <a:pt x="2326" y="1917"/>
                  </a:cubicBezTo>
                  <a:cubicBezTo>
                    <a:pt x="2317" y="1936"/>
                    <a:pt x="2326" y="1965"/>
                    <a:pt x="2307" y="1984"/>
                  </a:cubicBezTo>
                  <a:cubicBezTo>
                    <a:pt x="2145" y="1889"/>
                    <a:pt x="2145" y="1889"/>
                    <a:pt x="2145" y="1889"/>
                  </a:cubicBezTo>
                  <a:cubicBezTo>
                    <a:pt x="2136" y="1831"/>
                    <a:pt x="2136" y="1831"/>
                    <a:pt x="2136" y="1831"/>
                  </a:cubicBezTo>
                  <a:cubicBezTo>
                    <a:pt x="2136" y="1803"/>
                    <a:pt x="2117" y="1793"/>
                    <a:pt x="2097" y="1774"/>
                  </a:cubicBezTo>
                  <a:cubicBezTo>
                    <a:pt x="2069" y="1755"/>
                    <a:pt x="2069" y="1745"/>
                    <a:pt x="2069" y="1707"/>
                  </a:cubicBezTo>
                  <a:cubicBezTo>
                    <a:pt x="2059" y="1650"/>
                    <a:pt x="2012" y="1612"/>
                    <a:pt x="1993" y="1555"/>
                  </a:cubicBezTo>
                  <a:cubicBezTo>
                    <a:pt x="1983" y="1536"/>
                    <a:pt x="1983" y="1460"/>
                    <a:pt x="1974" y="1450"/>
                  </a:cubicBezTo>
                  <a:cubicBezTo>
                    <a:pt x="1917" y="1412"/>
                    <a:pt x="1869" y="1460"/>
                    <a:pt x="1821" y="1393"/>
                  </a:cubicBezTo>
                  <a:cubicBezTo>
                    <a:pt x="1792" y="1364"/>
                    <a:pt x="1773" y="1364"/>
                    <a:pt x="1745" y="1355"/>
                  </a:cubicBezTo>
                  <a:cubicBezTo>
                    <a:pt x="1697" y="1355"/>
                    <a:pt x="1650" y="1336"/>
                    <a:pt x="1650" y="1278"/>
                  </a:cubicBezTo>
                  <a:cubicBezTo>
                    <a:pt x="1650" y="1250"/>
                    <a:pt x="1659" y="1173"/>
                    <a:pt x="1592" y="1202"/>
                  </a:cubicBezTo>
                  <a:cubicBezTo>
                    <a:pt x="1554" y="1211"/>
                    <a:pt x="1535" y="1269"/>
                    <a:pt x="1506" y="1202"/>
                  </a:cubicBezTo>
                  <a:cubicBezTo>
                    <a:pt x="1497" y="1173"/>
                    <a:pt x="1487" y="1164"/>
                    <a:pt x="1478" y="1135"/>
                  </a:cubicBezTo>
                  <a:cubicBezTo>
                    <a:pt x="1459" y="1078"/>
                    <a:pt x="1468" y="1040"/>
                    <a:pt x="1468" y="983"/>
                  </a:cubicBezTo>
                  <a:cubicBezTo>
                    <a:pt x="1468" y="964"/>
                    <a:pt x="1487" y="887"/>
                    <a:pt x="1449" y="887"/>
                  </a:cubicBezTo>
                  <a:cubicBezTo>
                    <a:pt x="1430" y="897"/>
                    <a:pt x="1392" y="897"/>
                    <a:pt x="1373" y="906"/>
                  </a:cubicBezTo>
                  <a:cubicBezTo>
                    <a:pt x="1344" y="935"/>
                    <a:pt x="1344" y="964"/>
                    <a:pt x="1325" y="992"/>
                  </a:cubicBezTo>
                  <a:cubicBezTo>
                    <a:pt x="1306" y="1011"/>
                    <a:pt x="1220" y="925"/>
                    <a:pt x="1211" y="916"/>
                  </a:cubicBezTo>
                  <a:cubicBezTo>
                    <a:pt x="1192" y="906"/>
                    <a:pt x="1154" y="878"/>
                    <a:pt x="1144" y="878"/>
                  </a:cubicBezTo>
                  <a:cubicBezTo>
                    <a:pt x="1096" y="868"/>
                    <a:pt x="1068" y="906"/>
                    <a:pt x="1029" y="916"/>
                  </a:cubicBezTo>
                  <a:cubicBezTo>
                    <a:pt x="963" y="954"/>
                    <a:pt x="906" y="983"/>
                    <a:pt x="848" y="1030"/>
                  </a:cubicBezTo>
                  <a:cubicBezTo>
                    <a:pt x="810" y="1059"/>
                    <a:pt x="762" y="1097"/>
                    <a:pt x="715" y="1078"/>
                  </a:cubicBezTo>
                  <a:cubicBezTo>
                    <a:pt x="629" y="1049"/>
                    <a:pt x="562" y="973"/>
                    <a:pt x="495" y="925"/>
                  </a:cubicBezTo>
                  <a:cubicBezTo>
                    <a:pt x="438" y="878"/>
                    <a:pt x="362" y="859"/>
                    <a:pt x="314" y="820"/>
                  </a:cubicBezTo>
                  <a:cubicBezTo>
                    <a:pt x="248" y="754"/>
                    <a:pt x="200" y="697"/>
                    <a:pt x="104" y="687"/>
                  </a:cubicBezTo>
                  <a:cubicBezTo>
                    <a:pt x="95" y="677"/>
                    <a:pt x="95" y="668"/>
                    <a:pt x="86" y="658"/>
                  </a:cubicBezTo>
                  <a:cubicBezTo>
                    <a:pt x="86" y="649"/>
                    <a:pt x="76" y="649"/>
                    <a:pt x="66" y="639"/>
                  </a:cubicBezTo>
                  <a:cubicBezTo>
                    <a:pt x="57" y="620"/>
                    <a:pt x="38" y="611"/>
                    <a:pt x="28" y="601"/>
                  </a:cubicBezTo>
                  <a:cubicBezTo>
                    <a:pt x="19" y="573"/>
                    <a:pt x="0" y="525"/>
                    <a:pt x="19" y="49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8" name="Freeform 36">
              <a:extLst>
                <a:ext uri="{FF2B5EF4-FFF2-40B4-BE49-F238E27FC236}">
                  <a16:creationId xmlns:a16="http://schemas.microsoft.com/office/drawing/2014/main" id="{3C78D9BC-E917-420E-8B4E-69C1CC534783}"/>
                </a:ext>
              </a:extLst>
            </p:cNvPr>
            <p:cNvSpPr>
              <a:spLocks noChangeArrowheads="1"/>
            </p:cNvSpPr>
            <p:nvPr/>
          </p:nvSpPr>
          <p:spPr bwMode="auto">
            <a:xfrm>
              <a:off x="5504839" y="2539050"/>
              <a:ext cx="275671" cy="221169"/>
            </a:xfrm>
            <a:custGeom>
              <a:avLst/>
              <a:gdLst>
                <a:gd name="T0" fmla="*/ 355055 w 1117"/>
                <a:gd name="T1" fmla="*/ 0 h 897"/>
                <a:gd name="T2" fmla="*/ 355055 w 1117"/>
                <a:gd name="T3" fmla="*/ 0 h 897"/>
                <a:gd name="T4" fmla="*/ 392742 w 1117"/>
                <a:gd name="T5" fmla="*/ 18829 h 897"/>
                <a:gd name="T6" fmla="*/ 468613 w 1117"/>
                <a:gd name="T7" fmla="*/ 47073 h 897"/>
                <a:gd name="T8" fmla="*/ 478034 w 1117"/>
                <a:gd name="T9" fmla="*/ 99101 h 897"/>
                <a:gd name="T10" fmla="*/ 515722 w 1117"/>
                <a:gd name="T11" fmla="*/ 174417 h 897"/>
                <a:gd name="T12" fmla="*/ 529607 w 1117"/>
                <a:gd name="T13" fmla="*/ 207616 h 897"/>
                <a:gd name="T14" fmla="*/ 548946 w 1117"/>
                <a:gd name="T15" fmla="*/ 235859 h 897"/>
                <a:gd name="T16" fmla="*/ 553409 w 1117"/>
                <a:gd name="T17" fmla="*/ 264598 h 897"/>
                <a:gd name="T18" fmla="*/ 553409 w 1117"/>
                <a:gd name="T19" fmla="*/ 264598 h 897"/>
                <a:gd name="T20" fmla="*/ 525144 w 1117"/>
                <a:gd name="T21" fmla="*/ 283428 h 897"/>
                <a:gd name="T22" fmla="*/ 491919 w 1117"/>
                <a:gd name="T23" fmla="*/ 316626 h 897"/>
                <a:gd name="T24" fmla="*/ 435388 w 1117"/>
                <a:gd name="T25" fmla="*/ 406312 h 897"/>
                <a:gd name="T26" fmla="*/ 435388 w 1117"/>
                <a:gd name="T27" fmla="*/ 406312 h 897"/>
                <a:gd name="T28" fmla="*/ 355055 w 1117"/>
                <a:gd name="T29" fmla="*/ 425141 h 897"/>
                <a:gd name="T30" fmla="*/ 293565 w 1117"/>
                <a:gd name="T31" fmla="*/ 415727 h 897"/>
                <a:gd name="T32" fmla="*/ 236538 w 1117"/>
                <a:gd name="T33" fmla="*/ 443970 h 897"/>
                <a:gd name="T34" fmla="*/ 151741 w 1117"/>
                <a:gd name="T35" fmla="*/ 420186 h 897"/>
                <a:gd name="T36" fmla="*/ 38183 w 1117"/>
                <a:gd name="T37" fmla="*/ 377573 h 897"/>
                <a:gd name="T38" fmla="*/ 38183 w 1117"/>
                <a:gd name="T39" fmla="*/ 377573 h 897"/>
                <a:gd name="T40" fmla="*/ 57027 w 1117"/>
                <a:gd name="T41" fmla="*/ 330500 h 897"/>
                <a:gd name="T42" fmla="*/ 75871 w 1117"/>
                <a:gd name="T43" fmla="*/ 292842 h 897"/>
                <a:gd name="T44" fmla="*/ 47605 w 1117"/>
                <a:gd name="T45" fmla="*/ 188787 h 897"/>
                <a:gd name="T46" fmla="*/ 23803 w 1117"/>
                <a:gd name="T47" fmla="*/ 155588 h 897"/>
                <a:gd name="T48" fmla="*/ 4959 w 1117"/>
                <a:gd name="T49" fmla="*/ 108515 h 897"/>
                <a:gd name="T50" fmla="*/ 61986 w 1117"/>
                <a:gd name="T51" fmla="*/ 84731 h 897"/>
                <a:gd name="T52" fmla="*/ 161163 w 1117"/>
                <a:gd name="T53" fmla="*/ 99101 h 897"/>
                <a:gd name="T54" fmla="*/ 260340 w 1117"/>
                <a:gd name="T55" fmla="*/ 99101 h 897"/>
                <a:gd name="T56" fmla="*/ 307945 w 1117"/>
                <a:gd name="T57" fmla="*/ 117930 h 897"/>
                <a:gd name="T58" fmla="*/ 340674 w 1117"/>
                <a:gd name="T59" fmla="*/ 80271 h 897"/>
                <a:gd name="T60" fmla="*/ 355055 w 1117"/>
                <a:gd name="T61" fmla="*/ 0 h 8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7" h="897">
                  <a:moveTo>
                    <a:pt x="716" y="0"/>
                  </a:moveTo>
                  <a:lnTo>
                    <a:pt x="716" y="0"/>
                  </a:lnTo>
                  <a:cubicBezTo>
                    <a:pt x="744" y="9"/>
                    <a:pt x="763" y="9"/>
                    <a:pt x="792" y="38"/>
                  </a:cubicBezTo>
                  <a:cubicBezTo>
                    <a:pt x="840" y="105"/>
                    <a:pt x="888" y="57"/>
                    <a:pt x="945" y="95"/>
                  </a:cubicBezTo>
                  <a:cubicBezTo>
                    <a:pt x="954" y="105"/>
                    <a:pt x="954" y="181"/>
                    <a:pt x="964" y="200"/>
                  </a:cubicBezTo>
                  <a:cubicBezTo>
                    <a:pt x="983" y="257"/>
                    <a:pt x="1030" y="295"/>
                    <a:pt x="1040" y="352"/>
                  </a:cubicBezTo>
                  <a:cubicBezTo>
                    <a:pt x="1040" y="390"/>
                    <a:pt x="1040" y="400"/>
                    <a:pt x="1068" y="419"/>
                  </a:cubicBezTo>
                  <a:cubicBezTo>
                    <a:pt x="1088" y="438"/>
                    <a:pt x="1107" y="448"/>
                    <a:pt x="1107" y="476"/>
                  </a:cubicBezTo>
                  <a:cubicBezTo>
                    <a:pt x="1116" y="534"/>
                    <a:pt x="1116" y="534"/>
                    <a:pt x="1116" y="534"/>
                  </a:cubicBezTo>
                  <a:cubicBezTo>
                    <a:pt x="1097" y="553"/>
                    <a:pt x="1078" y="562"/>
                    <a:pt x="1059" y="572"/>
                  </a:cubicBezTo>
                  <a:cubicBezTo>
                    <a:pt x="1030" y="591"/>
                    <a:pt x="1011" y="619"/>
                    <a:pt x="992" y="639"/>
                  </a:cubicBezTo>
                  <a:cubicBezTo>
                    <a:pt x="926" y="686"/>
                    <a:pt x="916" y="762"/>
                    <a:pt x="878" y="820"/>
                  </a:cubicBezTo>
                  <a:cubicBezTo>
                    <a:pt x="830" y="839"/>
                    <a:pt x="763" y="877"/>
                    <a:pt x="716" y="858"/>
                  </a:cubicBezTo>
                  <a:cubicBezTo>
                    <a:pt x="678" y="829"/>
                    <a:pt x="630" y="791"/>
                    <a:pt x="592" y="839"/>
                  </a:cubicBezTo>
                  <a:cubicBezTo>
                    <a:pt x="563" y="877"/>
                    <a:pt x="534" y="896"/>
                    <a:pt x="477" y="896"/>
                  </a:cubicBezTo>
                  <a:cubicBezTo>
                    <a:pt x="420" y="896"/>
                    <a:pt x="363" y="867"/>
                    <a:pt x="306" y="848"/>
                  </a:cubicBezTo>
                  <a:cubicBezTo>
                    <a:pt x="239" y="820"/>
                    <a:pt x="153" y="801"/>
                    <a:pt x="77" y="762"/>
                  </a:cubicBezTo>
                  <a:cubicBezTo>
                    <a:pt x="86" y="724"/>
                    <a:pt x="96" y="696"/>
                    <a:pt x="115" y="667"/>
                  </a:cubicBezTo>
                  <a:cubicBezTo>
                    <a:pt x="125" y="639"/>
                    <a:pt x="153" y="610"/>
                    <a:pt x="153" y="591"/>
                  </a:cubicBezTo>
                  <a:cubicBezTo>
                    <a:pt x="153" y="534"/>
                    <a:pt x="153" y="410"/>
                    <a:pt x="96" y="381"/>
                  </a:cubicBezTo>
                  <a:cubicBezTo>
                    <a:pt x="67" y="362"/>
                    <a:pt x="58" y="343"/>
                    <a:pt x="48" y="314"/>
                  </a:cubicBezTo>
                  <a:cubicBezTo>
                    <a:pt x="39" y="286"/>
                    <a:pt x="0" y="238"/>
                    <a:pt x="10" y="219"/>
                  </a:cubicBezTo>
                  <a:cubicBezTo>
                    <a:pt x="20" y="171"/>
                    <a:pt x="96" y="190"/>
                    <a:pt x="125" y="171"/>
                  </a:cubicBezTo>
                  <a:cubicBezTo>
                    <a:pt x="182" y="162"/>
                    <a:pt x="267" y="181"/>
                    <a:pt x="325" y="200"/>
                  </a:cubicBezTo>
                  <a:cubicBezTo>
                    <a:pt x="392" y="219"/>
                    <a:pt x="458" y="200"/>
                    <a:pt x="525" y="200"/>
                  </a:cubicBezTo>
                  <a:cubicBezTo>
                    <a:pt x="573" y="200"/>
                    <a:pt x="592" y="219"/>
                    <a:pt x="621" y="238"/>
                  </a:cubicBezTo>
                  <a:cubicBezTo>
                    <a:pt x="668" y="267"/>
                    <a:pt x="668" y="181"/>
                    <a:pt x="687" y="162"/>
                  </a:cubicBezTo>
                  <a:cubicBezTo>
                    <a:pt x="725" y="95"/>
                    <a:pt x="706" y="57"/>
                    <a:pt x="71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9" name="Freeform 37">
              <a:extLst>
                <a:ext uri="{FF2B5EF4-FFF2-40B4-BE49-F238E27FC236}">
                  <a16:creationId xmlns:a16="http://schemas.microsoft.com/office/drawing/2014/main" id="{AE277F8C-1315-46F9-BFC1-D8FA7C5A1A5B}"/>
                </a:ext>
              </a:extLst>
            </p:cNvPr>
            <p:cNvSpPr>
              <a:spLocks noChangeArrowheads="1"/>
            </p:cNvSpPr>
            <p:nvPr/>
          </p:nvSpPr>
          <p:spPr bwMode="auto">
            <a:xfrm>
              <a:off x="5569610" y="3076174"/>
              <a:ext cx="212480" cy="230647"/>
            </a:xfrm>
            <a:custGeom>
              <a:avLst/>
              <a:gdLst>
                <a:gd name="T0" fmla="*/ 9443 w 859"/>
                <a:gd name="T1" fmla="*/ 104141 h 936"/>
                <a:gd name="T2" fmla="*/ 9443 w 859"/>
                <a:gd name="T3" fmla="*/ 104141 h 936"/>
                <a:gd name="T4" fmla="*/ 18886 w 859"/>
                <a:gd name="T5" fmla="*/ 113563 h 936"/>
                <a:gd name="T6" fmla="*/ 9443 w 859"/>
                <a:gd name="T7" fmla="*/ 156212 h 936"/>
                <a:gd name="T8" fmla="*/ 18886 w 859"/>
                <a:gd name="T9" fmla="*/ 165634 h 936"/>
                <a:gd name="T10" fmla="*/ 28329 w 859"/>
                <a:gd name="T11" fmla="*/ 175056 h 936"/>
                <a:gd name="T12" fmla="*/ 42742 w 859"/>
                <a:gd name="T13" fmla="*/ 188942 h 936"/>
                <a:gd name="T14" fmla="*/ 47215 w 859"/>
                <a:gd name="T15" fmla="*/ 203323 h 936"/>
                <a:gd name="T16" fmla="*/ 47215 w 859"/>
                <a:gd name="T17" fmla="*/ 203323 h 936"/>
                <a:gd name="T18" fmla="*/ 80514 w 859"/>
                <a:gd name="T19" fmla="*/ 217705 h 936"/>
                <a:gd name="T20" fmla="*/ 61628 w 859"/>
                <a:gd name="T21" fmla="*/ 245971 h 936"/>
                <a:gd name="T22" fmla="*/ 71071 w 859"/>
                <a:gd name="T23" fmla="*/ 264816 h 936"/>
                <a:gd name="T24" fmla="*/ 71071 w 859"/>
                <a:gd name="T25" fmla="*/ 293083 h 936"/>
                <a:gd name="T26" fmla="*/ 89957 w 859"/>
                <a:gd name="T27" fmla="*/ 349617 h 936"/>
                <a:gd name="T28" fmla="*/ 170471 w 859"/>
                <a:gd name="T29" fmla="*/ 368957 h 936"/>
                <a:gd name="T30" fmla="*/ 170471 w 859"/>
                <a:gd name="T31" fmla="*/ 397224 h 936"/>
                <a:gd name="T32" fmla="*/ 175441 w 859"/>
                <a:gd name="T33" fmla="*/ 416069 h 936"/>
                <a:gd name="T34" fmla="*/ 198800 w 859"/>
                <a:gd name="T35" fmla="*/ 434913 h 936"/>
                <a:gd name="T36" fmla="*/ 198800 w 859"/>
                <a:gd name="T37" fmla="*/ 444336 h 936"/>
                <a:gd name="T38" fmla="*/ 198800 w 859"/>
                <a:gd name="T39" fmla="*/ 453758 h 936"/>
                <a:gd name="T40" fmla="*/ 198800 w 859"/>
                <a:gd name="T41" fmla="*/ 453758 h 936"/>
                <a:gd name="T42" fmla="*/ 227627 w 859"/>
                <a:gd name="T43" fmla="*/ 449295 h 936"/>
                <a:gd name="T44" fmla="*/ 250986 w 859"/>
                <a:gd name="T45" fmla="*/ 425491 h 936"/>
                <a:gd name="T46" fmla="*/ 269872 w 859"/>
                <a:gd name="T47" fmla="*/ 430450 h 936"/>
                <a:gd name="T48" fmla="*/ 298698 w 859"/>
                <a:gd name="T49" fmla="*/ 425491 h 936"/>
                <a:gd name="T50" fmla="*/ 322057 w 859"/>
                <a:gd name="T51" fmla="*/ 421028 h 936"/>
                <a:gd name="T52" fmla="*/ 331997 w 859"/>
                <a:gd name="T53" fmla="*/ 430450 h 936"/>
                <a:gd name="T54" fmla="*/ 374242 w 859"/>
                <a:gd name="T55" fmla="*/ 425491 h 936"/>
                <a:gd name="T56" fmla="*/ 398098 w 859"/>
                <a:gd name="T57" fmla="*/ 392265 h 936"/>
                <a:gd name="T58" fmla="*/ 426427 w 859"/>
                <a:gd name="T59" fmla="*/ 392265 h 936"/>
                <a:gd name="T60" fmla="*/ 426427 w 859"/>
                <a:gd name="T61" fmla="*/ 392265 h 936"/>
                <a:gd name="T62" fmla="*/ 426427 w 859"/>
                <a:gd name="T63" fmla="*/ 368957 h 936"/>
                <a:gd name="T64" fmla="*/ 421954 w 859"/>
                <a:gd name="T65" fmla="*/ 349617 h 936"/>
                <a:gd name="T66" fmla="*/ 421954 w 859"/>
                <a:gd name="T67" fmla="*/ 331268 h 936"/>
                <a:gd name="T68" fmla="*/ 421954 w 859"/>
                <a:gd name="T69" fmla="*/ 321350 h 936"/>
                <a:gd name="T70" fmla="*/ 421954 w 859"/>
                <a:gd name="T71" fmla="*/ 321350 h 936"/>
                <a:gd name="T72" fmla="*/ 412511 w 859"/>
                <a:gd name="T73" fmla="*/ 302505 h 936"/>
                <a:gd name="T74" fmla="*/ 379212 w 859"/>
                <a:gd name="T75" fmla="*/ 203323 h 936"/>
                <a:gd name="T76" fmla="*/ 398098 w 859"/>
                <a:gd name="T77" fmla="*/ 184479 h 936"/>
                <a:gd name="T78" fmla="*/ 383685 w 859"/>
                <a:gd name="T79" fmla="*/ 170097 h 936"/>
                <a:gd name="T80" fmla="*/ 369769 w 859"/>
                <a:gd name="T81" fmla="*/ 151253 h 936"/>
                <a:gd name="T82" fmla="*/ 369769 w 859"/>
                <a:gd name="T83" fmla="*/ 113563 h 936"/>
                <a:gd name="T84" fmla="*/ 374242 w 859"/>
                <a:gd name="T85" fmla="*/ 89760 h 936"/>
                <a:gd name="T86" fmla="*/ 379212 w 859"/>
                <a:gd name="T87" fmla="*/ 42648 h 936"/>
                <a:gd name="T88" fmla="*/ 379212 w 859"/>
                <a:gd name="T89" fmla="*/ 42648 h 936"/>
                <a:gd name="T90" fmla="*/ 383685 w 859"/>
                <a:gd name="T91" fmla="*/ 4463 h 936"/>
                <a:gd name="T92" fmla="*/ 327027 w 859"/>
                <a:gd name="T93" fmla="*/ 0 h 936"/>
                <a:gd name="T94" fmla="*/ 327027 w 859"/>
                <a:gd name="T95" fmla="*/ 0 h 936"/>
                <a:gd name="T96" fmla="*/ 298698 w 859"/>
                <a:gd name="T97" fmla="*/ 14381 h 936"/>
                <a:gd name="T98" fmla="*/ 137172 w 859"/>
                <a:gd name="T99" fmla="*/ 33226 h 936"/>
                <a:gd name="T100" fmla="*/ 94927 w 859"/>
                <a:gd name="T101" fmla="*/ 47111 h 936"/>
                <a:gd name="T102" fmla="*/ 71071 w 859"/>
                <a:gd name="T103" fmla="*/ 52071 h 936"/>
                <a:gd name="T104" fmla="*/ 9443 w 859"/>
                <a:gd name="T105" fmla="*/ 104141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59" h="936">
                  <a:moveTo>
                    <a:pt x="19" y="210"/>
                  </a:moveTo>
                  <a:lnTo>
                    <a:pt x="19" y="210"/>
                  </a:lnTo>
                  <a:cubicBezTo>
                    <a:pt x="19" y="219"/>
                    <a:pt x="29" y="219"/>
                    <a:pt x="38" y="229"/>
                  </a:cubicBezTo>
                  <a:cubicBezTo>
                    <a:pt x="48" y="238"/>
                    <a:pt x="0" y="286"/>
                    <a:pt x="19" y="315"/>
                  </a:cubicBezTo>
                  <a:cubicBezTo>
                    <a:pt x="29" y="315"/>
                    <a:pt x="38" y="324"/>
                    <a:pt x="38" y="334"/>
                  </a:cubicBezTo>
                  <a:cubicBezTo>
                    <a:pt x="48" y="343"/>
                    <a:pt x="48" y="353"/>
                    <a:pt x="57" y="353"/>
                  </a:cubicBezTo>
                  <a:cubicBezTo>
                    <a:pt x="76" y="362"/>
                    <a:pt x="76" y="362"/>
                    <a:pt x="86" y="381"/>
                  </a:cubicBezTo>
                  <a:cubicBezTo>
                    <a:pt x="95" y="410"/>
                    <a:pt x="95" y="410"/>
                    <a:pt x="95" y="410"/>
                  </a:cubicBezTo>
                  <a:cubicBezTo>
                    <a:pt x="105" y="410"/>
                    <a:pt x="153" y="419"/>
                    <a:pt x="162" y="439"/>
                  </a:cubicBezTo>
                  <a:cubicBezTo>
                    <a:pt x="162" y="467"/>
                    <a:pt x="124" y="467"/>
                    <a:pt x="124" y="496"/>
                  </a:cubicBezTo>
                  <a:cubicBezTo>
                    <a:pt x="124" y="505"/>
                    <a:pt x="143" y="515"/>
                    <a:pt x="143" y="534"/>
                  </a:cubicBezTo>
                  <a:cubicBezTo>
                    <a:pt x="143" y="563"/>
                    <a:pt x="124" y="572"/>
                    <a:pt x="143" y="591"/>
                  </a:cubicBezTo>
                  <a:cubicBezTo>
                    <a:pt x="248" y="610"/>
                    <a:pt x="181" y="639"/>
                    <a:pt x="181" y="705"/>
                  </a:cubicBezTo>
                  <a:cubicBezTo>
                    <a:pt x="181" y="801"/>
                    <a:pt x="276" y="744"/>
                    <a:pt x="343" y="744"/>
                  </a:cubicBezTo>
                  <a:cubicBezTo>
                    <a:pt x="343" y="763"/>
                    <a:pt x="343" y="782"/>
                    <a:pt x="343" y="801"/>
                  </a:cubicBezTo>
                  <a:cubicBezTo>
                    <a:pt x="343" y="810"/>
                    <a:pt x="343" y="830"/>
                    <a:pt x="353" y="839"/>
                  </a:cubicBezTo>
                  <a:cubicBezTo>
                    <a:pt x="372" y="849"/>
                    <a:pt x="400" y="849"/>
                    <a:pt x="400" y="877"/>
                  </a:cubicBezTo>
                  <a:cubicBezTo>
                    <a:pt x="400" y="877"/>
                    <a:pt x="400" y="887"/>
                    <a:pt x="400" y="896"/>
                  </a:cubicBezTo>
                  <a:cubicBezTo>
                    <a:pt x="400" y="906"/>
                    <a:pt x="400" y="915"/>
                    <a:pt x="400" y="915"/>
                  </a:cubicBezTo>
                  <a:cubicBezTo>
                    <a:pt x="429" y="906"/>
                    <a:pt x="420" y="896"/>
                    <a:pt x="458" y="906"/>
                  </a:cubicBezTo>
                  <a:cubicBezTo>
                    <a:pt x="505" y="935"/>
                    <a:pt x="477" y="858"/>
                    <a:pt x="505" y="858"/>
                  </a:cubicBezTo>
                  <a:cubicBezTo>
                    <a:pt x="525" y="858"/>
                    <a:pt x="534" y="858"/>
                    <a:pt x="543" y="868"/>
                  </a:cubicBezTo>
                  <a:cubicBezTo>
                    <a:pt x="572" y="868"/>
                    <a:pt x="582" y="839"/>
                    <a:pt x="601" y="858"/>
                  </a:cubicBezTo>
                  <a:cubicBezTo>
                    <a:pt x="630" y="877"/>
                    <a:pt x="620" y="858"/>
                    <a:pt x="648" y="849"/>
                  </a:cubicBezTo>
                  <a:cubicBezTo>
                    <a:pt x="658" y="849"/>
                    <a:pt x="658" y="858"/>
                    <a:pt x="668" y="868"/>
                  </a:cubicBezTo>
                  <a:cubicBezTo>
                    <a:pt x="696" y="877"/>
                    <a:pt x="734" y="877"/>
                    <a:pt x="753" y="858"/>
                  </a:cubicBezTo>
                  <a:cubicBezTo>
                    <a:pt x="772" y="849"/>
                    <a:pt x="772" y="810"/>
                    <a:pt x="801" y="791"/>
                  </a:cubicBezTo>
                  <a:cubicBezTo>
                    <a:pt x="858" y="791"/>
                    <a:pt x="858" y="791"/>
                    <a:pt x="858" y="791"/>
                  </a:cubicBezTo>
                  <a:cubicBezTo>
                    <a:pt x="858" y="772"/>
                    <a:pt x="858" y="763"/>
                    <a:pt x="858" y="744"/>
                  </a:cubicBezTo>
                  <a:cubicBezTo>
                    <a:pt x="858" y="734"/>
                    <a:pt x="849" y="715"/>
                    <a:pt x="849" y="705"/>
                  </a:cubicBezTo>
                  <a:cubicBezTo>
                    <a:pt x="849" y="696"/>
                    <a:pt x="858" y="677"/>
                    <a:pt x="849" y="668"/>
                  </a:cubicBezTo>
                  <a:cubicBezTo>
                    <a:pt x="849" y="668"/>
                    <a:pt x="849" y="658"/>
                    <a:pt x="849" y="648"/>
                  </a:cubicBezTo>
                  <a:cubicBezTo>
                    <a:pt x="830" y="610"/>
                    <a:pt x="830" y="610"/>
                    <a:pt x="830" y="610"/>
                  </a:cubicBezTo>
                  <a:cubicBezTo>
                    <a:pt x="810" y="572"/>
                    <a:pt x="715" y="439"/>
                    <a:pt x="763" y="410"/>
                  </a:cubicBezTo>
                  <a:cubicBezTo>
                    <a:pt x="772" y="401"/>
                    <a:pt x="792" y="372"/>
                    <a:pt x="801" y="372"/>
                  </a:cubicBezTo>
                  <a:cubicBezTo>
                    <a:pt x="801" y="362"/>
                    <a:pt x="772" y="353"/>
                    <a:pt x="772" y="343"/>
                  </a:cubicBezTo>
                  <a:cubicBezTo>
                    <a:pt x="763" y="334"/>
                    <a:pt x="753" y="324"/>
                    <a:pt x="744" y="305"/>
                  </a:cubicBezTo>
                  <a:cubicBezTo>
                    <a:pt x="734" y="286"/>
                    <a:pt x="763" y="257"/>
                    <a:pt x="744" y="229"/>
                  </a:cubicBezTo>
                  <a:cubicBezTo>
                    <a:pt x="734" y="210"/>
                    <a:pt x="744" y="200"/>
                    <a:pt x="753" y="181"/>
                  </a:cubicBezTo>
                  <a:cubicBezTo>
                    <a:pt x="763" y="86"/>
                    <a:pt x="763" y="86"/>
                    <a:pt x="763" y="86"/>
                  </a:cubicBezTo>
                  <a:cubicBezTo>
                    <a:pt x="772" y="9"/>
                    <a:pt x="772" y="9"/>
                    <a:pt x="772" y="9"/>
                  </a:cubicBezTo>
                  <a:cubicBezTo>
                    <a:pt x="658" y="0"/>
                    <a:pt x="658" y="0"/>
                    <a:pt x="658" y="0"/>
                  </a:cubicBezTo>
                  <a:cubicBezTo>
                    <a:pt x="601" y="29"/>
                    <a:pt x="601" y="29"/>
                    <a:pt x="601" y="29"/>
                  </a:cubicBezTo>
                  <a:cubicBezTo>
                    <a:pt x="496" y="95"/>
                    <a:pt x="391" y="19"/>
                    <a:pt x="276" y="67"/>
                  </a:cubicBezTo>
                  <a:cubicBezTo>
                    <a:pt x="248" y="86"/>
                    <a:pt x="229" y="67"/>
                    <a:pt x="191" y="95"/>
                  </a:cubicBezTo>
                  <a:cubicBezTo>
                    <a:pt x="172" y="105"/>
                    <a:pt x="153" y="95"/>
                    <a:pt x="143" y="105"/>
                  </a:cubicBezTo>
                  <a:cubicBezTo>
                    <a:pt x="95" y="124"/>
                    <a:pt x="76" y="200"/>
                    <a:pt x="19" y="21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0" name="Freeform 38">
              <a:extLst>
                <a:ext uri="{FF2B5EF4-FFF2-40B4-BE49-F238E27FC236}">
                  <a16:creationId xmlns:a16="http://schemas.microsoft.com/office/drawing/2014/main" id="{8C30FF4A-A8DC-453E-92C6-807E2FC6ECED}"/>
                </a:ext>
              </a:extLst>
            </p:cNvPr>
            <p:cNvSpPr>
              <a:spLocks noChangeArrowheads="1"/>
            </p:cNvSpPr>
            <p:nvPr/>
          </p:nvSpPr>
          <p:spPr bwMode="auto">
            <a:xfrm>
              <a:off x="5286040" y="3177280"/>
              <a:ext cx="381516" cy="356240"/>
            </a:xfrm>
            <a:custGeom>
              <a:avLst/>
              <a:gdLst>
                <a:gd name="T0" fmla="*/ 614506 w 1545"/>
                <a:gd name="T1" fmla="*/ 0 h 1440"/>
                <a:gd name="T2" fmla="*/ 614506 w 1545"/>
                <a:gd name="T3" fmla="*/ 0 h 1440"/>
                <a:gd name="T4" fmla="*/ 647736 w 1545"/>
                <a:gd name="T5" fmla="*/ 14419 h 1440"/>
                <a:gd name="T6" fmla="*/ 628889 w 1545"/>
                <a:gd name="T7" fmla="*/ 42759 h 1440"/>
                <a:gd name="T8" fmla="*/ 638313 w 1545"/>
                <a:gd name="T9" fmla="*/ 61652 h 1440"/>
                <a:gd name="T10" fmla="*/ 638313 w 1545"/>
                <a:gd name="T11" fmla="*/ 89993 h 1440"/>
                <a:gd name="T12" fmla="*/ 657160 w 1545"/>
                <a:gd name="T13" fmla="*/ 146673 h 1440"/>
                <a:gd name="T14" fmla="*/ 737507 w 1545"/>
                <a:gd name="T15" fmla="*/ 166064 h 1440"/>
                <a:gd name="T16" fmla="*/ 737507 w 1545"/>
                <a:gd name="T17" fmla="*/ 194404 h 1440"/>
                <a:gd name="T18" fmla="*/ 742466 w 1545"/>
                <a:gd name="T19" fmla="*/ 213297 h 1440"/>
                <a:gd name="T20" fmla="*/ 765777 w 1545"/>
                <a:gd name="T21" fmla="*/ 232191 h 1440"/>
                <a:gd name="T22" fmla="*/ 765777 w 1545"/>
                <a:gd name="T23" fmla="*/ 241638 h 1440"/>
                <a:gd name="T24" fmla="*/ 765777 w 1545"/>
                <a:gd name="T25" fmla="*/ 251084 h 1440"/>
                <a:gd name="T26" fmla="*/ 765777 w 1545"/>
                <a:gd name="T27" fmla="*/ 251084 h 1440"/>
                <a:gd name="T28" fmla="*/ 765777 w 1545"/>
                <a:gd name="T29" fmla="*/ 270475 h 1440"/>
                <a:gd name="T30" fmla="*/ 747426 w 1545"/>
                <a:gd name="T31" fmla="*/ 284396 h 1440"/>
                <a:gd name="T32" fmla="*/ 747426 w 1545"/>
                <a:gd name="T33" fmla="*/ 308262 h 1440"/>
                <a:gd name="T34" fmla="*/ 742466 w 1545"/>
                <a:gd name="T35" fmla="*/ 346049 h 1440"/>
                <a:gd name="T36" fmla="*/ 742466 w 1545"/>
                <a:gd name="T37" fmla="*/ 374886 h 1440"/>
                <a:gd name="T38" fmla="*/ 742466 w 1545"/>
                <a:gd name="T39" fmla="*/ 374886 h 1440"/>
                <a:gd name="T40" fmla="*/ 709236 w 1545"/>
                <a:gd name="T41" fmla="*/ 379361 h 1440"/>
                <a:gd name="T42" fmla="*/ 680966 w 1545"/>
                <a:gd name="T43" fmla="*/ 383836 h 1440"/>
                <a:gd name="T44" fmla="*/ 662119 w 1545"/>
                <a:gd name="T45" fmla="*/ 369914 h 1440"/>
                <a:gd name="T46" fmla="*/ 614506 w 1545"/>
                <a:gd name="T47" fmla="*/ 450460 h 1440"/>
                <a:gd name="T48" fmla="*/ 595659 w 1545"/>
                <a:gd name="T49" fmla="*/ 526531 h 1440"/>
                <a:gd name="T50" fmla="*/ 595659 w 1545"/>
                <a:gd name="T51" fmla="*/ 526531 h 1440"/>
                <a:gd name="T52" fmla="*/ 562925 w 1545"/>
                <a:gd name="T53" fmla="*/ 521559 h 1440"/>
                <a:gd name="T54" fmla="*/ 553006 w 1545"/>
                <a:gd name="T55" fmla="*/ 521559 h 1440"/>
                <a:gd name="T56" fmla="*/ 539119 w 1545"/>
                <a:gd name="T57" fmla="*/ 526531 h 1440"/>
                <a:gd name="T58" fmla="*/ 520272 w 1545"/>
                <a:gd name="T59" fmla="*/ 516587 h 1440"/>
                <a:gd name="T60" fmla="*/ 496466 w 1545"/>
                <a:gd name="T61" fmla="*/ 531006 h 1440"/>
                <a:gd name="T62" fmla="*/ 411159 w 1545"/>
                <a:gd name="T63" fmla="*/ 611552 h 1440"/>
                <a:gd name="T64" fmla="*/ 311965 w 1545"/>
                <a:gd name="T65" fmla="*/ 649339 h 1440"/>
                <a:gd name="T66" fmla="*/ 231618 w 1545"/>
                <a:gd name="T67" fmla="*/ 649339 h 1440"/>
                <a:gd name="T68" fmla="*/ 151271 w 1545"/>
                <a:gd name="T69" fmla="*/ 611552 h 1440"/>
                <a:gd name="T70" fmla="*/ 75387 w 1545"/>
                <a:gd name="T71" fmla="*/ 668729 h 1440"/>
                <a:gd name="T72" fmla="*/ 37694 w 1545"/>
                <a:gd name="T73" fmla="*/ 625970 h 1440"/>
                <a:gd name="T74" fmla="*/ 37694 w 1545"/>
                <a:gd name="T75" fmla="*/ 625970 h 1440"/>
                <a:gd name="T76" fmla="*/ 28270 w 1545"/>
                <a:gd name="T77" fmla="*/ 545425 h 1440"/>
                <a:gd name="T78" fmla="*/ 37694 w 1545"/>
                <a:gd name="T79" fmla="*/ 502666 h 1440"/>
                <a:gd name="T80" fmla="*/ 32734 w 1545"/>
                <a:gd name="T81" fmla="*/ 360467 h 1440"/>
                <a:gd name="T82" fmla="*/ 18847 w 1545"/>
                <a:gd name="T83" fmla="*/ 312737 h 1440"/>
                <a:gd name="T84" fmla="*/ 4464 w 1545"/>
                <a:gd name="T85" fmla="*/ 232191 h 1440"/>
                <a:gd name="T86" fmla="*/ 4464 w 1545"/>
                <a:gd name="T87" fmla="*/ 179985 h 1440"/>
                <a:gd name="T88" fmla="*/ 4464 w 1545"/>
                <a:gd name="T89" fmla="*/ 179985 h 1440"/>
                <a:gd name="T90" fmla="*/ 65964 w 1545"/>
                <a:gd name="T91" fmla="*/ 170538 h 1440"/>
                <a:gd name="T92" fmla="*/ 118041 w 1545"/>
                <a:gd name="T93" fmla="*/ 151645 h 1440"/>
                <a:gd name="T94" fmla="*/ 151271 w 1545"/>
                <a:gd name="T95" fmla="*/ 156617 h 1440"/>
                <a:gd name="T96" fmla="*/ 255424 w 1545"/>
                <a:gd name="T97" fmla="*/ 137723 h 1440"/>
                <a:gd name="T98" fmla="*/ 311965 w 1545"/>
                <a:gd name="T99" fmla="*/ 151645 h 1440"/>
                <a:gd name="T100" fmla="*/ 425542 w 1545"/>
                <a:gd name="T101" fmla="*/ 89993 h 1440"/>
                <a:gd name="T102" fmla="*/ 468195 w 1545"/>
                <a:gd name="T103" fmla="*/ 99439 h 1440"/>
                <a:gd name="T104" fmla="*/ 539119 w 1545"/>
                <a:gd name="T105" fmla="*/ 94965 h 1440"/>
                <a:gd name="T106" fmla="*/ 581772 w 1545"/>
                <a:gd name="T107" fmla="*/ 71099 h 1440"/>
                <a:gd name="T108" fmla="*/ 586236 w 1545"/>
                <a:gd name="T109" fmla="*/ 42759 h 1440"/>
                <a:gd name="T110" fmla="*/ 591196 w 1545"/>
                <a:gd name="T111" fmla="*/ 28340 h 1440"/>
                <a:gd name="T112" fmla="*/ 595659 w 1545"/>
                <a:gd name="T113" fmla="*/ 14419 h 1440"/>
                <a:gd name="T114" fmla="*/ 614506 w 1545"/>
                <a:gd name="T115" fmla="*/ 0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5" h="1440">
                  <a:moveTo>
                    <a:pt x="1239" y="0"/>
                  </a:moveTo>
                  <a:lnTo>
                    <a:pt x="1239" y="0"/>
                  </a:lnTo>
                  <a:cubicBezTo>
                    <a:pt x="1249" y="0"/>
                    <a:pt x="1297" y="9"/>
                    <a:pt x="1306" y="29"/>
                  </a:cubicBezTo>
                  <a:cubicBezTo>
                    <a:pt x="1306" y="57"/>
                    <a:pt x="1268" y="57"/>
                    <a:pt x="1268" y="86"/>
                  </a:cubicBezTo>
                  <a:cubicBezTo>
                    <a:pt x="1268" y="95"/>
                    <a:pt x="1287" y="105"/>
                    <a:pt x="1287" y="124"/>
                  </a:cubicBezTo>
                  <a:cubicBezTo>
                    <a:pt x="1287" y="153"/>
                    <a:pt x="1268" y="162"/>
                    <a:pt x="1287" y="181"/>
                  </a:cubicBezTo>
                  <a:cubicBezTo>
                    <a:pt x="1392" y="200"/>
                    <a:pt x="1325" y="229"/>
                    <a:pt x="1325" y="295"/>
                  </a:cubicBezTo>
                  <a:cubicBezTo>
                    <a:pt x="1325" y="391"/>
                    <a:pt x="1420" y="334"/>
                    <a:pt x="1487" y="334"/>
                  </a:cubicBezTo>
                  <a:cubicBezTo>
                    <a:pt x="1487" y="353"/>
                    <a:pt x="1487" y="372"/>
                    <a:pt x="1487" y="391"/>
                  </a:cubicBezTo>
                  <a:cubicBezTo>
                    <a:pt x="1487" y="400"/>
                    <a:pt x="1487" y="420"/>
                    <a:pt x="1497" y="429"/>
                  </a:cubicBezTo>
                  <a:cubicBezTo>
                    <a:pt x="1516" y="439"/>
                    <a:pt x="1544" y="439"/>
                    <a:pt x="1544" y="467"/>
                  </a:cubicBezTo>
                  <a:cubicBezTo>
                    <a:pt x="1544" y="467"/>
                    <a:pt x="1544" y="477"/>
                    <a:pt x="1544" y="486"/>
                  </a:cubicBezTo>
                  <a:cubicBezTo>
                    <a:pt x="1544" y="496"/>
                    <a:pt x="1544" y="505"/>
                    <a:pt x="1544" y="505"/>
                  </a:cubicBezTo>
                  <a:cubicBezTo>
                    <a:pt x="1544" y="544"/>
                    <a:pt x="1544" y="544"/>
                    <a:pt x="1544" y="544"/>
                  </a:cubicBezTo>
                  <a:cubicBezTo>
                    <a:pt x="1535" y="572"/>
                    <a:pt x="1525" y="553"/>
                    <a:pt x="1507" y="572"/>
                  </a:cubicBezTo>
                  <a:cubicBezTo>
                    <a:pt x="1507" y="591"/>
                    <a:pt x="1507" y="601"/>
                    <a:pt x="1507" y="620"/>
                  </a:cubicBezTo>
                  <a:cubicBezTo>
                    <a:pt x="1497" y="639"/>
                    <a:pt x="1507" y="667"/>
                    <a:pt x="1497" y="696"/>
                  </a:cubicBezTo>
                  <a:cubicBezTo>
                    <a:pt x="1497" y="715"/>
                    <a:pt x="1487" y="734"/>
                    <a:pt x="1497" y="754"/>
                  </a:cubicBezTo>
                  <a:cubicBezTo>
                    <a:pt x="1459" y="763"/>
                    <a:pt x="1459" y="744"/>
                    <a:pt x="1430" y="763"/>
                  </a:cubicBezTo>
                  <a:cubicBezTo>
                    <a:pt x="1420" y="772"/>
                    <a:pt x="1382" y="782"/>
                    <a:pt x="1373" y="772"/>
                  </a:cubicBezTo>
                  <a:cubicBezTo>
                    <a:pt x="1354" y="772"/>
                    <a:pt x="1354" y="754"/>
                    <a:pt x="1335" y="744"/>
                  </a:cubicBezTo>
                  <a:cubicBezTo>
                    <a:pt x="1258" y="725"/>
                    <a:pt x="1239" y="858"/>
                    <a:pt x="1239" y="906"/>
                  </a:cubicBezTo>
                  <a:cubicBezTo>
                    <a:pt x="1230" y="963"/>
                    <a:pt x="1211" y="1011"/>
                    <a:pt x="1201" y="1059"/>
                  </a:cubicBezTo>
                  <a:cubicBezTo>
                    <a:pt x="1135" y="1049"/>
                    <a:pt x="1135" y="1049"/>
                    <a:pt x="1135" y="1049"/>
                  </a:cubicBezTo>
                  <a:cubicBezTo>
                    <a:pt x="1125" y="1049"/>
                    <a:pt x="1125" y="1049"/>
                    <a:pt x="1115" y="1049"/>
                  </a:cubicBezTo>
                  <a:cubicBezTo>
                    <a:pt x="1106" y="1049"/>
                    <a:pt x="1106" y="1059"/>
                    <a:pt x="1087" y="1059"/>
                  </a:cubicBezTo>
                  <a:cubicBezTo>
                    <a:pt x="1077" y="1059"/>
                    <a:pt x="1068" y="1049"/>
                    <a:pt x="1049" y="1039"/>
                  </a:cubicBezTo>
                  <a:cubicBezTo>
                    <a:pt x="1039" y="1039"/>
                    <a:pt x="1020" y="1059"/>
                    <a:pt x="1001" y="1068"/>
                  </a:cubicBezTo>
                  <a:cubicBezTo>
                    <a:pt x="934" y="1106"/>
                    <a:pt x="829" y="1135"/>
                    <a:pt x="829" y="1230"/>
                  </a:cubicBezTo>
                  <a:cubicBezTo>
                    <a:pt x="829" y="1326"/>
                    <a:pt x="686" y="1278"/>
                    <a:pt x="629" y="1306"/>
                  </a:cubicBezTo>
                  <a:cubicBezTo>
                    <a:pt x="562" y="1335"/>
                    <a:pt x="543" y="1306"/>
                    <a:pt x="467" y="1306"/>
                  </a:cubicBezTo>
                  <a:cubicBezTo>
                    <a:pt x="410" y="1306"/>
                    <a:pt x="343" y="1192"/>
                    <a:pt x="305" y="1230"/>
                  </a:cubicBezTo>
                  <a:cubicBezTo>
                    <a:pt x="257" y="1297"/>
                    <a:pt x="238" y="1439"/>
                    <a:pt x="152" y="1345"/>
                  </a:cubicBezTo>
                  <a:cubicBezTo>
                    <a:pt x="76" y="1259"/>
                    <a:pt x="76" y="1259"/>
                    <a:pt x="76" y="1259"/>
                  </a:cubicBezTo>
                  <a:cubicBezTo>
                    <a:pt x="76" y="1221"/>
                    <a:pt x="47" y="1135"/>
                    <a:pt x="57" y="1097"/>
                  </a:cubicBezTo>
                  <a:cubicBezTo>
                    <a:pt x="76" y="1068"/>
                    <a:pt x="85" y="1049"/>
                    <a:pt x="76" y="1011"/>
                  </a:cubicBezTo>
                  <a:cubicBezTo>
                    <a:pt x="66" y="725"/>
                    <a:pt x="66" y="725"/>
                    <a:pt x="66" y="725"/>
                  </a:cubicBezTo>
                  <a:cubicBezTo>
                    <a:pt x="66" y="687"/>
                    <a:pt x="47" y="667"/>
                    <a:pt x="38" y="629"/>
                  </a:cubicBezTo>
                  <a:cubicBezTo>
                    <a:pt x="19" y="563"/>
                    <a:pt x="0" y="534"/>
                    <a:pt x="9" y="467"/>
                  </a:cubicBezTo>
                  <a:cubicBezTo>
                    <a:pt x="9" y="429"/>
                    <a:pt x="19" y="391"/>
                    <a:pt x="9" y="362"/>
                  </a:cubicBezTo>
                  <a:cubicBezTo>
                    <a:pt x="133" y="343"/>
                    <a:pt x="133" y="343"/>
                    <a:pt x="133" y="343"/>
                  </a:cubicBezTo>
                  <a:cubicBezTo>
                    <a:pt x="181" y="353"/>
                    <a:pt x="200" y="353"/>
                    <a:pt x="238" y="305"/>
                  </a:cubicBezTo>
                  <a:cubicBezTo>
                    <a:pt x="257" y="277"/>
                    <a:pt x="276" y="305"/>
                    <a:pt x="305" y="315"/>
                  </a:cubicBezTo>
                  <a:cubicBezTo>
                    <a:pt x="362" y="343"/>
                    <a:pt x="457" y="305"/>
                    <a:pt x="515" y="277"/>
                  </a:cubicBezTo>
                  <a:cubicBezTo>
                    <a:pt x="543" y="258"/>
                    <a:pt x="600" y="295"/>
                    <a:pt x="629" y="305"/>
                  </a:cubicBezTo>
                  <a:cubicBezTo>
                    <a:pt x="753" y="353"/>
                    <a:pt x="782" y="229"/>
                    <a:pt x="858" y="181"/>
                  </a:cubicBezTo>
                  <a:cubicBezTo>
                    <a:pt x="886" y="162"/>
                    <a:pt x="915" y="181"/>
                    <a:pt x="944" y="200"/>
                  </a:cubicBezTo>
                  <a:cubicBezTo>
                    <a:pt x="991" y="219"/>
                    <a:pt x="1039" y="210"/>
                    <a:pt x="1087" y="191"/>
                  </a:cubicBezTo>
                  <a:cubicBezTo>
                    <a:pt x="1173" y="143"/>
                    <a:pt x="1173" y="143"/>
                    <a:pt x="1173" y="143"/>
                  </a:cubicBezTo>
                  <a:cubicBezTo>
                    <a:pt x="1182" y="124"/>
                    <a:pt x="1192" y="105"/>
                    <a:pt x="1182" y="86"/>
                  </a:cubicBezTo>
                  <a:cubicBezTo>
                    <a:pt x="1182" y="76"/>
                    <a:pt x="1182" y="67"/>
                    <a:pt x="1192" y="57"/>
                  </a:cubicBezTo>
                  <a:cubicBezTo>
                    <a:pt x="1192" y="48"/>
                    <a:pt x="1192" y="38"/>
                    <a:pt x="1201" y="29"/>
                  </a:cubicBezTo>
                  <a:cubicBezTo>
                    <a:pt x="1239" y="0"/>
                    <a:pt x="1239" y="0"/>
                    <a:pt x="1239"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1" name="Freeform 39">
              <a:extLst>
                <a:ext uri="{FF2B5EF4-FFF2-40B4-BE49-F238E27FC236}">
                  <a16:creationId xmlns:a16="http://schemas.microsoft.com/office/drawing/2014/main" id="{F5167D83-6BA1-4FEC-8A45-7B73C620E6F3}"/>
                </a:ext>
              </a:extLst>
            </p:cNvPr>
            <p:cNvSpPr>
              <a:spLocks noChangeArrowheads="1"/>
            </p:cNvSpPr>
            <p:nvPr/>
          </p:nvSpPr>
          <p:spPr bwMode="auto">
            <a:xfrm>
              <a:off x="5653338" y="3271277"/>
              <a:ext cx="165086" cy="135071"/>
            </a:xfrm>
            <a:custGeom>
              <a:avLst/>
              <a:gdLst>
                <a:gd name="T0" fmla="*/ 28354 w 669"/>
                <a:gd name="T1" fmla="*/ 61772 h 545"/>
                <a:gd name="T2" fmla="*/ 28354 w 669"/>
                <a:gd name="T3" fmla="*/ 61772 h 545"/>
                <a:gd name="T4" fmla="*/ 57205 w 669"/>
                <a:gd name="T5" fmla="*/ 57288 h 545"/>
                <a:gd name="T6" fmla="*/ 80584 w 669"/>
                <a:gd name="T7" fmla="*/ 33377 h 545"/>
                <a:gd name="T8" fmla="*/ 99486 w 669"/>
                <a:gd name="T9" fmla="*/ 38358 h 545"/>
                <a:gd name="T10" fmla="*/ 128337 w 669"/>
                <a:gd name="T11" fmla="*/ 33377 h 545"/>
                <a:gd name="T12" fmla="*/ 151716 w 669"/>
                <a:gd name="T13" fmla="*/ 28893 h 545"/>
                <a:gd name="T14" fmla="*/ 161665 w 669"/>
                <a:gd name="T15" fmla="*/ 38358 h 545"/>
                <a:gd name="T16" fmla="*/ 203947 w 669"/>
                <a:gd name="T17" fmla="*/ 33377 h 545"/>
                <a:gd name="T18" fmla="*/ 227823 w 669"/>
                <a:gd name="T19" fmla="*/ 0 h 545"/>
                <a:gd name="T20" fmla="*/ 256177 w 669"/>
                <a:gd name="T21" fmla="*/ 0 h 545"/>
                <a:gd name="T22" fmla="*/ 256177 w 669"/>
                <a:gd name="T23" fmla="*/ 0 h 545"/>
                <a:gd name="T24" fmla="*/ 256177 w 669"/>
                <a:gd name="T25" fmla="*/ 42842 h 545"/>
                <a:gd name="T26" fmla="*/ 265628 w 669"/>
                <a:gd name="T27" fmla="*/ 61772 h 545"/>
                <a:gd name="T28" fmla="*/ 284530 w 669"/>
                <a:gd name="T29" fmla="*/ 90665 h 545"/>
                <a:gd name="T30" fmla="*/ 298956 w 669"/>
                <a:gd name="T31" fmla="*/ 119060 h 545"/>
                <a:gd name="T32" fmla="*/ 303930 w 669"/>
                <a:gd name="T33" fmla="*/ 137990 h 545"/>
                <a:gd name="T34" fmla="*/ 317858 w 669"/>
                <a:gd name="T35" fmla="*/ 156920 h 545"/>
                <a:gd name="T36" fmla="*/ 317858 w 669"/>
                <a:gd name="T37" fmla="*/ 204744 h 545"/>
                <a:gd name="T38" fmla="*/ 317858 w 669"/>
                <a:gd name="T39" fmla="*/ 204744 h 545"/>
                <a:gd name="T40" fmla="*/ 208921 w 669"/>
                <a:gd name="T41" fmla="*/ 194780 h 545"/>
                <a:gd name="T42" fmla="*/ 161665 w 669"/>
                <a:gd name="T43" fmla="*/ 218692 h 545"/>
                <a:gd name="T44" fmla="*/ 47753 w 669"/>
                <a:gd name="T45" fmla="*/ 270999 h 545"/>
                <a:gd name="T46" fmla="*/ 47753 w 669"/>
                <a:gd name="T47" fmla="*/ 270999 h 545"/>
                <a:gd name="T48" fmla="*/ 38302 w 669"/>
                <a:gd name="T49" fmla="*/ 228157 h 545"/>
                <a:gd name="T50" fmla="*/ 18902 w 669"/>
                <a:gd name="T51" fmla="*/ 199762 h 545"/>
                <a:gd name="T52" fmla="*/ 4974 w 669"/>
                <a:gd name="T53" fmla="*/ 185814 h 545"/>
                <a:gd name="T54" fmla="*/ 4974 w 669"/>
                <a:gd name="T55" fmla="*/ 185814 h 545"/>
                <a:gd name="T56" fmla="*/ 4974 w 669"/>
                <a:gd name="T57" fmla="*/ 156920 h 545"/>
                <a:gd name="T58" fmla="*/ 9949 w 669"/>
                <a:gd name="T59" fmla="*/ 119060 h 545"/>
                <a:gd name="T60" fmla="*/ 9949 w 669"/>
                <a:gd name="T61" fmla="*/ 95148 h 545"/>
                <a:gd name="T62" fmla="*/ 28354 w 669"/>
                <a:gd name="T63" fmla="*/ 81200 h 545"/>
                <a:gd name="T64" fmla="*/ 28354 w 669"/>
                <a:gd name="T65" fmla="*/ 61772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9" h="545">
                  <a:moveTo>
                    <a:pt x="57" y="124"/>
                  </a:moveTo>
                  <a:lnTo>
                    <a:pt x="57" y="124"/>
                  </a:lnTo>
                  <a:cubicBezTo>
                    <a:pt x="86" y="115"/>
                    <a:pt x="77" y="105"/>
                    <a:pt x="115" y="115"/>
                  </a:cubicBezTo>
                  <a:cubicBezTo>
                    <a:pt x="162" y="144"/>
                    <a:pt x="134" y="67"/>
                    <a:pt x="162" y="67"/>
                  </a:cubicBezTo>
                  <a:cubicBezTo>
                    <a:pt x="182" y="67"/>
                    <a:pt x="191" y="67"/>
                    <a:pt x="200" y="77"/>
                  </a:cubicBezTo>
                  <a:cubicBezTo>
                    <a:pt x="229" y="77"/>
                    <a:pt x="239" y="48"/>
                    <a:pt x="258" y="67"/>
                  </a:cubicBezTo>
                  <a:cubicBezTo>
                    <a:pt x="287" y="86"/>
                    <a:pt x="277" y="67"/>
                    <a:pt x="305" y="58"/>
                  </a:cubicBezTo>
                  <a:cubicBezTo>
                    <a:pt x="315" y="58"/>
                    <a:pt x="315" y="67"/>
                    <a:pt x="325" y="77"/>
                  </a:cubicBezTo>
                  <a:cubicBezTo>
                    <a:pt x="353" y="86"/>
                    <a:pt x="391" y="86"/>
                    <a:pt x="410" y="67"/>
                  </a:cubicBezTo>
                  <a:cubicBezTo>
                    <a:pt x="429" y="58"/>
                    <a:pt x="429" y="19"/>
                    <a:pt x="458" y="0"/>
                  </a:cubicBezTo>
                  <a:cubicBezTo>
                    <a:pt x="515" y="0"/>
                    <a:pt x="515" y="0"/>
                    <a:pt x="515" y="0"/>
                  </a:cubicBezTo>
                  <a:cubicBezTo>
                    <a:pt x="515" y="86"/>
                    <a:pt x="515" y="86"/>
                    <a:pt x="515" y="86"/>
                  </a:cubicBezTo>
                  <a:cubicBezTo>
                    <a:pt x="525" y="96"/>
                    <a:pt x="525" y="105"/>
                    <a:pt x="534" y="124"/>
                  </a:cubicBezTo>
                  <a:cubicBezTo>
                    <a:pt x="544" y="144"/>
                    <a:pt x="572" y="144"/>
                    <a:pt x="572" y="182"/>
                  </a:cubicBezTo>
                  <a:cubicBezTo>
                    <a:pt x="582" y="201"/>
                    <a:pt x="592" y="220"/>
                    <a:pt x="601" y="239"/>
                  </a:cubicBezTo>
                  <a:cubicBezTo>
                    <a:pt x="601" y="248"/>
                    <a:pt x="601" y="268"/>
                    <a:pt x="611" y="277"/>
                  </a:cubicBezTo>
                  <a:cubicBezTo>
                    <a:pt x="620" y="296"/>
                    <a:pt x="668" y="286"/>
                    <a:pt x="639" y="315"/>
                  </a:cubicBezTo>
                  <a:cubicBezTo>
                    <a:pt x="630" y="334"/>
                    <a:pt x="630" y="391"/>
                    <a:pt x="639" y="411"/>
                  </a:cubicBezTo>
                  <a:cubicBezTo>
                    <a:pt x="554" y="401"/>
                    <a:pt x="477" y="391"/>
                    <a:pt x="420" y="391"/>
                  </a:cubicBezTo>
                  <a:cubicBezTo>
                    <a:pt x="401" y="391"/>
                    <a:pt x="353" y="430"/>
                    <a:pt x="325" y="439"/>
                  </a:cubicBezTo>
                  <a:cubicBezTo>
                    <a:pt x="258" y="468"/>
                    <a:pt x="172" y="515"/>
                    <a:pt x="96" y="544"/>
                  </a:cubicBezTo>
                  <a:cubicBezTo>
                    <a:pt x="96" y="515"/>
                    <a:pt x="86" y="477"/>
                    <a:pt x="77" y="458"/>
                  </a:cubicBezTo>
                  <a:cubicBezTo>
                    <a:pt x="67" y="439"/>
                    <a:pt x="48" y="420"/>
                    <a:pt x="38" y="401"/>
                  </a:cubicBezTo>
                  <a:cubicBezTo>
                    <a:pt x="29" y="391"/>
                    <a:pt x="20" y="382"/>
                    <a:pt x="10" y="373"/>
                  </a:cubicBezTo>
                  <a:cubicBezTo>
                    <a:pt x="0" y="353"/>
                    <a:pt x="10" y="334"/>
                    <a:pt x="10" y="315"/>
                  </a:cubicBezTo>
                  <a:cubicBezTo>
                    <a:pt x="20" y="286"/>
                    <a:pt x="10" y="258"/>
                    <a:pt x="20" y="239"/>
                  </a:cubicBezTo>
                  <a:cubicBezTo>
                    <a:pt x="20" y="220"/>
                    <a:pt x="20" y="210"/>
                    <a:pt x="20" y="191"/>
                  </a:cubicBezTo>
                  <a:cubicBezTo>
                    <a:pt x="38" y="172"/>
                    <a:pt x="48" y="191"/>
                    <a:pt x="57" y="163"/>
                  </a:cubicBezTo>
                  <a:cubicBezTo>
                    <a:pt x="57" y="124"/>
                    <a:pt x="57" y="124"/>
                    <a:pt x="57" y="12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2" name="Freeform 40">
              <a:extLst>
                <a:ext uri="{FF2B5EF4-FFF2-40B4-BE49-F238E27FC236}">
                  <a16:creationId xmlns:a16="http://schemas.microsoft.com/office/drawing/2014/main" id="{1EFB4BA3-B263-432A-B93B-E33BD963ED5A}"/>
                </a:ext>
              </a:extLst>
            </p:cNvPr>
            <p:cNvSpPr>
              <a:spLocks noChangeArrowheads="1"/>
            </p:cNvSpPr>
            <p:nvPr/>
          </p:nvSpPr>
          <p:spPr bwMode="auto">
            <a:xfrm>
              <a:off x="5575929" y="3356585"/>
              <a:ext cx="101106" cy="119273"/>
            </a:xfrm>
            <a:custGeom>
              <a:avLst/>
              <a:gdLst>
                <a:gd name="T0" fmla="*/ 160510 w 411"/>
                <a:gd name="T1" fmla="*/ 14342 h 487"/>
                <a:gd name="T2" fmla="*/ 160510 w 411"/>
                <a:gd name="T3" fmla="*/ 14342 h 487"/>
                <a:gd name="T4" fmla="*/ 174381 w 411"/>
                <a:gd name="T5" fmla="*/ 28189 h 487"/>
                <a:gd name="T6" fmla="*/ 193702 w 411"/>
                <a:gd name="T7" fmla="*/ 56378 h 487"/>
                <a:gd name="T8" fmla="*/ 203115 w 411"/>
                <a:gd name="T9" fmla="*/ 98909 h 487"/>
                <a:gd name="T10" fmla="*/ 203115 w 411"/>
                <a:gd name="T11" fmla="*/ 98909 h 487"/>
                <a:gd name="T12" fmla="*/ 183794 w 411"/>
                <a:gd name="T13" fmla="*/ 98909 h 487"/>
                <a:gd name="T14" fmla="*/ 108493 w 411"/>
                <a:gd name="T15" fmla="*/ 216611 h 487"/>
                <a:gd name="T16" fmla="*/ 108493 w 411"/>
                <a:gd name="T17" fmla="*/ 216611 h 487"/>
                <a:gd name="T18" fmla="*/ 65888 w 411"/>
                <a:gd name="T19" fmla="*/ 202764 h 487"/>
                <a:gd name="T20" fmla="*/ 42109 w 411"/>
                <a:gd name="T21" fmla="*/ 212160 h 487"/>
                <a:gd name="T22" fmla="*/ 37651 w 411"/>
                <a:gd name="T23" fmla="*/ 235404 h 487"/>
                <a:gd name="T24" fmla="*/ 4459 w 411"/>
                <a:gd name="T25" fmla="*/ 235404 h 487"/>
                <a:gd name="T26" fmla="*/ 0 w 411"/>
                <a:gd name="T27" fmla="*/ 212160 h 487"/>
                <a:gd name="T28" fmla="*/ 4459 w 411"/>
                <a:gd name="T29" fmla="*/ 183971 h 487"/>
                <a:gd name="T30" fmla="*/ 13871 w 411"/>
                <a:gd name="T31" fmla="*/ 165178 h 487"/>
                <a:gd name="T32" fmla="*/ 13871 w 411"/>
                <a:gd name="T33" fmla="*/ 165178 h 487"/>
                <a:gd name="T34" fmla="*/ 32696 w 411"/>
                <a:gd name="T35" fmla="*/ 89513 h 487"/>
                <a:gd name="T36" fmla="*/ 80255 w 411"/>
                <a:gd name="T37" fmla="*/ 9396 h 487"/>
                <a:gd name="T38" fmla="*/ 99080 w 411"/>
                <a:gd name="T39" fmla="*/ 23244 h 487"/>
                <a:gd name="T40" fmla="*/ 127318 w 411"/>
                <a:gd name="T41" fmla="*/ 18793 h 487"/>
                <a:gd name="T42" fmla="*/ 160510 w 411"/>
                <a:gd name="T43" fmla="*/ 14342 h 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1" h="487">
                  <a:moveTo>
                    <a:pt x="324" y="29"/>
                  </a:moveTo>
                  <a:lnTo>
                    <a:pt x="324" y="29"/>
                  </a:lnTo>
                  <a:cubicBezTo>
                    <a:pt x="334" y="38"/>
                    <a:pt x="343" y="47"/>
                    <a:pt x="352" y="57"/>
                  </a:cubicBezTo>
                  <a:cubicBezTo>
                    <a:pt x="362" y="76"/>
                    <a:pt x="381" y="95"/>
                    <a:pt x="391" y="114"/>
                  </a:cubicBezTo>
                  <a:cubicBezTo>
                    <a:pt x="400" y="133"/>
                    <a:pt x="410" y="171"/>
                    <a:pt x="410" y="200"/>
                  </a:cubicBezTo>
                  <a:cubicBezTo>
                    <a:pt x="400" y="200"/>
                    <a:pt x="391" y="200"/>
                    <a:pt x="371" y="200"/>
                  </a:cubicBezTo>
                  <a:cubicBezTo>
                    <a:pt x="219" y="438"/>
                    <a:pt x="219" y="438"/>
                    <a:pt x="219" y="438"/>
                  </a:cubicBezTo>
                  <a:cubicBezTo>
                    <a:pt x="209" y="419"/>
                    <a:pt x="152" y="410"/>
                    <a:pt x="133" y="410"/>
                  </a:cubicBezTo>
                  <a:cubicBezTo>
                    <a:pt x="114" y="419"/>
                    <a:pt x="105" y="400"/>
                    <a:pt x="85" y="429"/>
                  </a:cubicBezTo>
                  <a:cubicBezTo>
                    <a:pt x="76" y="438"/>
                    <a:pt x="85" y="458"/>
                    <a:pt x="76" y="476"/>
                  </a:cubicBezTo>
                  <a:cubicBezTo>
                    <a:pt x="66" y="486"/>
                    <a:pt x="28" y="486"/>
                    <a:pt x="9" y="476"/>
                  </a:cubicBezTo>
                  <a:cubicBezTo>
                    <a:pt x="9" y="467"/>
                    <a:pt x="0" y="448"/>
                    <a:pt x="0" y="429"/>
                  </a:cubicBezTo>
                  <a:cubicBezTo>
                    <a:pt x="0" y="410"/>
                    <a:pt x="9" y="391"/>
                    <a:pt x="9" y="372"/>
                  </a:cubicBezTo>
                  <a:cubicBezTo>
                    <a:pt x="9" y="362"/>
                    <a:pt x="19" y="343"/>
                    <a:pt x="28" y="334"/>
                  </a:cubicBezTo>
                  <a:cubicBezTo>
                    <a:pt x="38" y="286"/>
                    <a:pt x="57" y="238"/>
                    <a:pt x="66" y="181"/>
                  </a:cubicBezTo>
                  <a:cubicBezTo>
                    <a:pt x="66" y="133"/>
                    <a:pt x="85" y="0"/>
                    <a:pt x="162" y="19"/>
                  </a:cubicBezTo>
                  <a:cubicBezTo>
                    <a:pt x="181" y="29"/>
                    <a:pt x="181" y="47"/>
                    <a:pt x="200" y="47"/>
                  </a:cubicBezTo>
                  <a:cubicBezTo>
                    <a:pt x="209" y="57"/>
                    <a:pt x="247" y="47"/>
                    <a:pt x="257" y="38"/>
                  </a:cubicBezTo>
                  <a:cubicBezTo>
                    <a:pt x="286" y="19"/>
                    <a:pt x="286" y="38"/>
                    <a:pt x="324" y="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3" name="Freeform 41">
              <a:extLst>
                <a:ext uri="{FF2B5EF4-FFF2-40B4-BE49-F238E27FC236}">
                  <a16:creationId xmlns:a16="http://schemas.microsoft.com/office/drawing/2014/main" id="{5B4DFA96-E22B-4714-B59C-FEF88B2673D2}"/>
                </a:ext>
              </a:extLst>
            </p:cNvPr>
            <p:cNvSpPr>
              <a:spLocks noChangeArrowheads="1"/>
            </p:cNvSpPr>
            <p:nvPr/>
          </p:nvSpPr>
          <p:spPr bwMode="auto">
            <a:xfrm>
              <a:off x="5338172" y="2685180"/>
              <a:ext cx="429699" cy="443127"/>
            </a:xfrm>
            <a:custGeom>
              <a:avLst/>
              <a:gdLst>
                <a:gd name="T0" fmla="*/ 4472 w 1736"/>
                <a:gd name="T1" fmla="*/ 75999 h 1794"/>
                <a:gd name="T2" fmla="*/ 4472 w 1736"/>
                <a:gd name="T3" fmla="*/ 75999 h 1794"/>
                <a:gd name="T4" fmla="*/ 32795 w 1736"/>
                <a:gd name="T5" fmla="*/ 9438 h 1794"/>
                <a:gd name="T6" fmla="*/ 70559 w 1736"/>
                <a:gd name="T7" fmla="*/ 23843 h 1794"/>
                <a:gd name="T8" fmla="*/ 108819 w 1736"/>
                <a:gd name="T9" fmla="*/ 28313 h 1794"/>
                <a:gd name="T10" fmla="*/ 127701 w 1736"/>
                <a:gd name="T11" fmla="*/ 71032 h 1794"/>
                <a:gd name="T12" fmla="*/ 156024 w 1736"/>
                <a:gd name="T13" fmla="*/ 84940 h 1794"/>
                <a:gd name="T14" fmla="*/ 198756 w 1736"/>
                <a:gd name="T15" fmla="*/ 84940 h 1794"/>
                <a:gd name="T16" fmla="*/ 245961 w 1736"/>
                <a:gd name="T17" fmla="*/ 104312 h 1794"/>
                <a:gd name="T18" fmla="*/ 288694 w 1736"/>
                <a:gd name="T19" fmla="*/ 89907 h 1794"/>
                <a:gd name="T20" fmla="*/ 345836 w 1736"/>
                <a:gd name="T21" fmla="*/ 80469 h 1794"/>
                <a:gd name="T22" fmla="*/ 374159 w 1736"/>
                <a:gd name="T23" fmla="*/ 84940 h 1794"/>
                <a:gd name="T24" fmla="*/ 374159 w 1736"/>
                <a:gd name="T25" fmla="*/ 84940 h 1794"/>
                <a:gd name="T26" fmla="*/ 487947 w 1736"/>
                <a:gd name="T27" fmla="*/ 127658 h 1794"/>
                <a:gd name="T28" fmla="*/ 572915 w 1736"/>
                <a:gd name="T29" fmla="*/ 151501 h 1794"/>
                <a:gd name="T30" fmla="*/ 630058 w 1736"/>
                <a:gd name="T31" fmla="*/ 123188 h 1794"/>
                <a:gd name="T32" fmla="*/ 691672 w 1736"/>
                <a:gd name="T33" fmla="*/ 132625 h 1794"/>
                <a:gd name="T34" fmla="*/ 772169 w 1736"/>
                <a:gd name="T35" fmla="*/ 113750 h 1794"/>
                <a:gd name="T36" fmla="*/ 772169 w 1736"/>
                <a:gd name="T37" fmla="*/ 113750 h 1794"/>
                <a:gd name="T38" fmla="*/ 777138 w 1736"/>
                <a:gd name="T39" fmla="*/ 146534 h 1794"/>
                <a:gd name="T40" fmla="*/ 786082 w 1736"/>
                <a:gd name="T41" fmla="*/ 189252 h 1794"/>
                <a:gd name="T42" fmla="*/ 786082 w 1736"/>
                <a:gd name="T43" fmla="*/ 246375 h 1794"/>
                <a:gd name="T44" fmla="*/ 786082 w 1736"/>
                <a:gd name="T45" fmla="*/ 246375 h 1794"/>
                <a:gd name="T46" fmla="*/ 781610 w 1736"/>
                <a:gd name="T47" fmla="*/ 307969 h 1794"/>
                <a:gd name="T48" fmla="*/ 791051 w 1736"/>
                <a:gd name="T49" fmla="*/ 359628 h 1794"/>
                <a:gd name="T50" fmla="*/ 800492 w 1736"/>
                <a:gd name="T51" fmla="*/ 511626 h 1794"/>
                <a:gd name="T52" fmla="*/ 833783 w 1736"/>
                <a:gd name="T53" fmla="*/ 558815 h 1794"/>
                <a:gd name="T54" fmla="*/ 833783 w 1736"/>
                <a:gd name="T55" fmla="*/ 558815 h 1794"/>
                <a:gd name="T56" fmla="*/ 852665 w 1736"/>
                <a:gd name="T57" fmla="*/ 634813 h 1794"/>
                <a:gd name="T58" fmla="*/ 824342 w 1736"/>
                <a:gd name="T59" fmla="*/ 672564 h 1794"/>
                <a:gd name="T60" fmla="*/ 791051 w 1736"/>
                <a:gd name="T61" fmla="*/ 786314 h 1794"/>
                <a:gd name="T62" fmla="*/ 791051 w 1736"/>
                <a:gd name="T63" fmla="*/ 786314 h 1794"/>
                <a:gd name="T64" fmla="*/ 762728 w 1736"/>
                <a:gd name="T65" fmla="*/ 800719 h 1794"/>
                <a:gd name="T66" fmla="*/ 601238 w 1736"/>
                <a:gd name="T67" fmla="*/ 819595 h 1794"/>
                <a:gd name="T68" fmla="*/ 559003 w 1736"/>
                <a:gd name="T69" fmla="*/ 833503 h 1794"/>
                <a:gd name="T70" fmla="*/ 535152 w 1736"/>
                <a:gd name="T71" fmla="*/ 838470 h 1794"/>
                <a:gd name="T72" fmla="*/ 473537 w 1736"/>
                <a:gd name="T73" fmla="*/ 890626 h 1794"/>
                <a:gd name="T74" fmla="*/ 473537 w 1736"/>
                <a:gd name="T75" fmla="*/ 890626 h 1794"/>
                <a:gd name="T76" fmla="*/ 454655 w 1736"/>
                <a:gd name="T77" fmla="*/ 871751 h 1794"/>
                <a:gd name="T78" fmla="*/ 426333 w 1736"/>
                <a:gd name="T79" fmla="*/ 842941 h 1794"/>
                <a:gd name="T80" fmla="*/ 411923 w 1736"/>
                <a:gd name="T81" fmla="*/ 814627 h 1794"/>
                <a:gd name="T82" fmla="*/ 430805 w 1736"/>
                <a:gd name="T83" fmla="*/ 758001 h 1794"/>
                <a:gd name="T84" fmla="*/ 445214 w 1736"/>
                <a:gd name="T85" fmla="*/ 734158 h 1794"/>
                <a:gd name="T86" fmla="*/ 449686 w 1736"/>
                <a:gd name="T87" fmla="*/ 483313 h 1794"/>
                <a:gd name="T88" fmla="*/ 430805 w 1736"/>
                <a:gd name="T89" fmla="*/ 426189 h 1794"/>
                <a:gd name="T90" fmla="*/ 435774 w 1736"/>
                <a:gd name="T91" fmla="*/ 359628 h 1794"/>
                <a:gd name="T92" fmla="*/ 355277 w 1736"/>
                <a:gd name="T93" fmla="*/ 303002 h 1794"/>
                <a:gd name="T94" fmla="*/ 303104 w 1736"/>
                <a:gd name="T95" fmla="*/ 246375 h 1794"/>
                <a:gd name="T96" fmla="*/ 250930 w 1736"/>
                <a:gd name="T97" fmla="*/ 269721 h 1794"/>
                <a:gd name="T98" fmla="*/ 189316 w 1736"/>
                <a:gd name="T99" fmla="*/ 317407 h 1794"/>
                <a:gd name="T100" fmla="*/ 103850 w 1736"/>
                <a:gd name="T101" fmla="*/ 260283 h 1794"/>
                <a:gd name="T102" fmla="*/ 47205 w 1736"/>
                <a:gd name="T103" fmla="*/ 255813 h 1794"/>
                <a:gd name="T104" fmla="*/ 28323 w 1736"/>
                <a:gd name="T105" fmla="*/ 194219 h 1794"/>
                <a:gd name="T106" fmla="*/ 28323 w 1736"/>
                <a:gd name="T107" fmla="*/ 132625 h 1794"/>
                <a:gd name="T108" fmla="*/ 4472 w 1736"/>
                <a:gd name="T109" fmla="*/ 75999 h 1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36" h="1794">
                  <a:moveTo>
                    <a:pt x="9" y="153"/>
                  </a:moveTo>
                  <a:lnTo>
                    <a:pt x="9" y="153"/>
                  </a:lnTo>
                  <a:cubicBezTo>
                    <a:pt x="38" y="124"/>
                    <a:pt x="38" y="38"/>
                    <a:pt x="66" y="19"/>
                  </a:cubicBezTo>
                  <a:cubicBezTo>
                    <a:pt x="104" y="0"/>
                    <a:pt x="123" y="28"/>
                    <a:pt x="142" y="48"/>
                  </a:cubicBezTo>
                  <a:cubicBezTo>
                    <a:pt x="162" y="66"/>
                    <a:pt x="190" y="48"/>
                    <a:pt x="219" y="57"/>
                  </a:cubicBezTo>
                  <a:cubicBezTo>
                    <a:pt x="257" y="66"/>
                    <a:pt x="238" y="114"/>
                    <a:pt x="257" y="143"/>
                  </a:cubicBezTo>
                  <a:cubicBezTo>
                    <a:pt x="267" y="162"/>
                    <a:pt x="295" y="171"/>
                    <a:pt x="314" y="171"/>
                  </a:cubicBezTo>
                  <a:cubicBezTo>
                    <a:pt x="333" y="171"/>
                    <a:pt x="371" y="162"/>
                    <a:pt x="400" y="171"/>
                  </a:cubicBezTo>
                  <a:cubicBezTo>
                    <a:pt x="438" y="171"/>
                    <a:pt x="467" y="191"/>
                    <a:pt x="495" y="210"/>
                  </a:cubicBezTo>
                  <a:cubicBezTo>
                    <a:pt x="553" y="248"/>
                    <a:pt x="543" y="210"/>
                    <a:pt x="581" y="181"/>
                  </a:cubicBezTo>
                  <a:cubicBezTo>
                    <a:pt x="619" y="143"/>
                    <a:pt x="658" y="162"/>
                    <a:pt x="696" y="162"/>
                  </a:cubicBezTo>
                  <a:cubicBezTo>
                    <a:pt x="753" y="171"/>
                    <a:pt x="753" y="171"/>
                    <a:pt x="753" y="171"/>
                  </a:cubicBezTo>
                  <a:cubicBezTo>
                    <a:pt x="829" y="210"/>
                    <a:pt x="915" y="229"/>
                    <a:pt x="982" y="257"/>
                  </a:cubicBezTo>
                  <a:cubicBezTo>
                    <a:pt x="1039" y="276"/>
                    <a:pt x="1096" y="305"/>
                    <a:pt x="1153" y="305"/>
                  </a:cubicBezTo>
                  <a:cubicBezTo>
                    <a:pt x="1210" y="305"/>
                    <a:pt x="1239" y="286"/>
                    <a:pt x="1268" y="248"/>
                  </a:cubicBezTo>
                  <a:cubicBezTo>
                    <a:pt x="1306" y="200"/>
                    <a:pt x="1354" y="238"/>
                    <a:pt x="1392" y="267"/>
                  </a:cubicBezTo>
                  <a:cubicBezTo>
                    <a:pt x="1439" y="286"/>
                    <a:pt x="1506" y="248"/>
                    <a:pt x="1554" y="229"/>
                  </a:cubicBezTo>
                  <a:cubicBezTo>
                    <a:pt x="1554" y="248"/>
                    <a:pt x="1535" y="295"/>
                    <a:pt x="1564" y="295"/>
                  </a:cubicBezTo>
                  <a:cubicBezTo>
                    <a:pt x="1621" y="295"/>
                    <a:pt x="1602" y="343"/>
                    <a:pt x="1582" y="381"/>
                  </a:cubicBezTo>
                  <a:cubicBezTo>
                    <a:pt x="1573" y="420"/>
                    <a:pt x="1554" y="467"/>
                    <a:pt x="1582" y="496"/>
                  </a:cubicBezTo>
                  <a:cubicBezTo>
                    <a:pt x="1592" y="543"/>
                    <a:pt x="1554" y="572"/>
                    <a:pt x="1573" y="620"/>
                  </a:cubicBezTo>
                  <a:cubicBezTo>
                    <a:pt x="1573" y="639"/>
                    <a:pt x="1611" y="706"/>
                    <a:pt x="1592" y="724"/>
                  </a:cubicBezTo>
                  <a:cubicBezTo>
                    <a:pt x="1535" y="791"/>
                    <a:pt x="1554" y="963"/>
                    <a:pt x="1611" y="1030"/>
                  </a:cubicBezTo>
                  <a:cubicBezTo>
                    <a:pt x="1678" y="1125"/>
                    <a:pt x="1678" y="1125"/>
                    <a:pt x="1678" y="1125"/>
                  </a:cubicBezTo>
                  <a:cubicBezTo>
                    <a:pt x="1697" y="1182"/>
                    <a:pt x="1735" y="1211"/>
                    <a:pt x="1716" y="1278"/>
                  </a:cubicBezTo>
                  <a:cubicBezTo>
                    <a:pt x="1716" y="1306"/>
                    <a:pt x="1678" y="1325"/>
                    <a:pt x="1659" y="1354"/>
                  </a:cubicBezTo>
                  <a:cubicBezTo>
                    <a:pt x="1611" y="1421"/>
                    <a:pt x="1611" y="1507"/>
                    <a:pt x="1592" y="1583"/>
                  </a:cubicBezTo>
                  <a:cubicBezTo>
                    <a:pt x="1535" y="1612"/>
                    <a:pt x="1535" y="1612"/>
                    <a:pt x="1535" y="1612"/>
                  </a:cubicBezTo>
                  <a:cubicBezTo>
                    <a:pt x="1430" y="1678"/>
                    <a:pt x="1325" y="1602"/>
                    <a:pt x="1210" y="1650"/>
                  </a:cubicBezTo>
                  <a:cubicBezTo>
                    <a:pt x="1182" y="1669"/>
                    <a:pt x="1163" y="1650"/>
                    <a:pt x="1125" y="1678"/>
                  </a:cubicBezTo>
                  <a:cubicBezTo>
                    <a:pt x="1106" y="1688"/>
                    <a:pt x="1087" y="1678"/>
                    <a:pt x="1077" y="1688"/>
                  </a:cubicBezTo>
                  <a:cubicBezTo>
                    <a:pt x="1029" y="1707"/>
                    <a:pt x="1010" y="1783"/>
                    <a:pt x="953" y="1793"/>
                  </a:cubicBezTo>
                  <a:cubicBezTo>
                    <a:pt x="915" y="1755"/>
                    <a:pt x="915" y="1755"/>
                    <a:pt x="915" y="1755"/>
                  </a:cubicBezTo>
                  <a:cubicBezTo>
                    <a:pt x="896" y="1745"/>
                    <a:pt x="877" y="1717"/>
                    <a:pt x="858" y="1697"/>
                  </a:cubicBezTo>
                  <a:cubicBezTo>
                    <a:pt x="839" y="1688"/>
                    <a:pt x="829" y="1659"/>
                    <a:pt x="829" y="1640"/>
                  </a:cubicBezTo>
                  <a:cubicBezTo>
                    <a:pt x="820" y="1592"/>
                    <a:pt x="839" y="1554"/>
                    <a:pt x="867" y="1526"/>
                  </a:cubicBezTo>
                  <a:cubicBezTo>
                    <a:pt x="877" y="1516"/>
                    <a:pt x="886" y="1497"/>
                    <a:pt x="896" y="1478"/>
                  </a:cubicBezTo>
                  <a:cubicBezTo>
                    <a:pt x="896" y="1325"/>
                    <a:pt x="934" y="1125"/>
                    <a:pt x="905" y="973"/>
                  </a:cubicBezTo>
                  <a:cubicBezTo>
                    <a:pt x="896" y="934"/>
                    <a:pt x="867" y="896"/>
                    <a:pt x="867" y="858"/>
                  </a:cubicBezTo>
                  <a:cubicBezTo>
                    <a:pt x="867" y="791"/>
                    <a:pt x="915" y="791"/>
                    <a:pt x="877" y="724"/>
                  </a:cubicBezTo>
                  <a:cubicBezTo>
                    <a:pt x="829" y="648"/>
                    <a:pt x="772" y="667"/>
                    <a:pt x="715" y="610"/>
                  </a:cubicBezTo>
                  <a:cubicBezTo>
                    <a:pt x="658" y="562"/>
                    <a:pt x="696" y="477"/>
                    <a:pt x="610" y="496"/>
                  </a:cubicBezTo>
                  <a:cubicBezTo>
                    <a:pt x="562" y="496"/>
                    <a:pt x="534" y="496"/>
                    <a:pt x="505" y="543"/>
                  </a:cubicBezTo>
                  <a:cubicBezTo>
                    <a:pt x="467" y="601"/>
                    <a:pt x="476" y="648"/>
                    <a:pt x="381" y="639"/>
                  </a:cubicBezTo>
                  <a:cubicBezTo>
                    <a:pt x="305" y="629"/>
                    <a:pt x="276" y="515"/>
                    <a:pt x="209" y="524"/>
                  </a:cubicBezTo>
                  <a:cubicBezTo>
                    <a:pt x="171" y="534"/>
                    <a:pt x="123" y="553"/>
                    <a:pt x="95" y="515"/>
                  </a:cubicBezTo>
                  <a:cubicBezTo>
                    <a:pt x="66" y="477"/>
                    <a:pt x="85" y="420"/>
                    <a:pt x="57" y="391"/>
                  </a:cubicBezTo>
                  <a:cubicBezTo>
                    <a:pt x="0" y="353"/>
                    <a:pt x="57" y="315"/>
                    <a:pt x="57" y="267"/>
                  </a:cubicBezTo>
                  <a:cubicBezTo>
                    <a:pt x="9" y="153"/>
                    <a:pt x="9" y="153"/>
                    <a:pt x="9" y="15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4" name="Freeform 42">
              <a:extLst>
                <a:ext uri="{FF2B5EF4-FFF2-40B4-BE49-F238E27FC236}">
                  <a16:creationId xmlns:a16="http://schemas.microsoft.com/office/drawing/2014/main" id="{69E47718-87D7-4362-83F2-01C5C311FA25}"/>
                </a:ext>
              </a:extLst>
            </p:cNvPr>
            <p:cNvSpPr>
              <a:spLocks noChangeArrowheads="1"/>
            </p:cNvSpPr>
            <p:nvPr/>
          </p:nvSpPr>
          <p:spPr bwMode="auto">
            <a:xfrm>
              <a:off x="5217320" y="2373964"/>
              <a:ext cx="466034" cy="372037"/>
            </a:xfrm>
            <a:custGeom>
              <a:avLst/>
              <a:gdLst>
                <a:gd name="T0" fmla="*/ 118060 w 1889"/>
                <a:gd name="T1" fmla="*/ 0 h 1508"/>
                <a:gd name="T2" fmla="*/ 118060 w 1889"/>
                <a:gd name="T3" fmla="*/ 0 h 1508"/>
                <a:gd name="T4" fmla="*/ 222231 w 1889"/>
                <a:gd name="T5" fmla="*/ 66042 h 1508"/>
                <a:gd name="T6" fmla="*/ 312017 w 1889"/>
                <a:gd name="T7" fmla="*/ 118180 h 1508"/>
                <a:gd name="T8" fmla="*/ 421148 w 1889"/>
                <a:gd name="T9" fmla="*/ 194153 h 1508"/>
                <a:gd name="T10" fmla="*/ 487123 w 1889"/>
                <a:gd name="T11" fmla="*/ 170319 h 1508"/>
                <a:gd name="T12" fmla="*/ 576908 w 1889"/>
                <a:gd name="T13" fmla="*/ 113711 h 1508"/>
                <a:gd name="T14" fmla="*/ 633954 w 1889"/>
                <a:gd name="T15" fmla="*/ 94842 h 1508"/>
                <a:gd name="T16" fmla="*/ 667190 w 1889"/>
                <a:gd name="T17" fmla="*/ 113711 h 1508"/>
                <a:gd name="T18" fmla="*/ 723740 w 1889"/>
                <a:gd name="T19" fmla="*/ 151449 h 1508"/>
                <a:gd name="T20" fmla="*/ 747550 w 1889"/>
                <a:gd name="T21" fmla="*/ 108746 h 1508"/>
                <a:gd name="T22" fmla="*/ 785250 w 1889"/>
                <a:gd name="T23" fmla="*/ 99311 h 1508"/>
                <a:gd name="T24" fmla="*/ 794675 w 1889"/>
                <a:gd name="T25" fmla="*/ 146980 h 1508"/>
                <a:gd name="T26" fmla="*/ 799636 w 1889"/>
                <a:gd name="T27" fmla="*/ 222457 h 1508"/>
                <a:gd name="T28" fmla="*/ 813525 w 1889"/>
                <a:gd name="T29" fmla="*/ 255726 h 1508"/>
                <a:gd name="T30" fmla="*/ 856186 w 1889"/>
                <a:gd name="T31" fmla="*/ 255726 h 1508"/>
                <a:gd name="T32" fmla="*/ 884957 w 1889"/>
                <a:gd name="T33" fmla="*/ 293464 h 1508"/>
                <a:gd name="T34" fmla="*/ 932081 w 1889"/>
                <a:gd name="T35" fmla="*/ 331699 h 1508"/>
                <a:gd name="T36" fmla="*/ 932081 w 1889"/>
                <a:gd name="T37" fmla="*/ 331699 h 1508"/>
                <a:gd name="T38" fmla="*/ 917696 w 1889"/>
                <a:gd name="T39" fmla="*/ 412141 h 1508"/>
                <a:gd name="T40" fmla="*/ 884957 w 1889"/>
                <a:gd name="T41" fmla="*/ 449879 h 1508"/>
                <a:gd name="T42" fmla="*/ 837336 w 1889"/>
                <a:gd name="T43" fmla="*/ 431010 h 1508"/>
                <a:gd name="T44" fmla="*/ 738125 w 1889"/>
                <a:gd name="T45" fmla="*/ 431010 h 1508"/>
                <a:gd name="T46" fmla="*/ 638915 w 1889"/>
                <a:gd name="T47" fmla="*/ 416610 h 1508"/>
                <a:gd name="T48" fmla="*/ 581869 w 1889"/>
                <a:gd name="T49" fmla="*/ 440445 h 1508"/>
                <a:gd name="T50" fmla="*/ 600719 w 1889"/>
                <a:gd name="T51" fmla="*/ 487618 h 1508"/>
                <a:gd name="T52" fmla="*/ 624529 w 1889"/>
                <a:gd name="T53" fmla="*/ 520887 h 1508"/>
                <a:gd name="T54" fmla="*/ 652804 w 1889"/>
                <a:gd name="T55" fmla="*/ 625164 h 1508"/>
                <a:gd name="T56" fmla="*/ 633954 w 1889"/>
                <a:gd name="T57" fmla="*/ 662902 h 1508"/>
                <a:gd name="T58" fmla="*/ 615104 w 1889"/>
                <a:gd name="T59" fmla="*/ 710075 h 1508"/>
                <a:gd name="T60" fmla="*/ 615104 w 1889"/>
                <a:gd name="T61" fmla="*/ 710075 h 1508"/>
                <a:gd name="T62" fmla="*/ 586829 w 1889"/>
                <a:gd name="T63" fmla="*/ 705606 h 1508"/>
                <a:gd name="T64" fmla="*/ 529783 w 1889"/>
                <a:gd name="T65" fmla="*/ 715040 h 1508"/>
                <a:gd name="T66" fmla="*/ 487123 w 1889"/>
                <a:gd name="T67" fmla="*/ 729440 h 1508"/>
                <a:gd name="T68" fmla="*/ 439998 w 1889"/>
                <a:gd name="T69" fmla="*/ 710075 h 1508"/>
                <a:gd name="T70" fmla="*/ 397338 w 1889"/>
                <a:gd name="T71" fmla="*/ 710075 h 1508"/>
                <a:gd name="T72" fmla="*/ 369063 w 1889"/>
                <a:gd name="T73" fmla="*/ 696171 h 1508"/>
                <a:gd name="T74" fmla="*/ 350213 w 1889"/>
                <a:gd name="T75" fmla="*/ 653467 h 1508"/>
                <a:gd name="T76" fmla="*/ 312017 w 1889"/>
                <a:gd name="T77" fmla="*/ 648998 h 1508"/>
                <a:gd name="T78" fmla="*/ 274317 w 1889"/>
                <a:gd name="T79" fmla="*/ 634598 h 1508"/>
                <a:gd name="T80" fmla="*/ 246042 w 1889"/>
                <a:gd name="T81" fmla="*/ 701137 h 1508"/>
                <a:gd name="T82" fmla="*/ 246042 w 1889"/>
                <a:gd name="T83" fmla="*/ 701137 h 1508"/>
                <a:gd name="T84" fmla="*/ 208342 w 1889"/>
                <a:gd name="T85" fmla="*/ 691206 h 1508"/>
                <a:gd name="T86" fmla="*/ 160721 w 1889"/>
                <a:gd name="T87" fmla="*/ 672336 h 1508"/>
                <a:gd name="T88" fmla="*/ 123021 w 1889"/>
                <a:gd name="T89" fmla="*/ 672336 h 1508"/>
                <a:gd name="T90" fmla="*/ 70935 w 1889"/>
                <a:gd name="T91" fmla="*/ 662902 h 1508"/>
                <a:gd name="T92" fmla="*/ 18850 w 1889"/>
                <a:gd name="T93" fmla="*/ 629633 h 1508"/>
                <a:gd name="T94" fmla="*/ 0 w 1889"/>
                <a:gd name="T95" fmla="*/ 544722 h 1508"/>
                <a:gd name="T96" fmla="*/ 0 w 1889"/>
                <a:gd name="T97" fmla="*/ 544722 h 1508"/>
                <a:gd name="T98" fmla="*/ 37700 w 1889"/>
                <a:gd name="T99" fmla="*/ 407176 h 1508"/>
                <a:gd name="T100" fmla="*/ 66471 w 1889"/>
                <a:gd name="T101" fmla="*/ 260195 h 1508"/>
                <a:gd name="T102" fmla="*/ 70935 w 1889"/>
                <a:gd name="T103" fmla="*/ 184719 h 1508"/>
                <a:gd name="T104" fmla="*/ 113596 w 1889"/>
                <a:gd name="T105" fmla="*/ 85408 h 1508"/>
                <a:gd name="T106" fmla="*/ 123021 w 1889"/>
                <a:gd name="T107" fmla="*/ 42704 h 1508"/>
                <a:gd name="T108" fmla="*/ 118060 w 1889"/>
                <a:gd name="T109" fmla="*/ 0 h 15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89" h="1508">
                  <a:moveTo>
                    <a:pt x="238" y="0"/>
                  </a:moveTo>
                  <a:lnTo>
                    <a:pt x="238" y="0"/>
                  </a:lnTo>
                  <a:cubicBezTo>
                    <a:pt x="334" y="10"/>
                    <a:pt x="382" y="67"/>
                    <a:pt x="448" y="133"/>
                  </a:cubicBezTo>
                  <a:cubicBezTo>
                    <a:pt x="496" y="172"/>
                    <a:pt x="572" y="191"/>
                    <a:pt x="629" y="238"/>
                  </a:cubicBezTo>
                  <a:cubicBezTo>
                    <a:pt x="696" y="286"/>
                    <a:pt x="763" y="362"/>
                    <a:pt x="849" y="391"/>
                  </a:cubicBezTo>
                  <a:cubicBezTo>
                    <a:pt x="896" y="410"/>
                    <a:pt x="944" y="372"/>
                    <a:pt x="982" y="343"/>
                  </a:cubicBezTo>
                  <a:cubicBezTo>
                    <a:pt x="1040" y="296"/>
                    <a:pt x="1097" y="267"/>
                    <a:pt x="1163" y="229"/>
                  </a:cubicBezTo>
                  <a:cubicBezTo>
                    <a:pt x="1202" y="219"/>
                    <a:pt x="1230" y="181"/>
                    <a:pt x="1278" y="191"/>
                  </a:cubicBezTo>
                  <a:cubicBezTo>
                    <a:pt x="1288" y="191"/>
                    <a:pt x="1326" y="219"/>
                    <a:pt x="1345" y="229"/>
                  </a:cubicBezTo>
                  <a:cubicBezTo>
                    <a:pt x="1354" y="238"/>
                    <a:pt x="1440" y="324"/>
                    <a:pt x="1459" y="305"/>
                  </a:cubicBezTo>
                  <a:cubicBezTo>
                    <a:pt x="1478" y="277"/>
                    <a:pt x="1478" y="248"/>
                    <a:pt x="1507" y="219"/>
                  </a:cubicBezTo>
                  <a:cubicBezTo>
                    <a:pt x="1526" y="210"/>
                    <a:pt x="1564" y="210"/>
                    <a:pt x="1583" y="200"/>
                  </a:cubicBezTo>
                  <a:cubicBezTo>
                    <a:pt x="1621" y="200"/>
                    <a:pt x="1602" y="277"/>
                    <a:pt x="1602" y="296"/>
                  </a:cubicBezTo>
                  <a:cubicBezTo>
                    <a:pt x="1602" y="353"/>
                    <a:pt x="1593" y="391"/>
                    <a:pt x="1612" y="448"/>
                  </a:cubicBezTo>
                  <a:cubicBezTo>
                    <a:pt x="1621" y="477"/>
                    <a:pt x="1631" y="486"/>
                    <a:pt x="1640" y="515"/>
                  </a:cubicBezTo>
                  <a:cubicBezTo>
                    <a:pt x="1669" y="582"/>
                    <a:pt x="1688" y="524"/>
                    <a:pt x="1726" y="515"/>
                  </a:cubicBezTo>
                  <a:cubicBezTo>
                    <a:pt x="1793" y="486"/>
                    <a:pt x="1784" y="563"/>
                    <a:pt x="1784" y="591"/>
                  </a:cubicBezTo>
                  <a:cubicBezTo>
                    <a:pt x="1784" y="649"/>
                    <a:pt x="1831" y="668"/>
                    <a:pt x="1879" y="668"/>
                  </a:cubicBezTo>
                  <a:cubicBezTo>
                    <a:pt x="1869" y="725"/>
                    <a:pt x="1888" y="763"/>
                    <a:pt x="1850" y="830"/>
                  </a:cubicBezTo>
                  <a:cubicBezTo>
                    <a:pt x="1831" y="849"/>
                    <a:pt x="1831" y="935"/>
                    <a:pt x="1784" y="906"/>
                  </a:cubicBezTo>
                  <a:cubicBezTo>
                    <a:pt x="1755" y="887"/>
                    <a:pt x="1736" y="868"/>
                    <a:pt x="1688" y="868"/>
                  </a:cubicBezTo>
                  <a:cubicBezTo>
                    <a:pt x="1621" y="868"/>
                    <a:pt x="1555" y="887"/>
                    <a:pt x="1488" y="868"/>
                  </a:cubicBezTo>
                  <a:cubicBezTo>
                    <a:pt x="1430" y="849"/>
                    <a:pt x="1345" y="830"/>
                    <a:pt x="1288" y="839"/>
                  </a:cubicBezTo>
                  <a:cubicBezTo>
                    <a:pt x="1259" y="858"/>
                    <a:pt x="1183" y="839"/>
                    <a:pt x="1173" y="887"/>
                  </a:cubicBezTo>
                  <a:cubicBezTo>
                    <a:pt x="1163" y="906"/>
                    <a:pt x="1202" y="954"/>
                    <a:pt x="1211" y="982"/>
                  </a:cubicBezTo>
                  <a:cubicBezTo>
                    <a:pt x="1221" y="1011"/>
                    <a:pt x="1230" y="1030"/>
                    <a:pt x="1259" y="1049"/>
                  </a:cubicBezTo>
                  <a:cubicBezTo>
                    <a:pt x="1316" y="1078"/>
                    <a:pt x="1316" y="1202"/>
                    <a:pt x="1316" y="1259"/>
                  </a:cubicBezTo>
                  <a:cubicBezTo>
                    <a:pt x="1316" y="1278"/>
                    <a:pt x="1288" y="1307"/>
                    <a:pt x="1278" y="1335"/>
                  </a:cubicBezTo>
                  <a:cubicBezTo>
                    <a:pt x="1259" y="1364"/>
                    <a:pt x="1249" y="1392"/>
                    <a:pt x="1240" y="1430"/>
                  </a:cubicBezTo>
                  <a:cubicBezTo>
                    <a:pt x="1183" y="1421"/>
                    <a:pt x="1183" y="1421"/>
                    <a:pt x="1183" y="1421"/>
                  </a:cubicBezTo>
                  <a:cubicBezTo>
                    <a:pt x="1145" y="1421"/>
                    <a:pt x="1106" y="1402"/>
                    <a:pt x="1068" y="1440"/>
                  </a:cubicBezTo>
                  <a:cubicBezTo>
                    <a:pt x="1030" y="1469"/>
                    <a:pt x="1040" y="1507"/>
                    <a:pt x="982" y="1469"/>
                  </a:cubicBezTo>
                  <a:cubicBezTo>
                    <a:pt x="954" y="1450"/>
                    <a:pt x="925" y="1430"/>
                    <a:pt x="887" y="1430"/>
                  </a:cubicBezTo>
                  <a:cubicBezTo>
                    <a:pt x="858" y="1421"/>
                    <a:pt x="820" y="1430"/>
                    <a:pt x="801" y="1430"/>
                  </a:cubicBezTo>
                  <a:cubicBezTo>
                    <a:pt x="782" y="1430"/>
                    <a:pt x="754" y="1421"/>
                    <a:pt x="744" y="1402"/>
                  </a:cubicBezTo>
                  <a:cubicBezTo>
                    <a:pt x="725" y="1373"/>
                    <a:pt x="744" y="1325"/>
                    <a:pt x="706" y="1316"/>
                  </a:cubicBezTo>
                  <a:cubicBezTo>
                    <a:pt x="677" y="1307"/>
                    <a:pt x="649" y="1325"/>
                    <a:pt x="629" y="1307"/>
                  </a:cubicBezTo>
                  <a:cubicBezTo>
                    <a:pt x="610" y="1287"/>
                    <a:pt x="591" y="1259"/>
                    <a:pt x="553" y="1278"/>
                  </a:cubicBezTo>
                  <a:cubicBezTo>
                    <a:pt x="525" y="1297"/>
                    <a:pt x="525" y="1383"/>
                    <a:pt x="496" y="1412"/>
                  </a:cubicBezTo>
                  <a:cubicBezTo>
                    <a:pt x="477" y="1402"/>
                    <a:pt x="439" y="1402"/>
                    <a:pt x="420" y="1392"/>
                  </a:cubicBezTo>
                  <a:cubicBezTo>
                    <a:pt x="391" y="1383"/>
                    <a:pt x="353" y="1354"/>
                    <a:pt x="324" y="1354"/>
                  </a:cubicBezTo>
                  <a:cubicBezTo>
                    <a:pt x="305" y="1354"/>
                    <a:pt x="277" y="1364"/>
                    <a:pt x="248" y="1354"/>
                  </a:cubicBezTo>
                  <a:cubicBezTo>
                    <a:pt x="210" y="1345"/>
                    <a:pt x="191" y="1335"/>
                    <a:pt x="143" y="1335"/>
                  </a:cubicBezTo>
                  <a:cubicBezTo>
                    <a:pt x="105" y="1335"/>
                    <a:pt x="57" y="1316"/>
                    <a:pt x="38" y="1268"/>
                  </a:cubicBezTo>
                  <a:cubicBezTo>
                    <a:pt x="19" y="1211"/>
                    <a:pt x="29" y="1144"/>
                    <a:pt x="0" y="1097"/>
                  </a:cubicBezTo>
                  <a:cubicBezTo>
                    <a:pt x="38" y="1001"/>
                    <a:pt x="57" y="925"/>
                    <a:pt x="76" y="820"/>
                  </a:cubicBezTo>
                  <a:cubicBezTo>
                    <a:pt x="95" y="725"/>
                    <a:pt x="134" y="629"/>
                    <a:pt x="134" y="524"/>
                  </a:cubicBezTo>
                  <a:cubicBezTo>
                    <a:pt x="134" y="467"/>
                    <a:pt x="95" y="420"/>
                    <a:pt x="143" y="372"/>
                  </a:cubicBezTo>
                  <a:cubicBezTo>
                    <a:pt x="229" y="305"/>
                    <a:pt x="191" y="267"/>
                    <a:pt x="229" y="172"/>
                  </a:cubicBezTo>
                  <a:cubicBezTo>
                    <a:pt x="238" y="143"/>
                    <a:pt x="248" y="115"/>
                    <a:pt x="248" y="86"/>
                  </a:cubicBezTo>
                  <a:cubicBezTo>
                    <a:pt x="238" y="57"/>
                    <a:pt x="238" y="28"/>
                    <a:pt x="238"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5" name="Freeform 43">
              <a:extLst>
                <a:ext uri="{FF2B5EF4-FFF2-40B4-BE49-F238E27FC236}">
                  <a16:creationId xmlns:a16="http://schemas.microsoft.com/office/drawing/2014/main" id="{A31F5B8F-5C85-4ED0-BEA7-45303C9E2E32}"/>
                </a:ext>
              </a:extLst>
            </p:cNvPr>
            <p:cNvSpPr>
              <a:spLocks noChangeArrowheads="1"/>
            </p:cNvSpPr>
            <p:nvPr/>
          </p:nvSpPr>
          <p:spPr bwMode="auto">
            <a:xfrm>
              <a:off x="5352390" y="1481390"/>
              <a:ext cx="332543" cy="511058"/>
            </a:xfrm>
            <a:custGeom>
              <a:avLst/>
              <a:gdLst>
                <a:gd name="T0" fmla="*/ 511362 w 1345"/>
                <a:gd name="T1" fmla="*/ 51592 h 2070"/>
                <a:gd name="T2" fmla="*/ 511362 w 1345"/>
                <a:gd name="T3" fmla="*/ 51592 h 2070"/>
                <a:gd name="T4" fmla="*/ 525264 w 1345"/>
                <a:gd name="T5" fmla="*/ 94254 h 2070"/>
                <a:gd name="T6" fmla="*/ 558527 w 1345"/>
                <a:gd name="T7" fmla="*/ 160728 h 2070"/>
                <a:gd name="T8" fmla="*/ 534696 w 1345"/>
                <a:gd name="T9" fmla="*/ 198429 h 2070"/>
                <a:gd name="T10" fmla="*/ 520795 w 1345"/>
                <a:gd name="T11" fmla="*/ 264903 h 2070"/>
                <a:gd name="T12" fmla="*/ 586826 w 1345"/>
                <a:gd name="T13" fmla="*/ 326416 h 2070"/>
                <a:gd name="T14" fmla="*/ 591790 w 1345"/>
                <a:gd name="T15" fmla="*/ 349732 h 2070"/>
                <a:gd name="T16" fmla="*/ 582357 w 1345"/>
                <a:gd name="T17" fmla="*/ 359157 h 2070"/>
                <a:gd name="T18" fmla="*/ 582357 w 1345"/>
                <a:gd name="T19" fmla="*/ 416206 h 2070"/>
                <a:gd name="T20" fmla="*/ 586826 w 1345"/>
                <a:gd name="T21" fmla="*/ 439521 h 2070"/>
                <a:gd name="T22" fmla="*/ 586826 w 1345"/>
                <a:gd name="T23" fmla="*/ 439521 h 2070"/>
                <a:gd name="T24" fmla="*/ 563492 w 1345"/>
                <a:gd name="T25" fmla="*/ 501034 h 2070"/>
                <a:gd name="T26" fmla="*/ 563492 w 1345"/>
                <a:gd name="T27" fmla="*/ 548657 h 2070"/>
                <a:gd name="T28" fmla="*/ 601223 w 1345"/>
                <a:gd name="T29" fmla="*/ 563043 h 2070"/>
                <a:gd name="T30" fmla="*/ 601223 w 1345"/>
                <a:gd name="T31" fmla="*/ 581894 h 2070"/>
                <a:gd name="T32" fmla="*/ 577393 w 1345"/>
                <a:gd name="T33" fmla="*/ 581894 h 2070"/>
                <a:gd name="T34" fmla="*/ 539661 w 1345"/>
                <a:gd name="T35" fmla="*/ 581894 h 2070"/>
                <a:gd name="T36" fmla="*/ 615621 w 1345"/>
                <a:gd name="T37" fmla="*/ 704920 h 2070"/>
                <a:gd name="T38" fmla="*/ 629522 w 1345"/>
                <a:gd name="T39" fmla="*/ 742622 h 2070"/>
                <a:gd name="T40" fmla="*/ 667254 w 1345"/>
                <a:gd name="T41" fmla="*/ 794710 h 2070"/>
                <a:gd name="T42" fmla="*/ 610656 w 1345"/>
                <a:gd name="T43" fmla="*/ 856223 h 2070"/>
                <a:gd name="T44" fmla="*/ 577393 w 1345"/>
                <a:gd name="T45" fmla="*/ 860687 h 2070"/>
                <a:gd name="T46" fmla="*/ 558527 w 1345"/>
                <a:gd name="T47" fmla="*/ 856223 h 2070"/>
                <a:gd name="T48" fmla="*/ 525264 w 1345"/>
                <a:gd name="T49" fmla="*/ 884499 h 2070"/>
                <a:gd name="T50" fmla="*/ 496965 w 1345"/>
                <a:gd name="T51" fmla="*/ 903350 h 2070"/>
                <a:gd name="T52" fmla="*/ 482567 w 1345"/>
                <a:gd name="T53" fmla="*/ 941547 h 2070"/>
                <a:gd name="T54" fmla="*/ 468666 w 1345"/>
                <a:gd name="T55" fmla="*/ 974288 h 2070"/>
                <a:gd name="T56" fmla="*/ 468666 w 1345"/>
                <a:gd name="T57" fmla="*/ 974288 h 2070"/>
                <a:gd name="T58" fmla="*/ 397671 w 1345"/>
                <a:gd name="T59" fmla="*/ 1007525 h 2070"/>
                <a:gd name="T60" fmla="*/ 345542 w 1345"/>
                <a:gd name="T61" fmla="*/ 979249 h 2070"/>
                <a:gd name="T62" fmla="*/ 298378 w 1345"/>
                <a:gd name="T63" fmla="*/ 964863 h 2070"/>
                <a:gd name="T64" fmla="*/ 236815 w 1345"/>
                <a:gd name="T65" fmla="*/ 927161 h 2070"/>
                <a:gd name="T66" fmla="*/ 208020 w 1345"/>
                <a:gd name="T67" fmla="*/ 860687 h 2070"/>
                <a:gd name="T68" fmla="*/ 170289 w 1345"/>
                <a:gd name="T69" fmla="*/ 865648 h 2070"/>
                <a:gd name="T70" fmla="*/ 146458 w 1345"/>
                <a:gd name="T71" fmla="*/ 822986 h 2070"/>
                <a:gd name="T72" fmla="*/ 146458 w 1345"/>
                <a:gd name="T73" fmla="*/ 822986 h 2070"/>
                <a:gd name="T74" fmla="*/ 132557 w 1345"/>
                <a:gd name="T75" fmla="*/ 770898 h 2070"/>
                <a:gd name="T76" fmla="*/ 84896 w 1345"/>
                <a:gd name="T77" fmla="*/ 737661 h 2070"/>
                <a:gd name="T78" fmla="*/ 37732 w 1345"/>
                <a:gd name="T79" fmla="*/ 647872 h 2070"/>
                <a:gd name="T80" fmla="*/ 0 w 1345"/>
                <a:gd name="T81" fmla="*/ 591320 h 2070"/>
                <a:gd name="T82" fmla="*/ 13901 w 1345"/>
                <a:gd name="T83" fmla="*/ 496570 h 2070"/>
                <a:gd name="T84" fmla="*/ 13901 w 1345"/>
                <a:gd name="T85" fmla="*/ 496570 h 2070"/>
                <a:gd name="T86" fmla="*/ 75463 w 1345"/>
                <a:gd name="T87" fmla="*/ 553122 h 2070"/>
                <a:gd name="T88" fmla="*/ 108727 w 1345"/>
                <a:gd name="T89" fmla="*/ 520381 h 2070"/>
                <a:gd name="T90" fmla="*/ 94329 w 1345"/>
                <a:gd name="T91" fmla="*/ 482183 h 2070"/>
                <a:gd name="T92" fmla="*/ 127592 w 1345"/>
                <a:gd name="T93" fmla="*/ 406780 h 2070"/>
                <a:gd name="T94" fmla="*/ 94329 w 1345"/>
                <a:gd name="T95" fmla="*/ 354693 h 2070"/>
                <a:gd name="T96" fmla="*/ 84896 w 1345"/>
                <a:gd name="T97" fmla="*/ 298140 h 2070"/>
                <a:gd name="T98" fmla="*/ 94329 w 1345"/>
                <a:gd name="T99" fmla="*/ 259942 h 2070"/>
                <a:gd name="T100" fmla="*/ 89861 w 1345"/>
                <a:gd name="T101" fmla="*/ 207855 h 2070"/>
                <a:gd name="T102" fmla="*/ 118159 w 1345"/>
                <a:gd name="T103" fmla="*/ 146342 h 2070"/>
                <a:gd name="T104" fmla="*/ 137025 w 1345"/>
                <a:gd name="T105" fmla="*/ 80364 h 2070"/>
                <a:gd name="T106" fmla="*/ 137025 w 1345"/>
                <a:gd name="T107" fmla="*/ 80364 h 2070"/>
                <a:gd name="T108" fmla="*/ 236815 w 1345"/>
                <a:gd name="T109" fmla="*/ 4465 h 2070"/>
                <a:gd name="T110" fmla="*/ 378805 w 1345"/>
                <a:gd name="T111" fmla="*/ 70939 h 2070"/>
                <a:gd name="T112" fmla="*/ 459233 w 1345"/>
                <a:gd name="T113" fmla="*/ 9425 h 2070"/>
                <a:gd name="T114" fmla="*/ 511362 w 1345"/>
                <a:gd name="T115" fmla="*/ 51592 h 2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5" h="2070">
                  <a:moveTo>
                    <a:pt x="1030" y="104"/>
                  </a:moveTo>
                  <a:lnTo>
                    <a:pt x="1030" y="104"/>
                  </a:lnTo>
                  <a:cubicBezTo>
                    <a:pt x="1058" y="190"/>
                    <a:pt x="1058" y="190"/>
                    <a:pt x="1058" y="190"/>
                  </a:cubicBezTo>
                  <a:cubicBezTo>
                    <a:pt x="1087" y="229"/>
                    <a:pt x="1125" y="267"/>
                    <a:pt x="1125" y="324"/>
                  </a:cubicBezTo>
                  <a:cubicBezTo>
                    <a:pt x="1135" y="372"/>
                    <a:pt x="1115" y="372"/>
                    <a:pt x="1077" y="400"/>
                  </a:cubicBezTo>
                  <a:cubicBezTo>
                    <a:pt x="1049" y="419"/>
                    <a:pt x="1049" y="505"/>
                    <a:pt x="1049" y="534"/>
                  </a:cubicBezTo>
                  <a:cubicBezTo>
                    <a:pt x="1049" y="601"/>
                    <a:pt x="1153" y="610"/>
                    <a:pt x="1182" y="658"/>
                  </a:cubicBezTo>
                  <a:cubicBezTo>
                    <a:pt x="1182" y="667"/>
                    <a:pt x="1201" y="696"/>
                    <a:pt x="1192" y="705"/>
                  </a:cubicBezTo>
                  <a:cubicBezTo>
                    <a:pt x="1192" y="715"/>
                    <a:pt x="1182" y="715"/>
                    <a:pt x="1173" y="724"/>
                  </a:cubicBezTo>
                  <a:cubicBezTo>
                    <a:pt x="1153" y="753"/>
                    <a:pt x="1173" y="801"/>
                    <a:pt x="1173" y="839"/>
                  </a:cubicBezTo>
                  <a:cubicBezTo>
                    <a:pt x="1182" y="886"/>
                    <a:pt x="1182" y="886"/>
                    <a:pt x="1182" y="886"/>
                  </a:cubicBezTo>
                  <a:cubicBezTo>
                    <a:pt x="1153" y="915"/>
                    <a:pt x="1144" y="972"/>
                    <a:pt x="1135" y="1010"/>
                  </a:cubicBezTo>
                  <a:cubicBezTo>
                    <a:pt x="1125" y="1049"/>
                    <a:pt x="1106" y="1058"/>
                    <a:pt x="1135" y="1106"/>
                  </a:cubicBezTo>
                  <a:cubicBezTo>
                    <a:pt x="1153" y="1125"/>
                    <a:pt x="1192" y="1115"/>
                    <a:pt x="1211" y="1135"/>
                  </a:cubicBezTo>
                  <a:cubicBezTo>
                    <a:pt x="1211" y="1144"/>
                    <a:pt x="1220" y="1163"/>
                    <a:pt x="1211" y="1173"/>
                  </a:cubicBezTo>
                  <a:cubicBezTo>
                    <a:pt x="1201" y="1192"/>
                    <a:pt x="1182" y="1182"/>
                    <a:pt x="1163" y="1173"/>
                  </a:cubicBezTo>
                  <a:cubicBezTo>
                    <a:pt x="1135" y="1163"/>
                    <a:pt x="1106" y="1173"/>
                    <a:pt x="1087" y="1173"/>
                  </a:cubicBezTo>
                  <a:cubicBezTo>
                    <a:pt x="1049" y="1230"/>
                    <a:pt x="1230" y="1363"/>
                    <a:pt x="1240" y="1421"/>
                  </a:cubicBezTo>
                  <a:cubicBezTo>
                    <a:pt x="1240" y="1449"/>
                    <a:pt x="1249" y="1478"/>
                    <a:pt x="1268" y="1497"/>
                  </a:cubicBezTo>
                  <a:cubicBezTo>
                    <a:pt x="1287" y="1535"/>
                    <a:pt x="1344" y="1554"/>
                    <a:pt x="1344" y="1602"/>
                  </a:cubicBezTo>
                  <a:cubicBezTo>
                    <a:pt x="1344" y="1659"/>
                    <a:pt x="1297" y="1726"/>
                    <a:pt x="1230" y="1726"/>
                  </a:cubicBezTo>
                  <a:cubicBezTo>
                    <a:pt x="1211" y="1735"/>
                    <a:pt x="1182" y="1735"/>
                    <a:pt x="1163" y="1735"/>
                  </a:cubicBezTo>
                  <a:cubicBezTo>
                    <a:pt x="1153" y="1735"/>
                    <a:pt x="1144" y="1726"/>
                    <a:pt x="1125" y="1726"/>
                  </a:cubicBezTo>
                  <a:cubicBezTo>
                    <a:pt x="1087" y="1726"/>
                    <a:pt x="1077" y="1745"/>
                    <a:pt x="1058" y="1783"/>
                  </a:cubicBezTo>
                  <a:cubicBezTo>
                    <a:pt x="1039" y="1793"/>
                    <a:pt x="1020" y="1811"/>
                    <a:pt x="1001" y="1821"/>
                  </a:cubicBezTo>
                  <a:cubicBezTo>
                    <a:pt x="972" y="1840"/>
                    <a:pt x="972" y="1859"/>
                    <a:pt x="972" y="1898"/>
                  </a:cubicBezTo>
                  <a:cubicBezTo>
                    <a:pt x="963" y="1926"/>
                    <a:pt x="963" y="1945"/>
                    <a:pt x="944" y="1964"/>
                  </a:cubicBezTo>
                  <a:cubicBezTo>
                    <a:pt x="896" y="1964"/>
                    <a:pt x="848" y="2012"/>
                    <a:pt x="801" y="2031"/>
                  </a:cubicBezTo>
                  <a:cubicBezTo>
                    <a:pt x="734" y="2069"/>
                    <a:pt x="744" y="2002"/>
                    <a:pt x="696" y="1974"/>
                  </a:cubicBezTo>
                  <a:cubicBezTo>
                    <a:pt x="667" y="1955"/>
                    <a:pt x="629" y="1964"/>
                    <a:pt x="601" y="1945"/>
                  </a:cubicBezTo>
                  <a:cubicBezTo>
                    <a:pt x="562" y="1907"/>
                    <a:pt x="534" y="1888"/>
                    <a:pt x="477" y="1869"/>
                  </a:cubicBezTo>
                  <a:cubicBezTo>
                    <a:pt x="410" y="1831"/>
                    <a:pt x="457" y="1764"/>
                    <a:pt x="419" y="1735"/>
                  </a:cubicBezTo>
                  <a:cubicBezTo>
                    <a:pt x="391" y="1716"/>
                    <a:pt x="372" y="1745"/>
                    <a:pt x="343" y="1745"/>
                  </a:cubicBezTo>
                  <a:cubicBezTo>
                    <a:pt x="333" y="1745"/>
                    <a:pt x="324" y="1678"/>
                    <a:pt x="295" y="1659"/>
                  </a:cubicBezTo>
                  <a:cubicBezTo>
                    <a:pt x="295" y="1611"/>
                    <a:pt x="295" y="1583"/>
                    <a:pt x="267" y="1554"/>
                  </a:cubicBezTo>
                  <a:cubicBezTo>
                    <a:pt x="238" y="1526"/>
                    <a:pt x="200" y="1516"/>
                    <a:pt x="171" y="1487"/>
                  </a:cubicBezTo>
                  <a:cubicBezTo>
                    <a:pt x="114" y="1411"/>
                    <a:pt x="190" y="1325"/>
                    <a:pt x="76" y="1306"/>
                  </a:cubicBezTo>
                  <a:cubicBezTo>
                    <a:pt x="9" y="1297"/>
                    <a:pt x="0" y="1258"/>
                    <a:pt x="0" y="1192"/>
                  </a:cubicBezTo>
                  <a:cubicBezTo>
                    <a:pt x="0" y="1125"/>
                    <a:pt x="9" y="1068"/>
                    <a:pt x="28" y="1001"/>
                  </a:cubicBezTo>
                  <a:cubicBezTo>
                    <a:pt x="76" y="1001"/>
                    <a:pt x="105" y="1106"/>
                    <a:pt x="152" y="1115"/>
                  </a:cubicBezTo>
                  <a:cubicBezTo>
                    <a:pt x="210" y="1125"/>
                    <a:pt x="219" y="1106"/>
                    <a:pt x="219" y="1049"/>
                  </a:cubicBezTo>
                  <a:cubicBezTo>
                    <a:pt x="219" y="1039"/>
                    <a:pt x="171" y="972"/>
                    <a:pt x="190" y="972"/>
                  </a:cubicBezTo>
                  <a:cubicBezTo>
                    <a:pt x="238" y="972"/>
                    <a:pt x="286" y="858"/>
                    <a:pt x="257" y="820"/>
                  </a:cubicBezTo>
                  <a:cubicBezTo>
                    <a:pt x="229" y="791"/>
                    <a:pt x="181" y="763"/>
                    <a:pt x="190" y="715"/>
                  </a:cubicBezTo>
                  <a:cubicBezTo>
                    <a:pt x="200" y="677"/>
                    <a:pt x="171" y="639"/>
                    <a:pt x="171" y="601"/>
                  </a:cubicBezTo>
                  <a:cubicBezTo>
                    <a:pt x="162" y="562"/>
                    <a:pt x="190" y="553"/>
                    <a:pt x="190" y="524"/>
                  </a:cubicBezTo>
                  <a:cubicBezTo>
                    <a:pt x="190" y="496"/>
                    <a:pt x="124" y="400"/>
                    <a:pt x="181" y="419"/>
                  </a:cubicBezTo>
                  <a:cubicBezTo>
                    <a:pt x="248" y="429"/>
                    <a:pt x="210" y="333"/>
                    <a:pt x="238" y="295"/>
                  </a:cubicBezTo>
                  <a:cubicBezTo>
                    <a:pt x="276" y="162"/>
                    <a:pt x="276" y="162"/>
                    <a:pt x="276" y="162"/>
                  </a:cubicBezTo>
                  <a:cubicBezTo>
                    <a:pt x="343" y="133"/>
                    <a:pt x="372" y="19"/>
                    <a:pt x="477" y="9"/>
                  </a:cubicBezTo>
                  <a:cubicBezTo>
                    <a:pt x="591" y="0"/>
                    <a:pt x="677" y="229"/>
                    <a:pt x="763" y="143"/>
                  </a:cubicBezTo>
                  <a:cubicBezTo>
                    <a:pt x="810" y="104"/>
                    <a:pt x="839" y="0"/>
                    <a:pt x="925" y="19"/>
                  </a:cubicBezTo>
                  <a:cubicBezTo>
                    <a:pt x="982" y="28"/>
                    <a:pt x="991" y="76"/>
                    <a:pt x="1030" y="1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6" name="Freeform 44">
              <a:extLst>
                <a:ext uri="{FF2B5EF4-FFF2-40B4-BE49-F238E27FC236}">
                  <a16:creationId xmlns:a16="http://schemas.microsoft.com/office/drawing/2014/main" id="{BFF531F7-C312-4B39-A401-556BB608F5F6}"/>
                </a:ext>
              </a:extLst>
            </p:cNvPr>
            <p:cNvSpPr>
              <a:spLocks noChangeArrowheads="1"/>
            </p:cNvSpPr>
            <p:nvPr/>
          </p:nvSpPr>
          <p:spPr bwMode="auto">
            <a:xfrm>
              <a:off x="5585408" y="1520884"/>
              <a:ext cx="521326" cy="615323"/>
            </a:xfrm>
            <a:custGeom>
              <a:avLst/>
              <a:gdLst>
                <a:gd name="T0" fmla="*/ 0 w 2108"/>
                <a:gd name="T1" fmla="*/ 895257 h 2490"/>
                <a:gd name="T2" fmla="*/ 28297 w 2108"/>
                <a:gd name="T3" fmla="*/ 824213 h 2490"/>
                <a:gd name="T4" fmla="*/ 89857 w 2108"/>
                <a:gd name="T5" fmla="*/ 777015 h 2490"/>
                <a:gd name="T6" fmla="*/ 141984 w 2108"/>
                <a:gd name="T7" fmla="*/ 777015 h 2490"/>
                <a:gd name="T8" fmla="*/ 160849 w 2108"/>
                <a:gd name="T9" fmla="*/ 663245 h 2490"/>
                <a:gd name="T10" fmla="*/ 70992 w 2108"/>
                <a:gd name="T11" fmla="*/ 502278 h 2490"/>
                <a:gd name="T12" fmla="*/ 132551 w 2108"/>
                <a:gd name="T13" fmla="*/ 502278 h 2490"/>
                <a:gd name="T14" fmla="*/ 94821 w 2108"/>
                <a:gd name="T15" fmla="*/ 468991 h 2490"/>
                <a:gd name="T16" fmla="*/ 118154 w 2108"/>
                <a:gd name="T17" fmla="*/ 359693 h 2490"/>
                <a:gd name="T18" fmla="*/ 217444 w 2108"/>
                <a:gd name="T19" fmla="*/ 497310 h 2490"/>
                <a:gd name="T20" fmla="*/ 373824 w 2108"/>
                <a:gd name="T21" fmla="*/ 331374 h 2490"/>
                <a:gd name="T22" fmla="*/ 662757 w 2108"/>
                <a:gd name="T23" fmla="*/ 213133 h 2490"/>
                <a:gd name="T24" fmla="*/ 875732 w 2108"/>
                <a:gd name="T25" fmla="*/ 37758 h 2490"/>
                <a:gd name="T26" fmla="*/ 946724 w 2108"/>
                <a:gd name="T27" fmla="*/ 0 h 2490"/>
                <a:gd name="T28" fmla="*/ 946724 w 2108"/>
                <a:gd name="T29" fmla="*/ 47197 h 2490"/>
                <a:gd name="T30" fmla="*/ 932327 w 2108"/>
                <a:gd name="T31" fmla="*/ 142088 h 2490"/>
                <a:gd name="T32" fmla="*/ 908994 w 2108"/>
                <a:gd name="T33" fmla="*/ 155999 h 2490"/>
                <a:gd name="T34" fmla="*/ 847435 w 2108"/>
                <a:gd name="T35" fmla="*/ 189286 h 2490"/>
                <a:gd name="T36" fmla="*/ 870768 w 2108"/>
                <a:gd name="T37" fmla="*/ 241451 h 2490"/>
                <a:gd name="T38" fmla="*/ 946724 w 2108"/>
                <a:gd name="T39" fmla="*/ 350750 h 2490"/>
                <a:gd name="T40" fmla="*/ 1022681 w 2108"/>
                <a:gd name="T41" fmla="*/ 407387 h 2490"/>
                <a:gd name="T42" fmla="*/ 1008284 w 2108"/>
                <a:gd name="T43" fmla="*/ 549475 h 2490"/>
                <a:gd name="T44" fmla="*/ 1003816 w 2108"/>
                <a:gd name="T45" fmla="*/ 738761 h 2490"/>
                <a:gd name="T46" fmla="*/ 984454 w 2108"/>
                <a:gd name="T47" fmla="*/ 753168 h 2490"/>
                <a:gd name="T48" fmla="*/ 937292 w 2108"/>
                <a:gd name="T49" fmla="*/ 786455 h 2490"/>
                <a:gd name="T50" fmla="*/ 880200 w 2108"/>
                <a:gd name="T51" fmla="*/ 838620 h 2490"/>
                <a:gd name="T52" fmla="*/ 890129 w 2108"/>
                <a:gd name="T53" fmla="*/ 933015 h 2490"/>
                <a:gd name="T54" fmla="*/ 823605 w 2108"/>
                <a:gd name="T55" fmla="*/ 995116 h 2490"/>
                <a:gd name="T56" fmla="*/ 804740 w 2108"/>
                <a:gd name="T57" fmla="*/ 1094479 h 2490"/>
                <a:gd name="T58" fmla="*/ 686586 w 2108"/>
                <a:gd name="T59" fmla="*/ 1212720 h 2490"/>
                <a:gd name="T60" fmla="*/ 648360 w 2108"/>
                <a:gd name="T61" fmla="*/ 1236567 h 2490"/>
                <a:gd name="T62" fmla="*/ 625027 w 2108"/>
                <a:gd name="T63" fmla="*/ 1208249 h 2490"/>
                <a:gd name="T64" fmla="*/ 605665 w 2108"/>
                <a:gd name="T65" fmla="*/ 1165523 h 2490"/>
                <a:gd name="T66" fmla="*/ 515808 w 2108"/>
                <a:gd name="T67" fmla="*/ 999587 h 2490"/>
                <a:gd name="T68" fmla="*/ 298365 w 2108"/>
                <a:gd name="T69" fmla="*/ 980709 h 2490"/>
                <a:gd name="T70" fmla="*/ 165317 w 2108"/>
                <a:gd name="T71" fmla="*/ 1018466 h 2490"/>
                <a:gd name="T72" fmla="*/ 118154 w 2108"/>
                <a:gd name="T73" fmla="*/ 1023434 h 2490"/>
                <a:gd name="T74" fmla="*/ 18865 w 2108"/>
                <a:gd name="T75" fmla="*/ 942951 h 24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8" h="2490">
                  <a:moveTo>
                    <a:pt x="0" y="1802"/>
                  </a:moveTo>
                  <a:lnTo>
                    <a:pt x="0" y="1802"/>
                  </a:lnTo>
                  <a:cubicBezTo>
                    <a:pt x="19" y="1783"/>
                    <a:pt x="19" y="1764"/>
                    <a:pt x="28" y="1736"/>
                  </a:cubicBezTo>
                  <a:cubicBezTo>
                    <a:pt x="28" y="1697"/>
                    <a:pt x="28" y="1678"/>
                    <a:pt x="57" y="1659"/>
                  </a:cubicBezTo>
                  <a:cubicBezTo>
                    <a:pt x="76" y="1649"/>
                    <a:pt x="95" y="1631"/>
                    <a:pt x="114" y="1621"/>
                  </a:cubicBezTo>
                  <a:cubicBezTo>
                    <a:pt x="133" y="1583"/>
                    <a:pt x="143" y="1564"/>
                    <a:pt x="181" y="1564"/>
                  </a:cubicBezTo>
                  <a:cubicBezTo>
                    <a:pt x="200" y="1564"/>
                    <a:pt x="209" y="1573"/>
                    <a:pt x="219" y="1573"/>
                  </a:cubicBezTo>
                  <a:cubicBezTo>
                    <a:pt x="238" y="1573"/>
                    <a:pt x="267" y="1573"/>
                    <a:pt x="286" y="1564"/>
                  </a:cubicBezTo>
                  <a:cubicBezTo>
                    <a:pt x="353" y="1564"/>
                    <a:pt x="400" y="1497"/>
                    <a:pt x="400" y="1440"/>
                  </a:cubicBezTo>
                  <a:cubicBezTo>
                    <a:pt x="400" y="1392"/>
                    <a:pt x="343" y="1373"/>
                    <a:pt x="324" y="1335"/>
                  </a:cubicBezTo>
                  <a:cubicBezTo>
                    <a:pt x="305" y="1316"/>
                    <a:pt x="296" y="1287"/>
                    <a:pt x="296" y="1259"/>
                  </a:cubicBezTo>
                  <a:cubicBezTo>
                    <a:pt x="286" y="1201"/>
                    <a:pt x="105" y="1068"/>
                    <a:pt x="143" y="1011"/>
                  </a:cubicBezTo>
                  <a:cubicBezTo>
                    <a:pt x="162" y="1011"/>
                    <a:pt x="191" y="1001"/>
                    <a:pt x="219" y="1011"/>
                  </a:cubicBezTo>
                  <a:cubicBezTo>
                    <a:pt x="238" y="1020"/>
                    <a:pt x="257" y="1030"/>
                    <a:pt x="267" y="1011"/>
                  </a:cubicBezTo>
                  <a:cubicBezTo>
                    <a:pt x="276" y="1001"/>
                    <a:pt x="267" y="982"/>
                    <a:pt x="267" y="973"/>
                  </a:cubicBezTo>
                  <a:cubicBezTo>
                    <a:pt x="248" y="953"/>
                    <a:pt x="209" y="963"/>
                    <a:pt x="191" y="944"/>
                  </a:cubicBezTo>
                  <a:cubicBezTo>
                    <a:pt x="162" y="896"/>
                    <a:pt x="181" y="887"/>
                    <a:pt x="191" y="848"/>
                  </a:cubicBezTo>
                  <a:cubicBezTo>
                    <a:pt x="200" y="810"/>
                    <a:pt x="209" y="753"/>
                    <a:pt x="238" y="724"/>
                  </a:cubicBezTo>
                  <a:cubicBezTo>
                    <a:pt x="343" y="782"/>
                    <a:pt x="286" y="973"/>
                    <a:pt x="438" y="1001"/>
                  </a:cubicBezTo>
                  <a:cubicBezTo>
                    <a:pt x="496" y="1011"/>
                    <a:pt x="658" y="906"/>
                    <a:pt x="696" y="858"/>
                  </a:cubicBezTo>
                  <a:cubicBezTo>
                    <a:pt x="725" y="801"/>
                    <a:pt x="705" y="696"/>
                    <a:pt x="753" y="667"/>
                  </a:cubicBezTo>
                  <a:cubicBezTo>
                    <a:pt x="830" y="619"/>
                    <a:pt x="953" y="543"/>
                    <a:pt x="1039" y="562"/>
                  </a:cubicBezTo>
                  <a:cubicBezTo>
                    <a:pt x="1201" y="591"/>
                    <a:pt x="1220" y="534"/>
                    <a:pt x="1335" y="429"/>
                  </a:cubicBezTo>
                  <a:cubicBezTo>
                    <a:pt x="1459" y="391"/>
                    <a:pt x="1535" y="257"/>
                    <a:pt x="1621" y="162"/>
                  </a:cubicBezTo>
                  <a:cubicBezTo>
                    <a:pt x="1659" y="114"/>
                    <a:pt x="1707" y="76"/>
                    <a:pt x="1764" y="76"/>
                  </a:cubicBezTo>
                  <a:cubicBezTo>
                    <a:pt x="1821" y="76"/>
                    <a:pt x="1869" y="28"/>
                    <a:pt x="1907" y="0"/>
                  </a:cubicBezTo>
                  <a:cubicBezTo>
                    <a:pt x="1917" y="0"/>
                    <a:pt x="1917" y="9"/>
                    <a:pt x="1926" y="19"/>
                  </a:cubicBezTo>
                  <a:cubicBezTo>
                    <a:pt x="1945" y="47"/>
                    <a:pt x="1917" y="76"/>
                    <a:pt x="1907" y="95"/>
                  </a:cubicBezTo>
                  <a:cubicBezTo>
                    <a:pt x="1888" y="143"/>
                    <a:pt x="1907" y="190"/>
                    <a:pt x="1878" y="229"/>
                  </a:cubicBezTo>
                  <a:cubicBezTo>
                    <a:pt x="1859" y="257"/>
                    <a:pt x="1869" y="276"/>
                    <a:pt x="1878" y="286"/>
                  </a:cubicBezTo>
                  <a:cubicBezTo>
                    <a:pt x="1831" y="314"/>
                    <a:pt x="1831" y="314"/>
                    <a:pt x="1831" y="314"/>
                  </a:cubicBezTo>
                  <a:cubicBezTo>
                    <a:pt x="1793" y="314"/>
                    <a:pt x="1783" y="295"/>
                    <a:pt x="1764" y="276"/>
                  </a:cubicBezTo>
                  <a:cubicBezTo>
                    <a:pt x="1716" y="229"/>
                    <a:pt x="1735" y="362"/>
                    <a:pt x="1707" y="381"/>
                  </a:cubicBezTo>
                  <a:cubicBezTo>
                    <a:pt x="1678" y="391"/>
                    <a:pt x="1640" y="467"/>
                    <a:pt x="1640" y="496"/>
                  </a:cubicBezTo>
                  <a:cubicBezTo>
                    <a:pt x="1669" y="515"/>
                    <a:pt x="1726" y="467"/>
                    <a:pt x="1754" y="486"/>
                  </a:cubicBezTo>
                  <a:cubicBezTo>
                    <a:pt x="1754" y="524"/>
                    <a:pt x="1764" y="686"/>
                    <a:pt x="1793" y="706"/>
                  </a:cubicBezTo>
                  <a:cubicBezTo>
                    <a:pt x="1812" y="724"/>
                    <a:pt x="1869" y="696"/>
                    <a:pt x="1907" y="706"/>
                  </a:cubicBezTo>
                  <a:cubicBezTo>
                    <a:pt x="1917" y="715"/>
                    <a:pt x="1926" y="753"/>
                    <a:pt x="1936" y="763"/>
                  </a:cubicBezTo>
                  <a:cubicBezTo>
                    <a:pt x="1945" y="810"/>
                    <a:pt x="2022" y="810"/>
                    <a:pt x="2060" y="820"/>
                  </a:cubicBezTo>
                  <a:cubicBezTo>
                    <a:pt x="2107" y="858"/>
                    <a:pt x="2060" y="973"/>
                    <a:pt x="2060" y="1011"/>
                  </a:cubicBezTo>
                  <a:cubicBezTo>
                    <a:pt x="2060" y="1068"/>
                    <a:pt x="2069" y="1058"/>
                    <a:pt x="2031" y="1106"/>
                  </a:cubicBezTo>
                  <a:cubicBezTo>
                    <a:pt x="2002" y="1144"/>
                    <a:pt x="2002" y="1192"/>
                    <a:pt x="2002" y="1230"/>
                  </a:cubicBezTo>
                  <a:cubicBezTo>
                    <a:pt x="2022" y="1487"/>
                    <a:pt x="2022" y="1487"/>
                    <a:pt x="2022" y="1487"/>
                  </a:cubicBezTo>
                  <a:cubicBezTo>
                    <a:pt x="1983" y="1516"/>
                    <a:pt x="1983" y="1516"/>
                    <a:pt x="1983" y="1516"/>
                  </a:cubicBezTo>
                  <a:cubicBezTo>
                    <a:pt x="1964" y="1535"/>
                    <a:pt x="1945" y="1545"/>
                    <a:pt x="1936" y="1564"/>
                  </a:cubicBezTo>
                  <a:cubicBezTo>
                    <a:pt x="1917" y="1573"/>
                    <a:pt x="1907" y="1573"/>
                    <a:pt x="1888" y="1583"/>
                  </a:cubicBezTo>
                  <a:cubicBezTo>
                    <a:pt x="1859" y="1611"/>
                    <a:pt x="1859" y="1640"/>
                    <a:pt x="1840" y="1659"/>
                  </a:cubicBezTo>
                  <a:cubicBezTo>
                    <a:pt x="1821" y="1678"/>
                    <a:pt x="1793" y="1688"/>
                    <a:pt x="1773" y="1688"/>
                  </a:cubicBezTo>
                  <a:cubicBezTo>
                    <a:pt x="1754" y="1697"/>
                    <a:pt x="1764" y="1764"/>
                    <a:pt x="1764" y="1783"/>
                  </a:cubicBezTo>
                  <a:cubicBezTo>
                    <a:pt x="1773" y="1812"/>
                    <a:pt x="1802" y="1850"/>
                    <a:pt x="1793" y="1878"/>
                  </a:cubicBezTo>
                  <a:cubicBezTo>
                    <a:pt x="1773" y="1936"/>
                    <a:pt x="1735" y="1907"/>
                    <a:pt x="1697" y="1926"/>
                  </a:cubicBezTo>
                  <a:cubicBezTo>
                    <a:pt x="1678" y="1945"/>
                    <a:pt x="1669" y="1983"/>
                    <a:pt x="1659" y="2003"/>
                  </a:cubicBezTo>
                  <a:cubicBezTo>
                    <a:pt x="1650" y="2050"/>
                    <a:pt x="1650" y="2088"/>
                    <a:pt x="1659" y="2126"/>
                  </a:cubicBezTo>
                  <a:cubicBezTo>
                    <a:pt x="1669" y="2155"/>
                    <a:pt x="1640" y="2184"/>
                    <a:pt x="1621" y="2203"/>
                  </a:cubicBezTo>
                  <a:cubicBezTo>
                    <a:pt x="1564" y="2270"/>
                    <a:pt x="1554" y="2355"/>
                    <a:pt x="1459" y="2355"/>
                  </a:cubicBezTo>
                  <a:cubicBezTo>
                    <a:pt x="1392" y="2355"/>
                    <a:pt x="1411" y="2403"/>
                    <a:pt x="1383" y="2441"/>
                  </a:cubicBezTo>
                  <a:cubicBezTo>
                    <a:pt x="1354" y="2470"/>
                    <a:pt x="1344" y="2479"/>
                    <a:pt x="1306" y="2489"/>
                  </a:cubicBezTo>
                  <a:cubicBezTo>
                    <a:pt x="1259" y="2460"/>
                    <a:pt x="1259" y="2460"/>
                    <a:pt x="1259" y="2460"/>
                  </a:cubicBezTo>
                  <a:cubicBezTo>
                    <a:pt x="1259" y="2451"/>
                    <a:pt x="1259" y="2441"/>
                    <a:pt x="1259" y="2432"/>
                  </a:cubicBezTo>
                  <a:cubicBezTo>
                    <a:pt x="1259" y="2412"/>
                    <a:pt x="1259" y="2403"/>
                    <a:pt x="1259" y="2393"/>
                  </a:cubicBezTo>
                  <a:cubicBezTo>
                    <a:pt x="1259" y="2365"/>
                    <a:pt x="1239" y="2365"/>
                    <a:pt x="1220" y="2346"/>
                  </a:cubicBezTo>
                  <a:cubicBezTo>
                    <a:pt x="1154" y="2279"/>
                    <a:pt x="1182" y="2165"/>
                    <a:pt x="1201" y="2088"/>
                  </a:cubicBezTo>
                  <a:cubicBezTo>
                    <a:pt x="1211" y="2041"/>
                    <a:pt x="1039" y="2145"/>
                    <a:pt x="1039" y="2012"/>
                  </a:cubicBezTo>
                  <a:cubicBezTo>
                    <a:pt x="1030" y="1945"/>
                    <a:pt x="925" y="1964"/>
                    <a:pt x="877" y="1974"/>
                  </a:cubicBezTo>
                  <a:cubicBezTo>
                    <a:pt x="801" y="1974"/>
                    <a:pt x="667" y="1955"/>
                    <a:pt x="601" y="1974"/>
                  </a:cubicBezTo>
                  <a:cubicBezTo>
                    <a:pt x="543" y="1983"/>
                    <a:pt x="524" y="2050"/>
                    <a:pt x="467" y="2041"/>
                  </a:cubicBezTo>
                  <a:cubicBezTo>
                    <a:pt x="400" y="2021"/>
                    <a:pt x="381" y="1993"/>
                    <a:pt x="333" y="2050"/>
                  </a:cubicBezTo>
                  <a:cubicBezTo>
                    <a:pt x="305" y="2088"/>
                    <a:pt x="276" y="2060"/>
                    <a:pt x="238" y="2060"/>
                  </a:cubicBezTo>
                  <a:cubicBezTo>
                    <a:pt x="191" y="2060"/>
                    <a:pt x="152" y="2060"/>
                    <a:pt x="105" y="2031"/>
                  </a:cubicBezTo>
                  <a:cubicBezTo>
                    <a:pt x="76" y="2012"/>
                    <a:pt x="38" y="1936"/>
                    <a:pt x="38" y="1898"/>
                  </a:cubicBezTo>
                  <a:cubicBezTo>
                    <a:pt x="38" y="1859"/>
                    <a:pt x="9" y="1840"/>
                    <a:pt x="0" y="180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7" name="Freeform 45">
              <a:extLst>
                <a:ext uri="{FF2B5EF4-FFF2-40B4-BE49-F238E27FC236}">
                  <a16:creationId xmlns:a16="http://schemas.microsoft.com/office/drawing/2014/main" id="{8C0532EB-24ED-44FF-906F-B8EB5B852C47}"/>
                </a:ext>
              </a:extLst>
            </p:cNvPr>
            <p:cNvSpPr>
              <a:spLocks noChangeArrowheads="1"/>
            </p:cNvSpPr>
            <p:nvPr/>
          </p:nvSpPr>
          <p:spPr bwMode="auto">
            <a:xfrm>
              <a:off x="5213370" y="1891341"/>
              <a:ext cx="445497" cy="445497"/>
            </a:xfrm>
            <a:custGeom>
              <a:avLst/>
              <a:gdLst>
                <a:gd name="T0" fmla="*/ 748023 w 1804"/>
                <a:gd name="T1" fmla="*/ 151402 h 1804"/>
                <a:gd name="T2" fmla="*/ 748023 w 1804"/>
                <a:gd name="T3" fmla="*/ 151402 h 1804"/>
                <a:gd name="T4" fmla="*/ 766885 w 1804"/>
                <a:gd name="T5" fmla="*/ 199056 h 1804"/>
                <a:gd name="T6" fmla="*/ 800142 w 1804"/>
                <a:gd name="T7" fmla="*/ 265077 h 1804"/>
                <a:gd name="T8" fmla="*/ 866158 w 1804"/>
                <a:gd name="T9" fmla="*/ 279472 h 1804"/>
                <a:gd name="T10" fmla="*/ 866158 w 1804"/>
                <a:gd name="T11" fmla="*/ 279472 h 1804"/>
                <a:gd name="T12" fmla="*/ 880553 w 1804"/>
                <a:gd name="T13" fmla="*/ 350457 h 1804"/>
                <a:gd name="T14" fmla="*/ 851764 w 1804"/>
                <a:gd name="T15" fmla="*/ 459169 h 1804"/>
                <a:gd name="T16" fmla="*/ 880553 w 1804"/>
                <a:gd name="T17" fmla="*/ 596671 h 1804"/>
                <a:gd name="T18" fmla="*/ 894948 w 1804"/>
                <a:gd name="T19" fmla="*/ 629433 h 1804"/>
                <a:gd name="T20" fmla="*/ 894948 w 1804"/>
                <a:gd name="T21" fmla="*/ 629433 h 1804"/>
                <a:gd name="T22" fmla="*/ 856727 w 1804"/>
                <a:gd name="T23" fmla="*/ 672124 h 1804"/>
                <a:gd name="T24" fmla="*/ 823471 w 1804"/>
                <a:gd name="T25" fmla="*/ 714814 h 1804"/>
                <a:gd name="T26" fmla="*/ 733629 w 1804"/>
                <a:gd name="T27" fmla="*/ 776367 h 1804"/>
                <a:gd name="T28" fmla="*/ 695905 w 1804"/>
                <a:gd name="T29" fmla="*/ 847352 h 1804"/>
                <a:gd name="T30" fmla="*/ 624925 w 1804"/>
                <a:gd name="T31" fmla="*/ 861748 h 1804"/>
                <a:gd name="T32" fmla="*/ 567843 w 1804"/>
                <a:gd name="T33" fmla="*/ 890043 h 1804"/>
                <a:gd name="T34" fmla="*/ 454175 w 1804"/>
                <a:gd name="T35" fmla="*/ 856784 h 1804"/>
                <a:gd name="T36" fmla="*/ 397589 w 1804"/>
                <a:gd name="T37" fmla="*/ 875647 h 1804"/>
                <a:gd name="T38" fmla="*/ 298316 w 1804"/>
                <a:gd name="T39" fmla="*/ 866215 h 1804"/>
                <a:gd name="T40" fmla="*/ 236767 w 1804"/>
                <a:gd name="T41" fmla="*/ 871179 h 1804"/>
                <a:gd name="T42" fmla="*/ 85375 w 1804"/>
                <a:gd name="T43" fmla="*/ 875647 h 1804"/>
                <a:gd name="T44" fmla="*/ 85375 w 1804"/>
                <a:gd name="T45" fmla="*/ 875647 h 1804"/>
                <a:gd name="T46" fmla="*/ 85375 w 1804"/>
                <a:gd name="T47" fmla="*/ 819058 h 1804"/>
                <a:gd name="T48" fmla="*/ 89842 w 1804"/>
                <a:gd name="T49" fmla="*/ 748073 h 1804"/>
                <a:gd name="T50" fmla="*/ 37724 w 1804"/>
                <a:gd name="T51" fmla="*/ 610570 h 1804"/>
                <a:gd name="T52" fmla="*/ 42687 w 1804"/>
                <a:gd name="T53" fmla="*/ 535118 h 1804"/>
                <a:gd name="T54" fmla="*/ 52118 w 1804"/>
                <a:gd name="T55" fmla="*/ 478032 h 1804"/>
                <a:gd name="T56" fmla="*/ 47155 w 1804"/>
                <a:gd name="T57" fmla="*/ 416478 h 1804"/>
                <a:gd name="T58" fmla="*/ 28293 w 1804"/>
                <a:gd name="T59" fmla="*/ 378752 h 1804"/>
                <a:gd name="T60" fmla="*/ 146924 w 1804"/>
                <a:gd name="T61" fmla="*/ 350457 h 1804"/>
                <a:gd name="T62" fmla="*/ 212941 w 1804"/>
                <a:gd name="T63" fmla="*/ 302803 h 1804"/>
                <a:gd name="T64" fmla="*/ 227336 w 1804"/>
                <a:gd name="T65" fmla="*/ 184660 h 1804"/>
                <a:gd name="T66" fmla="*/ 260096 w 1804"/>
                <a:gd name="T67" fmla="*/ 137502 h 1804"/>
                <a:gd name="T68" fmla="*/ 283921 w 1804"/>
                <a:gd name="T69" fmla="*/ 75453 h 1804"/>
                <a:gd name="T70" fmla="*/ 350434 w 1804"/>
                <a:gd name="T71" fmla="*/ 33259 h 1804"/>
                <a:gd name="T72" fmla="*/ 425882 w 1804"/>
                <a:gd name="T73" fmla="*/ 0 h 1804"/>
                <a:gd name="T74" fmla="*/ 425882 w 1804"/>
                <a:gd name="T75" fmla="*/ 0 h 1804"/>
                <a:gd name="T76" fmla="*/ 449707 w 1804"/>
                <a:gd name="T77" fmla="*/ 42690 h 1804"/>
                <a:gd name="T78" fmla="*/ 487431 w 1804"/>
                <a:gd name="T79" fmla="*/ 37726 h 1804"/>
                <a:gd name="T80" fmla="*/ 516220 w 1804"/>
                <a:gd name="T81" fmla="*/ 104244 h 1804"/>
                <a:gd name="T82" fmla="*/ 577770 w 1804"/>
                <a:gd name="T83" fmla="*/ 141970 h 1804"/>
                <a:gd name="T84" fmla="*/ 624925 w 1804"/>
                <a:gd name="T85" fmla="*/ 156366 h 1804"/>
                <a:gd name="T86" fmla="*/ 677043 w 1804"/>
                <a:gd name="T87" fmla="*/ 184660 h 1804"/>
                <a:gd name="T88" fmla="*/ 748023 w 1804"/>
                <a:gd name="T89" fmla="*/ 151402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4" h="1804">
                  <a:moveTo>
                    <a:pt x="1507" y="305"/>
                  </a:moveTo>
                  <a:lnTo>
                    <a:pt x="1507" y="305"/>
                  </a:lnTo>
                  <a:cubicBezTo>
                    <a:pt x="1516" y="343"/>
                    <a:pt x="1545" y="362"/>
                    <a:pt x="1545" y="401"/>
                  </a:cubicBezTo>
                  <a:cubicBezTo>
                    <a:pt x="1545" y="439"/>
                    <a:pt x="1583" y="515"/>
                    <a:pt x="1612" y="534"/>
                  </a:cubicBezTo>
                  <a:cubicBezTo>
                    <a:pt x="1659" y="563"/>
                    <a:pt x="1698" y="563"/>
                    <a:pt x="1745" y="563"/>
                  </a:cubicBezTo>
                  <a:cubicBezTo>
                    <a:pt x="1745" y="601"/>
                    <a:pt x="1803" y="677"/>
                    <a:pt x="1774" y="706"/>
                  </a:cubicBezTo>
                  <a:cubicBezTo>
                    <a:pt x="1716" y="773"/>
                    <a:pt x="1659" y="839"/>
                    <a:pt x="1716" y="925"/>
                  </a:cubicBezTo>
                  <a:cubicBezTo>
                    <a:pt x="1783" y="1020"/>
                    <a:pt x="1745" y="1106"/>
                    <a:pt x="1774" y="1202"/>
                  </a:cubicBezTo>
                  <a:cubicBezTo>
                    <a:pt x="1803" y="1268"/>
                    <a:pt x="1803" y="1268"/>
                    <a:pt x="1803" y="1268"/>
                  </a:cubicBezTo>
                  <a:cubicBezTo>
                    <a:pt x="1793" y="1287"/>
                    <a:pt x="1755" y="1326"/>
                    <a:pt x="1726" y="1354"/>
                  </a:cubicBezTo>
                  <a:cubicBezTo>
                    <a:pt x="1698" y="1383"/>
                    <a:pt x="1678" y="1411"/>
                    <a:pt x="1659" y="1440"/>
                  </a:cubicBezTo>
                  <a:cubicBezTo>
                    <a:pt x="1602" y="1507"/>
                    <a:pt x="1516" y="1488"/>
                    <a:pt x="1478" y="1564"/>
                  </a:cubicBezTo>
                  <a:cubicBezTo>
                    <a:pt x="1449" y="1612"/>
                    <a:pt x="1440" y="1669"/>
                    <a:pt x="1402" y="1707"/>
                  </a:cubicBezTo>
                  <a:cubicBezTo>
                    <a:pt x="1364" y="1736"/>
                    <a:pt x="1307" y="1716"/>
                    <a:pt x="1259" y="1736"/>
                  </a:cubicBezTo>
                  <a:cubicBezTo>
                    <a:pt x="1221" y="1755"/>
                    <a:pt x="1192" y="1793"/>
                    <a:pt x="1144" y="1793"/>
                  </a:cubicBezTo>
                  <a:cubicBezTo>
                    <a:pt x="1097" y="1793"/>
                    <a:pt x="963" y="1755"/>
                    <a:pt x="915" y="1726"/>
                  </a:cubicBezTo>
                  <a:cubicBezTo>
                    <a:pt x="839" y="1678"/>
                    <a:pt x="858" y="1764"/>
                    <a:pt x="801" y="1764"/>
                  </a:cubicBezTo>
                  <a:cubicBezTo>
                    <a:pt x="725" y="1764"/>
                    <a:pt x="677" y="1707"/>
                    <a:pt x="601" y="1745"/>
                  </a:cubicBezTo>
                  <a:cubicBezTo>
                    <a:pt x="563" y="1764"/>
                    <a:pt x="515" y="1793"/>
                    <a:pt x="477" y="1755"/>
                  </a:cubicBezTo>
                  <a:cubicBezTo>
                    <a:pt x="372" y="1593"/>
                    <a:pt x="296" y="1803"/>
                    <a:pt x="172" y="1764"/>
                  </a:cubicBezTo>
                  <a:cubicBezTo>
                    <a:pt x="181" y="1755"/>
                    <a:pt x="172" y="1669"/>
                    <a:pt x="172" y="1650"/>
                  </a:cubicBezTo>
                  <a:cubicBezTo>
                    <a:pt x="153" y="1593"/>
                    <a:pt x="162" y="1564"/>
                    <a:pt x="181" y="1507"/>
                  </a:cubicBezTo>
                  <a:cubicBezTo>
                    <a:pt x="210" y="1392"/>
                    <a:pt x="143" y="1316"/>
                    <a:pt x="76" y="1230"/>
                  </a:cubicBezTo>
                  <a:cubicBezTo>
                    <a:pt x="0" y="1144"/>
                    <a:pt x="38" y="1154"/>
                    <a:pt x="86" y="1078"/>
                  </a:cubicBezTo>
                  <a:cubicBezTo>
                    <a:pt x="105" y="1040"/>
                    <a:pt x="105" y="1001"/>
                    <a:pt x="105" y="963"/>
                  </a:cubicBezTo>
                  <a:cubicBezTo>
                    <a:pt x="105" y="925"/>
                    <a:pt x="105" y="877"/>
                    <a:pt x="95" y="839"/>
                  </a:cubicBezTo>
                  <a:cubicBezTo>
                    <a:pt x="86" y="830"/>
                    <a:pt x="10" y="763"/>
                    <a:pt x="57" y="763"/>
                  </a:cubicBezTo>
                  <a:cubicBezTo>
                    <a:pt x="134" y="763"/>
                    <a:pt x="248" y="763"/>
                    <a:pt x="296" y="706"/>
                  </a:cubicBezTo>
                  <a:cubicBezTo>
                    <a:pt x="343" y="658"/>
                    <a:pt x="420" y="658"/>
                    <a:pt x="429" y="610"/>
                  </a:cubicBezTo>
                  <a:cubicBezTo>
                    <a:pt x="448" y="534"/>
                    <a:pt x="429" y="448"/>
                    <a:pt x="458" y="372"/>
                  </a:cubicBezTo>
                  <a:cubicBezTo>
                    <a:pt x="467" y="324"/>
                    <a:pt x="515" y="315"/>
                    <a:pt x="524" y="277"/>
                  </a:cubicBezTo>
                  <a:cubicBezTo>
                    <a:pt x="544" y="239"/>
                    <a:pt x="534" y="181"/>
                    <a:pt x="572" y="152"/>
                  </a:cubicBezTo>
                  <a:cubicBezTo>
                    <a:pt x="629" y="124"/>
                    <a:pt x="677" y="124"/>
                    <a:pt x="706" y="67"/>
                  </a:cubicBezTo>
                  <a:cubicBezTo>
                    <a:pt x="734" y="10"/>
                    <a:pt x="811" y="19"/>
                    <a:pt x="858" y="0"/>
                  </a:cubicBezTo>
                  <a:cubicBezTo>
                    <a:pt x="887" y="19"/>
                    <a:pt x="896" y="86"/>
                    <a:pt x="906" y="86"/>
                  </a:cubicBezTo>
                  <a:cubicBezTo>
                    <a:pt x="935" y="86"/>
                    <a:pt x="954" y="57"/>
                    <a:pt x="982" y="76"/>
                  </a:cubicBezTo>
                  <a:cubicBezTo>
                    <a:pt x="1020" y="105"/>
                    <a:pt x="973" y="172"/>
                    <a:pt x="1040" y="210"/>
                  </a:cubicBezTo>
                  <a:cubicBezTo>
                    <a:pt x="1097" y="229"/>
                    <a:pt x="1125" y="248"/>
                    <a:pt x="1164" y="286"/>
                  </a:cubicBezTo>
                  <a:cubicBezTo>
                    <a:pt x="1192" y="305"/>
                    <a:pt x="1230" y="296"/>
                    <a:pt x="1259" y="315"/>
                  </a:cubicBezTo>
                  <a:cubicBezTo>
                    <a:pt x="1307" y="343"/>
                    <a:pt x="1297" y="410"/>
                    <a:pt x="1364" y="372"/>
                  </a:cubicBezTo>
                  <a:cubicBezTo>
                    <a:pt x="1411" y="353"/>
                    <a:pt x="1459" y="305"/>
                    <a:pt x="1507" y="3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78" name="Freeform 46">
              <a:extLst>
                <a:ext uri="{FF2B5EF4-FFF2-40B4-BE49-F238E27FC236}">
                  <a16:creationId xmlns:a16="http://schemas.microsoft.com/office/drawing/2014/main" id="{11087083-2EF9-4F11-982D-0155E49EB1AA}"/>
                </a:ext>
              </a:extLst>
            </p:cNvPr>
            <p:cNvSpPr>
              <a:spLocks noChangeArrowheads="1"/>
            </p:cNvSpPr>
            <p:nvPr/>
          </p:nvSpPr>
          <p:spPr bwMode="auto">
            <a:xfrm>
              <a:off x="5780510" y="685182"/>
              <a:ext cx="427330" cy="721168"/>
            </a:xfrm>
            <a:custGeom>
              <a:avLst/>
              <a:gdLst>
                <a:gd name="T0" fmla="*/ 61621 w 1727"/>
                <a:gd name="T1" fmla="*/ 1435044 h 2919"/>
                <a:gd name="T2" fmla="*/ 265369 w 1727"/>
                <a:gd name="T3" fmla="*/ 1420644 h 2919"/>
                <a:gd name="T4" fmla="*/ 492969 w 1727"/>
                <a:gd name="T5" fmla="*/ 1259760 h 2919"/>
                <a:gd name="T6" fmla="*/ 644538 w 1727"/>
                <a:gd name="T7" fmla="*/ 1122711 h 2919"/>
                <a:gd name="T8" fmla="*/ 635096 w 1727"/>
                <a:gd name="T9" fmla="*/ 1117745 h 2919"/>
                <a:gd name="T10" fmla="*/ 649507 w 1727"/>
                <a:gd name="T11" fmla="*/ 985165 h 2919"/>
                <a:gd name="T12" fmla="*/ 715601 w 1727"/>
                <a:gd name="T13" fmla="*/ 899758 h 2919"/>
                <a:gd name="T14" fmla="*/ 753369 w 1727"/>
                <a:gd name="T15" fmla="*/ 795481 h 2919"/>
                <a:gd name="T16" fmla="*/ 772749 w 1727"/>
                <a:gd name="T17" fmla="*/ 696170 h 2919"/>
                <a:gd name="T18" fmla="*/ 810517 w 1727"/>
                <a:gd name="T19" fmla="*/ 601328 h 2919"/>
                <a:gd name="T20" fmla="*/ 801075 w 1727"/>
                <a:gd name="T21" fmla="*/ 464279 h 2919"/>
                <a:gd name="T22" fmla="*/ 753369 w 1727"/>
                <a:gd name="T23" fmla="*/ 293961 h 2919"/>
                <a:gd name="T24" fmla="*/ 720570 w 1727"/>
                <a:gd name="T25" fmla="*/ 203588 h 2919"/>
                <a:gd name="T26" fmla="*/ 744424 w 1727"/>
                <a:gd name="T27" fmla="*/ 146980 h 2919"/>
                <a:gd name="T28" fmla="*/ 791633 w 1727"/>
                <a:gd name="T29" fmla="*/ 42704 h 2919"/>
                <a:gd name="T30" fmla="*/ 711128 w 1727"/>
                <a:gd name="T31" fmla="*/ 47669 h 2919"/>
                <a:gd name="T32" fmla="*/ 564033 w 1727"/>
                <a:gd name="T33" fmla="*/ 4966 h 2919"/>
                <a:gd name="T34" fmla="*/ 407495 w 1727"/>
                <a:gd name="T35" fmla="*/ 80442 h 2919"/>
                <a:gd name="T36" fmla="*/ 213189 w 1727"/>
                <a:gd name="T37" fmla="*/ 104277 h 2919"/>
                <a:gd name="T38" fmla="*/ 208717 w 1727"/>
                <a:gd name="T39" fmla="*/ 109242 h 2919"/>
                <a:gd name="T40" fmla="*/ 137654 w 1727"/>
                <a:gd name="T41" fmla="*/ 194153 h 2919"/>
                <a:gd name="T42" fmla="*/ 208717 w 1727"/>
                <a:gd name="T43" fmla="*/ 284029 h 2919"/>
                <a:gd name="T44" fmla="*/ 222631 w 1727"/>
                <a:gd name="T45" fmla="*/ 346099 h 2919"/>
                <a:gd name="T46" fmla="*/ 218159 w 1727"/>
                <a:gd name="T47" fmla="*/ 511452 h 2919"/>
                <a:gd name="T48" fmla="*/ 128212 w 1727"/>
                <a:gd name="T49" fmla="*/ 530321 h 2919"/>
                <a:gd name="T50" fmla="*/ 0 w 1727"/>
                <a:gd name="T51" fmla="*/ 738874 h 2919"/>
                <a:gd name="T52" fmla="*/ 9442 w 1727"/>
                <a:gd name="T53" fmla="*/ 786047 h 2919"/>
                <a:gd name="T54" fmla="*/ 28326 w 1727"/>
                <a:gd name="T55" fmla="*/ 876420 h 2919"/>
                <a:gd name="T56" fmla="*/ 57149 w 1727"/>
                <a:gd name="T57" fmla="*/ 994600 h 2919"/>
                <a:gd name="T58" fmla="*/ 165980 w 1727"/>
                <a:gd name="T59" fmla="*/ 1037303 h 2919"/>
                <a:gd name="T60" fmla="*/ 128212 w 1727"/>
                <a:gd name="T61" fmla="*/ 1212091 h 2919"/>
                <a:gd name="T62" fmla="*/ 57149 w 1727"/>
                <a:gd name="T63" fmla="*/ 1364037 h 2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7" h="2919">
                  <a:moveTo>
                    <a:pt x="124" y="2890"/>
                  </a:moveTo>
                  <a:lnTo>
                    <a:pt x="124" y="2890"/>
                  </a:lnTo>
                  <a:cubicBezTo>
                    <a:pt x="296" y="2890"/>
                    <a:pt x="296" y="2890"/>
                    <a:pt x="296" y="2890"/>
                  </a:cubicBezTo>
                  <a:cubicBezTo>
                    <a:pt x="401" y="2852"/>
                    <a:pt x="420" y="2813"/>
                    <a:pt x="534" y="2861"/>
                  </a:cubicBezTo>
                  <a:cubicBezTo>
                    <a:pt x="696" y="2918"/>
                    <a:pt x="820" y="2833"/>
                    <a:pt x="916" y="2709"/>
                  </a:cubicBezTo>
                  <a:cubicBezTo>
                    <a:pt x="973" y="2632"/>
                    <a:pt x="963" y="2613"/>
                    <a:pt x="992" y="2537"/>
                  </a:cubicBezTo>
                  <a:cubicBezTo>
                    <a:pt x="1011" y="2451"/>
                    <a:pt x="1078" y="2413"/>
                    <a:pt x="1135" y="2356"/>
                  </a:cubicBezTo>
                  <a:cubicBezTo>
                    <a:pt x="1297" y="2261"/>
                    <a:pt x="1297" y="2261"/>
                    <a:pt x="1297" y="2261"/>
                  </a:cubicBezTo>
                  <a:cubicBezTo>
                    <a:pt x="1288" y="2261"/>
                    <a:pt x="1288" y="2261"/>
                    <a:pt x="1278" y="2251"/>
                  </a:cubicBezTo>
                  <a:cubicBezTo>
                    <a:pt x="1240" y="2213"/>
                    <a:pt x="1211" y="2127"/>
                    <a:pt x="1269" y="2079"/>
                  </a:cubicBezTo>
                  <a:cubicBezTo>
                    <a:pt x="1297" y="2060"/>
                    <a:pt x="1297" y="2022"/>
                    <a:pt x="1307" y="1984"/>
                  </a:cubicBezTo>
                  <a:cubicBezTo>
                    <a:pt x="1326" y="1946"/>
                    <a:pt x="1345" y="1955"/>
                    <a:pt x="1383" y="1936"/>
                  </a:cubicBezTo>
                  <a:cubicBezTo>
                    <a:pt x="1488" y="1898"/>
                    <a:pt x="1393" y="1841"/>
                    <a:pt x="1440" y="1812"/>
                  </a:cubicBezTo>
                  <a:cubicBezTo>
                    <a:pt x="1478" y="1784"/>
                    <a:pt x="1516" y="1822"/>
                    <a:pt x="1545" y="1755"/>
                  </a:cubicBezTo>
                  <a:cubicBezTo>
                    <a:pt x="1574" y="1679"/>
                    <a:pt x="1516" y="1660"/>
                    <a:pt x="1516" y="1602"/>
                  </a:cubicBezTo>
                  <a:cubicBezTo>
                    <a:pt x="1516" y="1574"/>
                    <a:pt x="1526" y="1555"/>
                    <a:pt x="1536" y="1526"/>
                  </a:cubicBezTo>
                  <a:cubicBezTo>
                    <a:pt x="1555" y="1478"/>
                    <a:pt x="1536" y="1440"/>
                    <a:pt x="1555" y="1402"/>
                  </a:cubicBezTo>
                  <a:cubicBezTo>
                    <a:pt x="1545" y="1364"/>
                    <a:pt x="1564" y="1316"/>
                    <a:pt x="1583" y="1288"/>
                  </a:cubicBezTo>
                  <a:cubicBezTo>
                    <a:pt x="1602" y="1259"/>
                    <a:pt x="1640" y="1269"/>
                    <a:pt x="1631" y="1211"/>
                  </a:cubicBezTo>
                  <a:cubicBezTo>
                    <a:pt x="1612" y="1097"/>
                    <a:pt x="1726" y="1144"/>
                    <a:pt x="1726" y="1049"/>
                  </a:cubicBezTo>
                  <a:cubicBezTo>
                    <a:pt x="1726" y="1002"/>
                    <a:pt x="1640" y="964"/>
                    <a:pt x="1612" y="935"/>
                  </a:cubicBezTo>
                  <a:cubicBezTo>
                    <a:pt x="1555" y="868"/>
                    <a:pt x="1555" y="820"/>
                    <a:pt x="1545" y="735"/>
                  </a:cubicBezTo>
                  <a:cubicBezTo>
                    <a:pt x="1536" y="706"/>
                    <a:pt x="1507" y="610"/>
                    <a:pt x="1516" y="592"/>
                  </a:cubicBezTo>
                  <a:cubicBezTo>
                    <a:pt x="1516" y="553"/>
                    <a:pt x="1555" y="544"/>
                    <a:pt x="1498" y="506"/>
                  </a:cubicBezTo>
                  <a:cubicBezTo>
                    <a:pt x="1469" y="487"/>
                    <a:pt x="1440" y="458"/>
                    <a:pt x="1450" y="410"/>
                  </a:cubicBezTo>
                  <a:cubicBezTo>
                    <a:pt x="1450" y="391"/>
                    <a:pt x="1478" y="382"/>
                    <a:pt x="1488" y="363"/>
                  </a:cubicBezTo>
                  <a:cubicBezTo>
                    <a:pt x="1488" y="343"/>
                    <a:pt x="1488" y="305"/>
                    <a:pt x="1498" y="296"/>
                  </a:cubicBezTo>
                  <a:cubicBezTo>
                    <a:pt x="1507" y="277"/>
                    <a:pt x="1583" y="315"/>
                    <a:pt x="1583" y="258"/>
                  </a:cubicBezTo>
                  <a:cubicBezTo>
                    <a:pt x="1593" y="210"/>
                    <a:pt x="1593" y="143"/>
                    <a:pt x="1593" y="86"/>
                  </a:cubicBezTo>
                  <a:cubicBezTo>
                    <a:pt x="1593" y="57"/>
                    <a:pt x="1536" y="67"/>
                    <a:pt x="1516" y="57"/>
                  </a:cubicBezTo>
                  <a:cubicBezTo>
                    <a:pt x="1440" y="48"/>
                    <a:pt x="1469" y="48"/>
                    <a:pt x="1431" y="96"/>
                  </a:cubicBezTo>
                  <a:cubicBezTo>
                    <a:pt x="1421" y="105"/>
                    <a:pt x="1297" y="105"/>
                    <a:pt x="1278" y="96"/>
                  </a:cubicBezTo>
                  <a:cubicBezTo>
                    <a:pt x="1202" y="86"/>
                    <a:pt x="1240" y="0"/>
                    <a:pt x="1135" y="10"/>
                  </a:cubicBezTo>
                  <a:cubicBezTo>
                    <a:pt x="1078" y="29"/>
                    <a:pt x="992" y="0"/>
                    <a:pt x="944" y="10"/>
                  </a:cubicBezTo>
                  <a:cubicBezTo>
                    <a:pt x="916" y="19"/>
                    <a:pt x="849" y="124"/>
                    <a:pt x="820" y="162"/>
                  </a:cubicBezTo>
                  <a:cubicBezTo>
                    <a:pt x="725" y="286"/>
                    <a:pt x="706" y="229"/>
                    <a:pt x="592" y="143"/>
                  </a:cubicBezTo>
                  <a:cubicBezTo>
                    <a:pt x="496" y="86"/>
                    <a:pt x="477" y="124"/>
                    <a:pt x="429" y="210"/>
                  </a:cubicBezTo>
                  <a:cubicBezTo>
                    <a:pt x="429" y="210"/>
                    <a:pt x="429" y="220"/>
                    <a:pt x="420" y="220"/>
                  </a:cubicBezTo>
                  <a:cubicBezTo>
                    <a:pt x="420" y="248"/>
                    <a:pt x="410" y="324"/>
                    <a:pt x="382" y="343"/>
                  </a:cubicBezTo>
                  <a:cubicBezTo>
                    <a:pt x="344" y="372"/>
                    <a:pt x="315" y="372"/>
                    <a:pt x="277" y="391"/>
                  </a:cubicBezTo>
                  <a:cubicBezTo>
                    <a:pt x="201" y="420"/>
                    <a:pt x="363" y="515"/>
                    <a:pt x="382" y="534"/>
                  </a:cubicBezTo>
                  <a:cubicBezTo>
                    <a:pt x="401" y="544"/>
                    <a:pt x="401" y="563"/>
                    <a:pt x="420" y="572"/>
                  </a:cubicBezTo>
                  <a:cubicBezTo>
                    <a:pt x="439" y="582"/>
                    <a:pt x="448" y="572"/>
                    <a:pt x="468" y="572"/>
                  </a:cubicBezTo>
                  <a:cubicBezTo>
                    <a:pt x="468" y="610"/>
                    <a:pt x="458" y="658"/>
                    <a:pt x="448" y="697"/>
                  </a:cubicBezTo>
                  <a:cubicBezTo>
                    <a:pt x="448" y="763"/>
                    <a:pt x="496" y="849"/>
                    <a:pt x="477" y="906"/>
                  </a:cubicBezTo>
                  <a:cubicBezTo>
                    <a:pt x="458" y="982"/>
                    <a:pt x="344" y="964"/>
                    <a:pt x="439" y="1030"/>
                  </a:cubicBezTo>
                  <a:cubicBezTo>
                    <a:pt x="487" y="1068"/>
                    <a:pt x="448" y="1106"/>
                    <a:pt x="401" y="1087"/>
                  </a:cubicBezTo>
                  <a:cubicBezTo>
                    <a:pt x="363" y="1087"/>
                    <a:pt x="286" y="1030"/>
                    <a:pt x="258" y="1068"/>
                  </a:cubicBezTo>
                  <a:cubicBezTo>
                    <a:pt x="229" y="1097"/>
                    <a:pt x="267" y="1307"/>
                    <a:pt x="153" y="1249"/>
                  </a:cubicBezTo>
                  <a:cubicBezTo>
                    <a:pt x="57" y="1202"/>
                    <a:pt x="77" y="1440"/>
                    <a:pt x="0" y="1488"/>
                  </a:cubicBezTo>
                  <a:cubicBezTo>
                    <a:pt x="10" y="1517"/>
                    <a:pt x="10" y="1555"/>
                    <a:pt x="19" y="1583"/>
                  </a:cubicBezTo>
                  <a:cubicBezTo>
                    <a:pt x="29" y="1621"/>
                    <a:pt x="0" y="1660"/>
                    <a:pt x="10" y="1698"/>
                  </a:cubicBezTo>
                  <a:cubicBezTo>
                    <a:pt x="19" y="1726"/>
                    <a:pt x="48" y="1736"/>
                    <a:pt x="57" y="1765"/>
                  </a:cubicBezTo>
                  <a:cubicBezTo>
                    <a:pt x="77" y="1803"/>
                    <a:pt x="57" y="1831"/>
                    <a:pt x="48" y="1869"/>
                  </a:cubicBezTo>
                  <a:cubicBezTo>
                    <a:pt x="48" y="1917"/>
                    <a:pt x="96" y="1955"/>
                    <a:pt x="115" y="2003"/>
                  </a:cubicBezTo>
                  <a:cubicBezTo>
                    <a:pt x="143" y="2070"/>
                    <a:pt x="181" y="2041"/>
                    <a:pt x="229" y="2051"/>
                  </a:cubicBezTo>
                  <a:cubicBezTo>
                    <a:pt x="267" y="2060"/>
                    <a:pt x="286" y="2079"/>
                    <a:pt x="334" y="2089"/>
                  </a:cubicBezTo>
                  <a:cubicBezTo>
                    <a:pt x="429" y="2098"/>
                    <a:pt x="315" y="2241"/>
                    <a:pt x="286" y="2279"/>
                  </a:cubicBezTo>
                  <a:cubicBezTo>
                    <a:pt x="229" y="2346"/>
                    <a:pt x="267" y="2365"/>
                    <a:pt x="258" y="2441"/>
                  </a:cubicBezTo>
                  <a:cubicBezTo>
                    <a:pt x="258" y="2489"/>
                    <a:pt x="181" y="2604"/>
                    <a:pt x="162" y="2651"/>
                  </a:cubicBezTo>
                  <a:cubicBezTo>
                    <a:pt x="143" y="2680"/>
                    <a:pt x="105" y="2709"/>
                    <a:pt x="115" y="2747"/>
                  </a:cubicBezTo>
                  <a:cubicBezTo>
                    <a:pt x="124" y="2890"/>
                    <a:pt x="124" y="2890"/>
                    <a:pt x="124" y="289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9" name="Freeform 47">
              <a:extLst>
                <a:ext uri="{FF2B5EF4-FFF2-40B4-BE49-F238E27FC236}">
                  <a16:creationId xmlns:a16="http://schemas.microsoft.com/office/drawing/2014/main" id="{F4FBD4B9-1ECD-4AC0-82A1-A32698DA7702}"/>
                </a:ext>
              </a:extLst>
            </p:cNvPr>
            <p:cNvSpPr>
              <a:spLocks noChangeArrowheads="1"/>
            </p:cNvSpPr>
            <p:nvPr/>
          </p:nvSpPr>
          <p:spPr bwMode="auto">
            <a:xfrm>
              <a:off x="5606734" y="1242843"/>
              <a:ext cx="534755" cy="528435"/>
            </a:xfrm>
            <a:custGeom>
              <a:avLst/>
              <a:gdLst>
                <a:gd name="T0" fmla="*/ 411617 w 2165"/>
                <a:gd name="T1" fmla="*/ 312558 h 2137"/>
                <a:gd name="T2" fmla="*/ 411617 w 2165"/>
                <a:gd name="T3" fmla="*/ 312558 h 2137"/>
                <a:gd name="T4" fmla="*/ 497019 w 2165"/>
                <a:gd name="T5" fmla="*/ 312558 h 2137"/>
                <a:gd name="T6" fmla="*/ 615191 w 2165"/>
                <a:gd name="T7" fmla="*/ 298148 h 2137"/>
                <a:gd name="T8" fmla="*/ 804863 w 2165"/>
                <a:gd name="T9" fmla="*/ 222617 h 2137"/>
                <a:gd name="T10" fmla="*/ 842599 w 2165"/>
                <a:gd name="T11" fmla="*/ 137148 h 2137"/>
                <a:gd name="T12" fmla="*/ 913601 w 2165"/>
                <a:gd name="T13" fmla="*/ 47207 h 2137"/>
                <a:gd name="T14" fmla="*/ 994038 w 2165"/>
                <a:gd name="T15" fmla="*/ 0 h 2137"/>
                <a:gd name="T16" fmla="*/ 994038 w 2165"/>
                <a:gd name="T17" fmla="*/ 0 h 2137"/>
                <a:gd name="T18" fmla="*/ 1051138 w 2165"/>
                <a:gd name="T19" fmla="*/ 18883 h 2137"/>
                <a:gd name="T20" fmla="*/ 1051138 w 2165"/>
                <a:gd name="T21" fmla="*/ 18883 h 2137"/>
                <a:gd name="T22" fmla="*/ 1041704 w 2165"/>
                <a:gd name="T23" fmla="*/ 51679 h 2137"/>
                <a:gd name="T24" fmla="*/ 1041704 w 2165"/>
                <a:gd name="T25" fmla="*/ 80500 h 2137"/>
                <a:gd name="T26" fmla="*/ 1055607 w 2165"/>
                <a:gd name="T27" fmla="*/ 137148 h 2137"/>
                <a:gd name="T28" fmla="*/ 1051138 w 2165"/>
                <a:gd name="T29" fmla="*/ 222617 h 2137"/>
                <a:gd name="T30" fmla="*/ 1017871 w 2165"/>
                <a:gd name="T31" fmla="*/ 322000 h 2137"/>
                <a:gd name="T32" fmla="*/ 980135 w 2165"/>
                <a:gd name="T33" fmla="*/ 393058 h 2137"/>
                <a:gd name="T34" fmla="*/ 937434 w 2165"/>
                <a:gd name="T35" fmla="*/ 421382 h 2137"/>
                <a:gd name="T36" fmla="*/ 932469 w 2165"/>
                <a:gd name="T37" fmla="*/ 468589 h 2137"/>
                <a:gd name="T38" fmla="*/ 909133 w 2165"/>
                <a:gd name="T39" fmla="*/ 492441 h 2137"/>
                <a:gd name="T40" fmla="*/ 899699 w 2165"/>
                <a:gd name="T41" fmla="*/ 516293 h 2137"/>
                <a:gd name="T42" fmla="*/ 904167 w 2165"/>
                <a:gd name="T43" fmla="*/ 559027 h 2137"/>
                <a:gd name="T44" fmla="*/ 904167 w 2165"/>
                <a:gd name="T45" fmla="*/ 559027 h 2137"/>
                <a:gd name="T46" fmla="*/ 833165 w 2165"/>
                <a:gd name="T47" fmla="*/ 596792 h 2137"/>
                <a:gd name="T48" fmla="*/ 762162 w 2165"/>
                <a:gd name="T49" fmla="*/ 639527 h 2137"/>
                <a:gd name="T50" fmla="*/ 620156 w 2165"/>
                <a:gd name="T51" fmla="*/ 772203 h 2137"/>
                <a:gd name="T52" fmla="*/ 473186 w 2165"/>
                <a:gd name="T53" fmla="*/ 838292 h 2137"/>
                <a:gd name="T54" fmla="*/ 331180 w 2165"/>
                <a:gd name="T55" fmla="*/ 890468 h 2137"/>
                <a:gd name="T56" fmla="*/ 302879 w 2165"/>
                <a:gd name="T57" fmla="*/ 985378 h 2137"/>
                <a:gd name="T58" fmla="*/ 174776 w 2165"/>
                <a:gd name="T59" fmla="*/ 1056437 h 2137"/>
                <a:gd name="T60" fmla="*/ 75471 w 2165"/>
                <a:gd name="T61" fmla="*/ 918792 h 2137"/>
                <a:gd name="T62" fmla="*/ 75471 w 2165"/>
                <a:gd name="T63" fmla="*/ 918792 h 2137"/>
                <a:gd name="T64" fmla="*/ 71003 w 2165"/>
                <a:gd name="T65" fmla="*/ 895437 h 2137"/>
                <a:gd name="T66" fmla="*/ 71003 w 2165"/>
                <a:gd name="T67" fmla="*/ 838292 h 2137"/>
                <a:gd name="T68" fmla="*/ 80437 w 2165"/>
                <a:gd name="T69" fmla="*/ 828851 h 2137"/>
                <a:gd name="T70" fmla="*/ 75471 w 2165"/>
                <a:gd name="T71" fmla="*/ 805496 h 2137"/>
                <a:gd name="T72" fmla="*/ 9434 w 2165"/>
                <a:gd name="T73" fmla="*/ 743879 h 2137"/>
                <a:gd name="T74" fmla="*/ 23337 w 2165"/>
                <a:gd name="T75" fmla="*/ 677292 h 2137"/>
                <a:gd name="T76" fmla="*/ 47170 w 2165"/>
                <a:gd name="T77" fmla="*/ 639527 h 2137"/>
                <a:gd name="T78" fmla="*/ 13903 w 2165"/>
                <a:gd name="T79" fmla="*/ 572941 h 2137"/>
                <a:gd name="T80" fmla="*/ 0 w 2165"/>
                <a:gd name="T81" fmla="*/ 530206 h 2137"/>
                <a:gd name="T82" fmla="*/ 0 w 2165"/>
                <a:gd name="T83" fmla="*/ 530206 h 2137"/>
                <a:gd name="T84" fmla="*/ 52135 w 2165"/>
                <a:gd name="T85" fmla="*/ 487969 h 2137"/>
                <a:gd name="T86" fmla="*/ 99304 w 2165"/>
                <a:gd name="T87" fmla="*/ 478527 h 2137"/>
                <a:gd name="T88" fmla="*/ 217477 w 2165"/>
                <a:gd name="T89" fmla="*/ 411941 h 2137"/>
                <a:gd name="T90" fmla="*/ 284011 w 2165"/>
                <a:gd name="T91" fmla="*/ 364734 h 2137"/>
                <a:gd name="T92" fmla="*/ 355014 w 2165"/>
                <a:gd name="T93" fmla="*/ 393058 h 2137"/>
                <a:gd name="T94" fmla="*/ 411617 w 2165"/>
                <a:gd name="T95" fmla="*/ 312558 h 2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5" h="2137">
                  <a:moveTo>
                    <a:pt x="829" y="629"/>
                  </a:moveTo>
                  <a:lnTo>
                    <a:pt x="829" y="629"/>
                  </a:lnTo>
                  <a:cubicBezTo>
                    <a:pt x="1001" y="629"/>
                    <a:pt x="1001" y="629"/>
                    <a:pt x="1001" y="629"/>
                  </a:cubicBezTo>
                  <a:cubicBezTo>
                    <a:pt x="1106" y="591"/>
                    <a:pt x="1125" y="552"/>
                    <a:pt x="1239" y="600"/>
                  </a:cubicBezTo>
                  <a:cubicBezTo>
                    <a:pt x="1401" y="657"/>
                    <a:pt x="1525" y="572"/>
                    <a:pt x="1621" y="448"/>
                  </a:cubicBezTo>
                  <a:cubicBezTo>
                    <a:pt x="1678" y="371"/>
                    <a:pt x="1668" y="352"/>
                    <a:pt x="1697" y="276"/>
                  </a:cubicBezTo>
                  <a:cubicBezTo>
                    <a:pt x="1716" y="190"/>
                    <a:pt x="1783" y="152"/>
                    <a:pt x="1840" y="95"/>
                  </a:cubicBezTo>
                  <a:cubicBezTo>
                    <a:pt x="2002" y="0"/>
                    <a:pt x="2002" y="0"/>
                    <a:pt x="2002" y="0"/>
                  </a:cubicBezTo>
                  <a:cubicBezTo>
                    <a:pt x="2031" y="18"/>
                    <a:pt x="2088" y="28"/>
                    <a:pt x="2117" y="38"/>
                  </a:cubicBezTo>
                  <a:cubicBezTo>
                    <a:pt x="2117" y="57"/>
                    <a:pt x="2098" y="76"/>
                    <a:pt x="2098" y="104"/>
                  </a:cubicBezTo>
                  <a:cubicBezTo>
                    <a:pt x="2098" y="133"/>
                    <a:pt x="2107" y="142"/>
                    <a:pt x="2098" y="162"/>
                  </a:cubicBezTo>
                  <a:cubicBezTo>
                    <a:pt x="2069" y="200"/>
                    <a:pt x="2088" y="257"/>
                    <a:pt x="2126" y="276"/>
                  </a:cubicBezTo>
                  <a:cubicBezTo>
                    <a:pt x="2155" y="285"/>
                    <a:pt x="2098" y="400"/>
                    <a:pt x="2117" y="448"/>
                  </a:cubicBezTo>
                  <a:cubicBezTo>
                    <a:pt x="2164" y="572"/>
                    <a:pt x="2107" y="552"/>
                    <a:pt x="2050" y="648"/>
                  </a:cubicBezTo>
                  <a:cubicBezTo>
                    <a:pt x="2021" y="715"/>
                    <a:pt x="2040" y="734"/>
                    <a:pt x="1974" y="791"/>
                  </a:cubicBezTo>
                  <a:cubicBezTo>
                    <a:pt x="1945" y="810"/>
                    <a:pt x="1907" y="810"/>
                    <a:pt x="1888" y="848"/>
                  </a:cubicBezTo>
                  <a:cubicBezTo>
                    <a:pt x="1878" y="877"/>
                    <a:pt x="1897" y="924"/>
                    <a:pt x="1878" y="943"/>
                  </a:cubicBezTo>
                  <a:cubicBezTo>
                    <a:pt x="1869" y="963"/>
                    <a:pt x="1831" y="953"/>
                    <a:pt x="1831" y="991"/>
                  </a:cubicBezTo>
                  <a:cubicBezTo>
                    <a:pt x="1831" y="1029"/>
                    <a:pt x="1840" y="1010"/>
                    <a:pt x="1812" y="1039"/>
                  </a:cubicBezTo>
                  <a:cubicBezTo>
                    <a:pt x="1773" y="1087"/>
                    <a:pt x="1792" y="1106"/>
                    <a:pt x="1821" y="1125"/>
                  </a:cubicBezTo>
                  <a:cubicBezTo>
                    <a:pt x="1783" y="1153"/>
                    <a:pt x="1735" y="1201"/>
                    <a:pt x="1678" y="1201"/>
                  </a:cubicBezTo>
                  <a:cubicBezTo>
                    <a:pt x="1621" y="1201"/>
                    <a:pt x="1573" y="1239"/>
                    <a:pt x="1535" y="1287"/>
                  </a:cubicBezTo>
                  <a:cubicBezTo>
                    <a:pt x="1449" y="1382"/>
                    <a:pt x="1373" y="1516"/>
                    <a:pt x="1249" y="1554"/>
                  </a:cubicBezTo>
                  <a:cubicBezTo>
                    <a:pt x="1134" y="1659"/>
                    <a:pt x="1115" y="1716"/>
                    <a:pt x="953" y="1687"/>
                  </a:cubicBezTo>
                  <a:cubicBezTo>
                    <a:pt x="867" y="1668"/>
                    <a:pt x="744" y="1744"/>
                    <a:pt x="667" y="1792"/>
                  </a:cubicBezTo>
                  <a:cubicBezTo>
                    <a:pt x="619" y="1821"/>
                    <a:pt x="639" y="1926"/>
                    <a:pt x="610" y="1983"/>
                  </a:cubicBezTo>
                  <a:cubicBezTo>
                    <a:pt x="572" y="2031"/>
                    <a:pt x="410" y="2136"/>
                    <a:pt x="352" y="2126"/>
                  </a:cubicBezTo>
                  <a:cubicBezTo>
                    <a:pt x="200" y="2098"/>
                    <a:pt x="257" y="1907"/>
                    <a:pt x="152" y="1849"/>
                  </a:cubicBezTo>
                  <a:cubicBezTo>
                    <a:pt x="143" y="1802"/>
                    <a:pt x="143" y="1802"/>
                    <a:pt x="143" y="1802"/>
                  </a:cubicBezTo>
                  <a:cubicBezTo>
                    <a:pt x="143" y="1764"/>
                    <a:pt x="123" y="1716"/>
                    <a:pt x="143" y="1687"/>
                  </a:cubicBezTo>
                  <a:cubicBezTo>
                    <a:pt x="152" y="1678"/>
                    <a:pt x="162" y="1678"/>
                    <a:pt x="162" y="1668"/>
                  </a:cubicBezTo>
                  <a:cubicBezTo>
                    <a:pt x="171" y="1659"/>
                    <a:pt x="152" y="1630"/>
                    <a:pt x="152" y="1621"/>
                  </a:cubicBezTo>
                  <a:cubicBezTo>
                    <a:pt x="123" y="1573"/>
                    <a:pt x="19" y="1564"/>
                    <a:pt x="19" y="1497"/>
                  </a:cubicBezTo>
                  <a:cubicBezTo>
                    <a:pt x="19" y="1468"/>
                    <a:pt x="19" y="1382"/>
                    <a:pt x="47" y="1363"/>
                  </a:cubicBezTo>
                  <a:cubicBezTo>
                    <a:pt x="85" y="1335"/>
                    <a:pt x="105" y="1335"/>
                    <a:pt x="95" y="1287"/>
                  </a:cubicBezTo>
                  <a:cubicBezTo>
                    <a:pt x="95" y="1230"/>
                    <a:pt x="57" y="1192"/>
                    <a:pt x="28" y="1153"/>
                  </a:cubicBezTo>
                  <a:cubicBezTo>
                    <a:pt x="0" y="1067"/>
                    <a:pt x="0" y="1067"/>
                    <a:pt x="0" y="1067"/>
                  </a:cubicBezTo>
                  <a:cubicBezTo>
                    <a:pt x="57" y="1048"/>
                    <a:pt x="76" y="1039"/>
                    <a:pt x="105" y="982"/>
                  </a:cubicBezTo>
                  <a:cubicBezTo>
                    <a:pt x="123" y="943"/>
                    <a:pt x="171" y="953"/>
                    <a:pt x="200" y="963"/>
                  </a:cubicBezTo>
                  <a:cubicBezTo>
                    <a:pt x="314" y="972"/>
                    <a:pt x="372" y="905"/>
                    <a:pt x="438" y="829"/>
                  </a:cubicBezTo>
                  <a:cubicBezTo>
                    <a:pt x="477" y="791"/>
                    <a:pt x="505" y="724"/>
                    <a:pt x="572" y="734"/>
                  </a:cubicBezTo>
                  <a:cubicBezTo>
                    <a:pt x="600" y="743"/>
                    <a:pt x="715" y="896"/>
                    <a:pt x="715" y="791"/>
                  </a:cubicBezTo>
                  <a:cubicBezTo>
                    <a:pt x="715" y="724"/>
                    <a:pt x="744" y="648"/>
                    <a:pt x="829" y="6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80" name="Freeform 48">
              <a:extLst>
                <a:ext uri="{FF2B5EF4-FFF2-40B4-BE49-F238E27FC236}">
                  <a16:creationId xmlns:a16="http://schemas.microsoft.com/office/drawing/2014/main" id="{79229498-9CBA-4626-9BCC-40FA637D9A03}"/>
                </a:ext>
              </a:extLst>
            </p:cNvPr>
            <p:cNvSpPr>
              <a:spLocks noChangeArrowheads="1"/>
            </p:cNvSpPr>
            <p:nvPr/>
          </p:nvSpPr>
          <p:spPr bwMode="auto">
            <a:xfrm>
              <a:off x="5368978" y="1038262"/>
              <a:ext cx="518167" cy="501579"/>
            </a:xfrm>
            <a:custGeom>
              <a:avLst/>
              <a:gdLst>
                <a:gd name="T0" fmla="*/ 890205 w 2099"/>
                <a:gd name="T1" fmla="*/ 724729 h 2032"/>
                <a:gd name="T2" fmla="*/ 890205 w 2099"/>
                <a:gd name="T3" fmla="*/ 724729 h 2032"/>
                <a:gd name="T4" fmla="*/ 885737 w 2099"/>
                <a:gd name="T5" fmla="*/ 653696 h 2032"/>
                <a:gd name="T6" fmla="*/ 909072 w 2099"/>
                <a:gd name="T7" fmla="*/ 606010 h 2032"/>
                <a:gd name="T8" fmla="*/ 956735 w 2099"/>
                <a:gd name="T9" fmla="*/ 501697 h 2032"/>
                <a:gd name="T10" fmla="*/ 970637 w 2099"/>
                <a:gd name="T11" fmla="*/ 421227 h 2032"/>
                <a:gd name="T12" fmla="*/ 994468 w 2099"/>
                <a:gd name="T13" fmla="*/ 326848 h 2032"/>
                <a:gd name="T14" fmla="*/ 942337 w 2099"/>
                <a:gd name="T15" fmla="*/ 307972 h 2032"/>
                <a:gd name="T16" fmla="*/ 885737 w 2099"/>
                <a:gd name="T17" fmla="*/ 284129 h 2032"/>
                <a:gd name="T18" fmla="*/ 852472 w 2099"/>
                <a:gd name="T19" fmla="*/ 217568 h 2032"/>
                <a:gd name="T20" fmla="*/ 856940 w 2099"/>
                <a:gd name="T21" fmla="*/ 165908 h 2032"/>
                <a:gd name="T22" fmla="*/ 833606 w 2099"/>
                <a:gd name="T23" fmla="*/ 132627 h 2032"/>
                <a:gd name="T24" fmla="*/ 838074 w 2099"/>
                <a:gd name="T25" fmla="*/ 75503 h 2032"/>
                <a:gd name="T26" fmla="*/ 828641 w 2099"/>
                <a:gd name="T27" fmla="*/ 28314 h 2032"/>
                <a:gd name="T28" fmla="*/ 828641 w 2099"/>
                <a:gd name="T29" fmla="*/ 28314 h 2032"/>
                <a:gd name="T30" fmla="*/ 800341 w 2099"/>
                <a:gd name="T31" fmla="*/ 23346 h 2032"/>
                <a:gd name="T32" fmla="*/ 729343 w 2099"/>
                <a:gd name="T33" fmla="*/ 18876 h 2032"/>
                <a:gd name="T34" fmla="*/ 653380 w 2099"/>
                <a:gd name="T35" fmla="*/ 18876 h 2032"/>
                <a:gd name="T36" fmla="*/ 648911 w 2099"/>
                <a:gd name="T37" fmla="*/ 23346 h 2032"/>
                <a:gd name="T38" fmla="*/ 648911 w 2099"/>
                <a:gd name="T39" fmla="*/ 23346 h 2032"/>
                <a:gd name="T40" fmla="*/ 634513 w 2099"/>
                <a:gd name="T41" fmla="*/ 137097 h 2032"/>
                <a:gd name="T42" fmla="*/ 643947 w 2099"/>
                <a:gd name="T43" fmla="*/ 198692 h 2032"/>
                <a:gd name="T44" fmla="*/ 611178 w 2099"/>
                <a:gd name="T45" fmla="*/ 236443 h 2032"/>
                <a:gd name="T46" fmla="*/ 572949 w 2099"/>
                <a:gd name="T47" fmla="*/ 317410 h 2032"/>
                <a:gd name="T48" fmla="*/ 511384 w 2099"/>
                <a:gd name="T49" fmla="*/ 407318 h 2032"/>
                <a:gd name="T50" fmla="*/ 469182 w 2099"/>
                <a:gd name="T51" fmla="*/ 478351 h 2032"/>
                <a:gd name="T52" fmla="*/ 426484 w 2099"/>
                <a:gd name="T53" fmla="*/ 497227 h 2032"/>
                <a:gd name="T54" fmla="*/ 346053 w 2099"/>
                <a:gd name="T55" fmla="*/ 596573 h 2032"/>
                <a:gd name="T56" fmla="*/ 288957 w 2099"/>
                <a:gd name="T57" fmla="*/ 691448 h 2032"/>
                <a:gd name="T58" fmla="*/ 241790 w 2099"/>
                <a:gd name="T59" fmla="*/ 696415 h 2032"/>
                <a:gd name="T60" fmla="*/ 189659 w 2099"/>
                <a:gd name="T61" fmla="*/ 748075 h 2032"/>
                <a:gd name="T62" fmla="*/ 94829 w 2099"/>
                <a:gd name="T63" fmla="*/ 829042 h 2032"/>
                <a:gd name="T64" fmla="*/ 14398 w 2099"/>
                <a:gd name="T65" fmla="*/ 956702 h 2032"/>
                <a:gd name="T66" fmla="*/ 23831 w 2099"/>
                <a:gd name="T67" fmla="*/ 1008858 h 2032"/>
                <a:gd name="T68" fmla="*/ 104263 w 2099"/>
                <a:gd name="T69" fmla="*/ 971107 h 2032"/>
                <a:gd name="T70" fmla="*/ 104263 w 2099"/>
                <a:gd name="T71" fmla="*/ 971107 h 2032"/>
                <a:gd name="T72" fmla="*/ 204057 w 2099"/>
                <a:gd name="T73" fmla="*/ 895107 h 2032"/>
                <a:gd name="T74" fmla="*/ 346053 w 2099"/>
                <a:gd name="T75" fmla="*/ 961669 h 2032"/>
                <a:gd name="T76" fmla="*/ 426484 w 2099"/>
                <a:gd name="T77" fmla="*/ 900074 h 2032"/>
                <a:gd name="T78" fmla="*/ 478616 w 2099"/>
                <a:gd name="T79" fmla="*/ 942296 h 2032"/>
                <a:gd name="T80" fmla="*/ 478616 w 2099"/>
                <a:gd name="T81" fmla="*/ 942296 h 2032"/>
                <a:gd name="T82" fmla="*/ 530747 w 2099"/>
                <a:gd name="T83" fmla="*/ 900074 h 2032"/>
                <a:gd name="T84" fmla="*/ 577914 w 2099"/>
                <a:gd name="T85" fmla="*/ 890637 h 2032"/>
                <a:gd name="T86" fmla="*/ 696078 w 2099"/>
                <a:gd name="T87" fmla="*/ 824075 h 2032"/>
                <a:gd name="T88" fmla="*/ 762608 w 2099"/>
                <a:gd name="T89" fmla="*/ 776885 h 2032"/>
                <a:gd name="T90" fmla="*/ 833606 w 2099"/>
                <a:gd name="T91" fmla="*/ 805199 h 2032"/>
                <a:gd name="T92" fmla="*/ 890205 w 2099"/>
                <a:gd name="T93" fmla="*/ 724729 h 20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9" h="2032">
                  <a:moveTo>
                    <a:pt x="1793" y="1459"/>
                  </a:moveTo>
                  <a:lnTo>
                    <a:pt x="1793" y="1459"/>
                  </a:lnTo>
                  <a:cubicBezTo>
                    <a:pt x="1784" y="1316"/>
                    <a:pt x="1784" y="1316"/>
                    <a:pt x="1784" y="1316"/>
                  </a:cubicBezTo>
                  <a:cubicBezTo>
                    <a:pt x="1774" y="1278"/>
                    <a:pt x="1812" y="1249"/>
                    <a:pt x="1831" y="1220"/>
                  </a:cubicBezTo>
                  <a:cubicBezTo>
                    <a:pt x="1850" y="1173"/>
                    <a:pt x="1927" y="1058"/>
                    <a:pt x="1927" y="1010"/>
                  </a:cubicBezTo>
                  <a:cubicBezTo>
                    <a:pt x="1936" y="934"/>
                    <a:pt x="1898" y="915"/>
                    <a:pt x="1955" y="848"/>
                  </a:cubicBezTo>
                  <a:cubicBezTo>
                    <a:pt x="1984" y="810"/>
                    <a:pt x="2098" y="667"/>
                    <a:pt x="2003" y="658"/>
                  </a:cubicBezTo>
                  <a:cubicBezTo>
                    <a:pt x="1955" y="648"/>
                    <a:pt x="1936" y="629"/>
                    <a:pt x="1898" y="620"/>
                  </a:cubicBezTo>
                  <a:cubicBezTo>
                    <a:pt x="1850" y="610"/>
                    <a:pt x="1812" y="639"/>
                    <a:pt x="1784" y="572"/>
                  </a:cubicBezTo>
                  <a:cubicBezTo>
                    <a:pt x="1765" y="524"/>
                    <a:pt x="1717" y="486"/>
                    <a:pt x="1717" y="438"/>
                  </a:cubicBezTo>
                  <a:cubicBezTo>
                    <a:pt x="1726" y="400"/>
                    <a:pt x="1746" y="372"/>
                    <a:pt x="1726" y="334"/>
                  </a:cubicBezTo>
                  <a:cubicBezTo>
                    <a:pt x="1717" y="305"/>
                    <a:pt x="1688" y="295"/>
                    <a:pt x="1679" y="267"/>
                  </a:cubicBezTo>
                  <a:cubicBezTo>
                    <a:pt x="1669" y="229"/>
                    <a:pt x="1698" y="190"/>
                    <a:pt x="1688" y="152"/>
                  </a:cubicBezTo>
                  <a:cubicBezTo>
                    <a:pt x="1679" y="124"/>
                    <a:pt x="1679" y="86"/>
                    <a:pt x="1669" y="57"/>
                  </a:cubicBezTo>
                  <a:cubicBezTo>
                    <a:pt x="1612" y="47"/>
                    <a:pt x="1612" y="47"/>
                    <a:pt x="1612" y="47"/>
                  </a:cubicBezTo>
                  <a:cubicBezTo>
                    <a:pt x="1574" y="38"/>
                    <a:pt x="1517" y="47"/>
                    <a:pt x="1469" y="38"/>
                  </a:cubicBezTo>
                  <a:cubicBezTo>
                    <a:pt x="1431" y="28"/>
                    <a:pt x="1345" y="0"/>
                    <a:pt x="1316" y="38"/>
                  </a:cubicBezTo>
                  <a:cubicBezTo>
                    <a:pt x="1316" y="47"/>
                    <a:pt x="1307" y="47"/>
                    <a:pt x="1307" y="47"/>
                  </a:cubicBezTo>
                  <a:cubicBezTo>
                    <a:pt x="1297" y="124"/>
                    <a:pt x="1297" y="200"/>
                    <a:pt x="1278" y="276"/>
                  </a:cubicBezTo>
                  <a:cubicBezTo>
                    <a:pt x="1259" y="343"/>
                    <a:pt x="1278" y="343"/>
                    <a:pt x="1297" y="400"/>
                  </a:cubicBezTo>
                  <a:cubicBezTo>
                    <a:pt x="1297" y="448"/>
                    <a:pt x="1288" y="486"/>
                    <a:pt x="1231" y="476"/>
                  </a:cubicBezTo>
                  <a:cubicBezTo>
                    <a:pt x="1164" y="467"/>
                    <a:pt x="1174" y="601"/>
                    <a:pt x="1154" y="639"/>
                  </a:cubicBezTo>
                  <a:cubicBezTo>
                    <a:pt x="1135" y="696"/>
                    <a:pt x="1069" y="772"/>
                    <a:pt x="1030" y="820"/>
                  </a:cubicBezTo>
                  <a:cubicBezTo>
                    <a:pt x="1002" y="868"/>
                    <a:pt x="983" y="925"/>
                    <a:pt x="945" y="963"/>
                  </a:cubicBezTo>
                  <a:cubicBezTo>
                    <a:pt x="916" y="992"/>
                    <a:pt x="887" y="953"/>
                    <a:pt x="859" y="1001"/>
                  </a:cubicBezTo>
                  <a:cubicBezTo>
                    <a:pt x="811" y="1068"/>
                    <a:pt x="716" y="1115"/>
                    <a:pt x="697" y="1201"/>
                  </a:cubicBezTo>
                  <a:cubicBezTo>
                    <a:pt x="668" y="1306"/>
                    <a:pt x="649" y="1316"/>
                    <a:pt x="582" y="1392"/>
                  </a:cubicBezTo>
                  <a:cubicBezTo>
                    <a:pt x="535" y="1449"/>
                    <a:pt x="535" y="1440"/>
                    <a:pt x="487" y="1402"/>
                  </a:cubicBezTo>
                  <a:cubicBezTo>
                    <a:pt x="420" y="1354"/>
                    <a:pt x="411" y="1478"/>
                    <a:pt x="382" y="1506"/>
                  </a:cubicBezTo>
                  <a:cubicBezTo>
                    <a:pt x="325" y="1564"/>
                    <a:pt x="229" y="1602"/>
                    <a:pt x="191" y="1669"/>
                  </a:cubicBezTo>
                  <a:cubicBezTo>
                    <a:pt x="144" y="1745"/>
                    <a:pt x="0" y="1821"/>
                    <a:pt x="29" y="1926"/>
                  </a:cubicBezTo>
                  <a:cubicBezTo>
                    <a:pt x="29" y="1945"/>
                    <a:pt x="29" y="2031"/>
                    <a:pt x="48" y="2031"/>
                  </a:cubicBezTo>
                  <a:cubicBezTo>
                    <a:pt x="96" y="2031"/>
                    <a:pt x="153" y="1945"/>
                    <a:pt x="210" y="1955"/>
                  </a:cubicBezTo>
                  <a:cubicBezTo>
                    <a:pt x="277" y="1926"/>
                    <a:pt x="306" y="1812"/>
                    <a:pt x="411" y="1802"/>
                  </a:cubicBezTo>
                  <a:cubicBezTo>
                    <a:pt x="525" y="1793"/>
                    <a:pt x="611" y="2022"/>
                    <a:pt x="697" y="1936"/>
                  </a:cubicBezTo>
                  <a:cubicBezTo>
                    <a:pt x="744" y="1897"/>
                    <a:pt x="773" y="1793"/>
                    <a:pt x="859" y="1812"/>
                  </a:cubicBezTo>
                  <a:cubicBezTo>
                    <a:pt x="916" y="1821"/>
                    <a:pt x="925" y="1869"/>
                    <a:pt x="964" y="1897"/>
                  </a:cubicBezTo>
                  <a:cubicBezTo>
                    <a:pt x="1021" y="1878"/>
                    <a:pt x="1040" y="1869"/>
                    <a:pt x="1069" y="1812"/>
                  </a:cubicBezTo>
                  <a:cubicBezTo>
                    <a:pt x="1087" y="1773"/>
                    <a:pt x="1135" y="1783"/>
                    <a:pt x="1164" y="1793"/>
                  </a:cubicBezTo>
                  <a:cubicBezTo>
                    <a:pt x="1278" y="1802"/>
                    <a:pt x="1336" y="1735"/>
                    <a:pt x="1402" y="1659"/>
                  </a:cubicBezTo>
                  <a:cubicBezTo>
                    <a:pt x="1441" y="1621"/>
                    <a:pt x="1469" y="1554"/>
                    <a:pt x="1536" y="1564"/>
                  </a:cubicBezTo>
                  <a:cubicBezTo>
                    <a:pt x="1564" y="1573"/>
                    <a:pt x="1679" y="1726"/>
                    <a:pt x="1679" y="1621"/>
                  </a:cubicBezTo>
                  <a:cubicBezTo>
                    <a:pt x="1679" y="1554"/>
                    <a:pt x="1708" y="1478"/>
                    <a:pt x="1793" y="145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1" name="Freeform 49">
              <a:extLst>
                <a:ext uri="{FF2B5EF4-FFF2-40B4-BE49-F238E27FC236}">
                  <a16:creationId xmlns:a16="http://schemas.microsoft.com/office/drawing/2014/main" id="{FA5E61C0-D9EA-4A9F-9DA6-EABD0B00F421}"/>
                </a:ext>
              </a:extLst>
            </p:cNvPr>
            <p:cNvSpPr>
              <a:spLocks noChangeArrowheads="1"/>
            </p:cNvSpPr>
            <p:nvPr/>
          </p:nvSpPr>
          <p:spPr bwMode="auto">
            <a:xfrm>
              <a:off x="5076719" y="1078547"/>
              <a:ext cx="275671" cy="575039"/>
            </a:xfrm>
            <a:custGeom>
              <a:avLst/>
              <a:gdLst>
                <a:gd name="T0" fmla="*/ 553410 w 1117"/>
                <a:gd name="T1" fmla="*/ 189199 h 2328"/>
                <a:gd name="T2" fmla="*/ 553410 w 1117"/>
                <a:gd name="T3" fmla="*/ 189199 h 2328"/>
                <a:gd name="T4" fmla="*/ 510764 w 1117"/>
                <a:gd name="T5" fmla="*/ 222470 h 2328"/>
                <a:gd name="T6" fmla="*/ 473076 w 1117"/>
                <a:gd name="T7" fmla="*/ 274612 h 2328"/>
                <a:gd name="T8" fmla="*/ 401669 w 1117"/>
                <a:gd name="T9" fmla="*/ 383364 h 2328"/>
                <a:gd name="T10" fmla="*/ 373403 w 1117"/>
                <a:gd name="T11" fmla="*/ 416636 h 2328"/>
                <a:gd name="T12" fmla="*/ 311913 w 1117"/>
                <a:gd name="T13" fmla="*/ 463811 h 2328"/>
                <a:gd name="T14" fmla="*/ 340675 w 1117"/>
                <a:gd name="T15" fmla="*/ 534823 h 2328"/>
                <a:gd name="T16" fmla="*/ 368940 w 1117"/>
                <a:gd name="T17" fmla="*/ 634637 h 2328"/>
                <a:gd name="T18" fmla="*/ 363981 w 1117"/>
                <a:gd name="T19" fmla="*/ 681812 h 2328"/>
                <a:gd name="T20" fmla="*/ 378362 w 1117"/>
                <a:gd name="T21" fmla="*/ 719553 h 2328"/>
                <a:gd name="T22" fmla="*/ 425471 w 1117"/>
                <a:gd name="T23" fmla="*/ 743389 h 2328"/>
                <a:gd name="T24" fmla="*/ 430430 w 1117"/>
                <a:gd name="T25" fmla="*/ 800000 h 2328"/>
                <a:gd name="T26" fmla="*/ 411586 w 1117"/>
                <a:gd name="T27" fmla="*/ 828802 h 2328"/>
                <a:gd name="T28" fmla="*/ 382825 w 1117"/>
                <a:gd name="T29" fmla="*/ 833271 h 2328"/>
                <a:gd name="T30" fmla="*/ 354559 w 1117"/>
                <a:gd name="T31" fmla="*/ 913718 h 2328"/>
                <a:gd name="T32" fmla="*/ 330757 w 1117"/>
                <a:gd name="T33" fmla="*/ 980261 h 2328"/>
                <a:gd name="T34" fmla="*/ 217199 w 1117"/>
                <a:gd name="T35" fmla="*/ 975295 h 2328"/>
                <a:gd name="T36" fmla="*/ 212736 w 1117"/>
                <a:gd name="T37" fmla="*/ 1051272 h 2328"/>
                <a:gd name="T38" fmla="*/ 212736 w 1117"/>
                <a:gd name="T39" fmla="*/ 1075108 h 2328"/>
                <a:gd name="T40" fmla="*/ 212736 w 1117"/>
                <a:gd name="T41" fmla="*/ 1075108 h 2328"/>
                <a:gd name="T42" fmla="*/ 179511 w 1117"/>
                <a:gd name="T43" fmla="*/ 1112849 h 2328"/>
                <a:gd name="T44" fmla="*/ 127939 w 1117"/>
                <a:gd name="T45" fmla="*/ 1108380 h 2328"/>
                <a:gd name="T46" fmla="*/ 28266 w 1117"/>
                <a:gd name="T47" fmla="*/ 1155555 h 2328"/>
                <a:gd name="T48" fmla="*/ 28266 w 1117"/>
                <a:gd name="T49" fmla="*/ 1098448 h 2328"/>
                <a:gd name="T50" fmla="*/ 28266 w 1117"/>
                <a:gd name="T51" fmla="*/ 1013532 h 2328"/>
                <a:gd name="T52" fmla="*/ 70912 w 1117"/>
                <a:gd name="T53" fmla="*/ 937554 h 2328"/>
                <a:gd name="T54" fmla="*/ 9422 w 1117"/>
                <a:gd name="T55" fmla="*/ 823836 h 2328"/>
                <a:gd name="T56" fmla="*/ 9422 w 1117"/>
                <a:gd name="T57" fmla="*/ 823836 h 2328"/>
                <a:gd name="T58" fmla="*/ 65953 w 1117"/>
                <a:gd name="T59" fmla="*/ 842706 h 2328"/>
                <a:gd name="T60" fmla="*/ 113558 w 1117"/>
                <a:gd name="T61" fmla="*/ 828802 h 2328"/>
                <a:gd name="T62" fmla="*/ 160667 w 1117"/>
                <a:gd name="T63" fmla="*/ 748355 h 2328"/>
                <a:gd name="T64" fmla="*/ 132402 w 1117"/>
                <a:gd name="T65" fmla="*/ 672377 h 2328"/>
                <a:gd name="T66" fmla="*/ 122980 w 1117"/>
                <a:gd name="T67" fmla="*/ 629671 h 2328"/>
                <a:gd name="T68" fmla="*/ 113558 w 1117"/>
                <a:gd name="T69" fmla="*/ 582495 h 2328"/>
                <a:gd name="T70" fmla="*/ 104136 w 1117"/>
                <a:gd name="T71" fmla="*/ 487647 h 2328"/>
                <a:gd name="T72" fmla="*/ 52068 w 1117"/>
                <a:gd name="T73" fmla="*/ 407200 h 2328"/>
                <a:gd name="T74" fmla="*/ 0 w 1117"/>
                <a:gd name="T75" fmla="*/ 364494 h 2328"/>
                <a:gd name="T76" fmla="*/ 33224 w 1117"/>
                <a:gd name="T77" fmla="*/ 326754 h 2328"/>
                <a:gd name="T78" fmla="*/ 80334 w 1117"/>
                <a:gd name="T79" fmla="*/ 279578 h 2328"/>
                <a:gd name="T80" fmla="*/ 132402 w 1117"/>
                <a:gd name="T81" fmla="*/ 231906 h 2328"/>
                <a:gd name="T82" fmla="*/ 222157 w 1117"/>
                <a:gd name="T83" fmla="*/ 184730 h 2328"/>
                <a:gd name="T84" fmla="*/ 279184 w 1117"/>
                <a:gd name="T85" fmla="*/ 94848 h 2328"/>
                <a:gd name="T86" fmla="*/ 359518 w 1117"/>
                <a:gd name="T87" fmla="*/ 56611 h 2328"/>
                <a:gd name="T88" fmla="*/ 430430 w 1117"/>
                <a:gd name="T89" fmla="*/ 0 h 2328"/>
                <a:gd name="T90" fmla="*/ 458696 w 1117"/>
                <a:gd name="T91" fmla="*/ 52142 h 2328"/>
                <a:gd name="T92" fmla="*/ 477539 w 1117"/>
                <a:gd name="T93" fmla="*/ 132588 h 2328"/>
                <a:gd name="T94" fmla="*/ 553410 w 1117"/>
                <a:gd name="T95" fmla="*/ 189199 h 2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2328">
                  <a:moveTo>
                    <a:pt x="1116" y="381"/>
                  </a:moveTo>
                  <a:lnTo>
                    <a:pt x="1116" y="381"/>
                  </a:lnTo>
                  <a:cubicBezTo>
                    <a:pt x="1030" y="448"/>
                    <a:pt x="1030" y="448"/>
                    <a:pt x="1030" y="448"/>
                  </a:cubicBezTo>
                  <a:cubicBezTo>
                    <a:pt x="992" y="477"/>
                    <a:pt x="992" y="524"/>
                    <a:pt x="954" y="553"/>
                  </a:cubicBezTo>
                  <a:cubicBezTo>
                    <a:pt x="877" y="601"/>
                    <a:pt x="868" y="706"/>
                    <a:pt x="810" y="772"/>
                  </a:cubicBezTo>
                  <a:cubicBezTo>
                    <a:pt x="792" y="791"/>
                    <a:pt x="792" y="839"/>
                    <a:pt x="753" y="839"/>
                  </a:cubicBezTo>
                  <a:cubicBezTo>
                    <a:pt x="706" y="839"/>
                    <a:pt x="610" y="877"/>
                    <a:pt x="629" y="934"/>
                  </a:cubicBezTo>
                  <a:cubicBezTo>
                    <a:pt x="648" y="982"/>
                    <a:pt x="677" y="1020"/>
                    <a:pt x="687" y="1077"/>
                  </a:cubicBezTo>
                  <a:cubicBezTo>
                    <a:pt x="696" y="1163"/>
                    <a:pt x="696" y="1202"/>
                    <a:pt x="744" y="1278"/>
                  </a:cubicBezTo>
                  <a:cubicBezTo>
                    <a:pt x="763" y="1316"/>
                    <a:pt x="734" y="1335"/>
                    <a:pt x="734" y="1373"/>
                  </a:cubicBezTo>
                  <a:cubicBezTo>
                    <a:pt x="734" y="1392"/>
                    <a:pt x="763" y="1421"/>
                    <a:pt x="763" y="1449"/>
                  </a:cubicBezTo>
                  <a:cubicBezTo>
                    <a:pt x="763" y="1488"/>
                    <a:pt x="820" y="1497"/>
                    <a:pt x="858" y="1497"/>
                  </a:cubicBezTo>
                  <a:cubicBezTo>
                    <a:pt x="868" y="1611"/>
                    <a:pt x="868" y="1611"/>
                    <a:pt x="868" y="1611"/>
                  </a:cubicBezTo>
                  <a:cubicBezTo>
                    <a:pt x="868" y="1650"/>
                    <a:pt x="877" y="1669"/>
                    <a:pt x="830" y="1669"/>
                  </a:cubicBezTo>
                  <a:cubicBezTo>
                    <a:pt x="820" y="1669"/>
                    <a:pt x="753" y="1640"/>
                    <a:pt x="772" y="1678"/>
                  </a:cubicBezTo>
                  <a:cubicBezTo>
                    <a:pt x="830" y="1755"/>
                    <a:pt x="753" y="1783"/>
                    <a:pt x="715" y="1840"/>
                  </a:cubicBezTo>
                  <a:cubicBezTo>
                    <a:pt x="677" y="1888"/>
                    <a:pt x="696" y="1936"/>
                    <a:pt x="667" y="1974"/>
                  </a:cubicBezTo>
                  <a:cubicBezTo>
                    <a:pt x="629" y="2031"/>
                    <a:pt x="505" y="1964"/>
                    <a:pt x="438" y="1964"/>
                  </a:cubicBezTo>
                  <a:cubicBezTo>
                    <a:pt x="334" y="1964"/>
                    <a:pt x="429" y="2060"/>
                    <a:pt x="429" y="2117"/>
                  </a:cubicBezTo>
                  <a:cubicBezTo>
                    <a:pt x="429" y="2165"/>
                    <a:pt x="429" y="2165"/>
                    <a:pt x="429" y="2165"/>
                  </a:cubicBezTo>
                  <a:cubicBezTo>
                    <a:pt x="410" y="2193"/>
                    <a:pt x="391" y="2232"/>
                    <a:pt x="362" y="2241"/>
                  </a:cubicBezTo>
                  <a:cubicBezTo>
                    <a:pt x="334" y="2250"/>
                    <a:pt x="296" y="2232"/>
                    <a:pt x="258" y="2232"/>
                  </a:cubicBezTo>
                  <a:cubicBezTo>
                    <a:pt x="200" y="2250"/>
                    <a:pt x="114" y="2327"/>
                    <a:pt x="57" y="2327"/>
                  </a:cubicBezTo>
                  <a:cubicBezTo>
                    <a:pt x="29" y="2317"/>
                    <a:pt x="48" y="2232"/>
                    <a:pt x="57" y="2212"/>
                  </a:cubicBezTo>
                  <a:cubicBezTo>
                    <a:pt x="67" y="2165"/>
                    <a:pt x="67" y="2098"/>
                    <a:pt x="57" y="2041"/>
                  </a:cubicBezTo>
                  <a:cubicBezTo>
                    <a:pt x="48" y="1945"/>
                    <a:pt x="29" y="1888"/>
                    <a:pt x="143" y="1888"/>
                  </a:cubicBezTo>
                  <a:cubicBezTo>
                    <a:pt x="153" y="1878"/>
                    <a:pt x="38" y="1678"/>
                    <a:pt x="19" y="1659"/>
                  </a:cubicBezTo>
                  <a:cubicBezTo>
                    <a:pt x="133" y="1697"/>
                    <a:pt x="133" y="1697"/>
                    <a:pt x="133" y="1697"/>
                  </a:cubicBezTo>
                  <a:cubicBezTo>
                    <a:pt x="191" y="1707"/>
                    <a:pt x="153" y="1602"/>
                    <a:pt x="229" y="1669"/>
                  </a:cubicBezTo>
                  <a:cubicBezTo>
                    <a:pt x="334" y="1764"/>
                    <a:pt x="334" y="1554"/>
                    <a:pt x="324" y="1507"/>
                  </a:cubicBezTo>
                  <a:cubicBezTo>
                    <a:pt x="324" y="1459"/>
                    <a:pt x="315" y="1373"/>
                    <a:pt x="267" y="1354"/>
                  </a:cubicBezTo>
                  <a:cubicBezTo>
                    <a:pt x="191" y="1325"/>
                    <a:pt x="238" y="1316"/>
                    <a:pt x="248" y="1268"/>
                  </a:cubicBezTo>
                  <a:cubicBezTo>
                    <a:pt x="258" y="1230"/>
                    <a:pt x="248" y="1202"/>
                    <a:pt x="229" y="1173"/>
                  </a:cubicBezTo>
                  <a:cubicBezTo>
                    <a:pt x="210" y="1125"/>
                    <a:pt x="229" y="1039"/>
                    <a:pt x="210" y="982"/>
                  </a:cubicBezTo>
                  <a:cubicBezTo>
                    <a:pt x="181" y="896"/>
                    <a:pt x="153" y="887"/>
                    <a:pt x="105" y="820"/>
                  </a:cubicBezTo>
                  <a:cubicBezTo>
                    <a:pt x="57" y="791"/>
                    <a:pt x="29" y="772"/>
                    <a:pt x="0" y="734"/>
                  </a:cubicBezTo>
                  <a:cubicBezTo>
                    <a:pt x="9" y="706"/>
                    <a:pt x="67" y="696"/>
                    <a:pt x="67" y="658"/>
                  </a:cubicBezTo>
                  <a:cubicBezTo>
                    <a:pt x="76" y="572"/>
                    <a:pt x="67" y="563"/>
                    <a:pt x="162" y="563"/>
                  </a:cubicBezTo>
                  <a:cubicBezTo>
                    <a:pt x="210" y="563"/>
                    <a:pt x="238" y="496"/>
                    <a:pt x="267" y="467"/>
                  </a:cubicBezTo>
                  <a:cubicBezTo>
                    <a:pt x="315" y="419"/>
                    <a:pt x="410" y="419"/>
                    <a:pt x="448" y="372"/>
                  </a:cubicBezTo>
                  <a:cubicBezTo>
                    <a:pt x="496" y="314"/>
                    <a:pt x="496" y="248"/>
                    <a:pt x="563" y="191"/>
                  </a:cubicBezTo>
                  <a:cubicBezTo>
                    <a:pt x="629" y="181"/>
                    <a:pt x="667" y="143"/>
                    <a:pt x="725" y="114"/>
                  </a:cubicBezTo>
                  <a:cubicBezTo>
                    <a:pt x="763" y="95"/>
                    <a:pt x="820" y="0"/>
                    <a:pt x="868" y="0"/>
                  </a:cubicBezTo>
                  <a:cubicBezTo>
                    <a:pt x="877" y="38"/>
                    <a:pt x="877" y="86"/>
                    <a:pt x="925" y="105"/>
                  </a:cubicBezTo>
                  <a:cubicBezTo>
                    <a:pt x="1011" y="152"/>
                    <a:pt x="934" y="210"/>
                    <a:pt x="963" y="267"/>
                  </a:cubicBezTo>
                  <a:cubicBezTo>
                    <a:pt x="992" y="324"/>
                    <a:pt x="1059" y="353"/>
                    <a:pt x="1116" y="3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2" name="Freeform 50">
              <a:extLst>
                <a:ext uri="{FF2B5EF4-FFF2-40B4-BE49-F238E27FC236}">
                  <a16:creationId xmlns:a16="http://schemas.microsoft.com/office/drawing/2014/main" id="{565A4C0F-8AFC-4480-BC8A-B825F03A1939}"/>
                </a:ext>
              </a:extLst>
            </p:cNvPr>
            <p:cNvSpPr>
              <a:spLocks noChangeArrowheads="1"/>
            </p:cNvSpPr>
            <p:nvPr/>
          </p:nvSpPr>
          <p:spPr bwMode="auto">
            <a:xfrm>
              <a:off x="5323954" y="304456"/>
              <a:ext cx="556872" cy="660347"/>
            </a:xfrm>
            <a:custGeom>
              <a:avLst/>
              <a:gdLst>
                <a:gd name="T0" fmla="*/ 393453 w 2252"/>
                <a:gd name="T1" fmla="*/ 985065 h 2671"/>
                <a:gd name="T2" fmla="*/ 393453 w 2252"/>
                <a:gd name="T3" fmla="*/ 985065 h 2671"/>
                <a:gd name="T4" fmla="*/ 540004 w 2252"/>
                <a:gd name="T5" fmla="*/ 942841 h 2671"/>
                <a:gd name="T6" fmla="*/ 673142 w 2252"/>
                <a:gd name="T7" fmla="*/ 942841 h 2671"/>
                <a:gd name="T8" fmla="*/ 696491 w 2252"/>
                <a:gd name="T9" fmla="*/ 866837 h 2671"/>
                <a:gd name="T10" fmla="*/ 781938 w 2252"/>
                <a:gd name="T11" fmla="*/ 824116 h 2671"/>
                <a:gd name="T12" fmla="*/ 805783 w 2252"/>
                <a:gd name="T13" fmla="*/ 781395 h 2671"/>
                <a:gd name="T14" fmla="*/ 852978 w 2252"/>
                <a:gd name="T15" fmla="*/ 748609 h 2671"/>
                <a:gd name="T16" fmla="*/ 919050 w 2252"/>
                <a:gd name="T17" fmla="*/ 719798 h 2671"/>
                <a:gd name="T18" fmla="*/ 947367 w 2252"/>
                <a:gd name="T19" fmla="*/ 691483 h 2671"/>
                <a:gd name="T20" fmla="*/ 985619 w 2252"/>
                <a:gd name="T21" fmla="*/ 667638 h 2671"/>
                <a:gd name="T22" fmla="*/ 985619 w 2252"/>
                <a:gd name="T23" fmla="*/ 667638 h 2671"/>
                <a:gd name="T24" fmla="*/ 1004497 w 2252"/>
                <a:gd name="T25" fmla="*/ 615976 h 2671"/>
                <a:gd name="T26" fmla="*/ 1042252 w 2252"/>
                <a:gd name="T27" fmla="*/ 553882 h 2671"/>
                <a:gd name="T28" fmla="*/ 1108821 w 2252"/>
                <a:gd name="T29" fmla="*/ 345741 h 2671"/>
                <a:gd name="T30" fmla="*/ 1118260 w 2252"/>
                <a:gd name="T31" fmla="*/ 284144 h 2671"/>
                <a:gd name="T32" fmla="*/ 1056659 w 2252"/>
                <a:gd name="T33" fmla="*/ 298550 h 2671"/>
                <a:gd name="T34" fmla="*/ 1018903 w 2252"/>
                <a:gd name="T35" fmla="*/ 236952 h 2671"/>
                <a:gd name="T36" fmla="*/ 971212 w 2252"/>
                <a:gd name="T37" fmla="*/ 165916 h 2671"/>
                <a:gd name="T38" fmla="*/ 914579 w 2252"/>
                <a:gd name="T39" fmla="*/ 75507 h 2671"/>
                <a:gd name="T40" fmla="*/ 800815 w 2252"/>
                <a:gd name="T41" fmla="*/ 155981 h 2671"/>
                <a:gd name="T42" fmla="*/ 767531 w 2252"/>
                <a:gd name="T43" fmla="*/ 213108 h 2671"/>
                <a:gd name="T44" fmla="*/ 710898 w 2252"/>
                <a:gd name="T45" fmla="*/ 151510 h 2671"/>
                <a:gd name="T46" fmla="*/ 710898 w 2252"/>
                <a:gd name="T47" fmla="*/ 118228 h 2671"/>
                <a:gd name="T48" fmla="*/ 710898 w 2252"/>
                <a:gd name="T49" fmla="*/ 118228 h 2671"/>
                <a:gd name="T50" fmla="*/ 673142 w 2252"/>
                <a:gd name="T51" fmla="*/ 85442 h 2671"/>
                <a:gd name="T52" fmla="*/ 629922 w 2252"/>
                <a:gd name="T53" fmla="*/ 13909 h 2671"/>
                <a:gd name="T54" fmla="*/ 502248 w 2252"/>
                <a:gd name="T55" fmla="*/ 71036 h 2671"/>
                <a:gd name="T56" fmla="*/ 431208 w 2252"/>
                <a:gd name="T57" fmla="*/ 132634 h 2671"/>
                <a:gd name="T58" fmla="*/ 393453 w 2252"/>
                <a:gd name="T59" fmla="*/ 142072 h 2671"/>
                <a:gd name="T60" fmla="*/ 322413 w 2252"/>
                <a:gd name="T61" fmla="*/ 123195 h 2671"/>
                <a:gd name="T62" fmla="*/ 255844 w 2252"/>
                <a:gd name="T63" fmla="*/ 113757 h 2671"/>
                <a:gd name="T64" fmla="*/ 175365 w 2252"/>
                <a:gd name="T65" fmla="*/ 99351 h 2671"/>
                <a:gd name="T66" fmla="*/ 213120 w 2252"/>
                <a:gd name="T67" fmla="*/ 142072 h 2671"/>
                <a:gd name="T68" fmla="*/ 236966 w 2252"/>
                <a:gd name="T69" fmla="*/ 222546 h 2671"/>
                <a:gd name="T70" fmla="*/ 265283 w 2252"/>
                <a:gd name="T71" fmla="*/ 269738 h 2671"/>
                <a:gd name="T72" fmla="*/ 241934 w 2252"/>
                <a:gd name="T73" fmla="*/ 303020 h 2671"/>
                <a:gd name="T74" fmla="*/ 241934 w 2252"/>
                <a:gd name="T75" fmla="*/ 303020 h 2671"/>
                <a:gd name="T76" fmla="*/ 260811 w 2252"/>
                <a:gd name="T77" fmla="*/ 331335 h 2671"/>
                <a:gd name="T78" fmla="*/ 208649 w 2252"/>
                <a:gd name="T79" fmla="*/ 374056 h 2671"/>
                <a:gd name="T80" fmla="*/ 170894 w 2252"/>
                <a:gd name="T81" fmla="*/ 431183 h 2671"/>
                <a:gd name="T82" fmla="*/ 147048 w 2252"/>
                <a:gd name="T83" fmla="*/ 492781 h 2671"/>
                <a:gd name="T84" fmla="*/ 123202 w 2252"/>
                <a:gd name="T85" fmla="*/ 544940 h 2671"/>
                <a:gd name="T86" fmla="*/ 113763 w 2252"/>
                <a:gd name="T87" fmla="*/ 644291 h 2671"/>
                <a:gd name="T88" fmla="*/ 18878 w 2252"/>
                <a:gd name="T89" fmla="*/ 743642 h 2671"/>
                <a:gd name="T90" fmla="*/ 52162 w 2252"/>
                <a:gd name="T91" fmla="*/ 852431 h 2671"/>
                <a:gd name="T92" fmla="*/ 52162 w 2252"/>
                <a:gd name="T93" fmla="*/ 914029 h 2671"/>
                <a:gd name="T94" fmla="*/ 66569 w 2252"/>
                <a:gd name="T95" fmla="*/ 961717 h 2671"/>
                <a:gd name="T96" fmla="*/ 71040 w 2252"/>
                <a:gd name="T97" fmla="*/ 1051630 h 2671"/>
                <a:gd name="T98" fmla="*/ 61601 w 2252"/>
                <a:gd name="T99" fmla="*/ 1203140 h 2671"/>
                <a:gd name="T100" fmla="*/ 109292 w 2252"/>
                <a:gd name="T101" fmla="*/ 1260267 h 2671"/>
                <a:gd name="T102" fmla="*/ 132641 w 2252"/>
                <a:gd name="T103" fmla="*/ 1326335 h 2671"/>
                <a:gd name="T104" fmla="*/ 132641 w 2252"/>
                <a:gd name="T105" fmla="*/ 1326335 h 2671"/>
                <a:gd name="T106" fmla="*/ 203681 w 2252"/>
                <a:gd name="T107" fmla="*/ 1264738 h 2671"/>
                <a:gd name="T108" fmla="*/ 251373 w 2252"/>
                <a:gd name="T109" fmla="*/ 1208108 h 2671"/>
                <a:gd name="T110" fmla="*/ 251373 w 2252"/>
                <a:gd name="T111" fmla="*/ 1108757 h 2671"/>
                <a:gd name="T112" fmla="*/ 279689 w 2252"/>
                <a:gd name="T113" fmla="*/ 990032 h 2671"/>
                <a:gd name="T114" fmla="*/ 294096 w 2252"/>
                <a:gd name="T115" fmla="*/ 966188 h 2671"/>
                <a:gd name="T116" fmla="*/ 317445 w 2252"/>
                <a:gd name="T117" fmla="*/ 975626 h 2671"/>
                <a:gd name="T118" fmla="*/ 355697 w 2252"/>
                <a:gd name="T119" fmla="*/ 985065 h 2671"/>
                <a:gd name="T120" fmla="*/ 393453 w 2252"/>
                <a:gd name="T121" fmla="*/ 985065 h 26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2" h="2671">
                  <a:moveTo>
                    <a:pt x="792" y="1983"/>
                  </a:moveTo>
                  <a:lnTo>
                    <a:pt x="792" y="1983"/>
                  </a:lnTo>
                  <a:cubicBezTo>
                    <a:pt x="925" y="1898"/>
                    <a:pt x="897" y="1812"/>
                    <a:pt x="1087" y="1898"/>
                  </a:cubicBezTo>
                  <a:cubicBezTo>
                    <a:pt x="1164" y="1936"/>
                    <a:pt x="1268" y="1878"/>
                    <a:pt x="1355" y="1898"/>
                  </a:cubicBezTo>
                  <a:cubicBezTo>
                    <a:pt x="1412" y="1907"/>
                    <a:pt x="1392" y="1793"/>
                    <a:pt x="1402" y="1745"/>
                  </a:cubicBezTo>
                  <a:cubicBezTo>
                    <a:pt x="1440" y="1611"/>
                    <a:pt x="1517" y="1774"/>
                    <a:pt x="1574" y="1659"/>
                  </a:cubicBezTo>
                  <a:cubicBezTo>
                    <a:pt x="1593" y="1621"/>
                    <a:pt x="1564" y="1573"/>
                    <a:pt x="1622" y="1573"/>
                  </a:cubicBezTo>
                  <a:cubicBezTo>
                    <a:pt x="1660" y="1573"/>
                    <a:pt x="1688" y="1526"/>
                    <a:pt x="1717" y="1507"/>
                  </a:cubicBezTo>
                  <a:cubicBezTo>
                    <a:pt x="1784" y="1507"/>
                    <a:pt x="1812" y="1507"/>
                    <a:pt x="1850" y="1449"/>
                  </a:cubicBezTo>
                  <a:cubicBezTo>
                    <a:pt x="1860" y="1430"/>
                    <a:pt x="1879" y="1411"/>
                    <a:pt x="1907" y="1392"/>
                  </a:cubicBezTo>
                  <a:cubicBezTo>
                    <a:pt x="1927" y="1383"/>
                    <a:pt x="1965" y="1354"/>
                    <a:pt x="1984" y="1344"/>
                  </a:cubicBezTo>
                  <a:cubicBezTo>
                    <a:pt x="1965" y="1316"/>
                    <a:pt x="2003" y="1268"/>
                    <a:pt x="2022" y="1240"/>
                  </a:cubicBezTo>
                  <a:cubicBezTo>
                    <a:pt x="2060" y="1173"/>
                    <a:pt x="2003" y="1163"/>
                    <a:pt x="2098" y="1115"/>
                  </a:cubicBezTo>
                  <a:cubicBezTo>
                    <a:pt x="2194" y="1077"/>
                    <a:pt x="2213" y="782"/>
                    <a:pt x="2232" y="696"/>
                  </a:cubicBezTo>
                  <a:cubicBezTo>
                    <a:pt x="2241" y="658"/>
                    <a:pt x="2241" y="610"/>
                    <a:pt x="2251" y="572"/>
                  </a:cubicBezTo>
                  <a:cubicBezTo>
                    <a:pt x="2203" y="515"/>
                    <a:pt x="2194" y="639"/>
                    <a:pt x="2127" y="601"/>
                  </a:cubicBezTo>
                  <a:cubicBezTo>
                    <a:pt x="2098" y="581"/>
                    <a:pt x="2060" y="505"/>
                    <a:pt x="2051" y="477"/>
                  </a:cubicBezTo>
                  <a:cubicBezTo>
                    <a:pt x="2031" y="410"/>
                    <a:pt x="1974" y="400"/>
                    <a:pt x="1955" y="334"/>
                  </a:cubicBezTo>
                  <a:cubicBezTo>
                    <a:pt x="1936" y="276"/>
                    <a:pt x="1907" y="181"/>
                    <a:pt x="1841" y="152"/>
                  </a:cubicBezTo>
                  <a:cubicBezTo>
                    <a:pt x="1669" y="67"/>
                    <a:pt x="1707" y="267"/>
                    <a:pt x="1612" y="314"/>
                  </a:cubicBezTo>
                  <a:cubicBezTo>
                    <a:pt x="1564" y="343"/>
                    <a:pt x="1574" y="419"/>
                    <a:pt x="1545" y="429"/>
                  </a:cubicBezTo>
                  <a:cubicBezTo>
                    <a:pt x="1469" y="448"/>
                    <a:pt x="1440" y="353"/>
                    <a:pt x="1431" y="305"/>
                  </a:cubicBezTo>
                  <a:cubicBezTo>
                    <a:pt x="1431" y="286"/>
                    <a:pt x="1431" y="257"/>
                    <a:pt x="1431" y="238"/>
                  </a:cubicBezTo>
                  <a:cubicBezTo>
                    <a:pt x="1355" y="172"/>
                    <a:pt x="1355" y="172"/>
                    <a:pt x="1355" y="172"/>
                  </a:cubicBezTo>
                  <a:cubicBezTo>
                    <a:pt x="1307" y="143"/>
                    <a:pt x="1335" y="57"/>
                    <a:pt x="1268" y="28"/>
                  </a:cubicBezTo>
                  <a:cubicBezTo>
                    <a:pt x="1192" y="0"/>
                    <a:pt x="1040" y="67"/>
                    <a:pt x="1011" y="143"/>
                  </a:cubicBezTo>
                  <a:cubicBezTo>
                    <a:pt x="983" y="210"/>
                    <a:pt x="944" y="276"/>
                    <a:pt x="868" y="267"/>
                  </a:cubicBezTo>
                  <a:cubicBezTo>
                    <a:pt x="830" y="267"/>
                    <a:pt x="811" y="257"/>
                    <a:pt x="792" y="286"/>
                  </a:cubicBezTo>
                  <a:cubicBezTo>
                    <a:pt x="716" y="324"/>
                    <a:pt x="706" y="238"/>
                    <a:pt x="649" y="248"/>
                  </a:cubicBezTo>
                  <a:cubicBezTo>
                    <a:pt x="592" y="257"/>
                    <a:pt x="572" y="276"/>
                    <a:pt x="515" y="229"/>
                  </a:cubicBezTo>
                  <a:cubicBezTo>
                    <a:pt x="467" y="191"/>
                    <a:pt x="344" y="105"/>
                    <a:pt x="353" y="200"/>
                  </a:cubicBezTo>
                  <a:cubicBezTo>
                    <a:pt x="363" y="229"/>
                    <a:pt x="410" y="267"/>
                    <a:pt x="429" y="286"/>
                  </a:cubicBezTo>
                  <a:cubicBezTo>
                    <a:pt x="467" y="324"/>
                    <a:pt x="439" y="419"/>
                    <a:pt x="477" y="448"/>
                  </a:cubicBezTo>
                  <a:cubicBezTo>
                    <a:pt x="515" y="477"/>
                    <a:pt x="544" y="496"/>
                    <a:pt x="534" y="543"/>
                  </a:cubicBezTo>
                  <a:cubicBezTo>
                    <a:pt x="525" y="572"/>
                    <a:pt x="506" y="591"/>
                    <a:pt x="487" y="610"/>
                  </a:cubicBezTo>
                  <a:cubicBezTo>
                    <a:pt x="525" y="667"/>
                    <a:pt x="525" y="667"/>
                    <a:pt x="525" y="667"/>
                  </a:cubicBezTo>
                  <a:cubicBezTo>
                    <a:pt x="487" y="715"/>
                    <a:pt x="439" y="686"/>
                    <a:pt x="420" y="753"/>
                  </a:cubicBezTo>
                  <a:cubicBezTo>
                    <a:pt x="410" y="791"/>
                    <a:pt x="363" y="839"/>
                    <a:pt x="344" y="868"/>
                  </a:cubicBezTo>
                  <a:cubicBezTo>
                    <a:pt x="315" y="906"/>
                    <a:pt x="296" y="944"/>
                    <a:pt x="296" y="992"/>
                  </a:cubicBezTo>
                  <a:cubicBezTo>
                    <a:pt x="296" y="1030"/>
                    <a:pt x="248" y="1058"/>
                    <a:pt x="248" y="1097"/>
                  </a:cubicBezTo>
                  <a:cubicBezTo>
                    <a:pt x="239" y="1163"/>
                    <a:pt x="258" y="1230"/>
                    <a:pt x="229" y="1297"/>
                  </a:cubicBezTo>
                  <a:cubicBezTo>
                    <a:pt x="181" y="1383"/>
                    <a:pt x="67" y="1402"/>
                    <a:pt x="38" y="1497"/>
                  </a:cubicBezTo>
                  <a:cubicBezTo>
                    <a:pt x="0" y="1611"/>
                    <a:pt x="162" y="1602"/>
                    <a:pt x="105" y="1716"/>
                  </a:cubicBezTo>
                  <a:cubicBezTo>
                    <a:pt x="76" y="1783"/>
                    <a:pt x="105" y="1783"/>
                    <a:pt x="105" y="1840"/>
                  </a:cubicBezTo>
                  <a:cubicBezTo>
                    <a:pt x="105" y="1888"/>
                    <a:pt x="115" y="1888"/>
                    <a:pt x="134" y="1936"/>
                  </a:cubicBezTo>
                  <a:cubicBezTo>
                    <a:pt x="153" y="1983"/>
                    <a:pt x="124" y="2060"/>
                    <a:pt x="143" y="2117"/>
                  </a:cubicBezTo>
                  <a:cubicBezTo>
                    <a:pt x="181" y="2250"/>
                    <a:pt x="29" y="2308"/>
                    <a:pt x="124" y="2422"/>
                  </a:cubicBezTo>
                  <a:cubicBezTo>
                    <a:pt x="220" y="2537"/>
                    <a:pt x="220" y="2537"/>
                    <a:pt x="220" y="2537"/>
                  </a:cubicBezTo>
                  <a:cubicBezTo>
                    <a:pt x="248" y="2575"/>
                    <a:pt x="248" y="2632"/>
                    <a:pt x="267" y="2670"/>
                  </a:cubicBezTo>
                  <a:cubicBezTo>
                    <a:pt x="334" y="2651"/>
                    <a:pt x="353" y="2584"/>
                    <a:pt x="410" y="2546"/>
                  </a:cubicBezTo>
                  <a:cubicBezTo>
                    <a:pt x="458" y="2517"/>
                    <a:pt x="496" y="2489"/>
                    <a:pt x="506" y="2432"/>
                  </a:cubicBezTo>
                  <a:cubicBezTo>
                    <a:pt x="515" y="2365"/>
                    <a:pt x="448" y="2298"/>
                    <a:pt x="506" y="2232"/>
                  </a:cubicBezTo>
                  <a:cubicBezTo>
                    <a:pt x="572" y="2165"/>
                    <a:pt x="563" y="2088"/>
                    <a:pt x="563" y="1993"/>
                  </a:cubicBezTo>
                  <a:cubicBezTo>
                    <a:pt x="572" y="1974"/>
                    <a:pt x="563" y="1945"/>
                    <a:pt x="592" y="1945"/>
                  </a:cubicBezTo>
                  <a:cubicBezTo>
                    <a:pt x="601" y="1945"/>
                    <a:pt x="630" y="1964"/>
                    <a:pt x="639" y="1964"/>
                  </a:cubicBezTo>
                  <a:cubicBezTo>
                    <a:pt x="658" y="1983"/>
                    <a:pt x="687" y="1983"/>
                    <a:pt x="716" y="1983"/>
                  </a:cubicBezTo>
                  <a:cubicBezTo>
                    <a:pt x="734" y="1983"/>
                    <a:pt x="773" y="1974"/>
                    <a:pt x="792" y="1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3" name="Freeform 51">
              <a:extLst>
                <a:ext uri="{FF2B5EF4-FFF2-40B4-BE49-F238E27FC236}">
                  <a16:creationId xmlns:a16="http://schemas.microsoft.com/office/drawing/2014/main" id="{C9633B83-2AAA-4C6B-9AEE-0BBD8104DD22}"/>
                </a:ext>
              </a:extLst>
            </p:cNvPr>
            <p:cNvSpPr>
              <a:spLocks noChangeArrowheads="1"/>
            </p:cNvSpPr>
            <p:nvPr/>
          </p:nvSpPr>
          <p:spPr bwMode="auto">
            <a:xfrm>
              <a:off x="5510368" y="636999"/>
              <a:ext cx="393365" cy="415481"/>
            </a:xfrm>
            <a:custGeom>
              <a:avLst/>
              <a:gdLst>
                <a:gd name="T0" fmla="*/ 18853 w 1593"/>
                <a:gd name="T1" fmla="*/ 317292 h 1680"/>
                <a:gd name="T2" fmla="*/ 18853 w 1593"/>
                <a:gd name="T3" fmla="*/ 317292 h 1680"/>
                <a:gd name="T4" fmla="*/ 165216 w 1593"/>
                <a:gd name="T5" fmla="*/ 275086 h 1680"/>
                <a:gd name="T6" fmla="*/ 298182 w 1593"/>
                <a:gd name="T7" fmla="*/ 275086 h 1680"/>
                <a:gd name="T8" fmla="*/ 321501 w 1593"/>
                <a:gd name="T9" fmla="*/ 199115 h 1680"/>
                <a:gd name="T10" fmla="*/ 406837 w 1593"/>
                <a:gd name="T11" fmla="*/ 156412 h 1680"/>
                <a:gd name="T12" fmla="*/ 430652 w 1593"/>
                <a:gd name="T13" fmla="*/ 113709 h 1680"/>
                <a:gd name="T14" fmla="*/ 477786 w 1593"/>
                <a:gd name="T15" fmla="*/ 80937 h 1680"/>
                <a:gd name="T16" fmla="*/ 543773 w 1593"/>
                <a:gd name="T17" fmla="*/ 52137 h 1680"/>
                <a:gd name="T18" fmla="*/ 572053 w 1593"/>
                <a:gd name="T19" fmla="*/ 23834 h 1680"/>
                <a:gd name="T20" fmla="*/ 610256 w 1593"/>
                <a:gd name="T21" fmla="*/ 0 h 1680"/>
                <a:gd name="T22" fmla="*/ 610256 w 1593"/>
                <a:gd name="T23" fmla="*/ 0 h 1680"/>
                <a:gd name="T24" fmla="*/ 629109 w 1593"/>
                <a:gd name="T25" fmla="*/ 9931 h 1680"/>
                <a:gd name="T26" fmla="*/ 647963 w 1593"/>
                <a:gd name="T27" fmla="*/ 85406 h 1680"/>
                <a:gd name="T28" fmla="*/ 671778 w 1593"/>
                <a:gd name="T29" fmla="*/ 146977 h 1680"/>
                <a:gd name="T30" fmla="*/ 752153 w 1593"/>
                <a:gd name="T31" fmla="*/ 204080 h 1680"/>
                <a:gd name="T32" fmla="*/ 752153 w 1593"/>
                <a:gd name="T33" fmla="*/ 204080 h 1680"/>
                <a:gd name="T34" fmla="*/ 733300 w 1593"/>
                <a:gd name="T35" fmla="*/ 265155 h 1680"/>
                <a:gd name="T36" fmla="*/ 681205 w 1593"/>
                <a:gd name="T37" fmla="*/ 288989 h 1680"/>
                <a:gd name="T38" fmla="*/ 733300 w 1593"/>
                <a:gd name="T39" fmla="*/ 359995 h 1680"/>
                <a:gd name="T40" fmla="*/ 752153 w 1593"/>
                <a:gd name="T41" fmla="*/ 378864 h 1680"/>
                <a:gd name="T42" fmla="*/ 775968 w 1593"/>
                <a:gd name="T43" fmla="*/ 378864 h 1680"/>
                <a:gd name="T44" fmla="*/ 766045 w 1593"/>
                <a:gd name="T45" fmla="*/ 440932 h 1680"/>
                <a:gd name="T46" fmla="*/ 780433 w 1593"/>
                <a:gd name="T47" fmla="*/ 544710 h 1680"/>
                <a:gd name="T48" fmla="*/ 761580 w 1593"/>
                <a:gd name="T49" fmla="*/ 606282 h 1680"/>
                <a:gd name="T50" fmla="*/ 742726 w 1593"/>
                <a:gd name="T51" fmla="*/ 634585 h 1680"/>
                <a:gd name="T52" fmla="*/ 671778 w 1593"/>
                <a:gd name="T53" fmla="*/ 625150 h 1680"/>
                <a:gd name="T54" fmla="*/ 619683 w 1593"/>
                <a:gd name="T55" fmla="*/ 715025 h 1680"/>
                <a:gd name="T56" fmla="*/ 543773 w 1593"/>
                <a:gd name="T57" fmla="*/ 833699 h 1680"/>
                <a:gd name="T58" fmla="*/ 543773 w 1593"/>
                <a:gd name="T59" fmla="*/ 833699 h 1680"/>
                <a:gd name="T60" fmla="*/ 515493 w 1593"/>
                <a:gd name="T61" fmla="*/ 828734 h 1680"/>
                <a:gd name="T62" fmla="*/ 444544 w 1593"/>
                <a:gd name="T63" fmla="*/ 824265 h 1680"/>
                <a:gd name="T64" fmla="*/ 368634 w 1593"/>
                <a:gd name="T65" fmla="*/ 824265 h 1680"/>
                <a:gd name="T66" fmla="*/ 364169 w 1593"/>
                <a:gd name="T67" fmla="*/ 828734 h 1680"/>
                <a:gd name="T68" fmla="*/ 364169 w 1593"/>
                <a:gd name="T69" fmla="*/ 828734 h 1680"/>
                <a:gd name="T70" fmla="*/ 298182 w 1593"/>
                <a:gd name="T71" fmla="*/ 772128 h 1680"/>
                <a:gd name="T72" fmla="*/ 246087 w 1593"/>
                <a:gd name="T73" fmla="*/ 738859 h 1680"/>
                <a:gd name="T74" fmla="*/ 203419 w 1593"/>
                <a:gd name="T75" fmla="*/ 686722 h 1680"/>
                <a:gd name="T76" fmla="*/ 127509 w 1593"/>
                <a:gd name="T77" fmla="*/ 648985 h 1680"/>
                <a:gd name="T78" fmla="*/ 70948 w 1593"/>
                <a:gd name="T79" fmla="*/ 592378 h 1680"/>
                <a:gd name="T80" fmla="*/ 52095 w 1593"/>
                <a:gd name="T81" fmla="*/ 540241 h 1680"/>
                <a:gd name="T82" fmla="*/ 18853 w 1593"/>
                <a:gd name="T83" fmla="*/ 402698 h 1680"/>
                <a:gd name="T84" fmla="*/ 18853 w 1593"/>
                <a:gd name="T85" fmla="*/ 317292 h 16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3" h="1680">
                  <a:moveTo>
                    <a:pt x="38" y="639"/>
                  </a:moveTo>
                  <a:lnTo>
                    <a:pt x="38" y="639"/>
                  </a:lnTo>
                  <a:cubicBezTo>
                    <a:pt x="171" y="554"/>
                    <a:pt x="143" y="468"/>
                    <a:pt x="333" y="554"/>
                  </a:cubicBezTo>
                  <a:cubicBezTo>
                    <a:pt x="410" y="592"/>
                    <a:pt x="514" y="534"/>
                    <a:pt x="601" y="554"/>
                  </a:cubicBezTo>
                  <a:cubicBezTo>
                    <a:pt x="658" y="563"/>
                    <a:pt x="638" y="449"/>
                    <a:pt x="648" y="401"/>
                  </a:cubicBezTo>
                  <a:cubicBezTo>
                    <a:pt x="686" y="267"/>
                    <a:pt x="763" y="430"/>
                    <a:pt x="820" y="315"/>
                  </a:cubicBezTo>
                  <a:cubicBezTo>
                    <a:pt x="839" y="277"/>
                    <a:pt x="810" y="229"/>
                    <a:pt x="868" y="229"/>
                  </a:cubicBezTo>
                  <a:cubicBezTo>
                    <a:pt x="906" y="229"/>
                    <a:pt x="934" y="182"/>
                    <a:pt x="963" y="163"/>
                  </a:cubicBezTo>
                  <a:cubicBezTo>
                    <a:pt x="1030" y="163"/>
                    <a:pt x="1058" y="163"/>
                    <a:pt x="1096" y="105"/>
                  </a:cubicBezTo>
                  <a:cubicBezTo>
                    <a:pt x="1106" y="86"/>
                    <a:pt x="1125" y="67"/>
                    <a:pt x="1153" y="48"/>
                  </a:cubicBezTo>
                  <a:cubicBezTo>
                    <a:pt x="1173" y="39"/>
                    <a:pt x="1211" y="10"/>
                    <a:pt x="1230" y="0"/>
                  </a:cubicBezTo>
                  <a:cubicBezTo>
                    <a:pt x="1230" y="10"/>
                    <a:pt x="1249" y="20"/>
                    <a:pt x="1268" y="20"/>
                  </a:cubicBezTo>
                  <a:cubicBezTo>
                    <a:pt x="1268" y="96"/>
                    <a:pt x="1249" y="125"/>
                    <a:pt x="1306" y="172"/>
                  </a:cubicBezTo>
                  <a:cubicBezTo>
                    <a:pt x="1354" y="220"/>
                    <a:pt x="1325" y="248"/>
                    <a:pt x="1354" y="296"/>
                  </a:cubicBezTo>
                  <a:cubicBezTo>
                    <a:pt x="1363" y="334"/>
                    <a:pt x="1468" y="439"/>
                    <a:pt x="1516" y="411"/>
                  </a:cubicBezTo>
                  <a:cubicBezTo>
                    <a:pt x="1516" y="439"/>
                    <a:pt x="1506" y="515"/>
                    <a:pt x="1478" y="534"/>
                  </a:cubicBezTo>
                  <a:cubicBezTo>
                    <a:pt x="1440" y="563"/>
                    <a:pt x="1411" y="563"/>
                    <a:pt x="1373" y="582"/>
                  </a:cubicBezTo>
                  <a:cubicBezTo>
                    <a:pt x="1297" y="611"/>
                    <a:pt x="1459" y="706"/>
                    <a:pt x="1478" y="725"/>
                  </a:cubicBezTo>
                  <a:cubicBezTo>
                    <a:pt x="1497" y="735"/>
                    <a:pt x="1497" y="754"/>
                    <a:pt x="1516" y="763"/>
                  </a:cubicBezTo>
                  <a:cubicBezTo>
                    <a:pt x="1535" y="773"/>
                    <a:pt x="1544" y="763"/>
                    <a:pt x="1564" y="763"/>
                  </a:cubicBezTo>
                  <a:cubicBezTo>
                    <a:pt x="1564" y="801"/>
                    <a:pt x="1554" y="849"/>
                    <a:pt x="1544" y="888"/>
                  </a:cubicBezTo>
                  <a:cubicBezTo>
                    <a:pt x="1544" y="954"/>
                    <a:pt x="1592" y="1040"/>
                    <a:pt x="1573" y="1097"/>
                  </a:cubicBezTo>
                  <a:cubicBezTo>
                    <a:pt x="1554" y="1173"/>
                    <a:pt x="1440" y="1155"/>
                    <a:pt x="1535" y="1221"/>
                  </a:cubicBezTo>
                  <a:cubicBezTo>
                    <a:pt x="1583" y="1259"/>
                    <a:pt x="1544" y="1297"/>
                    <a:pt x="1497" y="1278"/>
                  </a:cubicBezTo>
                  <a:cubicBezTo>
                    <a:pt x="1459" y="1278"/>
                    <a:pt x="1382" y="1221"/>
                    <a:pt x="1354" y="1259"/>
                  </a:cubicBezTo>
                  <a:cubicBezTo>
                    <a:pt x="1325" y="1288"/>
                    <a:pt x="1363" y="1498"/>
                    <a:pt x="1249" y="1440"/>
                  </a:cubicBezTo>
                  <a:cubicBezTo>
                    <a:pt x="1153" y="1393"/>
                    <a:pt x="1173" y="1631"/>
                    <a:pt x="1096" y="1679"/>
                  </a:cubicBezTo>
                  <a:cubicBezTo>
                    <a:pt x="1039" y="1669"/>
                    <a:pt x="1039" y="1669"/>
                    <a:pt x="1039" y="1669"/>
                  </a:cubicBezTo>
                  <a:cubicBezTo>
                    <a:pt x="1001" y="1660"/>
                    <a:pt x="944" y="1669"/>
                    <a:pt x="896" y="1660"/>
                  </a:cubicBezTo>
                  <a:cubicBezTo>
                    <a:pt x="858" y="1650"/>
                    <a:pt x="772" y="1622"/>
                    <a:pt x="743" y="1660"/>
                  </a:cubicBezTo>
                  <a:cubicBezTo>
                    <a:pt x="743" y="1669"/>
                    <a:pt x="734" y="1669"/>
                    <a:pt x="734" y="1669"/>
                  </a:cubicBezTo>
                  <a:cubicBezTo>
                    <a:pt x="677" y="1650"/>
                    <a:pt x="619" y="1622"/>
                    <a:pt x="601" y="1555"/>
                  </a:cubicBezTo>
                  <a:cubicBezTo>
                    <a:pt x="581" y="1469"/>
                    <a:pt x="562" y="1517"/>
                    <a:pt x="496" y="1488"/>
                  </a:cubicBezTo>
                  <a:cubicBezTo>
                    <a:pt x="467" y="1469"/>
                    <a:pt x="429" y="1412"/>
                    <a:pt x="410" y="1383"/>
                  </a:cubicBezTo>
                  <a:cubicBezTo>
                    <a:pt x="362" y="1326"/>
                    <a:pt x="324" y="1317"/>
                    <a:pt x="257" y="1307"/>
                  </a:cubicBezTo>
                  <a:cubicBezTo>
                    <a:pt x="181" y="1288"/>
                    <a:pt x="238" y="1193"/>
                    <a:pt x="143" y="1193"/>
                  </a:cubicBezTo>
                  <a:cubicBezTo>
                    <a:pt x="114" y="1193"/>
                    <a:pt x="114" y="1116"/>
                    <a:pt x="105" y="1088"/>
                  </a:cubicBezTo>
                  <a:cubicBezTo>
                    <a:pt x="66" y="992"/>
                    <a:pt x="0" y="916"/>
                    <a:pt x="38" y="811"/>
                  </a:cubicBezTo>
                  <a:cubicBezTo>
                    <a:pt x="38" y="639"/>
                    <a:pt x="38" y="639"/>
                    <a:pt x="38" y="63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4" name="Freeform 52">
              <a:extLst>
                <a:ext uri="{FF2B5EF4-FFF2-40B4-BE49-F238E27FC236}">
                  <a16:creationId xmlns:a16="http://schemas.microsoft.com/office/drawing/2014/main" id="{58A6F90F-98C6-4571-91EC-5A6E330D16BD}"/>
                </a:ext>
              </a:extLst>
            </p:cNvPr>
            <p:cNvSpPr>
              <a:spLocks noChangeArrowheads="1"/>
            </p:cNvSpPr>
            <p:nvPr/>
          </p:nvSpPr>
          <p:spPr bwMode="auto">
            <a:xfrm>
              <a:off x="5158868" y="786288"/>
              <a:ext cx="532385" cy="973142"/>
            </a:xfrm>
            <a:custGeom>
              <a:avLst/>
              <a:gdLst>
                <a:gd name="T0" fmla="*/ 463790 w 2156"/>
                <a:gd name="T1" fmla="*/ 359780 h 3940"/>
                <a:gd name="T2" fmla="*/ 582469 w 2156"/>
                <a:gd name="T3" fmla="*/ 241673 h 3940"/>
                <a:gd name="T4" fmla="*/ 610773 w 2156"/>
                <a:gd name="T5" fmla="*/ 23820 h 3940"/>
                <a:gd name="T6" fmla="*/ 648512 w 2156"/>
                <a:gd name="T7" fmla="*/ 9429 h 3940"/>
                <a:gd name="T8" fmla="*/ 724486 w 2156"/>
                <a:gd name="T9" fmla="*/ 18857 h 3940"/>
                <a:gd name="T10" fmla="*/ 724486 w 2156"/>
                <a:gd name="T11" fmla="*/ 104212 h 3940"/>
                <a:gd name="T12" fmla="*/ 776625 w 2156"/>
                <a:gd name="T13" fmla="*/ 293779 h 3940"/>
                <a:gd name="T14" fmla="*/ 909208 w 2156"/>
                <a:gd name="T15" fmla="*/ 388066 h 3940"/>
                <a:gd name="T16" fmla="*/ 1004051 w 2156"/>
                <a:gd name="T17" fmla="*/ 473421 h 3940"/>
                <a:gd name="T18" fmla="*/ 1070094 w 2156"/>
                <a:gd name="T19" fmla="*/ 529993 h 3940"/>
                <a:gd name="T20" fmla="*/ 1065129 w 2156"/>
                <a:gd name="T21" fmla="*/ 705168 h 3940"/>
                <a:gd name="T22" fmla="*/ 994120 w 2156"/>
                <a:gd name="T23" fmla="*/ 823772 h 3940"/>
                <a:gd name="T24" fmla="*/ 890338 w 2156"/>
                <a:gd name="T25" fmla="*/ 984556 h 3940"/>
                <a:gd name="T26" fmla="*/ 767191 w 2156"/>
                <a:gd name="T27" fmla="*/ 1102663 h 3940"/>
                <a:gd name="T28" fmla="*/ 662912 w 2156"/>
                <a:gd name="T29" fmla="*/ 1202409 h 3940"/>
                <a:gd name="T30" fmla="*/ 515930 w 2156"/>
                <a:gd name="T31" fmla="*/ 1334907 h 3940"/>
                <a:gd name="T32" fmla="*/ 444921 w 2156"/>
                <a:gd name="T33" fmla="*/ 1514549 h 3940"/>
                <a:gd name="T34" fmla="*/ 525364 w 2156"/>
                <a:gd name="T35" fmla="*/ 1476834 h 3940"/>
                <a:gd name="T36" fmla="*/ 478191 w 2156"/>
                <a:gd name="T37" fmla="*/ 1604370 h 3940"/>
                <a:gd name="T38" fmla="*/ 473225 w 2156"/>
                <a:gd name="T39" fmla="*/ 1694687 h 3940"/>
                <a:gd name="T40" fmla="*/ 515930 w 2156"/>
                <a:gd name="T41" fmla="*/ 1803365 h 3940"/>
                <a:gd name="T42" fmla="*/ 497060 w 2156"/>
                <a:gd name="T43" fmla="*/ 1917006 h 3940"/>
                <a:gd name="T44" fmla="*/ 402216 w 2156"/>
                <a:gd name="T45" fmla="*/ 1893186 h 3940"/>
                <a:gd name="T46" fmla="*/ 331208 w 2156"/>
                <a:gd name="T47" fmla="*/ 1803365 h 3940"/>
                <a:gd name="T48" fmla="*/ 274600 w 2156"/>
                <a:gd name="T49" fmla="*/ 1807831 h 3940"/>
                <a:gd name="T50" fmla="*/ 47174 w 2156"/>
                <a:gd name="T51" fmla="*/ 1661438 h 3940"/>
                <a:gd name="T52" fmla="*/ 47174 w 2156"/>
                <a:gd name="T53" fmla="*/ 1637618 h 3940"/>
                <a:gd name="T54" fmla="*/ 165356 w 2156"/>
                <a:gd name="T55" fmla="*/ 1566655 h 3940"/>
                <a:gd name="T56" fmla="*/ 217495 w 2156"/>
                <a:gd name="T57" fmla="*/ 1419765 h 3940"/>
                <a:gd name="T58" fmla="*/ 265165 w 2156"/>
                <a:gd name="T59" fmla="*/ 1386517 h 3940"/>
                <a:gd name="T60" fmla="*/ 213026 w 2156"/>
                <a:gd name="T61" fmla="*/ 1306125 h 3940"/>
                <a:gd name="T62" fmla="*/ 203591 w 2156"/>
                <a:gd name="T63" fmla="*/ 1221266 h 3940"/>
                <a:gd name="T64" fmla="*/ 146486 w 2156"/>
                <a:gd name="T65" fmla="*/ 1050557 h 3940"/>
                <a:gd name="T66" fmla="*/ 236364 w 2156"/>
                <a:gd name="T67" fmla="*/ 970165 h 3940"/>
                <a:gd name="T68" fmla="*/ 345608 w 2156"/>
                <a:gd name="T69" fmla="*/ 809380 h 3940"/>
                <a:gd name="T70" fmla="*/ 388313 w 2156"/>
                <a:gd name="T71" fmla="*/ 776132 h 3940"/>
                <a:gd name="T72" fmla="*/ 407182 w 2156"/>
                <a:gd name="T73" fmla="*/ 662491 h 3940"/>
                <a:gd name="T74" fmla="*/ 430521 w 2156"/>
                <a:gd name="T75" fmla="*/ 544384 h 3940"/>
                <a:gd name="T76" fmla="*/ 463790 w 2156"/>
                <a:gd name="T77" fmla="*/ 359780 h 39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6" h="3940">
                  <a:moveTo>
                    <a:pt x="934" y="725"/>
                  </a:moveTo>
                  <a:lnTo>
                    <a:pt x="934" y="725"/>
                  </a:lnTo>
                  <a:cubicBezTo>
                    <a:pt x="1001" y="706"/>
                    <a:pt x="1020" y="639"/>
                    <a:pt x="1077" y="601"/>
                  </a:cubicBezTo>
                  <a:cubicBezTo>
                    <a:pt x="1125" y="572"/>
                    <a:pt x="1163" y="544"/>
                    <a:pt x="1173" y="487"/>
                  </a:cubicBezTo>
                  <a:cubicBezTo>
                    <a:pt x="1182" y="420"/>
                    <a:pt x="1115" y="353"/>
                    <a:pt x="1173" y="287"/>
                  </a:cubicBezTo>
                  <a:cubicBezTo>
                    <a:pt x="1239" y="220"/>
                    <a:pt x="1230" y="143"/>
                    <a:pt x="1230" y="48"/>
                  </a:cubicBezTo>
                  <a:cubicBezTo>
                    <a:pt x="1239" y="29"/>
                    <a:pt x="1230" y="0"/>
                    <a:pt x="1259" y="0"/>
                  </a:cubicBezTo>
                  <a:cubicBezTo>
                    <a:pt x="1268" y="0"/>
                    <a:pt x="1297" y="19"/>
                    <a:pt x="1306" y="19"/>
                  </a:cubicBezTo>
                  <a:cubicBezTo>
                    <a:pt x="1325" y="38"/>
                    <a:pt x="1354" y="38"/>
                    <a:pt x="1383" y="38"/>
                  </a:cubicBezTo>
                  <a:cubicBezTo>
                    <a:pt x="1401" y="38"/>
                    <a:pt x="1440" y="29"/>
                    <a:pt x="1459" y="38"/>
                  </a:cubicBezTo>
                  <a:cubicBezTo>
                    <a:pt x="1459" y="210"/>
                    <a:pt x="1459" y="210"/>
                    <a:pt x="1459" y="210"/>
                  </a:cubicBezTo>
                  <a:cubicBezTo>
                    <a:pt x="1421" y="315"/>
                    <a:pt x="1487" y="391"/>
                    <a:pt x="1526" y="487"/>
                  </a:cubicBezTo>
                  <a:cubicBezTo>
                    <a:pt x="1535" y="515"/>
                    <a:pt x="1535" y="592"/>
                    <a:pt x="1564" y="592"/>
                  </a:cubicBezTo>
                  <a:cubicBezTo>
                    <a:pt x="1659" y="592"/>
                    <a:pt x="1602" y="687"/>
                    <a:pt x="1678" y="706"/>
                  </a:cubicBezTo>
                  <a:cubicBezTo>
                    <a:pt x="1745" y="716"/>
                    <a:pt x="1783" y="725"/>
                    <a:pt x="1831" y="782"/>
                  </a:cubicBezTo>
                  <a:cubicBezTo>
                    <a:pt x="1850" y="811"/>
                    <a:pt x="1888" y="868"/>
                    <a:pt x="1917" y="887"/>
                  </a:cubicBezTo>
                  <a:cubicBezTo>
                    <a:pt x="1983" y="916"/>
                    <a:pt x="2002" y="868"/>
                    <a:pt x="2022" y="954"/>
                  </a:cubicBezTo>
                  <a:cubicBezTo>
                    <a:pt x="2040" y="1021"/>
                    <a:pt x="2098" y="1049"/>
                    <a:pt x="2155" y="1068"/>
                  </a:cubicBezTo>
                  <a:cubicBezTo>
                    <a:pt x="2145" y="1145"/>
                    <a:pt x="2145" y="1221"/>
                    <a:pt x="2126" y="1297"/>
                  </a:cubicBezTo>
                  <a:cubicBezTo>
                    <a:pt x="2107" y="1364"/>
                    <a:pt x="2126" y="1364"/>
                    <a:pt x="2145" y="1421"/>
                  </a:cubicBezTo>
                  <a:cubicBezTo>
                    <a:pt x="2145" y="1469"/>
                    <a:pt x="2136" y="1507"/>
                    <a:pt x="2079" y="1497"/>
                  </a:cubicBezTo>
                  <a:cubicBezTo>
                    <a:pt x="2012" y="1488"/>
                    <a:pt x="2022" y="1622"/>
                    <a:pt x="2002" y="1660"/>
                  </a:cubicBezTo>
                  <a:cubicBezTo>
                    <a:pt x="1983" y="1717"/>
                    <a:pt x="1917" y="1793"/>
                    <a:pt x="1878" y="1841"/>
                  </a:cubicBezTo>
                  <a:cubicBezTo>
                    <a:pt x="1850" y="1889"/>
                    <a:pt x="1831" y="1946"/>
                    <a:pt x="1793" y="1984"/>
                  </a:cubicBezTo>
                  <a:cubicBezTo>
                    <a:pt x="1764" y="2013"/>
                    <a:pt x="1735" y="1974"/>
                    <a:pt x="1707" y="2022"/>
                  </a:cubicBezTo>
                  <a:cubicBezTo>
                    <a:pt x="1659" y="2089"/>
                    <a:pt x="1564" y="2136"/>
                    <a:pt x="1545" y="2222"/>
                  </a:cubicBezTo>
                  <a:cubicBezTo>
                    <a:pt x="1516" y="2327"/>
                    <a:pt x="1497" y="2337"/>
                    <a:pt x="1430" y="2413"/>
                  </a:cubicBezTo>
                  <a:cubicBezTo>
                    <a:pt x="1383" y="2470"/>
                    <a:pt x="1383" y="2461"/>
                    <a:pt x="1335" y="2423"/>
                  </a:cubicBezTo>
                  <a:cubicBezTo>
                    <a:pt x="1268" y="2375"/>
                    <a:pt x="1259" y="2499"/>
                    <a:pt x="1230" y="2527"/>
                  </a:cubicBezTo>
                  <a:cubicBezTo>
                    <a:pt x="1173" y="2585"/>
                    <a:pt x="1077" y="2623"/>
                    <a:pt x="1039" y="2690"/>
                  </a:cubicBezTo>
                  <a:cubicBezTo>
                    <a:pt x="992" y="2766"/>
                    <a:pt x="848" y="2842"/>
                    <a:pt x="877" y="2947"/>
                  </a:cubicBezTo>
                  <a:cubicBezTo>
                    <a:pt x="877" y="2966"/>
                    <a:pt x="877" y="3052"/>
                    <a:pt x="896" y="3052"/>
                  </a:cubicBezTo>
                  <a:cubicBezTo>
                    <a:pt x="944" y="3052"/>
                    <a:pt x="1001" y="2966"/>
                    <a:pt x="1058" y="2976"/>
                  </a:cubicBezTo>
                  <a:cubicBezTo>
                    <a:pt x="1020" y="3109"/>
                    <a:pt x="1020" y="3109"/>
                    <a:pt x="1020" y="3109"/>
                  </a:cubicBezTo>
                  <a:cubicBezTo>
                    <a:pt x="992" y="3147"/>
                    <a:pt x="1030" y="3243"/>
                    <a:pt x="963" y="3233"/>
                  </a:cubicBezTo>
                  <a:cubicBezTo>
                    <a:pt x="906" y="3214"/>
                    <a:pt x="972" y="3310"/>
                    <a:pt x="972" y="3338"/>
                  </a:cubicBezTo>
                  <a:cubicBezTo>
                    <a:pt x="972" y="3367"/>
                    <a:pt x="944" y="3376"/>
                    <a:pt x="953" y="3415"/>
                  </a:cubicBezTo>
                  <a:cubicBezTo>
                    <a:pt x="953" y="3453"/>
                    <a:pt x="982" y="3491"/>
                    <a:pt x="972" y="3529"/>
                  </a:cubicBezTo>
                  <a:cubicBezTo>
                    <a:pt x="963" y="3577"/>
                    <a:pt x="1011" y="3605"/>
                    <a:pt x="1039" y="3634"/>
                  </a:cubicBezTo>
                  <a:cubicBezTo>
                    <a:pt x="1068" y="3672"/>
                    <a:pt x="1020" y="3786"/>
                    <a:pt x="972" y="3786"/>
                  </a:cubicBezTo>
                  <a:cubicBezTo>
                    <a:pt x="953" y="3786"/>
                    <a:pt x="1001" y="3853"/>
                    <a:pt x="1001" y="3863"/>
                  </a:cubicBezTo>
                  <a:cubicBezTo>
                    <a:pt x="1001" y="3920"/>
                    <a:pt x="992" y="3939"/>
                    <a:pt x="934" y="3929"/>
                  </a:cubicBezTo>
                  <a:cubicBezTo>
                    <a:pt x="887" y="3920"/>
                    <a:pt x="858" y="3815"/>
                    <a:pt x="810" y="3815"/>
                  </a:cubicBezTo>
                  <a:cubicBezTo>
                    <a:pt x="725" y="3758"/>
                    <a:pt x="696" y="3739"/>
                    <a:pt x="667" y="3634"/>
                  </a:cubicBezTo>
                  <a:cubicBezTo>
                    <a:pt x="667" y="3615"/>
                    <a:pt x="686" y="3577"/>
                    <a:pt x="658" y="3567"/>
                  </a:cubicBezTo>
                  <a:cubicBezTo>
                    <a:pt x="610" y="3557"/>
                    <a:pt x="581" y="3615"/>
                    <a:pt x="553" y="3643"/>
                  </a:cubicBezTo>
                  <a:cubicBezTo>
                    <a:pt x="429" y="3777"/>
                    <a:pt x="267" y="3510"/>
                    <a:pt x="181" y="3453"/>
                  </a:cubicBezTo>
                  <a:cubicBezTo>
                    <a:pt x="133" y="3424"/>
                    <a:pt x="143" y="3367"/>
                    <a:pt x="95" y="3348"/>
                  </a:cubicBezTo>
                  <a:cubicBezTo>
                    <a:pt x="95" y="3300"/>
                    <a:pt x="95" y="3300"/>
                    <a:pt x="95" y="3300"/>
                  </a:cubicBezTo>
                  <a:cubicBezTo>
                    <a:pt x="95" y="3243"/>
                    <a:pt x="0" y="3147"/>
                    <a:pt x="104" y="3147"/>
                  </a:cubicBezTo>
                  <a:cubicBezTo>
                    <a:pt x="171" y="3147"/>
                    <a:pt x="295" y="3214"/>
                    <a:pt x="333" y="3157"/>
                  </a:cubicBezTo>
                  <a:cubicBezTo>
                    <a:pt x="362" y="3119"/>
                    <a:pt x="343" y="3071"/>
                    <a:pt x="381" y="3023"/>
                  </a:cubicBezTo>
                  <a:cubicBezTo>
                    <a:pt x="419" y="2966"/>
                    <a:pt x="496" y="2938"/>
                    <a:pt x="438" y="2861"/>
                  </a:cubicBezTo>
                  <a:cubicBezTo>
                    <a:pt x="419" y="2823"/>
                    <a:pt x="486" y="2852"/>
                    <a:pt x="496" y="2852"/>
                  </a:cubicBezTo>
                  <a:cubicBezTo>
                    <a:pt x="543" y="2852"/>
                    <a:pt x="534" y="2833"/>
                    <a:pt x="534" y="2794"/>
                  </a:cubicBezTo>
                  <a:cubicBezTo>
                    <a:pt x="524" y="2680"/>
                    <a:pt x="524" y="2680"/>
                    <a:pt x="524" y="2680"/>
                  </a:cubicBezTo>
                  <a:cubicBezTo>
                    <a:pt x="486" y="2680"/>
                    <a:pt x="429" y="2671"/>
                    <a:pt x="429" y="2632"/>
                  </a:cubicBezTo>
                  <a:cubicBezTo>
                    <a:pt x="429" y="2604"/>
                    <a:pt x="400" y="2575"/>
                    <a:pt x="400" y="2556"/>
                  </a:cubicBezTo>
                  <a:cubicBezTo>
                    <a:pt x="400" y="2518"/>
                    <a:pt x="429" y="2499"/>
                    <a:pt x="410" y="2461"/>
                  </a:cubicBezTo>
                  <a:cubicBezTo>
                    <a:pt x="362" y="2385"/>
                    <a:pt x="362" y="2346"/>
                    <a:pt x="353" y="2260"/>
                  </a:cubicBezTo>
                  <a:cubicBezTo>
                    <a:pt x="343" y="2203"/>
                    <a:pt x="314" y="2165"/>
                    <a:pt x="295" y="2117"/>
                  </a:cubicBezTo>
                  <a:cubicBezTo>
                    <a:pt x="276" y="2060"/>
                    <a:pt x="372" y="2022"/>
                    <a:pt x="419" y="2022"/>
                  </a:cubicBezTo>
                  <a:cubicBezTo>
                    <a:pt x="458" y="2022"/>
                    <a:pt x="458" y="1974"/>
                    <a:pt x="476" y="1955"/>
                  </a:cubicBezTo>
                  <a:cubicBezTo>
                    <a:pt x="534" y="1889"/>
                    <a:pt x="543" y="1784"/>
                    <a:pt x="620" y="1736"/>
                  </a:cubicBezTo>
                  <a:cubicBezTo>
                    <a:pt x="658" y="1707"/>
                    <a:pt x="658" y="1660"/>
                    <a:pt x="696" y="1631"/>
                  </a:cubicBezTo>
                  <a:cubicBezTo>
                    <a:pt x="782" y="1564"/>
                    <a:pt x="782" y="1564"/>
                    <a:pt x="782" y="1564"/>
                  </a:cubicBezTo>
                  <a:cubicBezTo>
                    <a:pt x="810" y="1536"/>
                    <a:pt x="867" y="1469"/>
                    <a:pt x="839" y="1440"/>
                  </a:cubicBezTo>
                  <a:cubicBezTo>
                    <a:pt x="801" y="1402"/>
                    <a:pt x="791" y="1393"/>
                    <a:pt x="820" y="1335"/>
                  </a:cubicBezTo>
                  <a:cubicBezTo>
                    <a:pt x="829" y="1316"/>
                    <a:pt x="839" y="1278"/>
                    <a:pt x="829" y="1250"/>
                  </a:cubicBezTo>
                  <a:cubicBezTo>
                    <a:pt x="820" y="1192"/>
                    <a:pt x="867" y="1154"/>
                    <a:pt x="867" y="1097"/>
                  </a:cubicBezTo>
                  <a:cubicBezTo>
                    <a:pt x="867" y="1040"/>
                    <a:pt x="848" y="983"/>
                    <a:pt x="887" y="916"/>
                  </a:cubicBezTo>
                  <a:cubicBezTo>
                    <a:pt x="934" y="725"/>
                    <a:pt x="934" y="725"/>
                    <a:pt x="934" y="72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5" name="Freeform 53">
              <a:extLst>
                <a:ext uri="{FF2B5EF4-FFF2-40B4-BE49-F238E27FC236}">
                  <a16:creationId xmlns:a16="http://schemas.microsoft.com/office/drawing/2014/main" id="{7A6E3611-4609-4571-9C85-9B1C4D42FA9E}"/>
                </a:ext>
              </a:extLst>
            </p:cNvPr>
            <p:cNvSpPr>
              <a:spLocks noChangeArrowheads="1"/>
            </p:cNvSpPr>
            <p:nvPr/>
          </p:nvSpPr>
          <p:spPr bwMode="auto">
            <a:xfrm>
              <a:off x="4532486" y="604614"/>
              <a:ext cx="542654" cy="963664"/>
            </a:xfrm>
            <a:custGeom>
              <a:avLst/>
              <a:gdLst>
                <a:gd name="T0" fmla="*/ 615931 w 2195"/>
                <a:gd name="T1" fmla="*/ 1937203 h 3901"/>
                <a:gd name="T2" fmla="*/ 658649 w 2195"/>
                <a:gd name="T3" fmla="*/ 1804579 h 3901"/>
                <a:gd name="T4" fmla="*/ 554338 w 2195"/>
                <a:gd name="T5" fmla="*/ 1681890 h 3901"/>
                <a:gd name="T6" fmla="*/ 724712 w 2195"/>
                <a:gd name="T7" fmla="*/ 1629734 h 3901"/>
                <a:gd name="T8" fmla="*/ 686962 w 2195"/>
                <a:gd name="T9" fmla="*/ 1492143 h 3901"/>
                <a:gd name="T10" fmla="*/ 653681 w 2195"/>
                <a:gd name="T11" fmla="*/ 1368957 h 3901"/>
                <a:gd name="T12" fmla="*/ 625369 w 2195"/>
                <a:gd name="T13" fmla="*/ 1231863 h 3901"/>
                <a:gd name="T14" fmla="*/ 677524 w 2195"/>
                <a:gd name="T15" fmla="*/ 1141460 h 3901"/>
                <a:gd name="T16" fmla="*/ 729679 w 2195"/>
                <a:gd name="T17" fmla="*/ 1094271 h 3901"/>
                <a:gd name="T18" fmla="*/ 625369 w 2195"/>
                <a:gd name="T19" fmla="*/ 956680 h 3901"/>
                <a:gd name="T20" fmla="*/ 648714 w 2195"/>
                <a:gd name="T21" fmla="*/ 810148 h 3901"/>
                <a:gd name="T22" fmla="*/ 748555 w 2195"/>
                <a:gd name="T23" fmla="*/ 610964 h 3901"/>
                <a:gd name="T24" fmla="*/ 900054 w 2195"/>
                <a:gd name="T25" fmla="*/ 691433 h 3901"/>
                <a:gd name="T26" fmla="*/ 1032678 w 2195"/>
                <a:gd name="T27" fmla="*/ 681995 h 3901"/>
                <a:gd name="T28" fmla="*/ 1079866 w 2195"/>
                <a:gd name="T29" fmla="*/ 625369 h 3901"/>
                <a:gd name="T30" fmla="*/ 1037645 w 2195"/>
                <a:gd name="T31" fmla="*/ 544901 h 3901"/>
                <a:gd name="T32" fmla="*/ 1042115 w 2195"/>
                <a:gd name="T33" fmla="*/ 416747 h 3901"/>
                <a:gd name="T34" fmla="*/ 1032678 w 2195"/>
                <a:gd name="T35" fmla="*/ 250843 h 3901"/>
                <a:gd name="T36" fmla="*/ 985489 w 2195"/>
                <a:gd name="T37" fmla="*/ 160937 h 3901"/>
                <a:gd name="T38" fmla="*/ 928367 w 2195"/>
                <a:gd name="T39" fmla="*/ 108781 h 3901"/>
                <a:gd name="T40" fmla="*/ 743588 w 2195"/>
                <a:gd name="T41" fmla="*/ 89906 h 3901"/>
                <a:gd name="T42" fmla="*/ 610964 w 2195"/>
                <a:gd name="T43" fmla="*/ 4470 h 3901"/>
                <a:gd name="T44" fmla="*/ 563775 w 2195"/>
                <a:gd name="T45" fmla="*/ 118219 h 3901"/>
                <a:gd name="T46" fmla="*/ 440589 w 2195"/>
                <a:gd name="T47" fmla="*/ 208622 h 3901"/>
                <a:gd name="T48" fmla="*/ 431152 w 2195"/>
                <a:gd name="T49" fmla="*/ 289090 h 3901"/>
                <a:gd name="T50" fmla="*/ 369559 w 2195"/>
                <a:gd name="T51" fmla="*/ 388434 h 3901"/>
                <a:gd name="T52" fmla="*/ 407309 w 2195"/>
                <a:gd name="T53" fmla="*/ 459465 h 3901"/>
                <a:gd name="T54" fmla="*/ 402839 w 2195"/>
                <a:gd name="T55" fmla="*/ 521058 h 3901"/>
                <a:gd name="T56" fmla="*/ 355154 w 2195"/>
                <a:gd name="T57" fmla="*/ 644244 h 3901"/>
                <a:gd name="T58" fmla="*/ 321874 w 2195"/>
                <a:gd name="T59" fmla="*/ 691433 h 3901"/>
                <a:gd name="T60" fmla="*/ 317403 w 2195"/>
                <a:gd name="T61" fmla="*/ 838461 h 3901"/>
                <a:gd name="T62" fmla="*/ 331808 w 2195"/>
                <a:gd name="T63" fmla="*/ 956680 h 3901"/>
                <a:gd name="T64" fmla="*/ 350683 w 2195"/>
                <a:gd name="T65" fmla="*/ 1099239 h 3901"/>
                <a:gd name="T66" fmla="*/ 241405 w 2195"/>
                <a:gd name="T67" fmla="*/ 1099239 h 3901"/>
                <a:gd name="T68" fmla="*/ 213092 w 2195"/>
                <a:gd name="T69" fmla="*/ 1113147 h 3901"/>
                <a:gd name="T70" fmla="*/ 156466 w 2195"/>
                <a:gd name="T71" fmla="*/ 1155865 h 3901"/>
                <a:gd name="T72" fmla="*/ 75998 w 2195"/>
                <a:gd name="T73" fmla="*/ 1160335 h 3901"/>
                <a:gd name="T74" fmla="*/ 23842 w 2195"/>
                <a:gd name="T75" fmla="*/ 1118114 h 3901"/>
                <a:gd name="T76" fmla="*/ 4470 w 2195"/>
                <a:gd name="T77" fmla="*/ 1136989 h 3901"/>
                <a:gd name="T78" fmla="*/ 71031 w 2195"/>
                <a:gd name="T79" fmla="*/ 1264646 h 3901"/>
                <a:gd name="T80" fmla="*/ 213092 w 2195"/>
                <a:gd name="T81" fmla="*/ 1321769 h 3901"/>
                <a:gd name="T82" fmla="*/ 274685 w 2195"/>
                <a:gd name="T83" fmla="*/ 1487176 h 3901"/>
                <a:gd name="T84" fmla="*/ 312933 w 2195"/>
                <a:gd name="T85" fmla="*/ 1596454 h 3901"/>
                <a:gd name="T86" fmla="*/ 265248 w 2195"/>
                <a:gd name="T87" fmla="*/ 1747953 h 3901"/>
                <a:gd name="T88" fmla="*/ 331808 w 2195"/>
                <a:gd name="T89" fmla="*/ 1804579 h 3901"/>
                <a:gd name="T90" fmla="*/ 402839 w 2195"/>
                <a:gd name="T91" fmla="*/ 1804579 h 3901"/>
                <a:gd name="T92" fmla="*/ 521058 w 2195"/>
                <a:gd name="T93" fmla="*/ 1747953 h 3901"/>
                <a:gd name="T94" fmla="*/ 615931 w 2195"/>
                <a:gd name="T95" fmla="*/ 1937203 h 3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5" h="3901">
                  <a:moveTo>
                    <a:pt x="1240" y="3900"/>
                  </a:moveTo>
                  <a:lnTo>
                    <a:pt x="1240" y="3900"/>
                  </a:lnTo>
                  <a:cubicBezTo>
                    <a:pt x="1287" y="3872"/>
                    <a:pt x="1335" y="3843"/>
                    <a:pt x="1335" y="3777"/>
                  </a:cubicBezTo>
                  <a:cubicBezTo>
                    <a:pt x="1335" y="3757"/>
                    <a:pt x="1335" y="3643"/>
                    <a:pt x="1326" y="3633"/>
                  </a:cubicBezTo>
                  <a:cubicBezTo>
                    <a:pt x="1278" y="3624"/>
                    <a:pt x="1240" y="3614"/>
                    <a:pt x="1240" y="3557"/>
                  </a:cubicBezTo>
                  <a:cubicBezTo>
                    <a:pt x="1240" y="3481"/>
                    <a:pt x="1078" y="3471"/>
                    <a:pt x="1116" y="3386"/>
                  </a:cubicBezTo>
                  <a:cubicBezTo>
                    <a:pt x="1154" y="3290"/>
                    <a:pt x="1249" y="3338"/>
                    <a:pt x="1316" y="3366"/>
                  </a:cubicBezTo>
                  <a:cubicBezTo>
                    <a:pt x="1354" y="3376"/>
                    <a:pt x="1411" y="3290"/>
                    <a:pt x="1459" y="3281"/>
                  </a:cubicBezTo>
                  <a:cubicBezTo>
                    <a:pt x="1507" y="3281"/>
                    <a:pt x="1593" y="3166"/>
                    <a:pt x="1583" y="3109"/>
                  </a:cubicBezTo>
                  <a:cubicBezTo>
                    <a:pt x="1564" y="3061"/>
                    <a:pt x="1402" y="3090"/>
                    <a:pt x="1383" y="3004"/>
                  </a:cubicBezTo>
                  <a:cubicBezTo>
                    <a:pt x="1364" y="2975"/>
                    <a:pt x="1364" y="2928"/>
                    <a:pt x="1354" y="2890"/>
                  </a:cubicBezTo>
                  <a:cubicBezTo>
                    <a:pt x="1345" y="2861"/>
                    <a:pt x="1306" y="2794"/>
                    <a:pt x="1316" y="2756"/>
                  </a:cubicBezTo>
                  <a:cubicBezTo>
                    <a:pt x="1335" y="2708"/>
                    <a:pt x="1364" y="2747"/>
                    <a:pt x="1392" y="2727"/>
                  </a:cubicBezTo>
                  <a:cubicBezTo>
                    <a:pt x="1526" y="2651"/>
                    <a:pt x="1268" y="2565"/>
                    <a:pt x="1259" y="2480"/>
                  </a:cubicBezTo>
                  <a:cubicBezTo>
                    <a:pt x="1249" y="2432"/>
                    <a:pt x="1287" y="2451"/>
                    <a:pt x="1306" y="2422"/>
                  </a:cubicBezTo>
                  <a:cubicBezTo>
                    <a:pt x="1335" y="2394"/>
                    <a:pt x="1335" y="2336"/>
                    <a:pt x="1364" y="2298"/>
                  </a:cubicBezTo>
                  <a:cubicBezTo>
                    <a:pt x="1383" y="2279"/>
                    <a:pt x="1402" y="2289"/>
                    <a:pt x="1421" y="2279"/>
                  </a:cubicBezTo>
                  <a:cubicBezTo>
                    <a:pt x="1440" y="2279"/>
                    <a:pt x="1459" y="2222"/>
                    <a:pt x="1469" y="2203"/>
                  </a:cubicBezTo>
                  <a:cubicBezTo>
                    <a:pt x="1459" y="2155"/>
                    <a:pt x="1335" y="2108"/>
                    <a:pt x="1287" y="2089"/>
                  </a:cubicBezTo>
                  <a:cubicBezTo>
                    <a:pt x="1230" y="2069"/>
                    <a:pt x="1259" y="1984"/>
                    <a:pt x="1259" y="1926"/>
                  </a:cubicBezTo>
                  <a:cubicBezTo>
                    <a:pt x="1259" y="1879"/>
                    <a:pt x="1249" y="1841"/>
                    <a:pt x="1240" y="1802"/>
                  </a:cubicBezTo>
                  <a:cubicBezTo>
                    <a:pt x="1221" y="1717"/>
                    <a:pt x="1221" y="1688"/>
                    <a:pt x="1306" y="1631"/>
                  </a:cubicBezTo>
                  <a:cubicBezTo>
                    <a:pt x="1383" y="1573"/>
                    <a:pt x="1373" y="1507"/>
                    <a:pt x="1402" y="1421"/>
                  </a:cubicBezTo>
                  <a:cubicBezTo>
                    <a:pt x="1440" y="1364"/>
                    <a:pt x="1488" y="1306"/>
                    <a:pt x="1507" y="1230"/>
                  </a:cubicBezTo>
                  <a:cubicBezTo>
                    <a:pt x="1516" y="1173"/>
                    <a:pt x="1583" y="1192"/>
                    <a:pt x="1631" y="1192"/>
                  </a:cubicBezTo>
                  <a:cubicBezTo>
                    <a:pt x="1650" y="1240"/>
                    <a:pt x="1736" y="1411"/>
                    <a:pt x="1812" y="1392"/>
                  </a:cubicBezTo>
                  <a:cubicBezTo>
                    <a:pt x="1879" y="1373"/>
                    <a:pt x="1888" y="1402"/>
                    <a:pt x="1945" y="1411"/>
                  </a:cubicBezTo>
                  <a:cubicBezTo>
                    <a:pt x="2003" y="1421"/>
                    <a:pt x="2022" y="1392"/>
                    <a:pt x="2079" y="1373"/>
                  </a:cubicBezTo>
                  <a:cubicBezTo>
                    <a:pt x="2107" y="1364"/>
                    <a:pt x="2155" y="1335"/>
                    <a:pt x="2165" y="1297"/>
                  </a:cubicBezTo>
                  <a:cubicBezTo>
                    <a:pt x="2174" y="1288"/>
                    <a:pt x="2174" y="1268"/>
                    <a:pt x="2174" y="1259"/>
                  </a:cubicBezTo>
                  <a:cubicBezTo>
                    <a:pt x="2184" y="1249"/>
                    <a:pt x="2194" y="1240"/>
                    <a:pt x="2194" y="1221"/>
                  </a:cubicBezTo>
                  <a:cubicBezTo>
                    <a:pt x="2174" y="1154"/>
                    <a:pt x="2107" y="1144"/>
                    <a:pt x="2089" y="1097"/>
                  </a:cubicBezTo>
                  <a:cubicBezTo>
                    <a:pt x="2069" y="1059"/>
                    <a:pt x="2098" y="1021"/>
                    <a:pt x="2107" y="982"/>
                  </a:cubicBezTo>
                  <a:cubicBezTo>
                    <a:pt x="2117" y="934"/>
                    <a:pt x="2127" y="887"/>
                    <a:pt x="2098" y="839"/>
                  </a:cubicBezTo>
                  <a:cubicBezTo>
                    <a:pt x="2069" y="782"/>
                    <a:pt x="2079" y="706"/>
                    <a:pt x="2089" y="648"/>
                  </a:cubicBezTo>
                  <a:cubicBezTo>
                    <a:pt x="2089" y="591"/>
                    <a:pt x="2098" y="553"/>
                    <a:pt x="2079" y="505"/>
                  </a:cubicBezTo>
                  <a:cubicBezTo>
                    <a:pt x="2069" y="477"/>
                    <a:pt x="2041" y="448"/>
                    <a:pt x="2031" y="420"/>
                  </a:cubicBezTo>
                  <a:cubicBezTo>
                    <a:pt x="2022" y="391"/>
                    <a:pt x="2012" y="343"/>
                    <a:pt x="1984" y="324"/>
                  </a:cubicBezTo>
                  <a:cubicBezTo>
                    <a:pt x="1945" y="305"/>
                    <a:pt x="1888" y="267"/>
                    <a:pt x="1869" y="219"/>
                  </a:cubicBezTo>
                  <a:cubicBezTo>
                    <a:pt x="1860" y="229"/>
                    <a:pt x="1840" y="229"/>
                    <a:pt x="1802" y="210"/>
                  </a:cubicBezTo>
                  <a:cubicBezTo>
                    <a:pt x="1717" y="153"/>
                    <a:pt x="1554" y="315"/>
                    <a:pt x="1497" y="181"/>
                  </a:cubicBezTo>
                  <a:cubicBezTo>
                    <a:pt x="1478" y="143"/>
                    <a:pt x="1354" y="57"/>
                    <a:pt x="1316" y="57"/>
                  </a:cubicBezTo>
                  <a:cubicBezTo>
                    <a:pt x="1268" y="57"/>
                    <a:pt x="1230" y="67"/>
                    <a:pt x="1230" y="9"/>
                  </a:cubicBezTo>
                  <a:cubicBezTo>
                    <a:pt x="1211" y="0"/>
                    <a:pt x="1183" y="0"/>
                    <a:pt x="1154" y="9"/>
                  </a:cubicBezTo>
                  <a:cubicBezTo>
                    <a:pt x="1144" y="57"/>
                    <a:pt x="1116" y="191"/>
                    <a:pt x="1135" y="238"/>
                  </a:cubicBezTo>
                  <a:cubicBezTo>
                    <a:pt x="1183" y="372"/>
                    <a:pt x="1020" y="267"/>
                    <a:pt x="1030" y="372"/>
                  </a:cubicBezTo>
                  <a:cubicBezTo>
                    <a:pt x="1030" y="410"/>
                    <a:pt x="915" y="429"/>
                    <a:pt x="887" y="420"/>
                  </a:cubicBezTo>
                  <a:cubicBezTo>
                    <a:pt x="858" y="439"/>
                    <a:pt x="830" y="439"/>
                    <a:pt x="839" y="477"/>
                  </a:cubicBezTo>
                  <a:cubicBezTo>
                    <a:pt x="849" y="534"/>
                    <a:pt x="935" y="525"/>
                    <a:pt x="868" y="582"/>
                  </a:cubicBezTo>
                  <a:cubicBezTo>
                    <a:pt x="849" y="610"/>
                    <a:pt x="830" y="648"/>
                    <a:pt x="801" y="667"/>
                  </a:cubicBezTo>
                  <a:cubicBezTo>
                    <a:pt x="772" y="696"/>
                    <a:pt x="696" y="734"/>
                    <a:pt x="744" y="782"/>
                  </a:cubicBezTo>
                  <a:cubicBezTo>
                    <a:pt x="763" y="811"/>
                    <a:pt x="830" y="887"/>
                    <a:pt x="830" y="916"/>
                  </a:cubicBezTo>
                  <a:cubicBezTo>
                    <a:pt x="820" y="916"/>
                    <a:pt x="820" y="916"/>
                    <a:pt x="820" y="925"/>
                  </a:cubicBezTo>
                  <a:cubicBezTo>
                    <a:pt x="792" y="925"/>
                    <a:pt x="744" y="925"/>
                    <a:pt x="725" y="963"/>
                  </a:cubicBezTo>
                  <a:cubicBezTo>
                    <a:pt x="715" y="982"/>
                    <a:pt x="792" y="1011"/>
                    <a:pt x="811" y="1049"/>
                  </a:cubicBezTo>
                  <a:cubicBezTo>
                    <a:pt x="801" y="1116"/>
                    <a:pt x="820" y="1183"/>
                    <a:pt x="820" y="1240"/>
                  </a:cubicBezTo>
                  <a:cubicBezTo>
                    <a:pt x="820" y="1306"/>
                    <a:pt x="753" y="1268"/>
                    <a:pt x="715" y="1297"/>
                  </a:cubicBezTo>
                  <a:cubicBezTo>
                    <a:pt x="696" y="1326"/>
                    <a:pt x="725" y="1373"/>
                    <a:pt x="687" y="1383"/>
                  </a:cubicBezTo>
                  <a:cubicBezTo>
                    <a:pt x="668" y="1383"/>
                    <a:pt x="648" y="1364"/>
                    <a:pt x="648" y="1392"/>
                  </a:cubicBezTo>
                  <a:cubicBezTo>
                    <a:pt x="658" y="1478"/>
                    <a:pt x="601" y="1545"/>
                    <a:pt x="534" y="1564"/>
                  </a:cubicBezTo>
                  <a:cubicBezTo>
                    <a:pt x="534" y="1583"/>
                    <a:pt x="630" y="1631"/>
                    <a:pt x="639" y="1688"/>
                  </a:cubicBezTo>
                  <a:cubicBezTo>
                    <a:pt x="639" y="1755"/>
                    <a:pt x="668" y="1802"/>
                    <a:pt x="668" y="1869"/>
                  </a:cubicBezTo>
                  <a:cubicBezTo>
                    <a:pt x="668" y="1888"/>
                    <a:pt x="668" y="1907"/>
                    <a:pt x="668" y="1926"/>
                  </a:cubicBezTo>
                  <a:cubicBezTo>
                    <a:pt x="668" y="1945"/>
                    <a:pt x="696" y="1964"/>
                    <a:pt x="696" y="1993"/>
                  </a:cubicBezTo>
                  <a:cubicBezTo>
                    <a:pt x="696" y="2069"/>
                    <a:pt x="706" y="2146"/>
                    <a:pt x="706" y="2213"/>
                  </a:cubicBezTo>
                  <a:cubicBezTo>
                    <a:pt x="591" y="2203"/>
                    <a:pt x="591" y="2203"/>
                    <a:pt x="591" y="2203"/>
                  </a:cubicBezTo>
                  <a:cubicBezTo>
                    <a:pt x="553" y="2203"/>
                    <a:pt x="515" y="2203"/>
                    <a:pt x="486" y="2213"/>
                  </a:cubicBezTo>
                  <a:cubicBezTo>
                    <a:pt x="467" y="2213"/>
                    <a:pt x="458" y="2222"/>
                    <a:pt x="439" y="2231"/>
                  </a:cubicBezTo>
                  <a:lnTo>
                    <a:pt x="429" y="2241"/>
                  </a:lnTo>
                  <a:cubicBezTo>
                    <a:pt x="410" y="2279"/>
                    <a:pt x="429" y="2260"/>
                    <a:pt x="363" y="2289"/>
                  </a:cubicBezTo>
                  <a:cubicBezTo>
                    <a:pt x="343" y="2298"/>
                    <a:pt x="334" y="2308"/>
                    <a:pt x="315" y="2327"/>
                  </a:cubicBezTo>
                  <a:cubicBezTo>
                    <a:pt x="305" y="2336"/>
                    <a:pt x="276" y="2403"/>
                    <a:pt x="258" y="2365"/>
                  </a:cubicBezTo>
                  <a:cubicBezTo>
                    <a:pt x="229" y="2308"/>
                    <a:pt x="200" y="2375"/>
                    <a:pt x="153" y="2336"/>
                  </a:cubicBezTo>
                  <a:cubicBezTo>
                    <a:pt x="134" y="2327"/>
                    <a:pt x="143" y="2289"/>
                    <a:pt x="124" y="2270"/>
                  </a:cubicBezTo>
                  <a:cubicBezTo>
                    <a:pt x="105" y="2251"/>
                    <a:pt x="76" y="2260"/>
                    <a:pt x="48" y="2251"/>
                  </a:cubicBezTo>
                  <a:cubicBezTo>
                    <a:pt x="0" y="2241"/>
                    <a:pt x="0" y="2241"/>
                    <a:pt x="0" y="2241"/>
                  </a:cubicBezTo>
                  <a:cubicBezTo>
                    <a:pt x="0" y="2260"/>
                    <a:pt x="0" y="2279"/>
                    <a:pt x="9" y="2289"/>
                  </a:cubicBezTo>
                  <a:cubicBezTo>
                    <a:pt x="29" y="2346"/>
                    <a:pt x="76" y="2375"/>
                    <a:pt x="96" y="2441"/>
                  </a:cubicBezTo>
                  <a:cubicBezTo>
                    <a:pt x="105" y="2480"/>
                    <a:pt x="124" y="2518"/>
                    <a:pt x="143" y="2546"/>
                  </a:cubicBezTo>
                  <a:cubicBezTo>
                    <a:pt x="181" y="2613"/>
                    <a:pt x="114" y="2756"/>
                    <a:pt x="258" y="2756"/>
                  </a:cubicBezTo>
                  <a:cubicBezTo>
                    <a:pt x="324" y="2765"/>
                    <a:pt x="353" y="2575"/>
                    <a:pt x="429" y="2661"/>
                  </a:cubicBezTo>
                  <a:cubicBezTo>
                    <a:pt x="467" y="2718"/>
                    <a:pt x="467" y="2765"/>
                    <a:pt x="458" y="2823"/>
                  </a:cubicBezTo>
                  <a:cubicBezTo>
                    <a:pt x="439" y="2918"/>
                    <a:pt x="525" y="2928"/>
                    <a:pt x="553" y="2994"/>
                  </a:cubicBezTo>
                  <a:cubicBezTo>
                    <a:pt x="563" y="3042"/>
                    <a:pt x="534" y="3090"/>
                    <a:pt x="553" y="3128"/>
                  </a:cubicBezTo>
                  <a:cubicBezTo>
                    <a:pt x="572" y="3176"/>
                    <a:pt x="610" y="3166"/>
                    <a:pt x="630" y="3214"/>
                  </a:cubicBezTo>
                  <a:cubicBezTo>
                    <a:pt x="648" y="3252"/>
                    <a:pt x="639" y="3328"/>
                    <a:pt x="601" y="3357"/>
                  </a:cubicBezTo>
                  <a:cubicBezTo>
                    <a:pt x="534" y="3424"/>
                    <a:pt x="553" y="3433"/>
                    <a:pt x="534" y="3519"/>
                  </a:cubicBezTo>
                  <a:cubicBezTo>
                    <a:pt x="639" y="3605"/>
                    <a:pt x="639" y="3605"/>
                    <a:pt x="639" y="3605"/>
                  </a:cubicBezTo>
                  <a:cubicBezTo>
                    <a:pt x="648" y="3614"/>
                    <a:pt x="658" y="3624"/>
                    <a:pt x="668" y="3633"/>
                  </a:cubicBezTo>
                  <a:cubicBezTo>
                    <a:pt x="811" y="3633"/>
                    <a:pt x="811" y="3633"/>
                    <a:pt x="811" y="3633"/>
                  </a:cubicBezTo>
                  <a:cubicBezTo>
                    <a:pt x="906" y="3614"/>
                    <a:pt x="877" y="3595"/>
                    <a:pt x="925" y="3538"/>
                  </a:cubicBezTo>
                  <a:cubicBezTo>
                    <a:pt x="954" y="3519"/>
                    <a:pt x="1030" y="3481"/>
                    <a:pt x="1049" y="3519"/>
                  </a:cubicBezTo>
                  <a:cubicBezTo>
                    <a:pt x="1068" y="3548"/>
                    <a:pt x="1068" y="3595"/>
                    <a:pt x="1068" y="3624"/>
                  </a:cubicBezTo>
                  <a:cubicBezTo>
                    <a:pt x="1068" y="3748"/>
                    <a:pt x="1154" y="3834"/>
                    <a:pt x="1240" y="390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6" name="Freeform 54">
              <a:extLst>
                <a:ext uri="{FF2B5EF4-FFF2-40B4-BE49-F238E27FC236}">
                  <a16:creationId xmlns:a16="http://schemas.microsoft.com/office/drawing/2014/main" id="{62A3E355-B6B6-463F-BF2C-B4673C46A43B}"/>
                </a:ext>
              </a:extLst>
            </p:cNvPr>
            <p:cNvSpPr>
              <a:spLocks noChangeArrowheads="1"/>
            </p:cNvSpPr>
            <p:nvPr/>
          </p:nvSpPr>
          <p:spPr bwMode="auto">
            <a:xfrm>
              <a:off x="4697573" y="1464012"/>
              <a:ext cx="728277" cy="1180883"/>
            </a:xfrm>
            <a:custGeom>
              <a:avLst/>
              <a:gdLst>
                <a:gd name="T0" fmla="*/ 0 w 2947"/>
                <a:gd name="T1" fmla="*/ 75488 h 4779"/>
                <a:gd name="T2" fmla="*/ 127539 w 2947"/>
                <a:gd name="T3" fmla="*/ 28308 h 4779"/>
                <a:gd name="T4" fmla="*/ 198505 w 2947"/>
                <a:gd name="T5" fmla="*/ 71019 h 4779"/>
                <a:gd name="T6" fmla="*/ 283862 w 2947"/>
                <a:gd name="T7" fmla="*/ 208089 h 4779"/>
                <a:gd name="T8" fmla="*/ 392543 w 2947"/>
                <a:gd name="T9" fmla="*/ 279604 h 4779"/>
                <a:gd name="T10" fmla="*/ 482367 w 2947"/>
                <a:gd name="T11" fmla="*/ 383401 h 4779"/>
                <a:gd name="T12" fmla="*/ 482367 w 2947"/>
                <a:gd name="T13" fmla="*/ 492660 h 4779"/>
                <a:gd name="T14" fmla="*/ 653081 w 2947"/>
                <a:gd name="T15" fmla="*/ 534874 h 4779"/>
                <a:gd name="T16" fmla="*/ 666977 w 2947"/>
                <a:gd name="T17" fmla="*/ 440513 h 4779"/>
                <a:gd name="T18" fmla="*/ 653081 w 2947"/>
                <a:gd name="T19" fmla="*/ 321818 h 4779"/>
                <a:gd name="T20" fmla="*/ 648119 w 2947"/>
                <a:gd name="T21" fmla="*/ 37744 h 4779"/>
                <a:gd name="T22" fmla="*/ 771192 w 2947"/>
                <a:gd name="T23" fmla="*/ 47180 h 4779"/>
                <a:gd name="T24" fmla="*/ 832728 w 2947"/>
                <a:gd name="T25" fmla="*/ 160909 h 4779"/>
                <a:gd name="T26" fmla="*/ 790050 w 2947"/>
                <a:gd name="T27" fmla="*/ 321818 h 4779"/>
                <a:gd name="T28" fmla="*/ 889798 w 2947"/>
                <a:gd name="T29" fmla="*/ 331751 h 4779"/>
                <a:gd name="T30" fmla="*/ 974659 w 2947"/>
                <a:gd name="T31" fmla="*/ 298476 h 4779"/>
                <a:gd name="T32" fmla="*/ 1017338 w 2947"/>
                <a:gd name="T33" fmla="*/ 350623 h 4779"/>
                <a:gd name="T34" fmla="*/ 1254055 w 2947"/>
                <a:gd name="T35" fmla="*/ 407239 h 4779"/>
                <a:gd name="T36" fmla="*/ 1329487 w 2947"/>
                <a:gd name="T37" fmla="*/ 530404 h 4779"/>
                <a:gd name="T38" fmla="*/ 1315591 w 2947"/>
                <a:gd name="T39" fmla="*/ 625261 h 4779"/>
                <a:gd name="T40" fmla="*/ 1400452 w 2947"/>
                <a:gd name="T41" fmla="*/ 771768 h 4779"/>
                <a:gd name="T42" fmla="*/ 1461989 w 2947"/>
                <a:gd name="T43" fmla="*/ 857189 h 4779"/>
                <a:gd name="T44" fmla="*/ 1386557 w 2947"/>
                <a:gd name="T45" fmla="*/ 890463 h 4779"/>
                <a:gd name="T46" fmla="*/ 1296237 w 2947"/>
                <a:gd name="T47" fmla="*/ 994756 h 4779"/>
                <a:gd name="T48" fmla="*/ 1249092 w 2947"/>
                <a:gd name="T49" fmla="*/ 1160135 h 4779"/>
                <a:gd name="T50" fmla="*/ 1064483 w 2947"/>
                <a:gd name="T51" fmla="*/ 1236119 h 4779"/>
                <a:gd name="T52" fmla="*/ 1088303 w 2947"/>
                <a:gd name="T53" fmla="*/ 1335446 h 4779"/>
                <a:gd name="T54" fmla="*/ 1073912 w 2947"/>
                <a:gd name="T55" fmla="*/ 1468047 h 4779"/>
                <a:gd name="T56" fmla="*/ 1121553 w 2947"/>
                <a:gd name="T57" fmla="*/ 1676633 h 4779"/>
                <a:gd name="T58" fmla="*/ 1121553 w 2947"/>
                <a:gd name="T59" fmla="*/ 1733249 h 4779"/>
                <a:gd name="T60" fmla="*/ 1144877 w 2947"/>
                <a:gd name="T61" fmla="*/ 1804268 h 4779"/>
                <a:gd name="T62" fmla="*/ 1163735 w 2947"/>
                <a:gd name="T63" fmla="*/ 1828106 h 4779"/>
                <a:gd name="T64" fmla="*/ 1168698 w 2947"/>
                <a:gd name="T65" fmla="*/ 1870816 h 4779"/>
                <a:gd name="T66" fmla="*/ 1116590 w 2947"/>
                <a:gd name="T67" fmla="*/ 2012853 h 4779"/>
                <a:gd name="T68" fmla="*/ 1083341 w 2947"/>
                <a:gd name="T69" fmla="*/ 2235345 h 4779"/>
                <a:gd name="T70" fmla="*/ 1045625 w 2947"/>
                <a:gd name="T71" fmla="*/ 2372912 h 4779"/>
                <a:gd name="T72" fmla="*/ 998480 w 2947"/>
                <a:gd name="T73" fmla="*/ 2301894 h 4779"/>
                <a:gd name="T74" fmla="*/ 870444 w 2947"/>
                <a:gd name="T75" fmla="*/ 2173763 h 4779"/>
                <a:gd name="T76" fmla="*/ 804441 w 2947"/>
                <a:gd name="T77" fmla="*/ 2065000 h 4779"/>
                <a:gd name="T78" fmla="*/ 733476 w 2947"/>
                <a:gd name="T79" fmla="*/ 1970143 h 4779"/>
                <a:gd name="T80" fmla="*/ 671939 w 2947"/>
                <a:gd name="T81" fmla="*/ 1941835 h 4779"/>
                <a:gd name="T82" fmla="*/ 714121 w 2947"/>
                <a:gd name="T83" fmla="*/ 1766524 h 4779"/>
                <a:gd name="T84" fmla="*/ 690797 w 2947"/>
                <a:gd name="T85" fmla="*/ 1615050 h 4779"/>
                <a:gd name="T86" fmla="*/ 737942 w 2947"/>
                <a:gd name="T87" fmla="*/ 1605614 h 4779"/>
                <a:gd name="T88" fmla="*/ 790050 w 2947"/>
                <a:gd name="T89" fmla="*/ 1529630 h 4779"/>
                <a:gd name="T90" fmla="*/ 927514 w 2947"/>
                <a:gd name="T91" fmla="*/ 1473013 h 4779"/>
                <a:gd name="T92" fmla="*/ 984088 w 2947"/>
                <a:gd name="T93" fmla="*/ 1363754 h 4779"/>
                <a:gd name="T94" fmla="*/ 861015 w 2947"/>
                <a:gd name="T95" fmla="*/ 1340412 h 4779"/>
                <a:gd name="T96" fmla="*/ 795012 w 2947"/>
                <a:gd name="T97" fmla="*/ 1415901 h 4779"/>
                <a:gd name="T98" fmla="*/ 737942 w 2947"/>
                <a:gd name="T99" fmla="*/ 1202845 h 4779"/>
                <a:gd name="T100" fmla="*/ 662510 w 2947"/>
                <a:gd name="T101" fmla="*/ 1084646 h 4779"/>
                <a:gd name="T102" fmla="*/ 596011 w 2947"/>
                <a:gd name="T103" fmla="*/ 994756 h 4779"/>
                <a:gd name="T104" fmla="*/ 633727 w 2947"/>
                <a:gd name="T105" fmla="*/ 909335 h 4779"/>
                <a:gd name="T106" fmla="*/ 624298 w 2947"/>
                <a:gd name="T107" fmla="*/ 810008 h 4779"/>
                <a:gd name="T108" fmla="*/ 468472 w 2947"/>
                <a:gd name="T109" fmla="*/ 700749 h 4779"/>
                <a:gd name="T110" fmla="*/ 378648 w 2947"/>
                <a:gd name="T111" fmla="*/ 554242 h 4779"/>
                <a:gd name="T112" fmla="*/ 288328 w 2947"/>
                <a:gd name="T113" fmla="*/ 426111 h 4779"/>
                <a:gd name="T114" fmla="*/ 231754 w 2947"/>
                <a:gd name="T115" fmla="*/ 360059 h 4779"/>
                <a:gd name="T116" fmla="*/ 132502 w 2947"/>
                <a:gd name="T117" fmla="*/ 255766 h 4779"/>
                <a:gd name="T118" fmla="*/ 0 w 2947"/>
                <a:gd name="T119" fmla="*/ 75488 h 47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7" h="4779">
                  <a:moveTo>
                    <a:pt x="0" y="152"/>
                  </a:moveTo>
                  <a:lnTo>
                    <a:pt x="0" y="152"/>
                  </a:lnTo>
                  <a:cubicBezTo>
                    <a:pt x="143" y="152"/>
                    <a:pt x="143" y="152"/>
                    <a:pt x="143" y="152"/>
                  </a:cubicBezTo>
                  <a:cubicBezTo>
                    <a:pt x="238" y="133"/>
                    <a:pt x="209" y="114"/>
                    <a:pt x="257" y="57"/>
                  </a:cubicBezTo>
                  <a:cubicBezTo>
                    <a:pt x="286" y="38"/>
                    <a:pt x="362" y="0"/>
                    <a:pt x="381" y="38"/>
                  </a:cubicBezTo>
                  <a:cubicBezTo>
                    <a:pt x="400" y="67"/>
                    <a:pt x="400" y="114"/>
                    <a:pt x="400" y="143"/>
                  </a:cubicBezTo>
                  <a:cubicBezTo>
                    <a:pt x="400" y="267"/>
                    <a:pt x="486" y="353"/>
                    <a:pt x="572" y="419"/>
                  </a:cubicBezTo>
                  <a:cubicBezTo>
                    <a:pt x="581" y="439"/>
                    <a:pt x="600" y="505"/>
                    <a:pt x="610" y="524"/>
                  </a:cubicBezTo>
                  <a:cubicBezTo>
                    <a:pt x="648" y="601"/>
                    <a:pt x="724" y="591"/>
                    <a:pt x="791" y="563"/>
                  </a:cubicBezTo>
                  <a:cubicBezTo>
                    <a:pt x="829" y="543"/>
                    <a:pt x="896" y="486"/>
                    <a:pt x="925" y="543"/>
                  </a:cubicBezTo>
                  <a:cubicBezTo>
                    <a:pt x="953" y="601"/>
                    <a:pt x="1010" y="715"/>
                    <a:pt x="972" y="772"/>
                  </a:cubicBezTo>
                  <a:cubicBezTo>
                    <a:pt x="934" y="820"/>
                    <a:pt x="905" y="810"/>
                    <a:pt x="944" y="868"/>
                  </a:cubicBezTo>
                  <a:cubicBezTo>
                    <a:pt x="982" y="915"/>
                    <a:pt x="953" y="944"/>
                    <a:pt x="972" y="992"/>
                  </a:cubicBezTo>
                  <a:cubicBezTo>
                    <a:pt x="1039" y="1039"/>
                    <a:pt x="1039" y="1144"/>
                    <a:pt x="1144" y="1087"/>
                  </a:cubicBezTo>
                  <a:cubicBezTo>
                    <a:pt x="1192" y="1068"/>
                    <a:pt x="1268" y="1097"/>
                    <a:pt x="1316" y="1077"/>
                  </a:cubicBezTo>
                  <a:cubicBezTo>
                    <a:pt x="1363" y="1068"/>
                    <a:pt x="1382" y="1011"/>
                    <a:pt x="1373" y="972"/>
                  </a:cubicBezTo>
                  <a:cubicBezTo>
                    <a:pt x="1373" y="935"/>
                    <a:pt x="1354" y="915"/>
                    <a:pt x="1344" y="887"/>
                  </a:cubicBezTo>
                  <a:cubicBezTo>
                    <a:pt x="1344" y="858"/>
                    <a:pt x="1373" y="830"/>
                    <a:pt x="1354" y="791"/>
                  </a:cubicBezTo>
                  <a:cubicBezTo>
                    <a:pt x="1316" y="744"/>
                    <a:pt x="1316" y="706"/>
                    <a:pt x="1316" y="648"/>
                  </a:cubicBezTo>
                  <a:cubicBezTo>
                    <a:pt x="1316" y="553"/>
                    <a:pt x="1335" y="458"/>
                    <a:pt x="1325" y="362"/>
                  </a:cubicBezTo>
                  <a:cubicBezTo>
                    <a:pt x="1316" y="314"/>
                    <a:pt x="1239" y="105"/>
                    <a:pt x="1306" y="76"/>
                  </a:cubicBezTo>
                  <a:cubicBezTo>
                    <a:pt x="1316" y="67"/>
                    <a:pt x="1344" y="105"/>
                    <a:pt x="1354" y="105"/>
                  </a:cubicBezTo>
                  <a:cubicBezTo>
                    <a:pt x="1411" y="181"/>
                    <a:pt x="1487" y="95"/>
                    <a:pt x="1554" y="95"/>
                  </a:cubicBezTo>
                  <a:cubicBezTo>
                    <a:pt x="1573" y="114"/>
                    <a:pt x="1688" y="314"/>
                    <a:pt x="1678" y="324"/>
                  </a:cubicBezTo>
                  <a:cubicBezTo>
                    <a:pt x="1564" y="324"/>
                    <a:pt x="1583" y="381"/>
                    <a:pt x="1592" y="477"/>
                  </a:cubicBezTo>
                  <a:cubicBezTo>
                    <a:pt x="1602" y="534"/>
                    <a:pt x="1602" y="601"/>
                    <a:pt x="1592" y="648"/>
                  </a:cubicBezTo>
                  <a:cubicBezTo>
                    <a:pt x="1583" y="668"/>
                    <a:pt x="1564" y="753"/>
                    <a:pt x="1592" y="763"/>
                  </a:cubicBezTo>
                  <a:cubicBezTo>
                    <a:pt x="1649" y="763"/>
                    <a:pt x="1735" y="686"/>
                    <a:pt x="1793" y="668"/>
                  </a:cubicBezTo>
                  <a:cubicBezTo>
                    <a:pt x="1831" y="668"/>
                    <a:pt x="1869" y="686"/>
                    <a:pt x="1897" y="677"/>
                  </a:cubicBezTo>
                  <a:cubicBezTo>
                    <a:pt x="1926" y="668"/>
                    <a:pt x="1945" y="629"/>
                    <a:pt x="1964" y="601"/>
                  </a:cubicBezTo>
                  <a:cubicBezTo>
                    <a:pt x="2012" y="620"/>
                    <a:pt x="2002" y="677"/>
                    <a:pt x="2050" y="706"/>
                  </a:cubicBezTo>
                  <a:cubicBezTo>
                    <a:pt x="2136" y="763"/>
                    <a:pt x="2298" y="1030"/>
                    <a:pt x="2422" y="896"/>
                  </a:cubicBezTo>
                  <a:cubicBezTo>
                    <a:pt x="2450" y="868"/>
                    <a:pt x="2479" y="810"/>
                    <a:pt x="2527" y="820"/>
                  </a:cubicBezTo>
                  <a:cubicBezTo>
                    <a:pt x="2555" y="830"/>
                    <a:pt x="2536" y="868"/>
                    <a:pt x="2536" y="887"/>
                  </a:cubicBezTo>
                  <a:cubicBezTo>
                    <a:pt x="2565" y="992"/>
                    <a:pt x="2594" y="1011"/>
                    <a:pt x="2679" y="1068"/>
                  </a:cubicBezTo>
                  <a:cubicBezTo>
                    <a:pt x="2660" y="1135"/>
                    <a:pt x="2651" y="1192"/>
                    <a:pt x="2651" y="1259"/>
                  </a:cubicBezTo>
                  <a:cubicBezTo>
                    <a:pt x="2651" y="1325"/>
                    <a:pt x="2660" y="1364"/>
                    <a:pt x="2727" y="1373"/>
                  </a:cubicBezTo>
                  <a:cubicBezTo>
                    <a:pt x="2841" y="1392"/>
                    <a:pt x="2765" y="1478"/>
                    <a:pt x="2822" y="1554"/>
                  </a:cubicBezTo>
                  <a:cubicBezTo>
                    <a:pt x="2851" y="1583"/>
                    <a:pt x="2889" y="1593"/>
                    <a:pt x="2918" y="1621"/>
                  </a:cubicBezTo>
                  <a:cubicBezTo>
                    <a:pt x="2946" y="1650"/>
                    <a:pt x="2946" y="1678"/>
                    <a:pt x="2946" y="1726"/>
                  </a:cubicBezTo>
                  <a:cubicBezTo>
                    <a:pt x="2899" y="1745"/>
                    <a:pt x="2822" y="1736"/>
                    <a:pt x="2794" y="1793"/>
                  </a:cubicBezTo>
                  <a:cubicBezTo>
                    <a:pt x="2765" y="1850"/>
                    <a:pt x="2717" y="1850"/>
                    <a:pt x="2660" y="1878"/>
                  </a:cubicBezTo>
                  <a:cubicBezTo>
                    <a:pt x="2622" y="1907"/>
                    <a:pt x="2632" y="1965"/>
                    <a:pt x="2612" y="2003"/>
                  </a:cubicBezTo>
                  <a:cubicBezTo>
                    <a:pt x="2603" y="2041"/>
                    <a:pt x="2555" y="2050"/>
                    <a:pt x="2546" y="2098"/>
                  </a:cubicBezTo>
                  <a:cubicBezTo>
                    <a:pt x="2517" y="2174"/>
                    <a:pt x="2536" y="2260"/>
                    <a:pt x="2517" y="2336"/>
                  </a:cubicBezTo>
                  <a:cubicBezTo>
                    <a:pt x="2508" y="2384"/>
                    <a:pt x="2431" y="2384"/>
                    <a:pt x="2384" y="2432"/>
                  </a:cubicBezTo>
                  <a:cubicBezTo>
                    <a:pt x="2336" y="2489"/>
                    <a:pt x="2222" y="2489"/>
                    <a:pt x="2145" y="2489"/>
                  </a:cubicBezTo>
                  <a:cubicBezTo>
                    <a:pt x="2098" y="2489"/>
                    <a:pt x="2174" y="2556"/>
                    <a:pt x="2183" y="2565"/>
                  </a:cubicBezTo>
                  <a:cubicBezTo>
                    <a:pt x="2193" y="2603"/>
                    <a:pt x="2193" y="2651"/>
                    <a:pt x="2193" y="2689"/>
                  </a:cubicBezTo>
                  <a:cubicBezTo>
                    <a:pt x="2193" y="2727"/>
                    <a:pt x="2193" y="2766"/>
                    <a:pt x="2174" y="2804"/>
                  </a:cubicBezTo>
                  <a:cubicBezTo>
                    <a:pt x="2126" y="2880"/>
                    <a:pt x="2088" y="2870"/>
                    <a:pt x="2164" y="2956"/>
                  </a:cubicBezTo>
                  <a:cubicBezTo>
                    <a:pt x="2231" y="3042"/>
                    <a:pt x="2298" y="3118"/>
                    <a:pt x="2269" y="3233"/>
                  </a:cubicBezTo>
                  <a:cubicBezTo>
                    <a:pt x="2250" y="3290"/>
                    <a:pt x="2241" y="3319"/>
                    <a:pt x="2260" y="3376"/>
                  </a:cubicBezTo>
                  <a:cubicBezTo>
                    <a:pt x="2260" y="3395"/>
                    <a:pt x="2269" y="3481"/>
                    <a:pt x="2260" y="3490"/>
                  </a:cubicBezTo>
                  <a:cubicBezTo>
                    <a:pt x="2241" y="3519"/>
                    <a:pt x="2260" y="3567"/>
                    <a:pt x="2269" y="3595"/>
                  </a:cubicBezTo>
                  <a:cubicBezTo>
                    <a:pt x="2279" y="3605"/>
                    <a:pt x="2298" y="3614"/>
                    <a:pt x="2307" y="3633"/>
                  </a:cubicBezTo>
                  <a:cubicBezTo>
                    <a:pt x="2317" y="3643"/>
                    <a:pt x="2327" y="3643"/>
                    <a:pt x="2327" y="3652"/>
                  </a:cubicBezTo>
                  <a:cubicBezTo>
                    <a:pt x="2336" y="3662"/>
                    <a:pt x="2336" y="3671"/>
                    <a:pt x="2345" y="3681"/>
                  </a:cubicBezTo>
                  <a:cubicBezTo>
                    <a:pt x="2345" y="3709"/>
                    <a:pt x="2345" y="3738"/>
                    <a:pt x="2355" y="3767"/>
                  </a:cubicBezTo>
                  <a:cubicBezTo>
                    <a:pt x="2355" y="3796"/>
                    <a:pt x="2345" y="3824"/>
                    <a:pt x="2336" y="3853"/>
                  </a:cubicBezTo>
                  <a:cubicBezTo>
                    <a:pt x="2298" y="3948"/>
                    <a:pt x="2336" y="3986"/>
                    <a:pt x="2250" y="4053"/>
                  </a:cubicBezTo>
                  <a:cubicBezTo>
                    <a:pt x="2202" y="4101"/>
                    <a:pt x="2241" y="4148"/>
                    <a:pt x="2241" y="4205"/>
                  </a:cubicBezTo>
                  <a:cubicBezTo>
                    <a:pt x="2241" y="4310"/>
                    <a:pt x="2202" y="4406"/>
                    <a:pt x="2183" y="4501"/>
                  </a:cubicBezTo>
                  <a:cubicBezTo>
                    <a:pt x="2164" y="4606"/>
                    <a:pt x="2145" y="4682"/>
                    <a:pt x="2107" y="4778"/>
                  </a:cubicBezTo>
                  <a:cubicBezTo>
                    <a:pt x="2060" y="4730"/>
                    <a:pt x="2060" y="4730"/>
                    <a:pt x="2060" y="4730"/>
                  </a:cubicBezTo>
                  <a:cubicBezTo>
                    <a:pt x="2050" y="4711"/>
                    <a:pt x="2031" y="4654"/>
                    <a:pt x="2012" y="4635"/>
                  </a:cubicBezTo>
                  <a:cubicBezTo>
                    <a:pt x="1964" y="4616"/>
                    <a:pt x="1955" y="4606"/>
                    <a:pt x="1935" y="4568"/>
                  </a:cubicBezTo>
                  <a:cubicBezTo>
                    <a:pt x="1897" y="4472"/>
                    <a:pt x="1802" y="4454"/>
                    <a:pt x="1754" y="4377"/>
                  </a:cubicBezTo>
                  <a:cubicBezTo>
                    <a:pt x="1726" y="4330"/>
                    <a:pt x="1706" y="4272"/>
                    <a:pt x="1668" y="4225"/>
                  </a:cubicBezTo>
                  <a:cubicBezTo>
                    <a:pt x="1659" y="4196"/>
                    <a:pt x="1640" y="4186"/>
                    <a:pt x="1621" y="4158"/>
                  </a:cubicBezTo>
                  <a:cubicBezTo>
                    <a:pt x="1611" y="4129"/>
                    <a:pt x="1611" y="4091"/>
                    <a:pt x="1592" y="4063"/>
                  </a:cubicBezTo>
                  <a:cubicBezTo>
                    <a:pt x="1564" y="4034"/>
                    <a:pt x="1497" y="3996"/>
                    <a:pt x="1478" y="3967"/>
                  </a:cubicBezTo>
                  <a:cubicBezTo>
                    <a:pt x="1354" y="3910"/>
                    <a:pt x="1354" y="3910"/>
                    <a:pt x="1354" y="3910"/>
                  </a:cubicBezTo>
                  <a:cubicBezTo>
                    <a:pt x="1354" y="3862"/>
                    <a:pt x="1354" y="3814"/>
                    <a:pt x="1373" y="3776"/>
                  </a:cubicBezTo>
                  <a:cubicBezTo>
                    <a:pt x="1401" y="3709"/>
                    <a:pt x="1421" y="3624"/>
                    <a:pt x="1439" y="3557"/>
                  </a:cubicBezTo>
                  <a:cubicBezTo>
                    <a:pt x="1449" y="3509"/>
                    <a:pt x="1401" y="3481"/>
                    <a:pt x="1411" y="3433"/>
                  </a:cubicBezTo>
                  <a:cubicBezTo>
                    <a:pt x="1430" y="3357"/>
                    <a:pt x="1439" y="3328"/>
                    <a:pt x="1392" y="3252"/>
                  </a:cubicBezTo>
                  <a:cubicBezTo>
                    <a:pt x="1373" y="3233"/>
                    <a:pt x="1382" y="3214"/>
                    <a:pt x="1392" y="3195"/>
                  </a:cubicBezTo>
                  <a:cubicBezTo>
                    <a:pt x="1439" y="3185"/>
                    <a:pt x="1478" y="3252"/>
                    <a:pt x="1487" y="3233"/>
                  </a:cubicBezTo>
                  <a:cubicBezTo>
                    <a:pt x="1544" y="3157"/>
                    <a:pt x="1544" y="3157"/>
                    <a:pt x="1544" y="3157"/>
                  </a:cubicBezTo>
                  <a:cubicBezTo>
                    <a:pt x="1564" y="3147"/>
                    <a:pt x="1564" y="3099"/>
                    <a:pt x="1592" y="3080"/>
                  </a:cubicBezTo>
                  <a:cubicBezTo>
                    <a:pt x="1621" y="3071"/>
                    <a:pt x="1716" y="3071"/>
                    <a:pt x="1745" y="3090"/>
                  </a:cubicBezTo>
                  <a:cubicBezTo>
                    <a:pt x="1878" y="3166"/>
                    <a:pt x="1850" y="3052"/>
                    <a:pt x="1869" y="2966"/>
                  </a:cubicBezTo>
                  <a:cubicBezTo>
                    <a:pt x="1878" y="2899"/>
                    <a:pt x="1926" y="2889"/>
                    <a:pt x="1945" y="2842"/>
                  </a:cubicBezTo>
                  <a:cubicBezTo>
                    <a:pt x="1983" y="2746"/>
                    <a:pt x="1983" y="2746"/>
                    <a:pt x="1983" y="2746"/>
                  </a:cubicBezTo>
                  <a:cubicBezTo>
                    <a:pt x="2012" y="2670"/>
                    <a:pt x="1955" y="2546"/>
                    <a:pt x="1859" y="2565"/>
                  </a:cubicBezTo>
                  <a:cubicBezTo>
                    <a:pt x="1802" y="2575"/>
                    <a:pt x="1773" y="2661"/>
                    <a:pt x="1735" y="2699"/>
                  </a:cubicBezTo>
                  <a:cubicBezTo>
                    <a:pt x="1716" y="2727"/>
                    <a:pt x="1678" y="2718"/>
                    <a:pt x="1649" y="2746"/>
                  </a:cubicBezTo>
                  <a:cubicBezTo>
                    <a:pt x="1630" y="2766"/>
                    <a:pt x="1630" y="2851"/>
                    <a:pt x="1602" y="2851"/>
                  </a:cubicBezTo>
                  <a:cubicBezTo>
                    <a:pt x="1544" y="2851"/>
                    <a:pt x="1554" y="2718"/>
                    <a:pt x="1535" y="2680"/>
                  </a:cubicBezTo>
                  <a:cubicBezTo>
                    <a:pt x="1516" y="2594"/>
                    <a:pt x="1506" y="2508"/>
                    <a:pt x="1487" y="2422"/>
                  </a:cubicBezTo>
                  <a:cubicBezTo>
                    <a:pt x="1439" y="2374"/>
                    <a:pt x="1411" y="2336"/>
                    <a:pt x="1392" y="2279"/>
                  </a:cubicBezTo>
                  <a:cubicBezTo>
                    <a:pt x="1373" y="2222"/>
                    <a:pt x="1411" y="2193"/>
                    <a:pt x="1335" y="2184"/>
                  </a:cubicBezTo>
                  <a:cubicBezTo>
                    <a:pt x="1287" y="2174"/>
                    <a:pt x="1297" y="2145"/>
                    <a:pt x="1277" y="2107"/>
                  </a:cubicBezTo>
                  <a:cubicBezTo>
                    <a:pt x="1258" y="2060"/>
                    <a:pt x="1201" y="2060"/>
                    <a:pt x="1201" y="2003"/>
                  </a:cubicBezTo>
                  <a:cubicBezTo>
                    <a:pt x="1201" y="1936"/>
                    <a:pt x="1268" y="1917"/>
                    <a:pt x="1316" y="1898"/>
                  </a:cubicBezTo>
                  <a:cubicBezTo>
                    <a:pt x="1344" y="1878"/>
                    <a:pt x="1297" y="1831"/>
                    <a:pt x="1277" y="1831"/>
                  </a:cubicBezTo>
                  <a:cubicBezTo>
                    <a:pt x="1220" y="1812"/>
                    <a:pt x="1306" y="1764"/>
                    <a:pt x="1316" y="1755"/>
                  </a:cubicBezTo>
                  <a:cubicBezTo>
                    <a:pt x="1335" y="1716"/>
                    <a:pt x="1258" y="1678"/>
                    <a:pt x="1258" y="1631"/>
                  </a:cubicBezTo>
                  <a:cubicBezTo>
                    <a:pt x="1277" y="1516"/>
                    <a:pt x="1182" y="1583"/>
                    <a:pt x="1154" y="1516"/>
                  </a:cubicBezTo>
                  <a:cubicBezTo>
                    <a:pt x="1106" y="1421"/>
                    <a:pt x="1010" y="1478"/>
                    <a:pt x="944" y="1411"/>
                  </a:cubicBezTo>
                  <a:cubicBezTo>
                    <a:pt x="915" y="1383"/>
                    <a:pt x="905" y="1306"/>
                    <a:pt x="886" y="1259"/>
                  </a:cubicBezTo>
                  <a:cubicBezTo>
                    <a:pt x="858" y="1202"/>
                    <a:pt x="829" y="1154"/>
                    <a:pt x="763" y="1116"/>
                  </a:cubicBezTo>
                  <a:cubicBezTo>
                    <a:pt x="696" y="1077"/>
                    <a:pt x="591" y="1001"/>
                    <a:pt x="591" y="906"/>
                  </a:cubicBezTo>
                  <a:cubicBezTo>
                    <a:pt x="581" y="858"/>
                    <a:pt x="581" y="858"/>
                    <a:pt x="581" y="858"/>
                  </a:cubicBezTo>
                  <a:cubicBezTo>
                    <a:pt x="581" y="848"/>
                    <a:pt x="581" y="848"/>
                    <a:pt x="581" y="848"/>
                  </a:cubicBezTo>
                  <a:cubicBezTo>
                    <a:pt x="515" y="830"/>
                    <a:pt x="505" y="791"/>
                    <a:pt x="467" y="725"/>
                  </a:cubicBezTo>
                  <a:cubicBezTo>
                    <a:pt x="438" y="677"/>
                    <a:pt x="410" y="639"/>
                    <a:pt x="352" y="610"/>
                  </a:cubicBezTo>
                  <a:cubicBezTo>
                    <a:pt x="305" y="581"/>
                    <a:pt x="267" y="591"/>
                    <a:pt x="267" y="515"/>
                  </a:cubicBezTo>
                  <a:cubicBezTo>
                    <a:pt x="267" y="458"/>
                    <a:pt x="85" y="362"/>
                    <a:pt x="47" y="305"/>
                  </a:cubicBezTo>
                  <a:cubicBezTo>
                    <a:pt x="19" y="257"/>
                    <a:pt x="19" y="200"/>
                    <a:pt x="0" y="15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7" name="Freeform 55">
              <a:extLst>
                <a:ext uri="{FF2B5EF4-FFF2-40B4-BE49-F238E27FC236}">
                  <a16:creationId xmlns:a16="http://schemas.microsoft.com/office/drawing/2014/main" id="{53781666-05BC-48AD-AB2B-105C809EA795}"/>
                </a:ext>
              </a:extLst>
            </p:cNvPr>
            <p:cNvSpPr>
              <a:spLocks noChangeArrowheads="1"/>
            </p:cNvSpPr>
            <p:nvPr/>
          </p:nvSpPr>
          <p:spPr bwMode="auto">
            <a:xfrm>
              <a:off x="4797889" y="456115"/>
              <a:ext cx="654818" cy="1290678"/>
            </a:xfrm>
            <a:custGeom>
              <a:avLst/>
              <a:gdLst>
                <a:gd name="T0" fmla="*/ 2613 w 2652"/>
                <a:gd name="T1" fmla="*/ 0 h 5227"/>
                <a:gd name="T2" fmla="*/ 2012 w 2652"/>
                <a:gd name="T3" fmla="*/ 19 h 5227"/>
                <a:gd name="T4" fmla="*/ 1792 w 2652"/>
                <a:gd name="T5" fmla="*/ 277 h 5227"/>
                <a:gd name="T6" fmla="*/ 1745 w 2652"/>
                <a:gd name="T7" fmla="*/ 439 h 5227"/>
                <a:gd name="T8" fmla="*/ 1668 w 2652"/>
                <a:gd name="T9" fmla="*/ 715 h 5227"/>
                <a:gd name="T10" fmla="*/ 1468 w 2652"/>
                <a:gd name="T11" fmla="*/ 620 h 5227"/>
                <a:gd name="T12" fmla="*/ 1220 w 2652"/>
                <a:gd name="T13" fmla="*/ 677 h 5227"/>
                <a:gd name="T14" fmla="*/ 972 w 2652"/>
                <a:gd name="T15" fmla="*/ 839 h 5227"/>
                <a:gd name="T16" fmla="*/ 848 w 2652"/>
                <a:gd name="T17" fmla="*/ 763 h 5227"/>
                <a:gd name="T18" fmla="*/ 791 w 2652"/>
                <a:gd name="T19" fmla="*/ 820 h 5227"/>
                <a:gd name="T20" fmla="*/ 953 w 2652"/>
                <a:gd name="T21" fmla="*/ 1021 h 5227"/>
                <a:gd name="T22" fmla="*/ 1011 w 2652"/>
                <a:gd name="T23" fmla="*/ 1249 h 5227"/>
                <a:gd name="T24" fmla="*/ 1029 w 2652"/>
                <a:gd name="T25" fmla="*/ 1583 h 5227"/>
                <a:gd name="T26" fmla="*/ 1116 w 2652"/>
                <a:gd name="T27" fmla="*/ 1822 h 5227"/>
                <a:gd name="T28" fmla="*/ 1087 w 2652"/>
                <a:gd name="T29" fmla="*/ 1898 h 5227"/>
                <a:gd name="T30" fmla="*/ 867 w 2652"/>
                <a:gd name="T31" fmla="*/ 2012 h 5227"/>
                <a:gd name="T32" fmla="*/ 553 w 2652"/>
                <a:gd name="T33" fmla="*/ 1793 h 5227"/>
                <a:gd name="T34" fmla="*/ 324 w 2652"/>
                <a:gd name="T35" fmla="*/ 2022 h 5227"/>
                <a:gd name="T36" fmla="*/ 162 w 2652"/>
                <a:gd name="T37" fmla="*/ 2403 h 5227"/>
                <a:gd name="T38" fmla="*/ 209 w 2652"/>
                <a:gd name="T39" fmla="*/ 2690 h 5227"/>
                <a:gd name="T40" fmla="*/ 343 w 2652"/>
                <a:gd name="T41" fmla="*/ 2880 h 5227"/>
                <a:gd name="T42" fmla="*/ 228 w 2652"/>
                <a:gd name="T43" fmla="*/ 3023 h 5227"/>
                <a:gd name="T44" fmla="*/ 314 w 2652"/>
                <a:gd name="T45" fmla="*/ 3328 h 5227"/>
                <a:gd name="T46" fmla="*/ 276 w 2652"/>
                <a:gd name="T47" fmla="*/ 3491 h 5227"/>
                <a:gd name="T48" fmla="*/ 505 w 2652"/>
                <a:gd name="T49" fmla="*/ 3710 h 5227"/>
                <a:gd name="T50" fmla="*/ 238 w 2652"/>
                <a:gd name="T51" fmla="*/ 3967 h 5227"/>
                <a:gd name="T52" fmla="*/ 162 w 2652"/>
                <a:gd name="T53" fmla="*/ 4158 h 5227"/>
                <a:gd name="T54" fmla="*/ 257 w 2652"/>
                <a:gd name="T55" fmla="*/ 4378 h 5227"/>
                <a:gd name="T56" fmla="*/ 162 w 2652"/>
                <a:gd name="T57" fmla="*/ 4501 h 5227"/>
                <a:gd name="T58" fmla="*/ 381 w 2652"/>
                <a:gd name="T59" fmla="*/ 4645 h 5227"/>
                <a:gd name="T60" fmla="*/ 562 w 2652"/>
                <a:gd name="T61" fmla="*/ 4854 h 5227"/>
                <a:gd name="T62" fmla="*/ 562 w 2652"/>
                <a:gd name="T63" fmla="*/ 5074 h 5227"/>
                <a:gd name="T64" fmla="*/ 906 w 2652"/>
                <a:gd name="T65" fmla="*/ 5159 h 5227"/>
                <a:gd name="T66" fmla="*/ 934 w 2652"/>
                <a:gd name="T67" fmla="*/ 4969 h 5227"/>
                <a:gd name="T68" fmla="*/ 906 w 2652"/>
                <a:gd name="T69" fmla="*/ 4730 h 5227"/>
                <a:gd name="T70" fmla="*/ 896 w 2652"/>
                <a:gd name="T71" fmla="*/ 4158 h 5227"/>
                <a:gd name="T72" fmla="*/ 1144 w 2652"/>
                <a:gd name="T73" fmla="*/ 4177 h 5227"/>
                <a:gd name="T74" fmla="*/ 1258 w 2652"/>
                <a:gd name="T75" fmla="*/ 4215 h 5227"/>
                <a:gd name="T76" fmla="*/ 1449 w 2652"/>
                <a:gd name="T77" fmla="*/ 4025 h 5227"/>
                <a:gd name="T78" fmla="*/ 1373 w 2652"/>
                <a:gd name="T79" fmla="*/ 3786 h 5227"/>
                <a:gd name="T80" fmla="*/ 1335 w 2652"/>
                <a:gd name="T81" fmla="*/ 3500 h 5227"/>
                <a:gd name="T82" fmla="*/ 1125 w 2652"/>
                <a:gd name="T83" fmla="*/ 3252 h 5227"/>
                <a:gd name="T84" fmla="*/ 1287 w 2652"/>
                <a:gd name="T85" fmla="*/ 3081 h 5227"/>
                <a:gd name="T86" fmla="*/ 1573 w 2652"/>
                <a:gd name="T87" fmla="*/ 2890 h 5227"/>
                <a:gd name="T88" fmla="*/ 1850 w 2652"/>
                <a:gd name="T89" fmla="*/ 2632 h 5227"/>
                <a:gd name="T90" fmla="*/ 2050 w 2652"/>
                <a:gd name="T91" fmla="*/ 2623 h 5227"/>
                <a:gd name="T92" fmla="*/ 2241 w 2652"/>
                <a:gd name="T93" fmla="*/ 2899 h 5227"/>
                <a:gd name="T94" fmla="*/ 2298 w 2652"/>
                <a:gd name="T95" fmla="*/ 2775 h 5227"/>
                <a:gd name="T96" fmla="*/ 2288 w 2652"/>
                <a:gd name="T97" fmla="*/ 2585 h 5227"/>
                <a:gd name="T98" fmla="*/ 2346 w 2652"/>
                <a:gd name="T99" fmla="*/ 2251 h 5227"/>
                <a:gd name="T100" fmla="*/ 2393 w 2652"/>
                <a:gd name="T101" fmla="*/ 2060 h 5227"/>
                <a:gd name="T102" fmla="*/ 2250 w 2652"/>
                <a:gd name="T103" fmla="*/ 1812 h 5227"/>
                <a:gd name="T104" fmla="*/ 2260 w 2652"/>
                <a:gd name="T105" fmla="*/ 1326 h 5227"/>
                <a:gd name="T106" fmla="*/ 2231 w 2652"/>
                <a:gd name="T107" fmla="*/ 1106 h 5227"/>
                <a:gd name="T108" fmla="*/ 2355 w 2652"/>
                <a:gd name="T109" fmla="*/ 687 h 5227"/>
                <a:gd name="T110" fmla="*/ 2422 w 2652"/>
                <a:gd name="T111" fmla="*/ 382 h 5227"/>
                <a:gd name="T112" fmla="*/ 2546 w 2652"/>
                <a:gd name="T113" fmla="*/ 143 h 5227"/>
                <a:gd name="T114" fmla="*/ 2613 w 2652"/>
                <a:gd name="T115" fmla="*/ 0 h 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2" h="5227">
                  <a:moveTo>
                    <a:pt x="2613" y="0"/>
                  </a:moveTo>
                  <a:lnTo>
                    <a:pt x="2613" y="0"/>
                  </a:lnTo>
                  <a:cubicBezTo>
                    <a:pt x="2517" y="96"/>
                    <a:pt x="2326" y="105"/>
                    <a:pt x="2222" y="76"/>
                  </a:cubicBezTo>
                  <a:cubicBezTo>
                    <a:pt x="2155" y="57"/>
                    <a:pt x="2079" y="19"/>
                    <a:pt x="2012" y="19"/>
                  </a:cubicBezTo>
                  <a:cubicBezTo>
                    <a:pt x="1945" y="19"/>
                    <a:pt x="1850" y="105"/>
                    <a:pt x="1802" y="143"/>
                  </a:cubicBezTo>
                  <a:cubicBezTo>
                    <a:pt x="1745" y="200"/>
                    <a:pt x="1840" y="229"/>
                    <a:pt x="1792" y="277"/>
                  </a:cubicBezTo>
                  <a:cubicBezTo>
                    <a:pt x="1735" y="324"/>
                    <a:pt x="1802" y="315"/>
                    <a:pt x="1773" y="363"/>
                  </a:cubicBezTo>
                  <a:cubicBezTo>
                    <a:pt x="1754" y="401"/>
                    <a:pt x="1745" y="401"/>
                    <a:pt x="1745" y="439"/>
                  </a:cubicBezTo>
                  <a:cubicBezTo>
                    <a:pt x="1735" y="572"/>
                    <a:pt x="1735" y="572"/>
                    <a:pt x="1735" y="572"/>
                  </a:cubicBezTo>
                  <a:cubicBezTo>
                    <a:pt x="1735" y="601"/>
                    <a:pt x="1697" y="715"/>
                    <a:pt x="1668" y="715"/>
                  </a:cubicBezTo>
                  <a:cubicBezTo>
                    <a:pt x="1621" y="715"/>
                    <a:pt x="1630" y="677"/>
                    <a:pt x="1602" y="668"/>
                  </a:cubicBezTo>
                  <a:cubicBezTo>
                    <a:pt x="1554" y="649"/>
                    <a:pt x="1516" y="649"/>
                    <a:pt x="1468" y="620"/>
                  </a:cubicBezTo>
                  <a:cubicBezTo>
                    <a:pt x="1421" y="601"/>
                    <a:pt x="1411" y="610"/>
                    <a:pt x="1383" y="658"/>
                  </a:cubicBezTo>
                  <a:cubicBezTo>
                    <a:pt x="1335" y="725"/>
                    <a:pt x="1278" y="687"/>
                    <a:pt x="1220" y="677"/>
                  </a:cubicBezTo>
                  <a:cubicBezTo>
                    <a:pt x="1163" y="677"/>
                    <a:pt x="1087" y="763"/>
                    <a:pt x="1011" y="773"/>
                  </a:cubicBezTo>
                  <a:cubicBezTo>
                    <a:pt x="991" y="792"/>
                    <a:pt x="982" y="820"/>
                    <a:pt x="972" y="839"/>
                  </a:cubicBezTo>
                  <a:lnTo>
                    <a:pt x="972" y="839"/>
                  </a:lnTo>
                  <a:cubicBezTo>
                    <a:pt x="925" y="839"/>
                    <a:pt x="906" y="734"/>
                    <a:pt x="848" y="763"/>
                  </a:cubicBezTo>
                  <a:cubicBezTo>
                    <a:pt x="820" y="782"/>
                    <a:pt x="810" y="811"/>
                    <a:pt x="791" y="820"/>
                  </a:cubicBezTo>
                  <a:lnTo>
                    <a:pt x="791" y="820"/>
                  </a:lnTo>
                  <a:cubicBezTo>
                    <a:pt x="810" y="868"/>
                    <a:pt x="867" y="906"/>
                    <a:pt x="906" y="925"/>
                  </a:cubicBezTo>
                  <a:cubicBezTo>
                    <a:pt x="934" y="944"/>
                    <a:pt x="944" y="992"/>
                    <a:pt x="953" y="1021"/>
                  </a:cubicBezTo>
                  <a:cubicBezTo>
                    <a:pt x="963" y="1049"/>
                    <a:pt x="991" y="1078"/>
                    <a:pt x="1001" y="1106"/>
                  </a:cubicBezTo>
                  <a:cubicBezTo>
                    <a:pt x="1020" y="1154"/>
                    <a:pt x="1011" y="1192"/>
                    <a:pt x="1011" y="1249"/>
                  </a:cubicBezTo>
                  <a:cubicBezTo>
                    <a:pt x="1001" y="1307"/>
                    <a:pt x="991" y="1383"/>
                    <a:pt x="1020" y="1440"/>
                  </a:cubicBezTo>
                  <a:cubicBezTo>
                    <a:pt x="1049" y="1488"/>
                    <a:pt x="1039" y="1535"/>
                    <a:pt x="1029" y="1583"/>
                  </a:cubicBezTo>
                  <a:cubicBezTo>
                    <a:pt x="1020" y="1622"/>
                    <a:pt x="991" y="1660"/>
                    <a:pt x="1011" y="1698"/>
                  </a:cubicBezTo>
                  <a:cubicBezTo>
                    <a:pt x="1029" y="1745"/>
                    <a:pt x="1096" y="1755"/>
                    <a:pt x="1116" y="1822"/>
                  </a:cubicBezTo>
                  <a:cubicBezTo>
                    <a:pt x="1116" y="1841"/>
                    <a:pt x="1106" y="1850"/>
                    <a:pt x="1096" y="1860"/>
                  </a:cubicBezTo>
                  <a:cubicBezTo>
                    <a:pt x="1096" y="1869"/>
                    <a:pt x="1096" y="1889"/>
                    <a:pt x="1087" y="1898"/>
                  </a:cubicBezTo>
                  <a:cubicBezTo>
                    <a:pt x="1077" y="1936"/>
                    <a:pt x="1029" y="1965"/>
                    <a:pt x="1001" y="1974"/>
                  </a:cubicBezTo>
                  <a:cubicBezTo>
                    <a:pt x="944" y="1993"/>
                    <a:pt x="925" y="2022"/>
                    <a:pt x="867" y="2012"/>
                  </a:cubicBezTo>
                  <a:cubicBezTo>
                    <a:pt x="810" y="2003"/>
                    <a:pt x="801" y="1974"/>
                    <a:pt x="734" y="1993"/>
                  </a:cubicBezTo>
                  <a:cubicBezTo>
                    <a:pt x="658" y="2012"/>
                    <a:pt x="572" y="1841"/>
                    <a:pt x="553" y="1793"/>
                  </a:cubicBezTo>
                  <a:cubicBezTo>
                    <a:pt x="505" y="1793"/>
                    <a:pt x="438" y="1774"/>
                    <a:pt x="429" y="1831"/>
                  </a:cubicBezTo>
                  <a:cubicBezTo>
                    <a:pt x="410" y="1907"/>
                    <a:pt x="362" y="1965"/>
                    <a:pt x="324" y="2022"/>
                  </a:cubicBezTo>
                  <a:cubicBezTo>
                    <a:pt x="295" y="2108"/>
                    <a:pt x="305" y="2174"/>
                    <a:pt x="228" y="2232"/>
                  </a:cubicBezTo>
                  <a:cubicBezTo>
                    <a:pt x="143" y="2289"/>
                    <a:pt x="143" y="2318"/>
                    <a:pt x="162" y="2403"/>
                  </a:cubicBezTo>
                  <a:cubicBezTo>
                    <a:pt x="171" y="2442"/>
                    <a:pt x="181" y="2480"/>
                    <a:pt x="181" y="2527"/>
                  </a:cubicBezTo>
                  <a:cubicBezTo>
                    <a:pt x="181" y="2585"/>
                    <a:pt x="152" y="2670"/>
                    <a:pt x="209" y="2690"/>
                  </a:cubicBezTo>
                  <a:cubicBezTo>
                    <a:pt x="257" y="2709"/>
                    <a:pt x="381" y="2756"/>
                    <a:pt x="391" y="2804"/>
                  </a:cubicBezTo>
                  <a:cubicBezTo>
                    <a:pt x="381" y="2823"/>
                    <a:pt x="362" y="2880"/>
                    <a:pt x="343" y="2880"/>
                  </a:cubicBezTo>
                  <a:cubicBezTo>
                    <a:pt x="324" y="2890"/>
                    <a:pt x="305" y="2880"/>
                    <a:pt x="286" y="2899"/>
                  </a:cubicBezTo>
                  <a:cubicBezTo>
                    <a:pt x="257" y="2937"/>
                    <a:pt x="257" y="2995"/>
                    <a:pt x="228" y="3023"/>
                  </a:cubicBezTo>
                  <a:cubicBezTo>
                    <a:pt x="209" y="3052"/>
                    <a:pt x="171" y="3033"/>
                    <a:pt x="181" y="3081"/>
                  </a:cubicBezTo>
                  <a:cubicBezTo>
                    <a:pt x="190" y="3166"/>
                    <a:pt x="448" y="3252"/>
                    <a:pt x="314" y="3328"/>
                  </a:cubicBezTo>
                  <a:cubicBezTo>
                    <a:pt x="286" y="3348"/>
                    <a:pt x="257" y="3309"/>
                    <a:pt x="238" y="3357"/>
                  </a:cubicBezTo>
                  <a:cubicBezTo>
                    <a:pt x="228" y="3395"/>
                    <a:pt x="267" y="3462"/>
                    <a:pt x="276" y="3491"/>
                  </a:cubicBezTo>
                  <a:cubicBezTo>
                    <a:pt x="286" y="3529"/>
                    <a:pt x="286" y="3576"/>
                    <a:pt x="305" y="3605"/>
                  </a:cubicBezTo>
                  <a:cubicBezTo>
                    <a:pt x="324" y="3691"/>
                    <a:pt x="486" y="3662"/>
                    <a:pt x="505" y="3710"/>
                  </a:cubicBezTo>
                  <a:cubicBezTo>
                    <a:pt x="515" y="3767"/>
                    <a:pt x="429" y="3882"/>
                    <a:pt x="381" y="3882"/>
                  </a:cubicBezTo>
                  <a:cubicBezTo>
                    <a:pt x="333" y="3891"/>
                    <a:pt x="276" y="3977"/>
                    <a:pt x="238" y="3967"/>
                  </a:cubicBezTo>
                  <a:cubicBezTo>
                    <a:pt x="171" y="3939"/>
                    <a:pt x="76" y="3891"/>
                    <a:pt x="38" y="3987"/>
                  </a:cubicBezTo>
                  <a:cubicBezTo>
                    <a:pt x="0" y="4072"/>
                    <a:pt x="162" y="4082"/>
                    <a:pt x="162" y="4158"/>
                  </a:cubicBezTo>
                  <a:cubicBezTo>
                    <a:pt x="162" y="4215"/>
                    <a:pt x="200" y="4225"/>
                    <a:pt x="248" y="4234"/>
                  </a:cubicBezTo>
                  <a:cubicBezTo>
                    <a:pt x="257" y="4244"/>
                    <a:pt x="257" y="4358"/>
                    <a:pt x="257" y="4378"/>
                  </a:cubicBezTo>
                  <a:cubicBezTo>
                    <a:pt x="257" y="4444"/>
                    <a:pt x="209" y="4473"/>
                    <a:pt x="162" y="4501"/>
                  </a:cubicBezTo>
                  <a:lnTo>
                    <a:pt x="162" y="4501"/>
                  </a:lnTo>
                  <a:cubicBezTo>
                    <a:pt x="171" y="4521"/>
                    <a:pt x="190" y="4587"/>
                    <a:pt x="200" y="4606"/>
                  </a:cubicBezTo>
                  <a:cubicBezTo>
                    <a:pt x="238" y="4683"/>
                    <a:pt x="314" y="4673"/>
                    <a:pt x="381" y="4645"/>
                  </a:cubicBezTo>
                  <a:cubicBezTo>
                    <a:pt x="419" y="4625"/>
                    <a:pt x="486" y="4568"/>
                    <a:pt x="515" y="4625"/>
                  </a:cubicBezTo>
                  <a:cubicBezTo>
                    <a:pt x="543" y="4683"/>
                    <a:pt x="600" y="4797"/>
                    <a:pt x="562" y="4854"/>
                  </a:cubicBezTo>
                  <a:cubicBezTo>
                    <a:pt x="524" y="4902"/>
                    <a:pt x="495" y="4892"/>
                    <a:pt x="534" y="4950"/>
                  </a:cubicBezTo>
                  <a:cubicBezTo>
                    <a:pt x="572" y="4997"/>
                    <a:pt x="543" y="5026"/>
                    <a:pt x="562" y="5074"/>
                  </a:cubicBezTo>
                  <a:cubicBezTo>
                    <a:pt x="629" y="5121"/>
                    <a:pt x="629" y="5226"/>
                    <a:pt x="734" y="5169"/>
                  </a:cubicBezTo>
                  <a:cubicBezTo>
                    <a:pt x="782" y="5150"/>
                    <a:pt x="858" y="5179"/>
                    <a:pt x="906" y="5159"/>
                  </a:cubicBezTo>
                  <a:cubicBezTo>
                    <a:pt x="953" y="5150"/>
                    <a:pt x="972" y="5093"/>
                    <a:pt x="963" y="5054"/>
                  </a:cubicBezTo>
                  <a:cubicBezTo>
                    <a:pt x="963" y="5017"/>
                    <a:pt x="944" y="4997"/>
                    <a:pt x="934" y="4969"/>
                  </a:cubicBezTo>
                  <a:cubicBezTo>
                    <a:pt x="934" y="4940"/>
                    <a:pt x="963" y="4912"/>
                    <a:pt x="944" y="4873"/>
                  </a:cubicBezTo>
                  <a:cubicBezTo>
                    <a:pt x="906" y="4826"/>
                    <a:pt x="906" y="4788"/>
                    <a:pt x="906" y="4730"/>
                  </a:cubicBezTo>
                  <a:cubicBezTo>
                    <a:pt x="906" y="4635"/>
                    <a:pt x="925" y="4540"/>
                    <a:pt x="915" y="4444"/>
                  </a:cubicBezTo>
                  <a:cubicBezTo>
                    <a:pt x="906" y="4396"/>
                    <a:pt x="829" y="4187"/>
                    <a:pt x="896" y="4158"/>
                  </a:cubicBezTo>
                  <a:cubicBezTo>
                    <a:pt x="906" y="4149"/>
                    <a:pt x="934" y="4187"/>
                    <a:pt x="944" y="4187"/>
                  </a:cubicBezTo>
                  <a:cubicBezTo>
                    <a:pt x="1001" y="4263"/>
                    <a:pt x="1077" y="4177"/>
                    <a:pt x="1144" y="4177"/>
                  </a:cubicBezTo>
                  <a:lnTo>
                    <a:pt x="1144" y="4177"/>
                  </a:lnTo>
                  <a:cubicBezTo>
                    <a:pt x="1258" y="4215"/>
                    <a:pt x="1258" y="4215"/>
                    <a:pt x="1258" y="4215"/>
                  </a:cubicBezTo>
                  <a:cubicBezTo>
                    <a:pt x="1316" y="4225"/>
                    <a:pt x="1278" y="4120"/>
                    <a:pt x="1354" y="4187"/>
                  </a:cubicBezTo>
                  <a:cubicBezTo>
                    <a:pt x="1459" y="4282"/>
                    <a:pt x="1459" y="4072"/>
                    <a:pt x="1449" y="4025"/>
                  </a:cubicBezTo>
                  <a:cubicBezTo>
                    <a:pt x="1449" y="3977"/>
                    <a:pt x="1440" y="3891"/>
                    <a:pt x="1392" y="3872"/>
                  </a:cubicBezTo>
                  <a:cubicBezTo>
                    <a:pt x="1316" y="3843"/>
                    <a:pt x="1363" y="3834"/>
                    <a:pt x="1373" y="3786"/>
                  </a:cubicBezTo>
                  <a:cubicBezTo>
                    <a:pt x="1383" y="3748"/>
                    <a:pt x="1373" y="3720"/>
                    <a:pt x="1354" y="3691"/>
                  </a:cubicBezTo>
                  <a:cubicBezTo>
                    <a:pt x="1335" y="3643"/>
                    <a:pt x="1354" y="3557"/>
                    <a:pt x="1335" y="3500"/>
                  </a:cubicBezTo>
                  <a:cubicBezTo>
                    <a:pt x="1306" y="3414"/>
                    <a:pt x="1278" y="3405"/>
                    <a:pt x="1230" y="3338"/>
                  </a:cubicBezTo>
                  <a:cubicBezTo>
                    <a:pt x="1182" y="3309"/>
                    <a:pt x="1154" y="3290"/>
                    <a:pt x="1125" y="3252"/>
                  </a:cubicBezTo>
                  <a:cubicBezTo>
                    <a:pt x="1134" y="3224"/>
                    <a:pt x="1192" y="3214"/>
                    <a:pt x="1192" y="3176"/>
                  </a:cubicBezTo>
                  <a:cubicBezTo>
                    <a:pt x="1201" y="3090"/>
                    <a:pt x="1192" y="3081"/>
                    <a:pt x="1287" y="3081"/>
                  </a:cubicBezTo>
                  <a:cubicBezTo>
                    <a:pt x="1335" y="3081"/>
                    <a:pt x="1363" y="3014"/>
                    <a:pt x="1392" y="2985"/>
                  </a:cubicBezTo>
                  <a:cubicBezTo>
                    <a:pt x="1440" y="2937"/>
                    <a:pt x="1535" y="2937"/>
                    <a:pt x="1573" y="2890"/>
                  </a:cubicBezTo>
                  <a:cubicBezTo>
                    <a:pt x="1621" y="2832"/>
                    <a:pt x="1621" y="2766"/>
                    <a:pt x="1688" y="2709"/>
                  </a:cubicBezTo>
                  <a:cubicBezTo>
                    <a:pt x="1754" y="2699"/>
                    <a:pt x="1792" y="2661"/>
                    <a:pt x="1850" y="2632"/>
                  </a:cubicBezTo>
                  <a:cubicBezTo>
                    <a:pt x="1888" y="2613"/>
                    <a:pt x="1945" y="2518"/>
                    <a:pt x="1993" y="2518"/>
                  </a:cubicBezTo>
                  <a:cubicBezTo>
                    <a:pt x="2002" y="2556"/>
                    <a:pt x="2002" y="2604"/>
                    <a:pt x="2050" y="2623"/>
                  </a:cubicBezTo>
                  <a:cubicBezTo>
                    <a:pt x="2136" y="2670"/>
                    <a:pt x="2059" y="2728"/>
                    <a:pt x="2088" y="2785"/>
                  </a:cubicBezTo>
                  <a:cubicBezTo>
                    <a:pt x="2117" y="2842"/>
                    <a:pt x="2184" y="2871"/>
                    <a:pt x="2241" y="2899"/>
                  </a:cubicBezTo>
                  <a:lnTo>
                    <a:pt x="2241" y="2899"/>
                  </a:lnTo>
                  <a:cubicBezTo>
                    <a:pt x="2269" y="2871"/>
                    <a:pt x="2326" y="2804"/>
                    <a:pt x="2298" y="2775"/>
                  </a:cubicBezTo>
                  <a:cubicBezTo>
                    <a:pt x="2260" y="2737"/>
                    <a:pt x="2250" y="2728"/>
                    <a:pt x="2279" y="2670"/>
                  </a:cubicBezTo>
                  <a:cubicBezTo>
                    <a:pt x="2288" y="2651"/>
                    <a:pt x="2298" y="2613"/>
                    <a:pt x="2288" y="2585"/>
                  </a:cubicBezTo>
                  <a:cubicBezTo>
                    <a:pt x="2279" y="2527"/>
                    <a:pt x="2326" y="2489"/>
                    <a:pt x="2326" y="2432"/>
                  </a:cubicBezTo>
                  <a:cubicBezTo>
                    <a:pt x="2326" y="2375"/>
                    <a:pt x="2307" y="2318"/>
                    <a:pt x="2346" y="2251"/>
                  </a:cubicBezTo>
                  <a:cubicBezTo>
                    <a:pt x="2393" y="2060"/>
                    <a:pt x="2393" y="2060"/>
                    <a:pt x="2393" y="2060"/>
                  </a:cubicBezTo>
                  <a:lnTo>
                    <a:pt x="2393" y="2060"/>
                  </a:lnTo>
                  <a:cubicBezTo>
                    <a:pt x="2374" y="2022"/>
                    <a:pt x="2374" y="1965"/>
                    <a:pt x="2346" y="1927"/>
                  </a:cubicBezTo>
                  <a:cubicBezTo>
                    <a:pt x="2250" y="1812"/>
                    <a:pt x="2250" y="1812"/>
                    <a:pt x="2250" y="1812"/>
                  </a:cubicBezTo>
                  <a:cubicBezTo>
                    <a:pt x="2155" y="1698"/>
                    <a:pt x="2307" y="1640"/>
                    <a:pt x="2269" y="1507"/>
                  </a:cubicBezTo>
                  <a:cubicBezTo>
                    <a:pt x="2250" y="1450"/>
                    <a:pt x="2279" y="1373"/>
                    <a:pt x="2260" y="1326"/>
                  </a:cubicBezTo>
                  <a:cubicBezTo>
                    <a:pt x="2241" y="1278"/>
                    <a:pt x="2231" y="1278"/>
                    <a:pt x="2231" y="1230"/>
                  </a:cubicBezTo>
                  <a:cubicBezTo>
                    <a:pt x="2231" y="1173"/>
                    <a:pt x="2202" y="1173"/>
                    <a:pt x="2231" y="1106"/>
                  </a:cubicBezTo>
                  <a:cubicBezTo>
                    <a:pt x="2288" y="992"/>
                    <a:pt x="2126" y="1001"/>
                    <a:pt x="2164" y="887"/>
                  </a:cubicBezTo>
                  <a:cubicBezTo>
                    <a:pt x="2193" y="792"/>
                    <a:pt x="2307" y="773"/>
                    <a:pt x="2355" y="687"/>
                  </a:cubicBezTo>
                  <a:cubicBezTo>
                    <a:pt x="2384" y="620"/>
                    <a:pt x="2365" y="553"/>
                    <a:pt x="2374" y="487"/>
                  </a:cubicBezTo>
                  <a:cubicBezTo>
                    <a:pt x="2374" y="448"/>
                    <a:pt x="2422" y="420"/>
                    <a:pt x="2422" y="382"/>
                  </a:cubicBezTo>
                  <a:cubicBezTo>
                    <a:pt x="2422" y="334"/>
                    <a:pt x="2441" y="296"/>
                    <a:pt x="2470" y="258"/>
                  </a:cubicBezTo>
                  <a:cubicBezTo>
                    <a:pt x="2489" y="229"/>
                    <a:pt x="2536" y="181"/>
                    <a:pt x="2546" y="143"/>
                  </a:cubicBezTo>
                  <a:cubicBezTo>
                    <a:pt x="2565" y="76"/>
                    <a:pt x="2613" y="105"/>
                    <a:pt x="2651" y="57"/>
                  </a:cubicBezTo>
                  <a:cubicBezTo>
                    <a:pt x="2613" y="0"/>
                    <a:pt x="2613" y="0"/>
                    <a:pt x="2613"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88" name="Freeform 56">
              <a:extLst>
                <a:ext uri="{FF2B5EF4-FFF2-40B4-BE49-F238E27FC236}">
                  <a16:creationId xmlns:a16="http://schemas.microsoft.com/office/drawing/2014/main" id="{72A67494-F30D-499A-9B21-9D6E20387501}"/>
                </a:ext>
              </a:extLst>
            </p:cNvPr>
            <p:cNvSpPr>
              <a:spLocks noChangeArrowheads="1"/>
            </p:cNvSpPr>
            <p:nvPr/>
          </p:nvSpPr>
          <p:spPr bwMode="auto">
            <a:xfrm>
              <a:off x="5279721" y="3735731"/>
              <a:ext cx="370458" cy="722748"/>
            </a:xfrm>
            <a:custGeom>
              <a:avLst/>
              <a:gdLst>
                <a:gd name="T0" fmla="*/ 0 w 1498"/>
                <a:gd name="T1" fmla="*/ 1391779 h 2929"/>
                <a:gd name="T2" fmla="*/ 0 w 1498"/>
                <a:gd name="T3" fmla="*/ 1391779 h 2929"/>
                <a:gd name="T4" fmla="*/ 47207 w 1498"/>
                <a:gd name="T5" fmla="*/ 1429502 h 2929"/>
                <a:gd name="T6" fmla="*/ 113794 w 1498"/>
                <a:gd name="T7" fmla="*/ 1448859 h 2929"/>
                <a:gd name="T8" fmla="*/ 161001 w 1498"/>
                <a:gd name="T9" fmla="*/ 1443896 h 2929"/>
                <a:gd name="T10" fmla="*/ 232059 w 1498"/>
                <a:gd name="T11" fmla="*/ 1438932 h 2929"/>
                <a:gd name="T12" fmla="*/ 308087 w 1498"/>
                <a:gd name="T13" fmla="*/ 1425034 h 2929"/>
                <a:gd name="T14" fmla="*/ 308087 w 1498"/>
                <a:gd name="T15" fmla="*/ 1425034 h 2929"/>
                <a:gd name="T16" fmla="*/ 336412 w 1498"/>
                <a:gd name="T17" fmla="*/ 1240390 h 2929"/>
                <a:gd name="T18" fmla="*/ 369705 w 1498"/>
                <a:gd name="T19" fmla="*/ 1244858 h 2929"/>
                <a:gd name="T20" fmla="*/ 350822 w 1498"/>
                <a:gd name="T21" fmla="*/ 1207135 h 2929"/>
                <a:gd name="T22" fmla="*/ 355294 w 1498"/>
                <a:gd name="T23" fmla="*/ 1140623 h 2929"/>
                <a:gd name="T24" fmla="*/ 554557 w 1498"/>
                <a:gd name="T25" fmla="*/ 766868 h 2929"/>
                <a:gd name="T26" fmla="*/ 563999 w 1498"/>
                <a:gd name="T27" fmla="*/ 672064 h 2929"/>
                <a:gd name="T28" fmla="*/ 630088 w 1498"/>
                <a:gd name="T29" fmla="*/ 525640 h 2929"/>
                <a:gd name="T30" fmla="*/ 729968 w 1498"/>
                <a:gd name="T31" fmla="*/ 407011 h 2929"/>
                <a:gd name="T32" fmla="*/ 720030 w 1498"/>
                <a:gd name="T33" fmla="*/ 336032 h 2929"/>
                <a:gd name="T34" fmla="*/ 729968 w 1498"/>
                <a:gd name="T35" fmla="*/ 236761 h 2929"/>
                <a:gd name="T36" fmla="*/ 706117 w 1498"/>
                <a:gd name="T37" fmla="*/ 0 h 2929"/>
                <a:gd name="T38" fmla="*/ 706117 w 1498"/>
                <a:gd name="T39" fmla="*/ 0 h 2929"/>
                <a:gd name="T40" fmla="*/ 587354 w 1498"/>
                <a:gd name="T41" fmla="*/ 9431 h 2929"/>
                <a:gd name="T42" fmla="*/ 487971 w 1498"/>
                <a:gd name="T43" fmla="*/ 28789 h 2929"/>
                <a:gd name="T44" fmla="*/ 440764 w 1498"/>
                <a:gd name="T45" fmla="*/ 9431 h 2929"/>
                <a:gd name="T46" fmla="*/ 379146 w 1498"/>
                <a:gd name="T47" fmla="*/ 57081 h 2929"/>
                <a:gd name="T48" fmla="*/ 336412 w 1498"/>
                <a:gd name="T49" fmla="*/ 57081 h 2929"/>
                <a:gd name="T50" fmla="*/ 289205 w 1498"/>
                <a:gd name="T51" fmla="*/ 52117 h 2929"/>
                <a:gd name="T52" fmla="*/ 241501 w 1498"/>
                <a:gd name="T53" fmla="*/ 57081 h 2929"/>
                <a:gd name="T54" fmla="*/ 241501 w 1498"/>
                <a:gd name="T55" fmla="*/ 57081 h 2929"/>
                <a:gd name="T56" fmla="*/ 241501 w 1498"/>
                <a:gd name="T57" fmla="*/ 80409 h 2929"/>
                <a:gd name="T58" fmla="*/ 237029 w 1498"/>
                <a:gd name="T59" fmla="*/ 123096 h 2929"/>
                <a:gd name="T60" fmla="*/ 232059 w 1498"/>
                <a:gd name="T61" fmla="*/ 170250 h 2929"/>
                <a:gd name="T62" fmla="*/ 246470 w 1498"/>
                <a:gd name="T63" fmla="*/ 265053 h 2929"/>
                <a:gd name="T64" fmla="*/ 279763 w 1498"/>
                <a:gd name="T65" fmla="*/ 307740 h 2929"/>
                <a:gd name="T66" fmla="*/ 284236 w 1498"/>
                <a:gd name="T67" fmla="*/ 364324 h 2929"/>
                <a:gd name="T68" fmla="*/ 289205 w 1498"/>
                <a:gd name="T69" fmla="*/ 421405 h 2929"/>
                <a:gd name="T70" fmla="*/ 303118 w 1498"/>
                <a:gd name="T71" fmla="*/ 464092 h 2929"/>
                <a:gd name="T72" fmla="*/ 341381 w 1498"/>
                <a:gd name="T73" fmla="*/ 477990 h 2929"/>
                <a:gd name="T74" fmla="*/ 331939 w 1498"/>
                <a:gd name="T75" fmla="*/ 520676 h 2929"/>
                <a:gd name="T76" fmla="*/ 355294 w 1498"/>
                <a:gd name="T77" fmla="*/ 548968 h 2929"/>
                <a:gd name="T78" fmla="*/ 398029 w 1498"/>
                <a:gd name="T79" fmla="*/ 681495 h 2929"/>
                <a:gd name="T80" fmla="*/ 435795 w 1498"/>
                <a:gd name="T81" fmla="*/ 719714 h 2929"/>
                <a:gd name="T82" fmla="*/ 412440 w 1498"/>
                <a:gd name="T83" fmla="*/ 785730 h 2929"/>
                <a:gd name="T84" fmla="*/ 384115 w 1498"/>
                <a:gd name="T85" fmla="*/ 833380 h 2929"/>
                <a:gd name="T86" fmla="*/ 350822 w 1498"/>
                <a:gd name="T87" fmla="*/ 875570 h 2929"/>
                <a:gd name="T88" fmla="*/ 279763 w 1498"/>
                <a:gd name="T89" fmla="*/ 904358 h 2929"/>
                <a:gd name="T90" fmla="*/ 265353 w 1498"/>
                <a:gd name="T91" fmla="*/ 989235 h 2929"/>
                <a:gd name="T92" fmla="*/ 218146 w 1498"/>
                <a:gd name="T93" fmla="*/ 1050783 h 2929"/>
                <a:gd name="T94" fmla="*/ 170442 w 1498"/>
                <a:gd name="T95" fmla="*/ 1121762 h 2929"/>
                <a:gd name="T96" fmla="*/ 137646 w 1498"/>
                <a:gd name="T97" fmla="*/ 1197704 h 2929"/>
                <a:gd name="T98" fmla="*/ 94911 w 1498"/>
                <a:gd name="T99" fmla="*/ 1244858 h 2929"/>
                <a:gd name="T100" fmla="*/ 71059 w 1498"/>
                <a:gd name="T101" fmla="*/ 1301938 h 2929"/>
                <a:gd name="T102" fmla="*/ 37766 w 1498"/>
                <a:gd name="T103" fmla="*/ 1339661 h 2929"/>
                <a:gd name="T104" fmla="*/ 18883 w 1498"/>
                <a:gd name="T105" fmla="*/ 1377384 h 2929"/>
                <a:gd name="T106" fmla="*/ 0 w 1498"/>
                <a:gd name="T107" fmla="*/ 1391779 h 2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8" h="2929">
                  <a:moveTo>
                    <a:pt x="0" y="2804"/>
                  </a:moveTo>
                  <a:lnTo>
                    <a:pt x="0" y="2804"/>
                  </a:lnTo>
                  <a:cubicBezTo>
                    <a:pt x="95" y="2880"/>
                    <a:pt x="95" y="2880"/>
                    <a:pt x="95" y="2880"/>
                  </a:cubicBezTo>
                  <a:cubicBezTo>
                    <a:pt x="143" y="2899"/>
                    <a:pt x="181" y="2919"/>
                    <a:pt x="229" y="2919"/>
                  </a:cubicBezTo>
                  <a:cubicBezTo>
                    <a:pt x="257" y="2919"/>
                    <a:pt x="296" y="2899"/>
                    <a:pt x="324" y="2909"/>
                  </a:cubicBezTo>
                  <a:cubicBezTo>
                    <a:pt x="381" y="2919"/>
                    <a:pt x="410" y="2928"/>
                    <a:pt x="467" y="2899"/>
                  </a:cubicBezTo>
                  <a:cubicBezTo>
                    <a:pt x="506" y="2880"/>
                    <a:pt x="563" y="2871"/>
                    <a:pt x="620" y="2871"/>
                  </a:cubicBezTo>
                  <a:cubicBezTo>
                    <a:pt x="620" y="2747"/>
                    <a:pt x="534" y="2585"/>
                    <a:pt x="677" y="2499"/>
                  </a:cubicBezTo>
                  <a:cubicBezTo>
                    <a:pt x="706" y="2489"/>
                    <a:pt x="734" y="2518"/>
                    <a:pt x="744" y="2508"/>
                  </a:cubicBezTo>
                  <a:cubicBezTo>
                    <a:pt x="753" y="2499"/>
                    <a:pt x="706" y="2442"/>
                    <a:pt x="706" y="2432"/>
                  </a:cubicBezTo>
                  <a:cubicBezTo>
                    <a:pt x="687" y="2394"/>
                    <a:pt x="715" y="2337"/>
                    <a:pt x="715" y="2298"/>
                  </a:cubicBezTo>
                  <a:cubicBezTo>
                    <a:pt x="792" y="2051"/>
                    <a:pt x="935" y="1726"/>
                    <a:pt x="1116" y="1545"/>
                  </a:cubicBezTo>
                  <a:cubicBezTo>
                    <a:pt x="1144" y="1517"/>
                    <a:pt x="1135" y="1393"/>
                    <a:pt x="1135" y="1354"/>
                  </a:cubicBezTo>
                  <a:cubicBezTo>
                    <a:pt x="1144" y="1240"/>
                    <a:pt x="1221" y="1145"/>
                    <a:pt x="1268" y="1059"/>
                  </a:cubicBezTo>
                  <a:cubicBezTo>
                    <a:pt x="1326" y="963"/>
                    <a:pt x="1411" y="906"/>
                    <a:pt x="1469" y="820"/>
                  </a:cubicBezTo>
                  <a:cubicBezTo>
                    <a:pt x="1497" y="773"/>
                    <a:pt x="1459" y="725"/>
                    <a:pt x="1449" y="677"/>
                  </a:cubicBezTo>
                  <a:cubicBezTo>
                    <a:pt x="1421" y="601"/>
                    <a:pt x="1431" y="553"/>
                    <a:pt x="1469" y="477"/>
                  </a:cubicBezTo>
                  <a:cubicBezTo>
                    <a:pt x="1440" y="315"/>
                    <a:pt x="1421" y="153"/>
                    <a:pt x="1421" y="0"/>
                  </a:cubicBezTo>
                  <a:cubicBezTo>
                    <a:pt x="1354" y="0"/>
                    <a:pt x="1249" y="10"/>
                    <a:pt x="1182" y="19"/>
                  </a:cubicBezTo>
                  <a:cubicBezTo>
                    <a:pt x="1116" y="29"/>
                    <a:pt x="1040" y="67"/>
                    <a:pt x="982" y="58"/>
                  </a:cubicBezTo>
                  <a:cubicBezTo>
                    <a:pt x="944" y="58"/>
                    <a:pt x="915" y="10"/>
                    <a:pt x="887" y="19"/>
                  </a:cubicBezTo>
                  <a:cubicBezTo>
                    <a:pt x="811" y="19"/>
                    <a:pt x="820" y="105"/>
                    <a:pt x="763" y="115"/>
                  </a:cubicBezTo>
                  <a:cubicBezTo>
                    <a:pt x="734" y="124"/>
                    <a:pt x="696" y="105"/>
                    <a:pt x="677" y="115"/>
                  </a:cubicBezTo>
                  <a:cubicBezTo>
                    <a:pt x="639" y="134"/>
                    <a:pt x="620" y="134"/>
                    <a:pt x="582" y="105"/>
                  </a:cubicBezTo>
                  <a:cubicBezTo>
                    <a:pt x="486" y="115"/>
                    <a:pt x="486" y="115"/>
                    <a:pt x="486" y="115"/>
                  </a:cubicBezTo>
                  <a:cubicBezTo>
                    <a:pt x="486" y="134"/>
                    <a:pt x="486" y="143"/>
                    <a:pt x="486" y="162"/>
                  </a:cubicBezTo>
                  <a:cubicBezTo>
                    <a:pt x="477" y="191"/>
                    <a:pt x="477" y="220"/>
                    <a:pt x="477" y="248"/>
                  </a:cubicBezTo>
                  <a:cubicBezTo>
                    <a:pt x="477" y="286"/>
                    <a:pt x="410" y="286"/>
                    <a:pt x="467" y="343"/>
                  </a:cubicBezTo>
                  <a:cubicBezTo>
                    <a:pt x="563" y="429"/>
                    <a:pt x="458" y="448"/>
                    <a:pt x="496" y="534"/>
                  </a:cubicBezTo>
                  <a:cubicBezTo>
                    <a:pt x="515" y="563"/>
                    <a:pt x="544" y="582"/>
                    <a:pt x="563" y="620"/>
                  </a:cubicBezTo>
                  <a:cubicBezTo>
                    <a:pt x="572" y="649"/>
                    <a:pt x="563" y="696"/>
                    <a:pt x="572" y="734"/>
                  </a:cubicBezTo>
                  <a:cubicBezTo>
                    <a:pt x="601" y="801"/>
                    <a:pt x="572" y="792"/>
                    <a:pt x="582" y="849"/>
                  </a:cubicBezTo>
                  <a:cubicBezTo>
                    <a:pt x="582" y="868"/>
                    <a:pt x="591" y="925"/>
                    <a:pt x="610" y="935"/>
                  </a:cubicBezTo>
                  <a:cubicBezTo>
                    <a:pt x="639" y="944"/>
                    <a:pt x="687" y="916"/>
                    <a:pt x="687" y="963"/>
                  </a:cubicBezTo>
                  <a:cubicBezTo>
                    <a:pt x="687" y="982"/>
                    <a:pt x="668" y="1011"/>
                    <a:pt x="668" y="1049"/>
                  </a:cubicBezTo>
                  <a:cubicBezTo>
                    <a:pt x="668" y="1087"/>
                    <a:pt x="687" y="1087"/>
                    <a:pt x="715" y="1106"/>
                  </a:cubicBezTo>
                  <a:cubicBezTo>
                    <a:pt x="792" y="1126"/>
                    <a:pt x="734" y="1307"/>
                    <a:pt x="801" y="1373"/>
                  </a:cubicBezTo>
                  <a:cubicBezTo>
                    <a:pt x="811" y="1383"/>
                    <a:pt x="897" y="1421"/>
                    <a:pt x="877" y="1450"/>
                  </a:cubicBezTo>
                  <a:cubicBezTo>
                    <a:pt x="839" y="1497"/>
                    <a:pt x="830" y="1517"/>
                    <a:pt x="830" y="1583"/>
                  </a:cubicBezTo>
                  <a:cubicBezTo>
                    <a:pt x="820" y="1612"/>
                    <a:pt x="792" y="1650"/>
                    <a:pt x="773" y="1679"/>
                  </a:cubicBezTo>
                  <a:cubicBezTo>
                    <a:pt x="763" y="1707"/>
                    <a:pt x="744" y="1755"/>
                    <a:pt x="706" y="1764"/>
                  </a:cubicBezTo>
                  <a:cubicBezTo>
                    <a:pt x="639" y="1774"/>
                    <a:pt x="591" y="1707"/>
                    <a:pt x="563" y="1822"/>
                  </a:cubicBezTo>
                  <a:cubicBezTo>
                    <a:pt x="553" y="1879"/>
                    <a:pt x="563" y="1936"/>
                    <a:pt x="534" y="1993"/>
                  </a:cubicBezTo>
                  <a:cubicBezTo>
                    <a:pt x="486" y="2070"/>
                    <a:pt x="439" y="1984"/>
                    <a:pt x="439" y="2117"/>
                  </a:cubicBezTo>
                  <a:cubicBezTo>
                    <a:pt x="439" y="2222"/>
                    <a:pt x="391" y="2194"/>
                    <a:pt x="343" y="2260"/>
                  </a:cubicBezTo>
                  <a:cubicBezTo>
                    <a:pt x="324" y="2298"/>
                    <a:pt x="305" y="2384"/>
                    <a:pt x="277" y="2413"/>
                  </a:cubicBezTo>
                  <a:cubicBezTo>
                    <a:pt x="219" y="2451"/>
                    <a:pt x="210" y="2432"/>
                    <a:pt x="191" y="2508"/>
                  </a:cubicBezTo>
                  <a:cubicBezTo>
                    <a:pt x="181" y="2565"/>
                    <a:pt x="153" y="2585"/>
                    <a:pt x="143" y="2623"/>
                  </a:cubicBezTo>
                  <a:cubicBezTo>
                    <a:pt x="134" y="2661"/>
                    <a:pt x="114" y="2690"/>
                    <a:pt x="76" y="2699"/>
                  </a:cubicBezTo>
                  <a:cubicBezTo>
                    <a:pt x="48" y="2709"/>
                    <a:pt x="48" y="2756"/>
                    <a:pt x="38" y="2775"/>
                  </a:cubicBezTo>
                  <a:cubicBezTo>
                    <a:pt x="29" y="2794"/>
                    <a:pt x="19" y="2804"/>
                    <a:pt x="0" y="28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9" name="Freeform 57">
              <a:extLst>
                <a:ext uri="{FF2B5EF4-FFF2-40B4-BE49-F238E27FC236}">
                  <a16:creationId xmlns:a16="http://schemas.microsoft.com/office/drawing/2014/main" id="{7166BC02-EEB8-4F28-B614-623B093BE47A}"/>
                </a:ext>
              </a:extLst>
            </p:cNvPr>
            <p:cNvSpPr>
              <a:spLocks noChangeArrowheads="1"/>
            </p:cNvSpPr>
            <p:nvPr/>
          </p:nvSpPr>
          <p:spPr bwMode="auto">
            <a:xfrm>
              <a:off x="5265503" y="3433204"/>
              <a:ext cx="431279" cy="334913"/>
            </a:xfrm>
            <a:custGeom>
              <a:avLst/>
              <a:gdLst>
                <a:gd name="T0" fmla="*/ 639064 w 1746"/>
                <a:gd name="T1" fmla="*/ 9921 h 1355"/>
                <a:gd name="T2" fmla="*/ 639064 w 1746"/>
                <a:gd name="T3" fmla="*/ 9921 h 1355"/>
                <a:gd name="T4" fmla="*/ 629630 w 1746"/>
                <a:gd name="T5" fmla="*/ 28772 h 1355"/>
                <a:gd name="T6" fmla="*/ 625161 w 1746"/>
                <a:gd name="T7" fmla="*/ 57048 h 1355"/>
                <a:gd name="T8" fmla="*/ 629630 w 1746"/>
                <a:gd name="T9" fmla="*/ 80363 h 1355"/>
                <a:gd name="T10" fmla="*/ 662899 w 1746"/>
                <a:gd name="T11" fmla="*/ 80363 h 1355"/>
                <a:gd name="T12" fmla="*/ 667368 w 1746"/>
                <a:gd name="T13" fmla="*/ 57048 h 1355"/>
                <a:gd name="T14" fmla="*/ 691202 w 1746"/>
                <a:gd name="T15" fmla="*/ 47623 h 1355"/>
                <a:gd name="T16" fmla="*/ 733906 w 1746"/>
                <a:gd name="T17" fmla="*/ 61513 h 1355"/>
                <a:gd name="T18" fmla="*/ 733906 w 1746"/>
                <a:gd name="T19" fmla="*/ 61513 h 1355"/>
                <a:gd name="T20" fmla="*/ 786044 w 1746"/>
                <a:gd name="T21" fmla="*/ 137411 h 1355"/>
                <a:gd name="T22" fmla="*/ 819313 w 1746"/>
                <a:gd name="T23" fmla="*/ 198428 h 1355"/>
                <a:gd name="T24" fmla="*/ 847616 w 1746"/>
                <a:gd name="T25" fmla="*/ 259941 h 1355"/>
                <a:gd name="T26" fmla="*/ 781078 w 1746"/>
                <a:gd name="T27" fmla="*/ 392391 h 1355"/>
                <a:gd name="T28" fmla="*/ 747809 w 1746"/>
                <a:gd name="T29" fmla="*/ 487141 h 1355"/>
                <a:gd name="T30" fmla="*/ 733906 w 1746"/>
                <a:gd name="T31" fmla="*/ 605206 h 1355"/>
                <a:gd name="T32" fmla="*/ 733906 w 1746"/>
                <a:gd name="T33" fmla="*/ 605206 h 1355"/>
                <a:gd name="T34" fmla="*/ 615229 w 1746"/>
                <a:gd name="T35" fmla="*/ 614631 h 1355"/>
                <a:gd name="T36" fmla="*/ 515919 w 1746"/>
                <a:gd name="T37" fmla="*/ 633978 h 1355"/>
                <a:gd name="T38" fmla="*/ 468746 w 1746"/>
                <a:gd name="T39" fmla="*/ 614631 h 1355"/>
                <a:gd name="T40" fmla="*/ 407174 w 1746"/>
                <a:gd name="T41" fmla="*/ 662254 h 1355"/>
                <a:gd name="T42" fmla="*/ 364470 w 1746"/>
                <a:gd name="T43" fmla="*/ 662254 h 1355"/>
                <a:gd name="T44" fmla="*/ 317298 w 1746"/>
                <a:gd name="T45" fmla="*/ 657293 h 1355"/>
                <a:gd name="T46" fmla="*/ 269628 w 1746"/>
                <a:gd name="T47" fmla="*/ 662254 h 1355"/>
                <a:gd name="T48" fmla="*/ 269628 w 1746"/>
                <a:gd name="T49" fmla="*/ 662254 h 1355"/>
                <a:gd name="T50" fmla="*/ 194152 w 1746"/>
                <a:gd name="T51" fmla="*/ 595780 h 1355"/>
                <a:gd name="T52" fmla="*/ 151449 w 1746"/>
                <a:gd name="T53" fmla="*/ 553118 h 1355"/>
                <a:gd name="T54" fmla="*/ 108745 w 1746"/>
                <a:gd name="T55" fmla="*/ 520378 h 1355"/>
                <a:gd name="T56" fmla="*/ 99311 w 1746"/>
                <a:gd name="T57" fmla="*/ 472755 h 1355"/>
                <a:gd name="T58" fmla="*/ 75476 w 1746"/>
                <a:gd name="T59" fmla="*/ 425628 h 1355"/>
                <a:gd name="T60" fmla="*/ 75476 w 1746"/>
                <a:gd name="T61" fmla="*/ 325918 h 1355"/>
                <a:gd name="T62" fmla="*/ 0 w 1746"/>
                <a:gd name="T63" fmla="*/ 231665 h 1355"/>
                <a:gd name="T64" fmla="*/ 28304 w 1746"/>
                <a:gd name="T65" fmla="*/ 189003 h 1355"/>
                <a:gd name="T66" fmla="*/ 14400 w 1746"/>
                <a:gd name="T67" fmla="*/ 132451 h 1355"/>
                <a:gd name="T68" fmla="*/ 42704 w 1746"/>
                <a:gd name="T69" fmla="*/ 113600 h 1355"/>
                <a:gd name="T70" fmla="*/ 80442 w 1746"/>
                <a:gd name="T71" fmla="*/ 109135 h 1355"/>
                <a:gd name="T72" fmla="*/ 80442 w 1746"/>
                <a:gd name="T73" fmla="*/ 109135 h 1355"/>
                <a:gd name="T74" fmla="*/ 118180 w 1746"/>
                <a:gd name="T75" fmla="*/ 151797 h 1355"/>
                <a:gd name="T76" fmla="*/ 194152 w 1746"/>
                <a:gd name="T77" fmla="*/ 94749 h 1355"/>
                <a:gd name="T78" fmla="*/ 274594 w 1746"/>
                <a:gd name="T79" fmla="*/ 132451 h 1355"/>
                <a:gd name="T80" fmla="*/ 355036 w 1746"/>
                <a:gd name="T81" fmla="*/ 132451 h 1355"/>
                <a:gd name="T82" fmla="*/ 454346 w 1746"/>
                <a:gd name="T83" fmla="*/ 94749 h 1355"/>
                <a:gd name="T84" fmla="*/ 539753 w 1746"/>
                <a:gd name="T85" fmla="*/ 14386 h 1355"/>
                <a:gd name="T86" fmla="*/ 563588 w 1746"/>
                <a:gd name="T87" fmla="*/ 0 h 1355"/>
                <a:gd name="T88" fmla="*/ 582457 w 1746"/>
                <a:gd name="T89" fmla="*/ 9921 h 1355"/>
                <a:gd name="T90" fmla="*/ 596360 w 1746"/>
                <a:gd name="T91" fmla="*/ 4961 h 1355"/>
                <a:gd name="T92" fmla="*/ 606292 w 1746"/>
                <a:gd name="T93" fmla="*/ 4961 h 1355"/>
                <a:gd name="T94" fmla="*/ 639064 w 1746"/>
                <a:gd name="T95" fmla="*/ 9921 h 1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46" h="1355">
                  <a:moveTo>
                    <a:pt x="1287" y="20"/>
                  </a:moveTo>
                  <a:lnTo>
                    <a:pt x="1287" y="20"/>
                  </a:lnTo>
                  <a:cubicBezTo>
                    <a:pt x="1278" y="29"/>
                    <a:pt x="1268" y="48"/>
                    <a:pt x="1268" y="58"/>
                  </a:cubicBezTo>
                  <a:cubicBezTo>
                    <a:pt x="1268" y="77"/>
                    <a:pt x="1259" y="96"/>
                    <a:pt x="1259" y="115"/>
                  </a:cubicBezTo>
                  <a:cubicBezTo>
                    <a:pt x="1259" y="134"/>
                    <a:pt x="1268" y="153"/>
                    <a:pt x="1268" y="162"/>
                  </a:cubicBezTo>
                  <a:cubicBezTo>
                    <a:pt x="1287" y="172"/>
                    <a:pt x="1325" y="172"/>
                    <a:pt x="1335" y="162"/>
                  </a:cubicBezTo>
                  <a:cubicBezTo>
                    <a:pt x="1344" y="144"/>
                    <a:pt x="1335" y="124"/>
                    <a:pt x="1344" y="115"/>
                  </a:cubicBezTo>
                  <a:cubicBezTo>
                    <a:pt x="1364" y="86"/>
                    <a:pt x="1373" y="105"/>
                    <a:pt x="1392" y="96"/>
                  </a:cubicBezTo>
                  <a:cubicBezTo>
                    <a:pt x="1411" y="96"/>
                    <a:pt x="1468" y="105"/>
                    <a:pt x="1478" y="124"/>
                  </a:cubicBezTo>
                  <a:cubicBezTo>
                    <a:pt x="1459" y="153"/>
                    <a:pt x="1564" y="258"/>
                    <a:pt x="1583" y="277"/>
                  </a:cubicBezTo>
                  <a:cubicBezTo>
                    <a:pt x="1640" y="315"/>
                    <a:pt x="1678" y="315"/>
                    <a:pt x="1650" y="400"/>
                  </a:cubicBezTo>
                  <a:cubicBezTo>
                    <a:pt x="1611" y="495"/>
                    <a:pt x="1745" y="448"/>
                    <a:pt x="1707" y="524"/>
                  </a:cubicBezTo>
                  <a:cubicBezTo>
                    <a:pt x="1669" y="619"/>
                    <a:pt x="1573" y="677"/>
                    <a:pt x="1573" y="791"/>
                  </a:cubicBezTo>
                  <a:cubicBezTo>
                    <a:pt x="1583" y="848"/>
                    <a:pt x="1516" y="924"/>
                    <a:pt x="1506" y="982"/>
                  </a:cubicBezTo>
                  <a:cubicBezTo>
                    <a:pt x="1488" y="1068"/>
                    <a:pt x="1478" y="1144"/>
                    <a:pt x="1478" y="1220"/>
                  </a:cubicBezTo>
                  <a:cubicBezTo>
                    <a:pt x="1411" y="1220"/>
                    <a:pt x="1306" y="1230"/>
                    <a:pt x="1239" y="1239"/>
                  </a:cubicBezTo>
                  <a:cubicBezTo>
                    <a:pt x="1173" y="1249"/>
                    <a:pt x="1097" y="1287"/>
                    <a:pt x="1039" y="1278"/>
                  </a:cubicBezTo>
                  <a:cubicBezTo>
                    <a:pt x="1001" y="1278"/>
                    <a:pt x="972" y="1230"/>
                    <a:pt x="944" y="1239"/>
                  </a:cubicBezTo>
                  <a:cubicBezTo>
                    <a:pt x="868" y="1239"/>
                    <a:pt x="877" y="1325"/>
                    <a:pt x="820" y="1335"/>
                  </a:cubicBezTo>
                  <a:cubicBezTo>
                    <a:pt x="791" y="1344"/>
                    <a:pt x="753" y="1325"/>
                    <a:pt x="734" y="1335"/>
                  </a:cubicBezTo>
                  <a:cubicBezTo>
                    <a:pt x="696" y="1354"/>
                    <a:pt x="677" y="1354"/>
                    <a:pt x="639" y="1325"/>
                  </a:cubicBezTo>
                  <a:cubicBezTo>
                    <a:pt x="543" y="1335"/>
                    <a:pt x="543" y="1335"/>
                    <a:pt x="543" y="1335"/>
                  </a:cubicBezTo>
                  <a:cubicBezTo>
                    <a:pt x="515" y="1287"/>
                    <a:pt x="429" y="1239"/>
                    <a:pt x="391" y="1201"/>
                  </a:cubicBezTo>
                  <a:cubicBezTo>
                    <a:pt x="343" y="1173"/>
                    <a:pt x="314" y="1182"/>
                    <a:pt x="305" y="1115"/>
                  </a:cubicBezTo>
                  <a:cubicBezTo>
                    <a:pt x="296" y="1068"/>
                    <a:pt x="229" y="1087"/>
                    <a:pt x="219" y="1049"/>
                  </a:cubicBezTo>
                  <a:cubicBezTo>
                    <a:pt x="200" y="1020"/>
                    <a:pt x="210" y="991"/>
                    <a:pt x="200" y="953"/>
                  </a:cubicBezTo>
                  <a:cubicBezTo>
                    <a:pt x="191" y="915"/>
                    <a:pt x="162" y="886"/>
                    <a:pt x="152" y="858"/>
                  </a:cubicBezTo>
                  <a:cubicBezTo>
                    <a:pt x="143" y="791"/>
                    <a:pt x="152" y="724"/>
                    <a:pt x="152" y="657"/>
                  </a:cubicBezTo>
                  <a:cubicBezTo>
                    <a:pt x="152" y="553"/>
                    <a:pt x="38" y="553"/>
                    <a:pt x="0" y="467"/>
                  </a:cubicBezTo>
                  <a:cubicBezTo>
                    <a:pt x="19" y="429"/>
                    <a:pt x="67" y="429"/>
                    <a:pt x="57" y="381"/>
                  </a:cubicBezTo>
                  <a:cubicBezTo>
                    <a:pt x="57" y="343"/>
                    <a:pt x="9" y="287"/>
                    <a:pt x="29" y="267"/>
                  </a:cubicBezTo>
                  <a:cubicBezTo>
                    <a:pt x="47" y="249"/>
                    <a:pt x="57" y="229"/>
                    <a:pt x="86" y="229"/>
                  </a:cubicBezTo>
                  <a:cubicBezTo>
                    <a:pt x="124" y="229"/>
                    <a:pt x="162" y="296"/>
                    <a:pt x="162" y="220"/>
                  </a:cubicBezTo>
                  <a:cubicBezTo>
                    <a:pt x="238" y="306"/>
                    <a:pt x="238" y="306"/>
                    <a:pt x="238" y="306"/>
                  </a:cubicBezTo>
                  <a:cubicBezTo>
                    <a:pt x="324" y="400"/>
                    <a:pt x="343" y="258"/>
                    <a:pt x="391" y="191"/>
                  </a:cubicBezTo>
                  <a:cubicBezTo>
                    <a:pt x="429" y="153"/>
                    <a:pt x="496" y="267"/>
                    <a:pt x="553" y="267"/>
                  </a:cubicBezTo>
                  <a:cubicBezTo>
                    <a:pt x="629" y="267"/>
                    <a:pt x="648" y="296"/>
                    <a:pt x="715" y="267"/>
                  </a:cubicBezTo>
                  <a:cubicBezTo>
                    <a:pt x="772" y="239"/>
                    <a:pt x="915" y="287"/>
                    <a:pt x="915" y="191"/>
                  </a:cubicBezTo>
                  <a:cubicBezTo>
                    <a:pt x="915" y="96"/>
                    <a:pt x="1020" y="67"/>
                    <a:pt x="1087" y="29"/>
                  </a:cubicBezTo>
                  <a:cubicBezTo>
                    <a:pt x="1106" y="20"/>
                    <a:pt x="1125" y="0"/>
                    <a:pt x="1135" y="0"/>
                  </a:cubicBezTo>
                  <a:cubicBezTo>
                    <a:pt x="1154" y="10"/>
                    <a:pt x="1163" y="20"/>
                    <a:pt x="1173" y="20"/>
                  </a:cubicBezTo>
                  <a:cubicBezTo>
                    <a:pt x="1192" y="20"/>
                    <a:pt x="1192" y="10"/>
                    <a:pt x="1201" y="10"/>
                  </a:cubicBezTo>
                  <a:cubicBezTo>
                    <a:pt x="1211" y="10"/>
                    <a:pt x="1211" y="10"/>
                    <a:pt x="1221" y="10"/>
                  </a:cubicBezTo>
                  <a:cubicBezTo>
                    <a:pt x="1287" y="20"/>
                    <a:pt x="1287" y="20"/>
                    <a:pt x="1287" y="2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90" name="Freeform 58">
              <a:extLst>
                <a:ext uri="{FF2B5EF4-FFF2-40B4-BE49-F238E27FC236}">
                  <a16:creationId xmlns:a16="http://schemas.microsoft.com/office/drawing/2014/main" id="{5DB5E243-4DA9-4F62-B4C7-C51F34A74243}"/>
                </a:ext>
              </a:extLst>
            </p:cNvPr>
            <p:cNvSpPr>
              <a:spLocks noChangeArrowheads="1"/>
            </p:cNvSpPr>
            <p:nvPr/>
          </p:nvSpPr>
          <p:spPr bwMode="auto">
            <a:xfrm>
              <a:off x="6343701" y="3445842"/>
              <a:ext cx="366508" cy="439968"/>
            </a:xfrm>
            <a:custGeom>
              <a:avLst/>
              <a:gdLst>
                <a:gd name="T0" fmla="*/ 479148 w 1480"/>
                <a:gd name="T1" fmla="*/ 884059 h 1783"/>
                <a:gd name="T2" fmla="*/ 479148 w 1480"/>
                <a:gd name="T3" fmla="*/ 884059 h 1783"/>
                <a:gd name="T4" fmla="*/ 530840 w 1480"/>
                <a:gd name="T5" fmla="*/ 870168 h 1783"/>
                <a:gd name="T6" fmla="*/ 569112 w 1480"/>
                <a:gd name="T7" fmla="*/ 818077 h 1783"/>
                <a:gd name="T8" fmla="*/ 545254 w 1480"/>
                <a:gd name="T9" fmla="*/ 737708 h 1783"/>
                <a:gd name="T10" fmla="*/ 540781 w 1480"/>
                <a:gd name="T11" fmla="*/ 657339 h 1783"/>
                <a:gd name="T12" fmla="*/ 602414 w 1480"/>
                <a:gd name="T13" fmla="*/ 590861 h 1783"/>
                <a:gd name="T14" fmla="*/ 611858 w 1480"/>
                <a:gd name="T15" fmla="*/ 529344 h 1783"/>
                <a:gd name="T16" fmla="*/ 687408 w 1480"/>
                <a:gd name="T17" fmla="*/ 486679 h 1783"/>
                <a:gd name="T18" fmla="*/ 687408 w 1480"/>
                <a:gd name="T19" fmla="*/ 486679 h 1783"/>
                <a:gd name="T20" fmla="*/ 715739 w 1480"/>
                <a:gd name="T21" fmla="*/ 439549 h 1783"/>
                <a:gd name="T22" fmla="*/ 687408 w 1480"/>
                <a:gd name="T23" fmla="*/ 349754 h 1783"/>
                <a:gd name="T24" fmla="*/ 682935 w 1480"/>
                <a:gd name="T25" fmla="*/ 307089 h 1783"/>
                <a:gd name="T26" fmla="*/ 692378 w 1480"/>
                <a:gd name="T27" fmla="*/ 269385 h 1783"/>
                <a:gd name="T28" fmla="*/ 663550 w 1480"/>
                <a:gd name="T29" fmla="*/ 221759 h 1783"/>
                <a:gd name="T30" fmla="*/ 616331 w 1480"/>
                <a:gd name="T31" fmla="*/ 165203 h 1783"/>
                <a:gd name="T32" fmla="*/ 583029 w 1480"/>
                <a:gd name="T33" fmla="*/ 66478 h 1783"/>
                <a:gd name="T34" fmla="*/ 545254 w 1480"/>
                <a:gd name="T35" fmla="*/ 9426 h 1783"/>
                <a:gd name="T36" fmla="*/ 545254 w 1480"/>
                <a:gd name="T37" fmla="*/ 9426 h 1783"/>
                <a:gd name="T38" fmla="*/ 417515 w 1480"/>
                <a:gd name="T39" fmla="*/ 37704 h 1783"/>
                <a:gd name="T40" fmla="*/ 350911 w 1480"/>
                <a:gd name="T41" fmla="*/ 14387 h 1783"/>
                <a:gd name="T42" fmla="*/ 303692 w 1480"/>
                <a:gd name="T43" fmla="*/ 47626 h 1783"/>
                <a:gd name="T44" fmla="*/ 242059 w 1480"/>
                <a:gd name="T45" fmla="*/ 4961 h 1783"/>
                <a:gd name="T46" fmla="*/ 242059 w 1480"/>
                <a:gd name="T47" fmla="*/ 4961 h 1783"/>
                <a:gd name="T48" fmla="*/ 208757 w 1480"/>
                <a:gd name="T49" fmla="*/ 23813 h 1783"/>
                <a:gd name="T50" fmla="*/ 175456 w 1480"/>
                <a:gd name="T51" fmla="*/ 37704 h 1783"/>
                <a:gd name="T52" fmla="*/ 152095 w 1480"/>
                <a:gd name="T53" fmla="*/ 33239 h 1783"/>
                <a:gd name="T54" fmla="*/ 113822 w 1480"/>
                <a:gd name="T55" fmla="*/ 70943 h 1783"/>
                <a:gd name="T56" fmla="*/ 33302 w 1480"/>
                <a:gd name="T57" fmla="*/ 118569 h 1783"/>
                <a:gd name="T58" fmla="*/ 33302 w 1480"/>
                <a:gd name="T59" fmla="*/ 118569 h 1783"/>
                <a:gd name="T60" fmla="*/ 0 w 1480"/>
                <a:gd name="T61" fmla="*/ 155777 h 1783"/>
                <a:gd name="T62" fmla="*/ 0 w 1480"/>
                <a:gd name="T63" fmla="*/ 155777 h 1783"/>
                <a:gd name="T64" fmla="*/ 23858 w 1480"/>
                <a:gd name="T65" fmla="*/ 217294 h 1783"/>
                <a:gd name="T66" fmla="*/ 52189 w 1480"/>
                <a:gd name="T67" fmla="*/ 250533 h 1783"/>
                <a:gd name="T68" fmla="*/ 94935 w 1480"/>
                <a:gd name="T69" fmla="*/ 325941 h 1783"/>
                <a:gd name="T70" fmla="*/ 113822 w 1480"/>
                <a:gd name="T71" fmla="*/ 430123 h 1783"/>
                <a:gd name="T72" fmla="*/ 85491 w 1480"/>
                <a:gd name="T73" fmla="*/ 538770 h 1783"/>
                <a:gd name="T74" fmla="*/ 85491 w 1480"/>
                <a:gd name="T75" fmla="*/ 538770 h 1783"/>
                <a:gd name="T76" fmla="*/ 94935 w 1480"/>
                <a:gd name="T77" fmla="*/ 548196 h 1783"/>
                <a:gd name="T78" fmla="*/ 180426 w 1480"/>
                <a:gd name="T79" fmla="*/ 629061 h 1783"/>
                <a:gd name="T80" fmla="*/ 255976 w 1480"/>
                <a:gd name="T81" fmla="*/ 680656 h 1783"/>
                <a:gd name="T82" fmla="*/ 350911 w 1480"/>
                <a:gd name="T83" fmla="*/ 751599 h 1783"/>
                <a:gd name="T84" fmla="*/ 445846 w 1480"/>
                <a:gd name="T85" fmla="*/ 846355 h 1783"/>
                <a:gd name="T86" fmla="*/ 479148 w 1480"/>
                <a:gd name="T87" fmla="*/ 884059 h 1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0" h="1783">
                  <a:moveTo>
                    <a:pt x="964" y="1782"/>
                  </a:moveTo>
                  <a:lnTo>
                    <a:pt x="964" y="1782"/>
                  </a:lnTo>
                  <a:cubicBezTo>
                    <a:pt x="1068" y="1754"/>
                    <a:pt x="1068" y="1754"/>
                    <a:pt x="1068" y="1754"/>
                  </a:cubicBezTo>
                  <a:cubicBezTo>
                    <a:pt x="1088" y="1744"/>
                    <a:pt x="1135" y="1678"/>
                    <a:pt x="1145" y="1649"/>
                  </a:cubicBezTo>
                  <a:cubicBezTo>
                    <a:pt x="1183" y="1582"/>
                    <a:pt x="1050" y="1563"/>
                    <a:pt x="1097" y="1487"/>
                  </a:cubicBezTo>
                  <a:cubicBezTo>
                    <a:pt x="1126" y="1458"/>
                    <a:pt x="1078" y="1382"/>
                    <a:pt x="1088" y="1325"/>
                  </a:cubicBezTo>
                  <a:cubicBezTo>
                    <a:pt x="1097" y="1220"/>
                    <a:pt x="1278" y="1344"/>
                    <a:pt x="1212" y="1191"/>
                  </a:cubicBezTo>
                  <a:cubicBezTo>
                    <a:pt x="1193" y="1134"/>
                    <a:pt x="1193" y="1105"/>
                    <a:pt x="1231" y="1067"/>
                  </a:cubicBezTo>
                  <a:cubicBezTo>
                    <a:pt x="1269" y="1039"/>
                    <a:pt x="1345" y="1001"/>
                    <a:pt x="1383" y="981"/>
                  </a:cubicBezTo>
                  <a:cubicBezTo>
                    <a:pt x="1412" y="953"/>
                    <a:pt x="1479" y="924"/>
                    <a:pt x="1440" y="886"/>
                  </a:cubicBezTo>
                  <a:cubicBezTo>
                    <a:pt x="1364" y="810"/>
                    <a:pt x="1393" y="800"/>
                    <a:pt x="1383" y="705"/>
                  </a:cubicBezTo>
                  <a:cubicBezTo>
                    <a:pt x="1383" y="676"/>
                    <a:pt x="1374" y="648"/>
                    <a:pt x="1374" y="619"/>
                  </a:cubicBezTo>
                  <a:cubicBezTo>
                    <a:pt x="1364" y="590"/>
                    <a:pt x="1450" y="571"/>
                    <a:pt x="1393" y="543"/>
                  </a:cubicBezTo>
                  <a:cubicBezTo>
                    <a:pt x="1364" y="524"/>
                    <a:pt x="1355" y="486"/>
                    <a:pt x="1335" y="447"/>
                  </a:cubicBezTo>
                  <a:cubicBezTo>
                    <a:pt x="1317" y="400"/>
                    <a:pt x="1269" y="400"/>
                    <a:pt x="1240" y="333"/>
                  </a:cubicBezTo>
                  <a:cubicBezTo>
                    <a:pt x="1212" y="277"/>
                    <a:pt x="1193" y="201"/>
                    <a:pt x="1173" y="134"/>
                  </a:cubicBezTo>
                  <a:cubicBezTo>
                    <a:pt x="1154" y="105"/>
                    <a:pt x="1107" y="57"/>
                    <a:pt x="1097" y="19"/>
                  </a:cubicBezTo>
                  <a:cubicBezTo>
                    <a:pt x="1050" y="57"/>
                    <a:pt x="897" y="96"/>
                    <a:pt x="840" y="76"/>
                  </a:cubicBezTo>
                  <a:cubicBezTo>
                    <a:pt x="792" y="57"/>
                    <a:pt x="763" y="0"/>
                    <a:pt x="706" y="29"/>
                  </a:cubicBezTo>
                  <a:cubicBezTo>
                    <a:pt x="668" y="48"/>
                    <a:pt x="659" y="96"/>
                    <a:pt x="611" y="96"/>
                  </a:cubicBezTo>
                  <a:cubicBezTo>
                    <a:pt x="544" y="96"/>
                    <a:pt x="554" y="29"/>
                    <a:pt x="487" y="10"/>
                  </a:cubicBezTo>
                  <a:cubicBezTo>
                    <a:pt x="420" y="48"/>
                    <a:pt x="420" y="48"/>
                    <a:pt x="420" y="48"/>
                  </a:cubicBezTo>
                  <a:cubicBezTo>
                    <a:pt x="401" y="57"/>
                    <a:pt x="382" y="76"/>
                    <a:pt x="353" y="76"/>
                  </a:cubicBezTo>
                  <a:cubicBezTo>
                    <a:pt x="334" y="76"/>
                    <a:pt x="325" y="67"/>
                    <a:pt x="306" y="67"/>
                  </a:cubicBezTo>
                  <a:cubicBezTo>
                    <a:pt x="277" y="67"/>
                    <a:pt x="239" y="114"/>
                    <a:pt x="229" y="143"/>
                  </a:cubicBezTo>
                  <a:cubicBezTo>
                    <a:pt x="191" y="210"/>
                    <a:pt x="153" y="258"/>
                    <a:pt x="67" y="239"/>
                  </a:cubicBezTo>
                  <a:cubicBezTo>
                    <a:pt x="0" y="314"/>
                    <a:pt x="0" y="314"/>
                    <a:pt x="0" y="314"/>
                  </a:cubicBezTo>
                  <a:cubicBezTo>
                    <a:pt x="20" y="342"/>
                    <a:pt x="20" y="428"/>
                    <a:pt x="48" y="438"/>
                  </a:cubicBezTo>
                  <a:cubicBezTo>
                    <a:pt x="77" y="457"/>
                    <a:pt x="125" y="457"/>
                    <a:pt x="105" y="505"/>
                  </a:cubicBezTo>
                  <a:cubicBezTo>
                    <a:pt x="77" y="600"/>
                    <a:pt x="143" y="590"/>
                    <a:pt x="191" y="657"/>
                  </a:cubicBezTo>
                  <a:cubicBezTo>
                    <a:pt x="229" y="714"/>
                    <a:pt x="220" y="791"/>
                    <a:pt x="229" y="867"/>
                  </a:cubicBezTo>
                  <a:cubicBezTo>
                    <a:pt x="172" y="1086"/>
                    <a:pt x="172" y="1086"/>
                    <a:pt x="172" y="1086"/>
                  </a:cubicBezTo>
                  <a:cubicBezTo>
                    <a:pt x="182" y="1096"/>
                    <a:pt x="182" y="1096"/>
                    <a:pt x="191" y="1105"/>
                  </a:cubicBezTo>
                  <a:cubicBezTo>
                    <a:pt x="267" y="1153"/>
                    <a:pt x="306" y="1239"/>
                    <a:pt x="363" y="1268"/>
                  </a:cubicBezTo>
                  <a:cubicBezTo>
                    <a:pt x="430" y="1315"/>
                    <a:pt x="420" y="1353"/>
                    <a:pt x="515" y="1372"/>
                  </a:cubicBezTo>
                  <a:cubicBezTo>
                    <a:pt x="573" y="1392"/>
                    <a:pt x="649" y="1477"/>
                    <a:pt x="706" y="1515"/>
                  </a:cubicBezTo>
                  <a:cubicBezTo>
                    <a:pt x="773" y="1563"/>
                    <a:pt x="830" y="1649"/>
                    <a:pt x="897" y="1706"/>
                  </a:cubicBezTo>
                  <a:cubicBezTo>
                    <a:pt x="926" y="1744"/>
                    <a:pt x="954" y="1764"/>
                    <a:pt x="964" y="178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1" name="Freeform 59">
              <a:extLst>
                <a:ext uri="{FF2B5EF4-FFF2-40B4-BE49-F238E27FC236}">
                  <a16:creationId xmlns:a16="http://schemas.microsoft.com/office/drawing/2014/main" id="{5C9C29F5-B116-43DF-B13D-7F9A1279D653}"/>
                </a:ext>
              </a:extLst>
            </p:cNvPr>
            <p:cNvSpPr>
              <a:spLocks noChangeArrowheads="1"/>
            </p:cNvSpPr>
            <p:nvPr/>
          </p:nvSpPr>
          <p:spPr bwMode="auto">
            <a:xfrm>
              <a:off x="6056181" y="3518512"/>
              <a:ext cx="344391" cy="247235"/>
            </a:xfrm>
            <a:custGeom>
              <a:avLst/>
              <a:gdLst>
                <a:gd name="T0" fmla="*/ 0 w 1392"/>
                <a:gd name="T1" fmla="*/ 430548 h 1002"/>
                <a:gd name="T2" fmla="*/ 0 w 1392"/>
                <a:gd name="T3" fmla="*/ 430548 h 1002"/>
                <a:gd name="T4" fmla="*/ 4970 w 1392"/>
                <a:gd name="T5" fmla="*/ 359617 h 1002"/>
                <a:gd name="T6" fmla="*/ 52186 w 1392"/>
                <a:gd name="T7" fmla="*/ 283725 h 1002"/>
                <a:gd name="T8" fmla="*/ 76042 w 1392"/>
                <a:gd name="T9" fmla="*/ 146327 h 1002"/>
                <a:gd name="T10" fmla="*/ 156557 w 1392"/>
                <a:gd name="T11" fmla="*/ 99205 h 1002"/>
                <a:gd name="T12" fmla="*/ 232102 w 1392"/>
                <a:gd name="T13" fmla="*/ 70931 h 1002"/>
                <a:gd name="T14" fmla="*/ 369773 w 1392"/>
                <a:gd name="T15" fmla="*/ 89780 h 1002"/>
                <a:gd name="T16" fmla="*/ 463708 w 1392"/>
                <a:gd name="T17" fmla="*/ 61507 h 1002"/>
                <a:gd name="T18" fmla="*/ 520864 w 1392"/>
                <a:gd name="T19" fmla="*/ 0 h 1002"/>
                <a:gd name="T20" fmla="*/ 577522 w 1392"/>
                <a:gd name="T21" fmla="*/ 9424 h 1002"/>
                <a:gd name="T22" fmla="*/ 577522 w 1392"/>
                <a:gd name="T23" fmla="*/ 9424 h 1002"/>
                <a:gd name="T24" fmla="*/ 601379 w 1392"/>
                <a:gd name="T25" fmla="*/ 70931 h 1002"/>
                <a:gd name="T26" fmla="*/ 629708 w 1392"/>
                <a:gd name="T27" fmla="*/ 104165 h 1002"/>
                <a:gd name="T28" fmla="*/ 672451 w 1392"/>
                <a:gd name="T29" fmla="*/ 179560 h 1002"/>
                <a:gd name="T30" fmla="*/ 691337 w 1392"/>
                <a:gd name="T31" fmla="*/ 283725 h 1002"/>
                <a:gd name="T32" fmla="*/ 663008 w 1392"/>
                <a:gd name="T33" fmla="*/ 392354 h 1002"/>
                <a:gd name="T34" fmla="*/ 663008 w 1392"/>
                <a:gd name="T35" fmla="*/ 392354 h 1002"/>
                <a:gd name="T36" fmla="*/ 539750 w 1392"/>
                <a:gd name="T37" fmla="*/ 435012 h 1002"/>
                <a:gd name="T38" fmla="*/ 468678 w 1392"/>
                <a:gd name="T39" fmla="*/ 453861 h 1002"/>
                <a:gd name="T40" fmla="*/ 426432 w 1392"/>
                <a:gd name="T41" fmla="*/ 449397 h 1002"/>
                <a:gd name="T42" fmla="*/ 364803 w 1392"/>
                <a:gd name="T43" fmla="*/ 492055 h 1002"/>
                <a:gd name="T44" fmla="*/ 293731 w 1392"/>
                <a:gd name="T45" fmla="*/ 453861 h 1002"/>
                <a:gd name="T46" fmla="*/ 108845 w 1392"/>
                <a:gd name="T47" fmla="*/ 401779 h 1002"/>
                <a:gd name="T48" fmla="*/ 0 w 1392"/>
                <a:gd name="T49" fmla="*/ 430548 h 10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2" h="1002">
                  <a:moveTo>
                    <a:pt x="0" y="868"/>
                  </a:moveTo>
                  <a:lnTo>
                    <a:pt x="0" y="868"/>
                  </a:lnTo>
                  <a:cubicBezTo>
                    <a:pt x="10" y="725"/>
                    <a:pt x="10" y="725"/>
                    <a:pt x="10" y="725"/>
                  </a:cubicBezTo>
                  <a:cubicBezTo>
                    <a:pt x="48" y="667"/>
                    <a:pt x="57" y="629"/>
                    <a:pt x="105" y="572"/>
                  </a:cubicBezTo>
                  <a:cubicBezTo>
                    <a:pt x="172" y="505"/>
                    <a:pt x="153" y="381"/>
                    <a:pt x="153" y="295"/>
                  </a:cubicBezTo>
                  <a:cubicBezTo>
                    <a:pt x="153" y="191"/>
                    <a:pt x="258" y="267"/>
                    <a:pt x="315" y="200"/>
                  </a:cubicBezTo>
                  <a:cubicBezTo>
                    <a:pt x="372" y="133"/>
                    <a:pt x="400" y="172"/>
                    <a:pt x="467" y="143"/>
                  </a:cubicBezTo>
                  <a:cubicBezTo>
                    <a:pt x="601" y="95"/>
                    <a:pt x="620" y="219"/>
                    <a:pt x="744" y="181"/>
                  </a:cubicBezTo>
                  <a:cubicBezTo>
                    <a:pt x="801" y="172"/>
                    <a:pt x="876" y="162"/>
                    <a:pt x="933" y="124"/>
                  </a:cubicBezTo>
                  <a:cubicBezTo>
                    <a:pt x="981" y="95"/>
                    <a:pt x="1000" y="38"/>
                    <a:pt x="1048" y="0"/>
                  </a:cubicBezTo>
                  <a:cubicBezTo>
                    <a:pt x="1162" y="19"/>
                    <a:pt x="1162" y="19"/>
                    <a:pt x="1162" y="19"/>
                  </a:cubicBezTo>
                  <a:cubicBezTo>
                    <a:pt x="1182" y="47"/>
                    <a:pt x="1182" y="133"/>
                    <a:pt x="1210" y="143"/>
                  </a:cubicBezTo>
                  <a:cubicBezTo>
                    <a:pt x="1239" y="162"/>
                    <a:pt x="1287" y="162"/>
                    <a:pt x="1267" y="210"/>
                  </a:cubicBezTo>
                  <a:cubicBezTo>
                    <a:pt x="1239" y="305"/>
                    <a:pt x="1305" y="295"/>
                    <a:pt x="1353" y="362"/>
                  </a:cubicBezTo>
                  <a:cubicBezTo>
                    <a:pt x="1391" y="419"/>
                    <a:pt x="1382" y="496"/>
                    <a:pt x="1391" y="572"/>
                  </a:cubicBezTo>
                  <a:cubicBezTo>
                    <a:pt x="1334" y="791"/>
                    <a:pt x="1334" y="791"/>
                    <a:pt x="1334" y="791"/>
                  </a:cubicBezTo>
                  <a:cubicBezTo>
                    <a:pt x="1210" y="734"/>
                    <a:pt x="1143" y="896"/>
                    <a:pt x="1086" y="877"/>
                  </a:cubicBezTo>
                  <a:cubicBezTo>
                    <a:pt x="1000" y="848"/>
                    <a:pt x="1000" y="896"/>
                    <a:pt x="943" y="915"/>
                  </a:cubicBezTo>
                  <a:cubicBezTo>
                    <a:pt x="905" y="925"/>
                    <a:pt x="886" y="906"/>
                    <a:pt x="858" y="906"/>
                  </a:cubicBezTo>
                  <a:cubicBezTo>
                    <a:pt x="763" y="906"/>
                    <a:pt x="754" y="925"/>
                    <a:pt x="734" y="992"/>
                  </a:cubicBezTo>
                  <a:cubicBezTo>
                    <a:pt x="706" y="1001"/>
                    <a:pt x="629" y="925"/>
                    <a:pt x="591" y="915"/>
                  </a:cubicBezTo>
                  <a:cubicBezTo>
                    <a:pt x="496" y="858"/>
                    <a:pt x="324" y="801"/>
                    <a:pt x="219" y="810"/>
                  </a:cubicBezTo>
                  <a:cubicBezTo>
                    <a:pt x="172" y="820"/>
                    <a:pt x="67" y="839"/>
                    <a:pt x="0" y="86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2" name="Freeform 60">
              <a:extLst>
                <a:ext uri="{FF2B5EF4-FFF2-40B4-BE49-F238E27FC236}">
                  <a16:creationId xmlns:a16="http://schemas.microsoft.com/office/drawing/2014/main" id="{79878FE8-6E49-4DB3-A4BB-2A095E9A7FDC}"/>
                </a:ext>
              </a:extLst>
            </p:cNvPr>
            <p:cNvSpPr>
              <a:spLocks noChangeArrowheads="1"/>
            </p:cNvSpPr>
            <p:nvPr/>
          </p:nvSpPr>
          <p:spPr bwMode="auto">
            <a:xfrm>
              <a:off x="5985091" y="3328149"/>
              <a:ext cx="375197" cy="437598"/>
            </a:xfrm>
            <a:custGeom>
              <a:avLst/>
              <a:gdLst>
                <a:gd name="T0" fmla="*/ 752639 w 1516"/>
                <a:gd name="T1" fmla="*/ 355246 h 1774"/>
                <a:gd name="T2" fmla="*/ 752639 w 1516"/>
                <a:gd name="T3" fmla="*/ 355246 h 1774"/>
                <a:gd name="T4" fmla="*/ 719354 w 1516"/>
                <a:gd name="T5" fmla="*/ 392457 h 1774"/>
                <a:gd name="T6" fmla="*/ 719354 w 1516"/>
                <a:gd name="T7" fmla="*/ 392457 h 1774"/>
                <a:gd name="T8" fmla="*/ 662720 w 1516"/>
                <a:gd name="T9" fmla="*/ 383030 h 1774"/>
                <a:gd name="T10" fmla="*/ 605589 w 1516"/>
                <a:gd name="T11" fmla="*/ 444553 h 1774"/>
                <a:gd name="T12" fmla="*/ 511695 w 1516"/>
                <a:gd name="T13" fmla="*/ 472834 h 1774"/>
                <a:gd name="T14" fmla="*/ 374084 w 1516"/>
                <a:gd name="T15" fmla="*/ 453980 h 1774"/>
                <a:gd name="T16" fmla="*/ 298572 w 1516"/>
                <a:gd name="T17" fmla="*/ 482261 h 1774"/>
                <a:gd name="T18" fmla="*/ 218091 w 1516"/>
                <a:gd name="T19" fmla="*/ 529396 h 1774"/>
                <a:gd name="T20" fmla="*/ 194245 w 1516"/>
                <a:gd name="T21" fmla="*/ 666830 h 1774"/>
                <a:gd name="T22" fmla="*/ 147050 w 1516"/>
                <a:gd name="T23" fmla="*/ 742742 h 1774"/>
                <a:gd name="T24" fmla="*/ 142082 w 1516"/>
                <a:gd name="T25" fmla="*/ 813691 h 1774"/>
                <a:gd name="T26" fmla="*/ 142082 w 1516"/>
                <a:gd name="T27" fmla="*/ 813691 h 1774"/>
                <a:gd name="T28" fmla="*/ 108797 w 1516"/>
                <a:gd name="T29" fmla="*/ 851399 h 1774"/>
                <a:gd name="T30" fmla="*/ 80480 w 1516"/>
                <a:gd name="T31" fmla="*/ 837011 h 1774"/>
                <a:gd name="T32" fmla="*/ 42724 w 1516"/>
                <a:gd name="T33" fmla="*/ 794838 h 1774"/>
                <a:gd name="T34" fmla="*/ 66073 w 1516"/>
                <a:gd name="T35" fmla="*/ 690645 h 1774"/>
                <a:gd name="T36" fmla="*/ 52163 w 1516"/>
                <a:gd name="T37" fmla="*/ 633588 h 1774"/>
                <a:gd name="T38" fmla="*/ 33285 w 1516"/>
                <a:gd name="T39" fmla="*/ 581492 h 1774"/>
                <a:gd name="T40" fmla="*/ 71041 w 1516"/>
                <a:gd name="T41" fmla="*/ 515503 h 1774"/>
                <a:gd name="T42" fmla="*/ 56634 w 1516"/>
                <a:gd name="T43" fmla="*/ 468369 h 1774"/>
                <a:gd name="T44" fmla="*/ 52163 w 1516"/>
                <a:gd name="T45" fmla="*/ 425700 h 1774"/>
                <a:gd name="T46" fmla="*/ 71041 w 1516"/>
                <a:gd name="T47" fmla="*/ 345323 h 1774"/>
                <a:gd name="T48" fmla="*/ 80480 w 1516"/>
                <a:gd name="T49" fmla="*/ 279334 h 1774"/>
                <a:gd name="T50" fmla="*/ 66073 w 1516"/>
                <a:gd name="T51" fmla="*/ 246092 h 1774"/>
                <a:gd name="T52" fmla="*/ 99358 w 1516"/>
                <a:gd name="T53" fmla="*/ 217811 h 1774"/>
                <a:gd name="T54" fmla="*/ 123204 w 1516"/>
                <a:gd name="T55" fmla="*/ 212850 h 1774"/>
                <a:gd name="T56" fmla="*/ 123204 w 1516"/>
                <a:gd name="T57" fmla="*/ 113619 h 1774"/>
                <a:gd name="T58" fmla="*/ 123204 w 1516"/>
                <a:gd name="T59" fmla="*/ 113619 h 1774"/>
                <a:gd name="T60" fmla="*/ 156489 w 1516"/>
                <a:gd name="T61" fmla="*/ 99727 h 1774"/>
                <a:gd name="T62" fmla="*/ 199213 w 1516"/>
                <a:gd name="T63" fmla="*/ 66485 h 1774"/>
                <a:gd name="T64" fmla="*/ 199213 w 1516"/>
                <a:gd name="T65" fmla="*/ 33242 h 1774"/>
                <a:gd name="T66" fmla="*/ 199213 w 1516"/>
                <a:gd name="T67" fmla="*/ 33242 h 1774"/>
                <a:gd name="T68" fmla="*/ 222563 w 1516"/>
                <a:gd name="T69" fmla="*/ 28281 h 1774"/>
                <a:gd name="T70" fmla="*/ 274726 w 1516"/>
                <a:gd name="T71" fmla="*/ 4962 h 1774"/>
                <a:gd name="T72" fmla="*/ 374084 w 1516"/>
                <a:gd name="T73" fmla="*/ 28281 h 1774"/>
                <a:gd name="T74" fmla="*/ 435686 w 1516"/>
                <a:gd name="T75" fmla="*/ 94765 h 1774"/>
                <a:gd name="T76" fmla="*/ 468971 w 1516"/>
                <a:gd name="T77" fmla="*/ 99727 h 1774"/>
                <a:gd name="T78" fmla="*/ 487849 w 1516"/>
                <a:gd name="T79" fmla="*/ 113619 h 1774"/>
                <a:gd name="T80" fmla="*/ 506727 w 1516"/>
                <a:gd name="T81" fmla="*/ 123046 h 1774"/>
                <a:gd name="T82" fmla="*/ 530573 w 1516"/>
                <a:gd name="T83" fmla="*/ 137434 h 1774"/>
                <a:gd name="T84" fmla="*/ 554419 w 1516"/>
                <a:gd name="T85" fmla="*/ 132473 h 1774"/>
                <a:gd name="T86" fmla="*/ 591679 w 1516"/>
                <a:gd name="T87" fmla="*/ 146861 h 1774"/>
                <a:gd name="T88" fmla="*/ 610557 w 1516"/>
                <a:gd name="T89" fmla="*/ 212850 h 1774"/>
                <a:gd name="T90" fmla="*/ 653281 w 1516"/>
                <a:gd name="T91" fmla="*/ 246092 h 1774"/>
                <a:gd name="T92" fmla="*/ 696005 w 1516"/>
                <a:gd name="T93" fmla="*/ 264946 h 1774"/>
                <a:gd name="T94" fmla="*/ 752639 w 1516"/>
                <a:gd name="T95" fmla="*/ 355246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6" h="1774">
                  <a:moveTo>
                    <a:pt x="1515" y="716"/>
                  </a:moveTo>
                  <a:lnTo>
                    <a:pt x="1515" y="716"/>
                  </a:lnTo>
                  <a:cubicBezTo>
                    <a:pt x="1448" y="791"/>
                    <a:pt x="1448" y="791"/>
                    <a:pt x="1448" y="791"/>
                  </a:cubicBezTo>
                  <a:cubicBezTo>
                    <a:pt x="1334" y="772"/>
                    <a:pt x="1334" y="772"/>
                    <a:pt x="1334" y="772"/>
                  </a:cubicBezTo>
                  <a:cubicBezTo>
                    <a:pt x="1286" y="810"/>
                    <a:pt x="1267" y="867"/>
                    <a:pt x="1219" y="896"/>
                  </a:cubicBezTo>
                  <a:cubicBezTo>
                    <a:pt x="1162" y="934"/>
                    <a:pt x="1087" y="944"/>
                    <a:pt x="1030" y="953"/>
                  </a:cubicBezTo>
                  <a:cubicBezTo>
                    <a:pt x="906" y="991"/>
                    <a:pt x="887" y="867"/>
                    <a:pt x="753" y="915"/>
                  </a:cubicBezTo>
                  <a:cubicBezTo>
                    <a:pt x="686" y="944"/>
                    <a:pt x="658" y="905"/>
                    <a:pt x="601" y="972"/>
                  </a:cubicBezTo>
                  <a:cubicBezTo>
                    <a:pt x="544" y="1039"/>
                    <a:pt x="439" y="963"/>
                    <a:pt x="439" y="1067"/>
                  </a:cubicBezTo>
                  <a:cubicBezTo>
                    <a:pt x="439" y="1153"/>
                    <a:pt x="458" y="1277"/>
                    <a:pt x="391" y="1344"/>
                  </a:cubicBezTo>
                  <a:cubicBezTo>
                    <a:pt x="343" y="1401"/>
                    <a:pt x="334" y="1439"/>
                    <a:pt x="296" y="1497"/>
                  </a:cubicBezTo>
                  <a:cubicBezTo>
                    <a:pt x="286" y="1640"/>
                    <a:pt x="286" y="1640"/>
                    <a:pt x="286" y="1640"/>
                  </a:cubicBezTo>
                  <a:cubicBezTo>
                    <a:pt x="248" y="1659"/>
                    <a:pt x="219" y="1687"/>
                    <a:pt x="219" y="1716"/>
                  </a:cubicBezTo>
                  <a:cubicBezTo>
                    <a:pt x="219" y="1773"/>
                    <a:pt x="162" y="1707"/>
                    <a:pt x="162" y="1687"/>
                  </a:cubicBezTo>
                  <a:cubicBezTo>
                    <a:pt x="162" y="1592"/>
                    <a:pt x="105" y="1649"/>
                    <a:pt x="86" y="1602"/>
                  </a:cubicBezTo>
                  <a:cubicBezTo>
                    <a:pt x="48" y="1516"/>
                    <a:pt x="133" y="1458"/>
                    <a:pt x="133" y="1392"/>
                  </a:cubicBezTo>
                  <a:cubicBezTo>
                    <a:pt x="133" y="1344"/>
                    <a:pt x="114" y="1315"/>
                    <a:pt x="105" y="1277"/>
                  </a:cubicBezTo>
                  <a:cubicBezTo>
                    <a:pt x="95" y="1230"/>
                    <a:pt x="0" y="1191"/>
                    <a:pt x="67" y="1172"/>
                  </a:cubicBezTo>
                  <a:cubicBezTo>
                    <a:pt x="114" y="1144"/>
                    <a:pt x="133" y="1086"/>
                    <a:pt x="143" y="1039"/>
                  </a:cubicBezTo>
                  <a:cubicBezTo>
                    <a:pt x="152" y="982"/>
                    <a:pt x="181" y="963"/>
                    <a:pt x="114" y="944"/>
                  </a:cubicBezTo>
                  <a:cubicBezTo>
                    <a:pt x="76" y="944"/>
                    <a:pt x="95" y="886"/>
                    <a:pt x="105" y="858"/>
                  </a:cubicBezTo>
                  <a:cubicBezTo>
                    <a:pt x="143" y="800"/>
                    <a:pt x="172" y="762"/>
                    <a:pt x="143" y="696"/>
                  </a:cubicBezTo>
                  <a:cubicBezTo>
                    <a:pt x="124" y="639"/>
                    <a:pt x="143" y="611"/>
                    <a:pt x="162" y="563"/>
                  </a:cubicBezTo>
                  <a:cubicBezTo>
                    <a:pt x="172" y="525"/>
                    <a:pt x="124" y="525"/>
                    <a:pt x="133" y="496"/>
                  </a:cubicBezTo>
                  <a:cubicBezTo>
                    <a:pt x="133" y="487"/>
                    <a:pt x="181" y="429"/>
                    <a:pt x="200" y="439"/>
                  </a:cubicBezTo>
                  <a:cubicBezTo>
                    <a:pt x="219" y="439"/>
                    <a:pt x="229" y="458"/>
                    <a:pt x="248" y="429"/>
                  </a:cubicBezTo>
                  <a:cubicBezTo>
                    <a:pt x="277" y="391"/>
                    <a:pt x="248" y="277"/>
                    <a:pt x="248" y="229"/>
                  </a:cubicBezTo>
                  <a:cubicBezTo>
                    <a:pt x="315" y="201"/>
                    <a:pt x="315" y="201"/>
                    <a:pt x="315" y="201"/>
                  </a:cubicBezTo>
                  <a:cubicBezTo>
                    <a:pt x="343" y="191"/>
                    <a:pt x="381" y="153"/>
                    <a:pt x="401" y="134"/>
                  </a:cubicBezTo>
                  <a:cubicBezTo>
                    <a:pt x="410" y="124"/>
                    <a:pt x="401" y="86"/>
                    <a:pt x="401" y="67"/>
                  </a:cubicBezTo>
                  <a:cubicBezTo>
                    <a:pt x="419" y="57"/>
                    <a:pt x="439" y="67"/>
                    <a:pt x="448" y="57"/>
                  </a:cubicBezTo>
                  <a:cubicBezTo>
                    <a:pt x="486" y="39"/>
                    <a:pt x="515" y="10"/>
                    <a:pt x="553" y="10"/>
                  </a:cubicBezTo>
                  <a:cubicBezTo>
                    <a:pt x="582" y="0"/>
                    <a:pt x="744" y="39"/>
                    <a:pt x="753" y="57"/>
                  </a:cubicBezTo>
                  <a:cubicBezTo>
                    <a:pt x="791" y="105"/>
                    <a:pt x="820" y="172"/>
                    <a:pt x="877" y="191"/>
                  </a:cubicBezTo>
                  <a:cubicBezTo>
                    <a:pt x="906" y="220"/>
                    <a:pt x="896" y="210"/>
                    <a:pt x="944" y="201"/>
                  </a:cubicBezTo>
                  <a:cubicBezTo>
                    <a:pt x="973" y="201"/>
                    <a:pt x="973" y="201"/>
                    <a:pt x="982" y="229"/>
                  </a:cubicBezTo>
                  <a:cubicBezTo>
                    <a:pt x="982" y="248"/>
                    <a:pt x="1011" y="248"/>
                    <a:pt x="1020" y="248"/>
                  </a:cubicBezTo>
                  <a:cubicBezTo>
                    <a:pt x="1040" y="258"/>
                    <a:pt x="1058" y="258"/>
                    <a:pt x="1068" y="277"/>
                  </a:cubicBezTo>
                  <a:cubicBezTo>
                    <a:pt x="1097" y="296"/>
                    <a:pt x="1106" y="239"/>
                    <a:pt x="1116" y="267"/>
                  </a:cubicBezTo>
                  <a:cubicBezTo>
                    <a:pt x="1135" y="344"/>
                    <a:pt x="1162" y="248"/>
                    <a:pt x="1191" y="296"/>
                  </a:cubicBezTo>
                  <a:cubicBezTo>
                    <a:pt x="1210" y="334"/>
                    <a:pt x="1210" y="391"/>
                    <a:pt x="1229" y="429"/>
                  </a:cubicBezTo>
                  <a:cubicBezTo>
                    <a:pt x="1258" y="468"/>
                    <a:pt x="1277" y="477"/>
                    <a:pt x="1315" y="496"/>
                  </a:cubicBezTo>
                  <a:cubicBezTo>
                    <a:pt x="1344" y="515"/>
                    <a:pt x="1372" y="515"/>
                    <a:pt x="1401" y="534"/>
                  </a:cubicBezTo>
                  <a:cubicBezTo>
                    <a:pt x="1458" y="582"/>
                    <a:pt x="1477" y="658"/>
                    <a:pt x="1515" y="7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3" name="Freeform 61">
              <a:extLst>
                <a:ext uri="{FF2B5EF4-FFF2-40B4-BE49-F238E27FC236}">
                  <a16:creationId xmlns:a16="http://schemas.microsoft.com/office/drawing/2014/main" id="{64322D05-3694-49FB-967C-4B0C2909B5B4}"/>
                </a:ext>
              </a:extLst>
            </p:cNvPr>
            <p:cNvSpPr>
              <a:spLocks noChangeArrowheads="1"/>
            </p:cNvSpPr>
            <p:nvPr/>
          </p:nvSpPr>
          <p:spPr bwMode="auto">
            <a:xfrm>
              <a:off x="5997730" y="3159902"/>
              <a:ext cx="475513" cy="349131"/>
            </a:xfrm>
            <a:custGeom>
              <a:avLst/>
              <a:gdLst>
                <a:gd name="T0" fmla="*/ 51662 w 1926"/>
                <a:gd name="T1" fmla="*/ 18842 h 1413"/>
                <a:gd name="T2" fmla="*/ 179824 w 1926"/>
                <a:gd name="T3" fmla="*/ 4959 h 1413"/>
                <a:gd name="T4" fmla="*/ 236454 w 1926"/>
                <a:gd name="T5" fmla="*/ 4959 h 1413"/>
                <a:gd name="T6" fmla="*/ 250860 w 1926"/>
                <a:gd name="T7" fmla="*/ 61485 h 1413"/>
                <a:gd name="T8" fmla="*/ 246389 w 1926"/>
                <a:gd name="T9" fmla="*/ 89749 h 1413"/>
                <a:gd name="T10" fmla="*/ 265266 w 1926"/>
                <a:gd name="T11" fmla="*/ 104129 h 1413"/>
                <a:gd name="T12" fmla="*/ 321896 w 1926"/>
                <a:gd name="T13" fmla="*/ 85286 h 1413"/>
                <a:gd name="T14" fmla="*/ 407337 w 1926"/>
                <a:gd name="T15" fmla="*/ 94707 h 1413"/>
                <a:gd name="T16" fmla="*/ 525564 w 1926"/>
                <a:gd name="T17" fmla="*/ 141813 h 1413"/>
                <a:gd name="T18" fmla="*/ 577226 w 1926"/>
                <a:gd name="T19" fmla="*/ 165614 h 1413"/>
                <a:gd name="T20" fmla="*/ 681544 w 1926"/>
                <a:gd name="T21" fmla="*/ 203299 h 1413"/>
                <a:gd name="T22" fmla="*/ 894651 w 1926"/>
                <a:gd name="T23" fmla="*/ 321807 h 1413"/>
                <a:gd name="T24" fmla="*/ 866336 w 1926"/>
                <a:gd name="T25" fmla="*/ 383293 h 1413"/>
                <a:gd name="T26" fmla="*/ 918495 w 1926"/>
                <a:gd name="T27" fmla="*/ 449241 h 1413"/>
                <a:gd name="T28" fmla="*/ 951281 w 1926"/>
                <a:gd name="T29" fmla="*/ 534527 h 1413"/>
                <a:gd name="T30" fmla="*/ 937372 w 1926"/>
                <a:gd name="T31" fmla="*/ 577170 h 1413"/>
                <a:gd name="T32" fmla="*/ 870807 w 1926"/>
                <a:gd name="T33" fmla="*/ 609896 h 1413"/>
                <a:gd name="T34" fmla="*/ 809210 w 1926"/>
                <a:gd name="T35" fmla="*/ 643118 h 1413"/>
                <a:gd name="T36" fmla="*/ 728736 w 1926"/>
                <a:gd name="T37" fmla="*/ 690720 h 1413"/>
                <a:gd name="T38" fmla="*/ 629385 w 1926"/>
                <a:gd name="T39" fmla="*/ 581633 h 1413"/>
                <a:gd name="T40" fmla="*/ 567788 w 1926"/>
                <a:gd name="T41" fmla="*/ 482463 h 1413"/>
                <a:gd name="T42" fmla="*/ 506687 w 1926"/>
                <a:gd name="T43" fmla="*/ 473042 h 1413"/>
                <a:gd name="T44" fmla="*/ 463967 w 1926"/>
                <a:gd name="T45" fmla="*/ 449241 h 1413"/>
                <a:gd name="T46" fmla="*/ 411808 w 1926"/>
                <a:gd name="T47" fmla="*/ 430398 h 1413"/>
                <a:gd name="T48" fmla="*/ 250860 w 1926"/>
                <a:gd name="T49" fmla="*/ 340649 h 1413"/>
                <a:gd name="T50" fmla="*/ 175354 w 1926"/>
                <a:gd name="T51" fmla="*/ 368913 h 1413"/>
                <a:gd name="T52" fmla="*/ 175354 w 1926"/>
                <a:gd name="T53" fmla="*/ 402135 h 1413"/>
                <a:gd name="T54" fmla="*/ 99350 w 1926"/>
                <a:gd name="T55" fmla="*/ 449241 h 1413"/>
                <a:gd name="T56" fmla="*/ 47191 w 1926"/>
                <a:gd name="T57" fmla="*/ 449241 h 1413"/>
                <a:gd name="T58" fmla="*/ 13909 w 1926"/>
                <a:gd name="T59" fmla="*/ 435357 h 1413"/>
                <a:gd name="T60" fmla="*/ 18877 w 1926"/>
                <a:gd name="T61" fmla="*/ 383293 h 1413"/>
                <a:gd name="T62" fmla="*/ 42224 w 1926"/>
                <a:gd name="T63" fmla="*/ 359492 h 1413"/>
                <a:gd name="T64" fmla="*/ 71036 w 1926"/>
                <a:gd name="T65" fmla="*/ 316849 h 1413"/>
                <a:gd name="T66" fmla="*/ 80474 w 1926"/>
                <a:gd name="T67" fmla="*/ 274205 h 1413"/>
                <a:gd name="T68" fmla="*/ 4471 w 1926"/>
                <a:gd name="T69" fmla="*/ 241479 h 1413"/>
                <a:gd name="T70" fmla="*/ 0 w 1926"/>
                <a:gd name="T71" fmla="*/ 241479 h 1413"/>
                <a:gd name="T72" fmla="*/ 37753 w 1926"/>
                <a:gd name="T73" fmla="*/ 170573 h 1413"/>
                <a:gd name="T74" fmla="*/ 42224 w 1926"/>
                <a:gd name="T75" fmla="*/ 75865 h 1413"/>
                <a:gd name="T76" fmla="*/ 51662 w 1926"/>
                <a:gd name="T77" fmla="*/ 28759 h 1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26" h="1413">
                  <a:moveTo>
                    <a:pt x="104" y="38"/>
                  </a:moveTo>
                  <a:lnTo>
                    <a:pt x="104" y="38"/>
                  </a:lnTo>
                  <a:cubicBezTo>
                    <a:pt x="143" y="29"/>
                    <a:pt x="181" y="19"/>
                    <a:pt x="219" y="19"/>
                  </a:cubicBezTo>
                  <a:cubicBezTo>
                    <a:pt x="362" y="10"/>
                    <a:pt x="362" y="10"/>
                    <a:pt x="362" y="10"/>
                  </a:cubicBezTo>
                  <a:cubicBezTo>
                    <a:pt x="400" y="0"/>
                    <a:pt x="438" y="10"/>
                    <a:pt x="476" y="10"/>
                  </a:cubicBezTo>
                  <a:cubicBezTo>
                    <a:pt x="486" y="38"/>
                    <a:pt x="505" y="38"/>
                    <a:pt x="505" y="67"/>
                  </a:cubicBezTo>
                  <a:cubicBezTo>
                    <a:pt x="505" y="76"/>
                    <a:pt x="496" y="115"/>
                    <a:pt x="505" y="124"/>
                  </a:cubicBezTo>
                  <a:cubicBezTo>
                    <a:pt x="524" y="134"/>
                    <a:pt x="515" y="143"/>
                    <a:pt x="496" y="153"/>
                  </a:cubicBezTo>
                  <a:cubicBezTo>
                    <a:pt x="486" y="162"/>
                    <a:pt x="486" y="172"/>
                    <a:pt x="496" y="181"/>
                  </a:cubicBezTo>
                  <a:cubicBezTo>
                    <a:pt x="496" y="191"/>
                    <a:pt x="505" y="191"/>
                    <a:pt x="505" y="200"/>
                  </a:cubicBezTo>
                  <a:cubicBezTo>
                    <a:pt x="486" y="229"/>
                    <a:pt x="524" y="210"/>
                    <a:pt x="534" y="210"/>
                  </a:cubicBezTo>
                  <a:cubicBezTo>
                    <a:pt x="553" y="191"/>
                    <a:pt x="581" y="181"/>
                    <a:pt x="600" y="172"/>
                  </a:cubicBezTo>
                  <a:cubicBezTo>
                    <a:pt x="620" y="172"/>
                    <a:pt x="638" y="153"/>
                    <a:pt x="648" y="172"/>
                  </a:cubicBezTo>
                  <a:cubicBezTo>
                    <a:pt x="677" y="200"/>
                    <a:pt x="705" y="181"/>
                    <a:pt x="743" y="181"/>
                  </a:cubicBezTo>
                  <a:cubicBezTo>
                    <a:pt x="772" y="181"/>
                    <a:pt x="791" y="191"/>
                    <a:pt x="820" y="191"/>
                  </a:cubicBezTo>
                  <a:cubicBezTo>
                    <a:pt x="867" y="191"/>
                    <a:pt x="887" y="239"/>
                    <a:pt x="934" y="248"/>
                  </a:cubicBezTo>
                  <a:cubicBezTo>
                    <a:pt x="972" y="258"/>
                    <a:pt x="1020" y="267"/>
                    <a:pt x="1058" y="286"/>
                  </a:cubicBezTo>
                  <a:cubicBezTo>
                    <a:pt x="1077" y="296"/>
                    <a:pt x="1087" y="315"/>
                    <a:pt x="1096" y="325"/>
                  </a:cubicBezTo>
                  <a:cubicBezTo>
                    <a:pt x="1114" y="334"/>
                    <a:pt x="1153" y="315"/>
                    <a:pt x="1162" y="334"/>
                  </a:cubicBezTo>
                  <a:cubicBezTo>
                    <a:pt x="1181" y="344"/>
                    <a:pt x="1200" y="372"/>
                    <a:pt x="1219" y="382"/>
                  </a:cubicBezTo>
                  <a:cubicBezTo>
                    <a:pt x="1258" y="439"/>
                    <a:pt x="1324" y="429"/>
                    <a:pt x="1372" y="410"/>
                  </a:cubicBezTo>
                  <a:cubicBezTo>
                    <a:pt x="1477" y="362"/>
                    <a:pt x="1534" y="372"/>
                    <a:pt x="1591" y="467"/>
                  </a:cubicBezTo>
                  <a:cubicBezTo>
                    <a:pt x="1639" y="544"/>
                    <a:pt x="1725" y="601"/>
                    <a:pt x="1801" y="649"/>
                  </a:cubicBezTo>
                  <a:cubicBezTo>
                    <a:pt x="1782" y="687"/>
                    <a:pt x="1744" y="725"/>
                    <a:pt x="1744" y="773"/>
                  </a:cubicBezTo>
                  <a:cubicBezTo>
                    <a:pt x="1734" y="821"/>
                    <a:pt x="1753" y="839"/>
                    <a:pt x="1801" y="849"/>
                  </a:cubicBezTo>
                  <a:cubicBezTo>
                    <a:pt x="1839" y="859"/>
                    <a:pt x="1839" y="868"/>
                    <a:pt x="1849" y="906"/>
                  </a:cubicBezTo>
                  <a:cubicBezTo>
                    <a:pt x="1858" y="925"/>
                    <a:pt x="1868" y="944"/>
                    <a:pt x="1877" y="973"/>
                  </a:cubicBezTo>
                  <a:cubicBezTo>
                    <a:pt x="1896" y="1001"/>
                    <a:pt x="1925" y="1030"/>
                    <a:pt x="1915" y="1078"/>
                  </a:cubicBezTo>
                  <a:cubicBezTo>
                    <a:pt x="1906" y="1106"/>
                    <a:pt x="1877" y="1135"/>
                    <a:pt x="1887" y="1164"/>
                  </a:cubicBezTo>
                  <a:cubicBezTo>
                    <a:pt x="1820" y="1202"/>
                    <a:pt x="1820" y="1202"/>
                    <a:pt x="1820" y="1202"/>
                  </a:cubicBezTo>
                  <a:cubicBezTo>
                    <a:pt x="1801" y="1211"/>
                    <a:pt x="1782" y="1230"/>
                    <a:pt x="1753" y="1230"/>
                  </a:cubicBezTo>
                  <a:cubicBezTo>
                    <a:pt x="1734" y="1230"/>
                    <a:pt x="1725" y="1221"/>
                    <a:pt x="1706" y="1221"/>
                  </a:cubicBezTo>
                  <a:cubicBezTo>
                    <a:pt x="1677" y="1221"/>
                    <a:pt x="1639" y="1268"/>
                    <a:pt x="1629" y="1297"/>
                  </a:cubicBezTo>
                  <a:cubicBezTo>
                    <a:pt x="1591" y="1364"/>
                    <a:pt x="1553" y="1412"/>
                    <a:pt x="1467" y="1393"/>
                  </a:cubicBezTo>
                  <a:cubicBezTo>
                    <a:pt x="1429" y="1335"/>
                    <a:pt x="1410" y="1259"/>
                    <a:pt x="1353" y="1211"/>
                  </a:cubicBezTo>
                  <a:cubicBezTo>
                    <a:pt x="1324" y="1192"/>
                    <a:pt x="1296" y="1192"/>
                    <a:pt x="1267" y="1173"/>
                  </a:cubicBezTo>
                  <a:cubicBezTo>
                    <a:pt x="1229" y="1154"/>
                    <a:pt x="1210" y="1145"/>
                    <a:pt x="1181" y="1106"/>
                  </a:cubicBezTo>
                  <a:cubicBezTo>
                    <a:pt x="1162" y="1068"/>
                    <a:pt x="1162" y="1011"/>
                    <a:pt x="1143" y="973"/>
                  </a:cubicBezTo>
                  <a:cubicBezTo>
                    <a:pt x="1114" y="925"/>
                    <a:pt x="1087" y="1021"/>
                    <a:pt x="1068" y="944"/>
                  </a:cubicBezTo>
                  <a:cubicBezTo>
                    <a:pt x="1058" y="916"/>
                    <a:pt x="1049" y="973"/>
                    <a:pt x="1020" y="954"/>
                  </a:cubicBezTo>
                  <a:cubicBezTo>
                    <a:pt x="1010" y="935"/>
                    <a:pt x="992" y="935"/>
                    <a:pt x="972" y="925"/>
                  </a:cubicBezTo>
                  <a:cubicBezTo>
                    <a:pt x="963" y="925"/>
                    <a:pt x="934" y="925"/>
                    <a:pt x="934" y="906"/>
                  </a:cubicBezTo>
                  <a:cubicBezTo>
                    <a:pt x="925" y="878"/>
                    <a:pt x="925" y="878"/>
                    <a:pt x="896" y="878"/>
                  </a:cubicBezTo>
                  <a:cubicBezTo>
                    <a:pt x="848" y="887"/>
                    <a:pt x="858" y="897"/>
                    <a:pt x="829" y="868"/>
                  </a:cubicBezTo>
                  <a:cubicBezTo>
                    <a:pt x="772" y="849"/>
                    <a:pt x="743" y="782"/>
                    <a:pt x="705" y="734"/>
                  </a:cubicBezTo>
                  <a:cubicBezTo>
                    <a:pt x="696" y="716"/>
                    <a:pt x="534" y="677"/>
                    <a:pt x="505" y="687"/>
                  </a:cubicBezTo>
                  <a:cubicBezTo>
                    <a:pt x="467" y="687"/>
                    <a:pt x="438" y="716"/>
                    <a:pt x="400" y="734"/>
                  </a:cubicBezTo>
                  <a:cubicBezTo>
                    <a:pt x="391" y="744"/>
                    <a:pt x="371" y="734"/>
                    <a:pt x="353" y="744"/>
                  </a:cubicBezTo>
                  <a:cubicBezTo>
                    <a:pt x="353" y="763"/>
                    <a:pt x="362" y="801"/>
                    <a:pt x="353" y="811"/>
                  </a:cubicBezTo>
                  <a:cubicBezTo>
                    <a:pt x="333" y="830"/>
                    <a:pt x="295" y="868"/>
                    <a:pt x="267" y="878"/>
                  </a:cubicBezTo>
                  <a:cubicBezTo>
                    <a:pt x="200" y="906"/>
                    <a:pt x="200" y="906"/>
                    <a:pt x="200" y="906"/>
                  </a:cubicBezTo>
                  <a:cubicBezTo>
                    <a:pt x="171" y="906"/>
                    <a:pt x="133" y="906"/>
                    <a:pt x="95" y="906"/>
                  </a:cubicBezTo>
                  <a:cubicBezTo>
                    <a:pt x="76" y="897"/>
                    <a:pt x="47" y="887"/>
                    <a:pt x="28" y="878"/>
                  </a:cubicBezTo>
                  <a:cubicBezTo>
                    <a:pt x="28" y="868"/>
                    <a:pt x="38" y="839"/>
                    <a:pt x="38" y="821"/>
                  </a:cubicBezTo>
                  <a:cubicBezTo>
                    <a:pt x="38" y="811"/>
                    <a:pt x="28" y="782"/>
                    <a:pt x="38" y="773"/>
                  </a:cubicBezTo>
                  <a:cubicBezTo>
                    <a:pt x="47" y="763"/>
                    <a:pt x="47" y="754"/>
                    <a:pt x="57" y="734"/>
                  </a:cubicBezTo>
                  <a:cubicBezTo>
                    <a:pt x="57" y="725"/>
                    <a:pt x="66" y="725"/>
                    <a:pt x="85" y="725"/>
                  </a:cubicBezTo>
                  <a:cubicBezTo>
                    <a:pt x="124" y="696"/>
                    <a:pt x="76" y="696"/>
                    <a:pt x="85" y="677"/>
                  </a:cubicBezTo>
                  <a:cubicBezTo>
                    <a:pt x="95" y="658"/>
                    <a:pt x="133" y="658"/>
                    <a:pt x="143" y="639"/>
                  </a:cubicBezTo>
                  <a:cubicBezTo>
                    <a:pt x="152" y="630"/>
                    <a:pt x="171" y="611"/>
                    <a:pt x="181" y="601"/>
                  </a:cubicBezTo>
                  <a:cubicBezTo>
                    <a:pt x="200" y="572"/>
                    <a:pt x="162" y="582"/>
                    <a:pt x="162" y="553"/>
                  </a:cubicBezTo>
                  <a:cubicBezTo>
                    <a:pt x="162" y="544"/>
                    <a:pt x="162" y="544"/>
                    <a:pt x="143" y="534"/>
                  </a:cubicBezTo>
                  <a:cubicBezTo>
                    <a:pt x="104" y="515"/>
                    <a:pt x="57" y="506"/>
                    <a:pt x="9" y="487"/>
                  </a:cubicBezTo>
                  <a:lnTo>
                    <a:pt x="0" y="487"/>
                  </a:lnTo>
                  <a:cubicBezTo>
                    <a:pt x="19" y="467"/>
                    <a:pt x="28" y="429"/>
                    <a:pt x="38" y="401"/>
                  </a:cubicBezTo>
                  <a:cubicBezTo>
                    <a:pt x="47" y="382"/>
                    <a:pt x="66" y="362"/>
                    <a:pt x="76" y="344"/>
                  </a:cubicBezTo>
                  <a:cubicBezTo>
                    <a:pt x="95" y="325"/>
                    <a:pt x="162" y="305"/>
                    <a:pt x="114" y="267"/>
                  </a:cubicBezTo>
                  <a:cubicBezTo>
                    <a:pt x="76" y="239"/>
                    <a:pt x="76" y="200"/>
                    <a:pt x="85" y="153"/>
                  </a:cubicBezTo>
                  <a:cubicBezTo>
                    <a:pt x="104" y="58"/>
                    <a:pt x="104" y="58"/>
                    <a:pt x="104" y="58"/>
                  </a:cubicBezTo>
                  <a:cubicBezTo>
                    <a:pt x="104" y="38"/>
                    <a:pt x="104" y="38"/>
                    <a:pt x="10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4" name="Freeform 62">
              <a:extLst>
                <a:ext uri="{FF2B5EF4-FFF2-40B4-BE49-F238E27FC236}">
                  <a16:creationId xmlns:a16="http://schemas.microsoft.com/office/drawing/2014/main" id="{219F0731-2CD9-49FD-9131-6127A5F72573}"/>
                </a:ext>
              </a:extLst>
            </p:cNvPr>
            <p:cNvSpPr>
              <a:spLocks noChangeArrowheads="1"/>
            </p:cNvSpPr>
            <p:nvPr/>
          </p:nvSpPr>
          <p:spPr bwMode="auto">
            <a:xfrm>
              <a:off x="6425849" y="3070645"/>
              <a:ext cx="451816" cy="398893"/>
            </a:xfrm>
            <a:custGeom>
              <a:avLst/>
              <a:gdLst>
                <a:gd name="T0" fmla="*/ 189453 w 1832"/>
                <a:gd name="T1" fmla="*/ 42726 h 1613"/>
                <a:gd name="T2" fmla="*/ 189453 w 1832"/>
                <a:gd name="T3" fmla="*/ 42726 h 1613"/>
                <a:gd name="T4" fmla="*/ 161184 w 1832"/>
                <a:gd name="T5" fmla="*/ 84954 h 1613"/>
                <a:gd name="T6" fmla="*/ 151265 w 1832"/>
                <a:gd name="T7" fmla="*/ 123209 h 1613"/>
                <a:gd name="T8" fmla="*/ 52075 w 1832"/>
                <a:gd name="T9" fmla="*/ 146559 h 1613"/>
                <a:gd name="T10" fmla="*/ 57034 w 1832"/>
                <a:gd name="T11" fmla="*/ 198724 h 1613"/>
                <a:gd name="T12" fmla="*/ 18846 w 1832"/>
                <a:gd name="T13" fmla="*/ 241450 h 1613"/>
                <a:gd name="T14" fmla="*/ 52075 w 1832"/>
                <a:gd name="T15" fmla="*/ 331372 h 1613"/>
                <a:gd name="T16" fmla="*/ 57034 w 1832"/>
                <a:gd name="T17" fmla="*/ 445141 h 1613"/>
                <a:gd name="T18" fmla="*/ 33229 w 1832"/>
                <a:gd name="T19" fmla="*/ 502275 h 1613"/>
                <a:gd name="T20" fmla="*/ 33229 w 1832"/>
                <a:gd name="T21" fmla="*/ 502275 h 1613"/>
                <a:gd name="T22" fmla="*/ 4960 w 1832"/>
                <a:gd name="T23" fmla="*/ 563879 h 1613"/>
                <a:gd name="T24" fmla="*/ 33229 w 1832"/>
                <a:gd name="T25" fmla="*/ 601637 h 1613"/>
                <a:gd name="T26" fmla="*/ 57034 w 1832"/>
                <a:gd name="T27" fmla="*/ 629955 h 1613"/>
                <a:gd name="T28" fmla="*/ 70921 w 1832"/>
                <a:gd name="T29" fmla="*/ 663241 h 1613"/>
                <a:gd name="T30" fmla="*/ 89767 w 1832"/>
                <a:gd name="T31" fmla="*/ 715406 h 1613"/>
                <a:gd name="T32" fmla="*/ 75880 w 1832"/>
                <a:gd name="T33" fmla="*/ 758132 h 1613"/>
                <a:gd name="T34" fmla="*/ 75880 w 1832"/>
                <a:gd name="T35" fmla="*/ 758132 h 1613"/>
                <a:gd name="T36" fmla="*/ 137378 w 1832"/>
                <a:gd name="T37" fmla="*/ 800857 h 1613"/>
                <a:gd name="T38" fmla="*/ 184494 w 1832"/>
                <a:gd name="T39" fmla="*/ 767571 h 1613"/>
                <a:gd name="T40" fmla="*/ 250951 w 1832"/>
                <a:gd name="T41" fmla="*/ 790921 h 1613"/>
                <a:gd name="T42" fmla="*/ 378410 w 1832"/>
                <a:gd name="T43" fmla="*/ 762603 h 1613"/>
                <a:gd name="T44" fmla="*/ 378410 w 1832"/>
                <a:gd name="T45" fmla="*/ 762603 h 1613"/>
                <a:gd name="T46" fmla="*/ 383370 w 1832"/>
                <a:gd name="T47" fmla="*/ 753163 h 1613"/>
                <a:gd name="T48" fmla="*/ 406679 w 1832"/>
                <a:gd name="T49" fmla="*/ 601637 h 1613"/>
                <a:gd name="T50" fmla="*/ 581750 w 1832"/>
                <a:gd name="T51" fmla="*/ 525625 h 1613"/>
                <a:gd name="T52" fmla="*/ 600596 w 1832"/>
                <a:gd name="T53" fmla="*/ 416823 h 1613"/>
                <a:gd name="T54" fmla="*/ 714168 w 1832"/>
                <a:gd name="T55" fmla="*/ 345780 h 1613"/>
                <a:gd name="T56" fmla="*/ 775666 w 1832"/>
                <a:gd name="T57" fmla="*/ 208660 h 1613"/>
                <a:gd name="T58" fmla="*/ 818318 w 1832"/>
                <a:gd name="T59" fmla="*/ 170406 h 1613"/>
                <a:gd name="T60" fmla="*/ 870393 w 1832"/>
                <a:gd name="T61" fmla="*/ 118241 h 1613"/>
                <a:gd name="T62" fmla="*/ 889239 w 1832"/>
                <a:gd name="T63" fmla="*/ 61604 h 1613"/>
                <a:gd name="T64" fmla="*/ 893702 w 1832"/>
                <a:gd name="T65" fmla="*/ 0 h 1613"/>
                <a:gd name="T66" fmla="*/ 893702 w 1832"/>
                <a:gd name="T67" fmla="*/ 0 h 1613"/>
                <a:gd name="T68" fmla="*/ 794512 w 1832"/>
                <a:gd name="T69" fmla="*/ 23847 h 1613"/>
                <a:gd name="T70" fmla="*/ 685899 w 1832"/>
                <a:gd name="T71" fmla="*/ 42726 h 1613"/>
                <a:gd name="T72" fmla="*/ 614978 w 1832"/>
                <a:gd name="T73" fmla="*/ 18879 h 1613"/>
                <a:gd name="T74" fmla="*/ 515788 w 1832"/>
                <a:gd name="T75" fmla="*/ 52165 h 1613"/>
                <a:gd name="T76" fmla="*/ 463714 w 1832"/>
                <a:gd name="T77" fmla="*/ 32789 h 1613"/>
                <a:gd name="T78" fmla="*/ 463714 w 1832"/>
                <a:gd name="T79" fmla="*/ 32789 h 1613"/>
                <a:gd name="T80" fmla="*/ 426021 w 1832"/>
                <a:gd name="T81" fmla="*/ 32789 h 1613"/>
                <a:gd name="T82" fmla="*/ 373947 w 1832"/>
                <a:gd name="T83" fmla="*/ 52165 h 1613"/>
                <a:gd name="T84" fmla="*/ 316912 w 1832"/>
                <a:gd name="T85" fmla="*/ 47197 h 1613"/>
                <a:gd name="T86" fmla="*/ 245991 w 1832"/>
                <a:gd name="T87" fmla="*/ 32789 h 1613"/>
                <a:gd name="T88" fmla="*/ 189453 w 1832"/>
                <a:gd name="T89" fmla="*/ 42726 h 1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2" h="1613">
                  <a:moveTo>
                    <a:pt x="382" y="86"/>
                  </a:moveTo>
                  <a:lnTo>
                    <a:pt x="382" y="86"/>
                  </a:lnTo>
                  <a:cubicBezTo>
                    <a:pt x="372" y="105"/>
                    <a:pt x="325" y="162"/>
                    <a:pt x="325" y="171"/>
                  </a:cubicBezTo>
                  <a:cubicBezTo>
                    <a:pt x="325" y="210"/>
                    <a:pt x="344" y="238"/>
                    <a:pt x="305" y="248"/>
                  </a:cubicBezTo>
                  <a:cubicBezTo>
                    <a:pt x="248" y="267"/>
                    <a:pt x="153" y="267"/>
                    <a:pt x="105" y="295"/>
                  </a:cubicBezTo>
                  <a:cubicBezTo>
                    <a:pt x="38" y="324"/>
                    <a:pt x="143" y="353"/>
                    <a:pt x="115" y="400"/>
                  </a:cubicBezTo>
                  <a:cubicBezTo>
                    <a:pt x="86" y="429"/>
                    <a:pt x="58" y="438"/>
                    <a:pt x="38" y="486"/>
                  </a:cubicBezTo>
                  <a:cubicBezTo>
                    <a:pt x="19" y="543"/>
                    <a:pt x="86" y="620"/>
                    <a:pt x="105" y="667"/>
                  </a:cubicBezTo>
                  <a:cubicBezTo>
                    <a:pt x="124" y="744"/>
                    <a:pt x="115" y="820"/>
                    <a:pt x="115" y="896"/>
                  </a:cubicBezTo>
                  <a:cubicBezTo>
                    <a:pt x="67" y="1011"/>
                    <a:pt x="67" y="1011"/>
                    <a:pt x="67" y="1011"/>
                  </a:cubicBezTo>
                  <a:cubicBezTo>
                    <a:pt x="48" y="1049"/>
                    <a:pt x="10" y="1087"/>
                    <a:pt x="10" y="1135"/>
                  </a:cubicBezTo>
                  <a:cubicBezTo>
                    <a:pt x="0" y="1183"/>
                    <a:pt x="19" y="1201"/>
                    <a:pt x="67" y="1211"/>
                  </a:cubicBezTo>
                  <a:cubicBezTo>
                    <a:pt x="105" y="1221"/>
                    <a:pt x="105" y="1230"/>
                    <a:pt x="115" y="1268"/>
                  </a:cubicBezTo>
                  <a:cubicBezTo>
                    <a:pt x="124" y="1287"/>
                    <a:pt x="134" y="1306"/>
                    <a:pt x="143" y="1335"/>
                  </a:cubicBezTo>
                  <a:cubicBezTo>
                    <a:pt x="162" y="1363"/>
                    <a:pt x="191" y="1392"/>
                    <a:pt x="181" y="1440"/>
                  </a:cubicBezTo>
                  <a:cubicBezTo>
                    <a:pt x="172" y="1468"/>
                    <a:pt x="143" y="1497"/>
                    <a:pt x="153" y="1526"/>
                  </a:cubicBezTo>
                  <a:cubicBezTo>
                    <a:pt x="220" y="1545"/>
                    <a:pt x="210" y="1612"/>
                    <a:pt x="277" y="1612"/>
                  </a:cubicBezTo>
                  <a:cubicBezTo>
                    <a:pt x="325" y="1612"/>
                    <a:pt x="334" y="1564"/>
                    <a:pt x="372" y="1545"/>
                  </a:cubicBezTo>
                  <a:cubicBezTo>
                    <a:pt x="429" y="1516"/>
                    <a:pt x="458" y="1573"/>
                    <a:pt x="506" y="1592"/>
                  </a:cubicBezTo>
                  <a:cubicBezTo>
                    <a:pt x="563" y="1612"/>
                    <a:pt x="716" y="1573"/>
                    <a:pt x="763" y="1535"/>
                  </a:cubicBezTo>
                  <a:cubicBezTo>
                    <a:pt x="763" y="1535"/>
                    <a:pt x="773" y="1526"/>
                    <a:pt x="773" y="1516"/>
                  </a:cubicBezTo>
                  <a:cubicBezTo>
                    <a:pt x="820" y="1450"/>
                    <a:pt x="868" y="1287"/>
                    <a:pt x="820" y="1211"/>
                  </a:cubicBezTo>
                  <a:cubicBezTo>
                    <a:pt x="687" y="925"/>
                    <a:pt x="1097" y="1230"/>
                    <a:pt x="1173" y="1058"/>
                  </a:cubicBezTo>
                  <a:cubicBezTo>
                    <a:pt x="1211" y="982"/>
                    <a:pt x="1087" y="906"/>
                    <a:pt x="1211" y="839"/>
                  </a:cubicBezTo>
                  <a:cubicBezTo>
                    <a:pt x="1297" y="782"/>
                    <a:pt x="1393" y="829"/>
                    <a:pt x="1440" y="696"/>
                  </a:cubicBezTo>
                  <a:cubicBezTo>
                    <a:pt x="1488" y="610"/>
                    <a:pt x="1497" y="496"/>
                    <a:pt x="1564" y="420"/>
                  </a:cubicBezTo>
                  <a:cubicBezTo>
                    <a:pt x="1583" y="391"/>
                    <a:pt x="1612" y="362"/>
                    <a:pt x="1650" y="343"/>
                  </a:cubicBezTo>
                  <a:cubicBezTo>
                    <a:pt x="1726" y="305"/>
                    <a:pt x="1745" y="334"/>
                    <a:pt x="1755" y="238"/>
                  </a:cubicBezTo>
                  <a:cubicBezTo>
                    <a:pt x="1764" y="181"/>
                    <a:pt x="1745" y="181"/>
                    <a:pt x="1793" y="124"/>
                  </a:cubicBezTo>
                  <a:cubicBezTo>
                    <a:pt x="1831" y="86"/>
                    <a:pt x="1802" y="28"/>
                    <a:pt x="1802" y="0"/>
                  </a:cubicBezTo>
                  <a:cubicBezTo>
                    <a:pt x="1726" y="0"/>
                    <a:pt x="1698" y="66"/>
                    <a:pt x="1602" y="48"/>
                  </a:cubicBezTo>
                  <a:cubicBezTo>
                    <a:pt x="1526" y="28"/>
                    <a:pt x="1478" y="124"/>
                    <a:pt x="1383" y="86"/>
                  </a:cubicBezTo>
                  <a:cubicBezTo>
                    <a:pt x="1335" y="66"/>
                    <a:pt x="1297" y="38"/>
                    <a:pt x="1240" y="38"/>
                  </a:cubicBezTo>
                  <a:cubicBezTo>
                    <a:pt x="1173" y="48"/>
                    <a:pt x="1106" y="114"/>
                    <a:pt x="1040" y="105"/>
                  </a:cubicBezTo>
                  <a:cubicBezTo>
                    <a:pt x="1001" y="105"/>
                    <a:pt x="963" y="76"/>
                    <a:pt x="935" y="66"/>
                  </a:cubicBezTo>
                  <a:cubicBezTo>
                    <a:pt x="859" y="66"/>
                    <a:pt x="859" y="66"/>
                    <a:pt x="859" y="66"/>
                  </a:cubicBezTo>
                  <a:cubicBezTo>
                    <a:pt x="820" y="66"/>
                    <a:pt x="782" y="95"/>
                    <a:pt x="754" y="105"/>
                  </a:cubicBezTo>
                  <a:cubicBezTo>
                    <a:pt x="716" y="124"/>
                    <a:pt x="677" y="114"/>
                    <a:pt x="639" y="95"/>
                  </a:cubicBezTo>
                  <a:cubicBezTo>
                    <a:pt x="592" y="86"/>
                    <a:pt x="534" y="9"/>
                    <a:pt x="496" y="66"/>
                  </a:cubicBezTo>
                  <a:cubicBezTo>
                    <a:pt x="467" y="114"/>
                    <a:pt x="429" y="86"/>
                    <a:pt x="382" y="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5" name="Freeform 63">
              <a:extLst>
                <a:ext uri="{FF2B5EF4-FFF2-40B4-BE49-F238E27FC236}">
                  <a16:creationId xmlns:a16="http://schemas.microsoft.com/office/drawing/2014/main" id="{ED7894F9-0810-4E9A-B847-DBD826C7B3A0}"/>
                </a:ext>
              </a:extLst>
            </p:cNvPr>
            <p:cNvSpPr>
              <a:spLocks noChangeArrowheads="1"/>
            </p:cNvSpPr>
            <p:nvPr/>
          </p:nvSpPr>
          <p:spPr bwMode="auto">
            <a:xfrm>
              <a:off x="6581457" y="3688338"/>
              <a:ext cx="279621" cy="518956"/>
            </a:xfrm>
            <a:custGeom>
              <a:avLst/>
              <a:gdLst>
                <a:gd name="T0" fmla="*/ 122943 w 1135"/>
                <a:gd name="T1" fmla="*/ 653918 h 2099"/>
                <a:gd name="T2" fmla="*/ 122943 w 1135"/>
                <a:gd name="T3" fmla="*/ 653918 h 2099"/>
                <a:gd name="T4" fmla="*/ 84771 w 1135"/>
                <a:gd name="T5" fmla="*/ 677255 h 2099"/>
                <a:gd name="T6" fmla="*/ 47095 w 1135"/>
                <a:gd name="T7" fmla="*/ 663352 h 2099"/>
                <a:gd name="T8" fmla="*/ 42633 w 1135"/>
                <a:gd name="T9" fmla="*/ 620652 h 2099"/>
                <a:gd name="T10" fmla="*/ 18838 w 1135"/>
                <a:gd name="T11" fmla="*/ 544684 h 2099"/>
                <a:gd name="T12" fmla="*/ 56514 w 1135"/>
                <a:gd name="T13" fmla="*/ 549649 h 2099"/>
                <a:gd name="T14" fmla="*/ 132362 w 1135"/>
                <a:gd name="T15" fmla="*/ 625120 h 2099"/>
                <a:gd name="T16" fmla="*/ 132362 w 1135"/>
                <a:gd name="T17" fmla="*/ 667821 h 2099"/>
                <a:gd name="T18" fmla="*/ 122943 w 1135"/>
                <a:gd name="T19" fmla="*/ 653918 h 2099"/>
                <a:gd name="T20" fmla="*/ 250347 w 1135"/>
                <a:gd name="T21" fmla="*/ 980629 h 2099"/>
                <a:gd name="T22" fmla="*/ 250347 w 1135"/>
                <a:gd name="T23" fmla="*/ 980629 h 2099"/>
                <a:gd name="T24" fmla="*/ 235971 w 1135"/>
                <a:gd name="T25" fmla="*/ 932963 h 2099"/>
                <a:gd name="T26" fmla="*/ 250347 w 1135"/>
                <a:gd name="T27" fmla="*/ 890263 h 2099"/>
                <a:gd name="T28" fmla="*/ 264723 w 1135"/>
                <a:gd name="T29" fmla="*/ 866926 h 2099"/>
                <a:gd name="T30" fmla="*/ 274142 w 1135"/>
                <a:gd name="T31" fmla="*/ 895228 h 2099"/>
                <a:gd name="T32" fmla="*/ 302399 w 1135"/>
                <a:gd name="T33" fmla="*/ 937929 h 2099"/>
                <a:gd name="T34" fmla="*/ 292980 w 1135"/>
                <a:gd name="T35" fmla="*/ 980629 h 2099"/>
                <a:gd name="T36" fmla="*/ 278604 w 1135"/>
                <a:gd name="T37" fmla="*/ 1022834 h 2099"/>
                <a:gd name="T38" fmla="*/ 269185 w 1135"/>
                <a:gd name="T39" fmla="*/ 1003966 h 2099"/>
                <a:gd name="T40" fmla="*/ 235971 w 1135"/>
                <a:gd name="T41" fmla="*/ 994532 h 2099"/>
                <a:gd name="T42" fmla="*/ 250347 w 1135"/>
                <a:gd name="T43" fmla="*/ 980629 h 2099"/>
                <a:gd name="T44" fmla="*/ 0 w 1135"/>
                <a:gd name="T45" fmla="*/ 397713 h 2099"/>
                <a:gd name="T46" fmla="*/ 0 w 1135"/>
                <a:gd name="T47" fmla="*/ 397713 h 2099"/>
                <a:gd name="T48" fmla="*/ 0 w 1135"/>
                <a:gd name="T49" fmla="*/ 397713 h 2099"/>
                <a:gd name="T50" fmla="*/ 28257 w 1135"/>
                <a:gd name="T51" fmla="*/ 464247 h 2099"/>
                <a:gd name="T52" fmla="*/ 94190 w 1135"/>
                <a:gd name="T53" fmla="*/ 488080 h 2099"/>
                <a:gd name="T54" fmla="*/ 160619 w 1135"/>
                <a:gd name="T55" fmla="*/ 521347 h 2099"/>
                <a:gd name="T56" fmla="*/ 240928 w 1135"/>
                <a:gd name="T57" fmla="*/ 544684 h 2099"/>
                <a:gd name="T58" fmla="*/ 255304 w 1135"/>
                <a:gd name="T59" fmla="*/ 582419 h 2099"/>
                <a:gd name="T60" fmla="*/ 274142 w 1135"/>
                <a:gd name="T61" fmla="*/ 611218 h 2099"/>
                <a:gd name="T62" fmla="*/ 259766 w 1135"/>
                <a:gd name="T63" fmla="*/ 540215 h 2099"/>
                <a:gd name="T64" fmla="*/ 274142 w 1135"/>
                <a:gd name="T65" fmla="*/ 469213 h 2099"/>
                <a:gd name="T66" fmla="*/ 278604 w 1135"/>
                <a:gd name="T67" fmla="*/ 464247 h 2099"/>
                <a:gd name="T68" fmla="*/ 397085 w 1135"/>
                <a:gd name="T69" fmla="*/ 577951 h 2099"/>
                <a:gd name="T70" fmla="*/ 439718 w 1135"/>
                <a:gd name="T71" fmla="*/ 648953 h 2099"/>
                <a:gd name="T72" fmla="*/ 453599 w 1135"/>
                <a:gd name="T73" fmla="*/ 734355 h 2099"/>
                <a:gd name="T74" fmla="*/ 515070 w 1135"/>
                <a:gd name="T75" fmla="*/ 828694 h 2099"/>
                <a:gd name="T76" fmla="*/ 552746 w 1135"/>
                <a:gd name="T77" fmla="*/ 923529 h 2099"/>
                <a:gd name="T78" fmla="*/ 552746 w 1135"/>
                <a:gd name="T79" fmla="*/ 923529 h 2099"/>
                <a:gd name="T80" fmla="*/ 552746 w 1135"/>
                <a:gd name="T81" fmla="*/ 871395 h 2099"/>
                <a:gd name="T82" fmla="*/ 491771 w 1135"/>
                <a:gd name="T83" fmla="*/ 762657 h 2099"/>
                <a:gd name="T84" fmla="*/ 453599 w 1135"/>
                <a:gd name="T85" fmla="*/ 582419 h 2099"/>
                <a:gd name="T86" fmla="*/ 397085 w 1135"/>
                <a:gd name="T87" fmla="*/ 525816 h 2099"/>
                <a:gd name="T88" fmla="*/ 387666 w 1135"/>
                <a:gd name="T89" fmla="*/ 421546 h 2099"/>
                <a:gd name="T90" fmla="*/ 406504 w 1135"/>
                <a:gd name="T91" fmla="*/ 336641 h 2099"/>
                <a:gd name="T92" fmla="*/ 448642 w 1135"/>
                <a:gd name="T93" fmla="*/ 293941 h 2099"/>
                <a:gd name="T94" fmla="*/ 420385 w 1135"/>
                <a:gd name="T95" fmla="*/ 256205 h 2099"/>
                <a:gd name="T96" fmla="*/ 368332 w 1135"/>
                <a:gd name="T97" fmla="*/ 189671 h 2099"/>
                <a:gd name="T98" fmla="*/ 345033 w 1135"/>
                <a:gd name="T99" fmla="*/ 161369 h 2099"/>
                <a:gd name="T100" fmla="*/ 335614 w 1135"/>
                <a:gd name="T101" fmla="*/ 132571 h 2099"/>
                <a:gd name="T102" fmla="*/ 297442 w 1135"/>
                <a:gd name="T103" fmla="*/ 99801 h 2099"/>
                <a:gd name="T104" fmla="*/ 226552 w 1135"/>
                <a:gd name="T105" fmla="*/ 75968 h 2099"/>
                <a:gd name="T106" fmla="*/ 207714 w 1135"/>
                <a:gd name="T107" fmla="*/ 0 h 2099"/>
                <a:gd name="T108" fmla="*/ 207714 w 1135"/>
                <a:gd name="T109" fmla="*/ 0 h 2099"/>
                <a:gd name="T110" fmla="*/ 132362 w 1135"/>
                <a:gd name="T111" fmla="*/ 42701 h 2099"/>
                <a:gd name="T112" fmla="*/ 122943 w 1135"/>
                <a:gd name="T113" fmla="*/ 104269 h 2099"/>
                <a:gd name="T114" fmla="*/ 61471 w 1135"/>
                <a:gd name="T115" fmla="*/ 170803 h 2099"/>
                <a:gd name="T116" fmla="*/ 65933 w 1135"/>
                <a:gd name="T117" fmla="*/ 251240 h 2099"/>
                <a:gd name="T118" fmla="*/ 89728 w 1135"/>
                <a:gd name="T119" fmla="*/ 331676 h 2099"/>
                <a:gd name="T120" fmla="*/ 51557 w 1135"/>
                <a:gd name="T121" fmla="*/ 383811 h 2099"/>
                <a:gd name="T122" fmla="*/ 0 w 1135"/>
                <a:gd name="T123" fmla="*/ 397713 h 20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5" h="2099">
                  <a:moveTo>
                    <a:pt x="248" y="1317"/>
                  </a:moveTo>
                  <a:lnTo>
                    <a:pt x="248" y="1317"/>
                  </a:lnTo>
                  <a:cubicBezTo>
                    <a:pt x="219" y="1336"/>
                    <a:pt x="200" y="1364"/>
                    <a:pt x="171" y="1364"/>
                  </a:cubicBezTo>
                  <a:cubicBezTo>
                    <a:pt x="133" y="1374"/>
                    <a:pt x="86" y="1374"/>
                    <a:pt x="95" y="1336"/>
                  </a:cubicBezTo>
                  <a:cubicBezTo>
                    <a:pt x="95" y="1297"/>
                    <a:pt x="95" y="1278"/>
                    <a:pt x="86" y="1250"/>
                  </a:cubicBezTo>
                  <a:cubicBezTo>
                    <a:pt x="76" y="1202"/>
                    <a:pt x="28" y="1145"/>
                    <a:pt x="38" y="1097"/>
                  </a:cubicBezTo>
                  <a:cubicBezTo>
                    <a:pt x="47" y="1030"/>
                    <a:pt x="95" y="1088"/>
                    <a:pt x="114" y="1107"/>
                  </a:cubicBezTo>
                  <a:cubicBezTo>
                    <a:pt x="162" y="1154"/>
                    <a:pt x="238" y="1202"/>
                    <a:pt x="267" y="1259"/>
                  </a:cubicBezTo>
                  <a:cubicBezTo>
                    <a:pt x="286" y="1297"/>
                    <a:pt x="353" y="1412"/>
                    <a:pt x="267" y="1345"/>
                  </a:cubicBezTo>
                  <a:cubicBezTo>
                    <a:pt x="248" y="1317"/>
                    <a:pt x="248" y="1317"/>
                    <a:pt x="248" y="1317"/>
                  </a:cubicBezTo>
                  <a:close/>
                  <a:moveTo>
                    <a:pt x="505" y="1975"/>
                  </a:moveTo>
                  <a:lnTo>
                    <a:pt x="505" y="1975"/>
                  </a:lnTo>
                  <a:cubicBezTo>
                    <a:pt x="524" y="1936"/>
                    <a:pt x="486" y="1917"/>
                    <a:pt x="476" y="1879"/>
                  </a:cubicBezTo>
                  <a:cubicBezTo>
                    <a:pt x="467" y="1841"/>
                    <a:pt x="505" y="1822"/>
                    <a:pt x="505" y="1793"/>
                  </a:cubicBezTo>
                  <a:cubicBezTo>
                    <a:pt x="505" y="1784"/>
                    <a:pt x="515" y="1717"/>
                    <a:pt x="534" y="1746"/>
                  </a:cubicBezTo>
                  <a:cubicBezTo>
                    <a:pt x="543" y="1755"/>
                    <a:pt x="543" y="1784"/>
                    <a:pt x="553" y="1803"/>
                  </a:cubicBezTo>
                  <a:cubicBezTo>
                    <a:pt x="562" y="1841"/>
                    <a:pt x="620" y="1841"/>
                    <a:pt x="610" y="1889"/>
                  </a:cubicBezTo>
                  <a:cubicBezTo>
                    <a:pt x="600" y="1917"/>
                    <a:pt x="591" y="1946"/>
                    <a:pt x="591" y="1975"/>
                  </a:cubicBezTo>
                  <a:cubicBezTo>
                    <a:pt x="591" y="1984"/>
                    <a:pt x="600" y="2098"/>
                    <a:pt x="562" y="2060"/>
                  </a:cubicBezTo>
                  <a:cubicBezTo>
                    <a:pt x="553" y="2051"/>
                    <a:pt x="572" y="2013"/>
                    <a:pt x="543" y="2022"/>
                  </a:cubicBezTo>
                  <a:cubicBezTo>
                    <a:pt x="515" y="2032"/>
                    <a:pt x="496" y="2032"/>
                    <a:pt x="476" y="2003"/>
                  </a:cubicBezTo>
                  <a:cubicBezTo>
                    <a:pt x="505" y="1975"/>
                    <a:pt x="505" y="1975"/>
                    <a:pt x="505" y="1975"/>
                  </a:cubicBezTo>
                  <a:close/>
                  <a:moveTo>
                    <a:pt x="0" y="801"/>
                  </a:moveTo>
                  <a:lnTo>
                    <a:pt x="0" y="801"/>
                  </a:lnTo>
                  <a:cubicBezTo>
                    <a:pt x="28" y="840"/>
                    <a:pt x="38" y="868"/>
                    <a:pt x="57" y="935"/>
                  </a:cubicBezTo>
                  <a:cubicBezTo>
                    <a:pt x="86" y="1040"/>
                    <a:pt x="133" y="935"/>
                    <a:pt x="190" y="983"/>
                  </a:cubicBezTo>
                  <a:cubicBezTo>
                    <a:pt x="229" y="1021"/>
                    <a:pt x="267" y="1040"/>
                    <a:pt x="324" y="1050"/>
                  </a:cubicBezTo>
                  <a:cubicBezTo>
                    <a:pt x="400" y="1059"/>
                    <a:pt x="438" y="1030"/>
                    <a:pt x="486" y="1097"/>
                  </a:cubicBezTo>
                  <a:cubicBezTo>
                    <a:pt x="505" y="1116"/>
                    <a:pt x="515" y="1145"/>
                    <a:pt x="515" y="1173"/>
                  </a:cubicBezTo>
                  <a:cubicBezTo>
                    <a:pt x="515" y="1202"/>
                    <a:pt x="534" y="1212"/>
                    <a:pt x="553" y="1231"/>
                  </a:cubicBezTo>
                  <a:cubicBezTo>
                    <a:pt x="581" y="1231"/>
                    <a:pt x="515" y="1097"/>
                    <a:pt x="524" y="1088"/>
                  </a:cubicBezTo>
                  <a:cubicBezTo>
                    <a:pt x="534" y="1059"/>
                    <a:pt x="543" y="983"/>
                    <a:pt x="553" y="945"/>
                  </a:cubicBezTo>
                  <a:cubicBezTo>
                    <a:pt x="553" y="935"/>
                    <a:pt x="553" y="935"/>
                    <a:pt x="562" y="935"/>
                  </a:cubicBezTo>
                  <a:cubicBezTo>
                    <a:pt x="610" y="1011"/>
                    <a:pt x="734" y="1107"/>
                    <a:pt x="801" y="1164"/>
                  </a:cubicBezTo>
                  <a:cubicBezTo>
                    <a:pt x="839" y="1202"/>
                    <a:pt x="867" y="1250"/>
                    <a:pt x="887" y="1307"/>
                  </a:cubicBezTo>
                  <a:cubicBezTo>
                    <a:pt x="905" y="1355"/>
                    <a:pt x="877" y="1441"/>
                    <a:pt x="915" y="1479"/>
                  </a:cubicBezTo>
                  <a:cubicBezTo>
                    <a:pt x="915" y="1536"/>
                    <a:pt x="1001" y="1622"/>
                    <a:pt x="1039" y="1669"/>
                  </a:cubicBezTo>
                  <a:cubicBezTo>
                    <a:pt x="1087" y="1726"/>
                    <a:pt x="1096" y="1793"/>
                    <a:pt x="1115" y="1860"/>
                  </a:cubicBezTo>
                  <a:cubicBezTo>
                    <a:pt x="1115" y="1755"/>
                    <a:pt x="1115" y="1755"/>
                    <a:pt x="1115" y="1755"/>
                  </a:cubicBezTo>
                  <a:cubicBezTo>
                    <a:pt x="1134" y="1679"/>
                    <a:pt x="1030" y="1593"/>
                    <a:pt x="992" y="1536"/>
                  </a:cubicBezTo>
                  <a:cubicBezTo>
                    <a:pt x="915" y="1431"/>
                    <a:pt x="963" y="1288"/>
                    <a:pt x="915" y="1173"/>
                  </a:cubicBezTo>
                  <a:cubicBezTo>
                    <a:pt x="887" y="1135"/>
                    <a:pt x="820" y="1107"/>
                    <a:pt x="801" y="1059"/>
                  </a:cubicBezTo>
                  <a:cubicBezTo>
                    <a:pt x="763" y="983"/>
                    <a:pt x="782" y="935"/>
                    <a:pt x="782" y="849"/>
                  </a:cubicBezTo>
                  <a:cubicBezTo>
                    <a:pt x="782" y="801"/>
                    <a:pt x="791" y="706"/>
                    <a:pt x="820" y="678"/>
                  </a:cubicBezTo>
                  <a:cubicBezTo>
                    <a:pt x="848" y="639"/>
                    <a:pt x="896" y="649"/>
                    <a:pt x="905" y="592"/>
                  </a:cubicBezTo>
                  <a:cubicBezTo>
                    <a:pt x="905" y="554"/>
                    <a:pt x="877" y="534"/>
                    <a:pt x="848" y="516"/>
                  </a:cubicBezTo>
                  <a:cubicBezTo>
                    <a:pt x="791" y="487"/>
                    <a:pt x="791" y="420"/>
                    <a:pt x="743" y="382"/>
                  </a:cubicBezTo>
                  <a:cubicBezTo>
                    <a:pt x="725" y="353"/>
                    <a:pt x="705" y="344"/>
                    <a:pt x="696" y="325"/>
                  </a:cubicBezTo>
                  <a:cubicBezTo>
                    <a:pt x="677" y="306"/>
                    <a:pt x="686" y="287"/>
                    <a:pt x="677" y="267"/>
                  </a:cubicBezTo>
                  <a:cubicBezTo>
                    <a:pt x="658" y="239"/>
                    <a:pt x="620" y="239"/>
                    <a:pt x="600" y="201"/>
                  </a:cubicBezTo>
                  <a:cubicBezTo>
                    <a:pt x="572" y="144"/>
                    <a:pt x="505" y="182"/>
                    <a:pt x="457" y="153"/>
                  </a:cubicBezTo>
                  <a:cubicBezTo>
                    <a:pt x="410" y="124"/>
                    <a:pt x="438" y="58"/>
                    <a:pt x="419" y="0"/>
                  </a:cubicBezTo>
                  <a:cubicBezTo>
                    <a:pt x="381" y="20"/>
                    <a:pt x="305" y="58"/>
                    <a:pt x="267" y="86"/>
                  </a:cubicBezTo>
                  <a:cubicBezTo>
                    <a:pt x="229" y="124"/>
                    <a:pt x="229" y="153"/>
                    <a:pt x="248" y="210"/>
                  </a:cubicBezTo>
                  <a:cubicBezTo>
                    <a:pt x="314" y="363"/>
                    <a:pt x="133" y="239"/>
                    <a:pt x="124" y="344"/>
                  </a:cubicBezTo>
                  <a:cubicBezTo>
                    <a:pt x="114" y="401"/>
                    <a:pt x="162" y="477"/>
                    <a:pt x="133" y="506"/>
                  </a:cubicBezTo>
                  <a:cubicBezTo>
                    <a:pt x="86" y="582"/>
                    <a:pt x="219" y="601"/>
                    <a:pt x="181" y="668"/>
                  </a:cubicBezTo>
                  <a:cubicBezTo>
                    <a:pt x="171" y="697"/>
                    <a:pt x="124" y="763"/>
                    <a:pt x="104" y="773"/>
                  </a:cubicBezTo>
                  <a:lnTo>
                    <a:pt x="0" y="8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6" name="Freeform 64">
              <a:extLst>
                <a:ext uri="{FF2B5EF4-FFF2-40B4-BE49-F238E27FC236}">
                  <a16:creationId xmlns:a16="http://schemas.microsoft.com/office/drawing/2014/main" id="{81E0260E-49DD-4FC0-ADC4-5B99CB85CF64}"/>
                </a:ext>
              </a:extLst>
            </p:cNvPr>
            <p:cNvSpPr>
              <a:spLocks noChangeArrowheads="1"/>
            </p:cNvSpPr>
            <p:nvPr/>
          </p:nvSpPr>
          <p:spPr bwMode="auto">
            <a:xfrm>
              <a:off x="4963765" y="4538258"/>
              <a:ext cx="240916" cy="622432"/>
            </a:xfrm>
            <a:custGeom>
              <a:avLst/>
              <a:gdLst>
                <a:gd name="T0" fmla="*/ 0 w 974"/>
                <a:gd name="T1" fmla="*/ 1221415 h 2519"/>
                <a:gd name="T2" fmla="*/ 0 w 974"/>
                <a:gd name="T3" fmla="*/ 1221415 h 2519"/>
                <a:gd name="T4" fmla="*/ 61599 w 974"/>
                <a:gd name="T5" fmla="*/ 1221415 h 2519"/>
                <a:gd name="T6" fmla="*/ 99353 w 974"/>
                <a:gd name="T7" fmla="*/ 1249705 h 2519"/>
                <a:gd name="T8" fmla="*/ 99353 w 974"/>
                <a:gd name="T9" fmla="*/ 1249705 h 2519"/>
                <a:gd name="T10" fmla="*/ 142074 w 974"/>
                <a:gd name="T11" fmla="*/ 1207022 h 2519"/>
                <a:gd name="T12" fmla="*/ 203673 w 974"/>
                <a:gd name="T13" fmla="*/ 1211489 h 2519"/>
                <a:gd name="T14" fmla="*/ 255833 w 974"/>
                <a:gd name="T15" fmla="*/ 1098331 h 2519"/>
                <a:gd name="T16" fmla="*/ 317431 w 974"/>
                <a:gd name="T17" fmla="*/ 1046218 h 2519"/>
                <a:gd name="T18" fmla="*/ 307993 w 974"/>
                <a:gd name="T19" fmla="*/ 994106 h 2519"/>
                <a:gd name="T20" fmla="*/ 307993 w 974"/>
                <a:gd name="T21" fmla="*/ 994106 h 2519"/>
                <a:gd name="T22" fmla="*/ 231988 w 974"/>
                <a:gd name="T23" fmla="*/ 937030 h 2519"/>
                <a:gd name="T24" fmla="*/ 213111 w 974"/>
                <a:gd name="T25" fmla="*/ 899311 h 2519"/>
                <a:gd name="T26" fmla="*/ 227517 w 974"/>
                <a:gd name="T27" fmla="*/ 818909 h 2519"/>
                <a:gd name="T28" fmla="*/ 284148 w 974"/>
                <a:gd name="T29" fmla="*/ 762330 h 2519"/>
                <a:gd name="T30" fmla="*/ 312464 w 974"/>
                <a:gd name="T31" fmla="*/ 714684 h 2519"/>
                <a:gd name="T32" fmla="*/ 369592 w 974"/>
                <a:gd name="T33" fmla="*/ 681432 h 2519"/>
                <a:gd name="T34" fmla="*/ 397907 w 974"/>
                <a:gd name="T35" fmla="*/ 610956 h 2519"/>
                <a:gd name="T36" fmla="*/ 412313 w 974"/>
                <a:gd name="T37" fmla="*/ 511198 h 2519"/>
                <a:gd name="T38" fmla="*/ 455035 w 974"/>
                <a:gd name="T39" fmla="*/ 397543 h 2519"/>
                <a:gd name="T40" fmla="*/ 450067 w 974"/>
                <a:gd name="T41" fmla="*/ 317141 h 2519"/>
                <a:gd name="T42" fmla="*/ 468944 w 974"/>
                <a:gd name="T43" fmla="*/ 194057 h 2519"/>
                <a:gd name="T44" fmla="*/ 459506 w 974"/>
                <a:gd name="T45" fmla="*/ 99758 h 2519"/>
                <a:gd name="T46" fmla="*/ 431190 w 974"/>
                <a:gd name="T47" fmla="*/ 52112 h 2519"/>
                <a:gd name="T48" fmla="*/ 402875 w 974"/>
                <a:gd name="T49" fmla="*/ 0 h 2519"/>
                <a:gd name="T50" fmla="*/ 402875 w 974"/>
                <a:gd name="T51" fmla="*/ 0 h 2519"/>
                <a:gd name="T52" fmla="*/ 341276 w 974"/>
                <a:gd name="T53" fmla="*/ 151374 h 2519"/>
                <a:gd name="T54" fmla="*/ 312464 w 974"/>
                <a:gd name="T55" fmla="*/ 326571 h 2519"/>
                <a:gd name="T56" fmla="*/ 260800 w 974"/>
                <a:gd name="T57" fmla="*/ 477945 h 2519"/>
                <a:gd name="T58" fmla="*/ 260800 w 974"/>
                <a:gd name="T59" fmla="*/ 477945 h 2519"/>
                <a:gd name="T60" fmla="*/ 241924 w 974"/>
                <a:gd name="T61" fmla="*/ 544450 h 2519"/>
                <a:gd name="T62" fmla="*/ 208640 w 974"/>
                <a:gd name="T63" fmla="*/ 596563 h 2519"/>
                <a:gd name="T64" fmla="*/ 170886 w 974"/>
                <a:gd name="T65" fmla="*/ 676965 h 2519"/>
                <a:gd name="T66" fmla="*/ 137603 w 974"/>
                <a:gd name="T67" fmla="*/ 757367 h 2519"/>
                <a:gd name="T68" fmla="*/ 113759 w 974"/>
                <a:gd name="T69" fmla="*/ 781190 h 2519"/>
                <a:gd name="T70" fmla="*/ 132636 w 974"/>
                <a:gd name="T71" fmla="*/ 823872 h 2519"/>
                <a:gd name="T72" fmla="*/ 113759 w 974"/>
                <a:gd name="T73" fmla="*/ 842732 h 2519"/>
                <a:gd name="T74" fmla="*/ 99353 w 974"/>
                <a:gd name="T75" fmla="*/ 871021 h 2519"/>
                <a:gd name="T76" fmla="*/ 132636 w 974"/>
                <a:gd name="T77" fmla="*/ 875984 h 2519"/>
                <a:gd name="T78" fmla="*/ 123197 w 974"/>
                <a:gd name="T79" fmla="*/ 918171 h 2519"/>
                <a:gd name="T80" fmla="*/ 104320 w 974"/>
                <a:gd name="T81" fmla="*/ 951423 h 2519"/>
                <a:gd name="T82" fmla="*/ 113759 w 974"/>
                <a:gd name="T83" fmla="*/ 984676 h 2519"/>
                <a:gd name="T84" fmla="*/ 71037 w 974"/>
                <a:gd name="T85" fmla="*/ 1003536 h 2519"/>
                <a:gd name="T86" fmla="*/ 104320 w 974"/>
                <a:gd name="T87" fmla="*/ 1036788 h 2519"/>
                <a:gd name="T88" fmla="*/ 52160 w 974"/>
                <a:gd name="T89" fmla="*/ 1060115 h 2519"/>
                <a:gd name="T90" fmla="*/ 9438 w 974"/>
                <a:gd name="T91" fmla="*/ 1169303 h 2519"/>
                <a:gd name="T92" fmla="*/ 0 w 974"/>
                <a:gd name="T93" fmla="*/ 1221415 h 2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74" h="2519">
                  <a:moveTo>
                    <a:pt x="0" y="2461"/>
                  </a:moveTo>
                  <a:lnTo>
                    <a:pt x="0" y="2461"/>
                  </a:lnTo>
                  <a:cubicBezTo>
                    <a:pt x="124" y="2461"/>
                    <a:pt x="124" y="2461"/>
                    <a:pt x="124" y="2461"/>
                  </a:cubicBezTo>
                  <a:cubicBezTo>
                    <a:pt x="200" y="2518"/>
                    <a:pt x="200" y="2518"/>
                    <a:pt x="200" y="2518"/>
                  </a:cubicBezTo>
                  <a:cubicBezTo>
                    <a:pt x="229" y="2480"/>
                    <a:pt x="258" y="2451"/>
                    <a:pt x="286" y="2432"/>
                  </a:cubicBezTo>
                  <a:cubicBezTo>
                    <a:pt x="334" y="2394"/>
                    <a:pt x="372" y="2432"/>
                    <a:pt x="410" y="2441"/>
                  </a:cubicBezTo>
                  <a:cubicBezTo>
                    <a:pt x="515" y="2461"/>
                    <a:pt x="467" y="2260"/>
                    <a:pt x="515" y="2213"/>
                  </a:cubicBezTo>
                  <a:cubicBezTo>
                    <a:pt x="563" y="2174"/>
                    <a:pt x="629" y="2174"/>
                    <a:pt x="639" y="2108"/>
                  </a:cubicBezTo>
                  <a:cubicBezTo>
                    <a:pt x="620" y="2003"/>
                    <a:pt x="620" y="2003"/>
                    <a:pt x="620" y="2003"/>
                  </a:cubicBezTo>
                  <a:cubicBezTo>
                    <a:pt x="572" y="1965"/>
                    <a:pt x="506" y="1946"/>
                    <a:pt x="467" y="1888"/>
                  </a:cubicBezTo>
                  <a:cubicBezTo>
                    <a:pt x="458" y="1869"/>
                    <a:pt x="439" y="1841"/>
                    <a:pt x="429" y="1812"/>
                  </a:cubicBezTo>
                  <a:cubicBezTo>
                    <a:pt x="420" y="1745"/>
                    <a:pt x="401" y="1707"/>
                    <a:pt x="458" y="1650"/>
                  </a:cubicBezTo>
                  <a:cubicBezTo>
                    <a:pt x="496" y="1612"/>
                    <a:pt x="553" y="1593"/>
                    <a:pt x="572" y="1536"/>
                  </a:cubicBezTo>
                  <a:cubicBezTo>
                    <a:pt x="582" y="1507"/>
                    <a:pt x="601" y="1459"/>
                    <a:pt x="629" y="1440"/>
                  </a:cubicBezTo>
                  <a:cubicBezTo>
                    <a:pt x="668" y="1411"/>
                    <a:pt x="725" y="1450"/>
                    <a:pt x="744" y="1373"/>
                  </a:cubicBezTo>
                  <a:cubicBezTo>
                    <a:pt x="754" y="1335"/>
                    <a:pt x="849" y="1297"/>
                    <a:pt x="801" y="1231"/>
                  </a:cubicBezTo>
                  <a:cubicBezTo>
                    <a:pt x="782" y="1183"/>
                    <a:pt x="820" y="1068"/>
                    <a:pt x="830" y="1030"/>
                  </a:cubicBezTo>
                  <a:cubicBezTo>
                    <a:pt x="849" y="944"/>
                    <a:pt x="858" y="868"/>
                    <a:pt x="916" y="801"/>
                  </a:cubicBezTo>
                  <a:cubicBezTo>
                    <a:pt x="944" y="763"/>
                    <a:pt x="935" y="668"/>
                    <a:pt x="906" y="639"/>
                  </a:cubicBezTo>
                  <a:cubicBezTo>
                    <a:pt x="773" y="525"/>
                    <a:pt x="906" y="506"/>
                    <a:pt x="944" y="391"/>
                  </a:cubicBezTo>
                  <a:cubicBezTo>
                    <a:pt x="973" y="334"/>
                    <a:pt x="963" y="258"/>
                    <a:pt x="925" y="201"/>
                  </a:cubicBezTo>
                  <a:cubicBezTo>
                    <a:pt x="906" y="172"/>
                    <a:pt x="868" y="134"/>
                    <a:pt x="868" y="105"/>
                  </a:cubicBezTo>
                  <a:cubicBezTo>
                    <a:pt x="811" y="0"/>
                    <a:pt x="811" y="0"/>
                    <a:pt x="811" y="0"/>
                  </a:cubicBezTo>
                  <a:cubicBezTo>
                    <a:pt x="687" y="48"/>
                    <a:pt x="639" y="181"/>
                    <a:pt x="687" y="305"/>
                  </a:cubicBezTo>
                  <a:cubicBezTo>
                    <a:pt x="734" y="429"/>
                    <a:pt x="706" y="553"/>
                    <a:pt x="629" y="658"/>
                  </a:cubicBezTo>
                  <a:cubicBezTo>
                    <a:pt x="525" y="963"/>
                    <a:pt x="525" y="963"/>
                    <a:pt x="525" y="963"/>
                  </a:cubicBezTo>
                  <a:cubicBezTo>
                    <a:pt x="525" y="992"/>
                    <a:pt x="496" y="1078"/>
                    <a:pt x="487" y="1097"/>
                  </a:cubicBezTo>
                  <a:cubicBezTo>
                    <a:pt x="467" y="1135"/>
                    <a:pt x="439" y="1164"/>
                    <a:pt x="420" y="1202"/>
                  </a:cubicBezTo>
                  <a:cubicBezTo>
                    <a:pt x="391" y="1259"/>
                    <a:pt x="344" y="1307"/>
                    <a:pt x="344" y="1364"/>
                  </a:cubicBezTo>
                  <a:cubicBezTo>
                    <a:pt x="324" y="1450"/>
                    <a:pt x="362" y="1459"/>
                    <a:pt x="277" y="1526"/>
                  </a:cubicBezTo>
                  <a:cubicBezTo>
                    <a:pt x="267" y="1545"/>
                    <a:pt x="239" y="1555"/>
                    <a:pt x="229" y="1574"/>
                  </a:cubicBezTo>
                  <a:cubicBezTo>
                    <a:pt x="229" y="1602"/>
                    <a:pt x="267" y="1631"/>
                    <a:pt x="267" y="1660"/>
                  </a:cubicBezTo>
                  <a:cubicBezTo>
                    <a:pt x="258" y="1679"/>
                    <a:pt x="229" y="1688"/>
                    <a:pt x="229" y="1698"/>
                  </a:cubicBezTo>
                  <a:cubicBezTo>
                    <a:pt x="220" y="1707"/>
                    <a:pt x="200" y="1745"/>
                    <a:pt x="200" y="1755"/>
                  </a:cubicBezTo>
                  <a:cubicBezTo>
                    <a:pt x="200" y="1783"/>
                    <a:pt x="258" y="1755"/>
                    <a:pt x="267" y="1765"/>
                  </a:cubicBezTo>
                  <a:cubicBezTo>
                    <a:pt x="286" y="1783"/>
                    <a:pt x="258" y="1831"/>
                    <a:pt x="248" y="1850"/>
                  </a:cubicBezTo>
                  <a:cubicBezTo>
                    <a:pt x="258" y="1917"/>
                    <a:pt x="162" y="1869"/>
                    <a:pt x="210" y="1917"/>
                  </a:cubicBezTo>
                  <a:cubicBezTo>
                    <a:pt x="220" y="1936"/>
                    <a:pt x="248" y="1965"/>
                    <a:pt x="229" y="1984"/>
                  </a:cubicBezTo>
                  <a:cubicBezTo>
                    <a:pt x="200" y="2012"/>
                    <a:pt x="124" y="1936"/>
                    <a:pt x="143" y="2022"/>
                  </a:cubicBezTo>
                  <a:cubicBezTo>
                    <a:pt x="153" y="2060"/>
                    <a:pt x="315" y="2022"/>
                    <a:pt x="210" y="2089"/>
                  </a:cubicBezTo>
                  <a:cubicBezTo>
                    <a:pt x="162" y="2108"/>
                    <a:pt x="105" y="2060"/>
                    <a:pt x="105" y="2136"/>
                  </a:cubicBezTo>
                  <a:cubicBezTo>
                    <a:pt x="105" y="2203"/>
                    <a:pt x="57" y="2299"/>
                    <a:pt x="19" y="2356"/>
                  </a:cubicBezTo>
                  <a:cubicBezTo>
                    <a:pt x="10" y="2384"/>
                    <a:pt x="10" y="2432"/>
                    <a:pt x="0" y="246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7" name="Freeform 65">
              <a:extLst>
                <a:ext uri="{FF2B5EF4-FFF2-40B4-BE49-F238E27FC236}">
                  <a16:creationId xmlns:a16="http://schemas.microsoft.com/office/drawing/2014/main" id="{5FCE6CED-DA50-4311-A779-DB7348CE07B7}"/>
                </a:ext>
              </a:extLst>
            </p:cNvPr>
            <p:cNvSpPr>
              <a:spLocks noChangeArrowheads="1"/>
            </p:cNvSpPr>
            <p:nvPr/>
          </p:nvSpPr>
          <p:spPr bwMode="auto">
            <a:xfrm>
              <a:off x="5062501" y="4428463"/>
              <a:ext cx="372827" cy="605845"/>
            </a:xfrm>
            <a:custGeom>
              <a:avLst/>
              <a:gdLst>
                <a:gd name="T0" fmla="*/ 203710 w 1507"/>
                <a:gd name="T1" fmla="*/ 222421 h 2452"/>
                <a:gd name="T2" fmla="*/ 203710 w 1507"/>
                <a:gd name="T3" fmla="*/ 222421 h 2452"/>
                <a:gd name="T4" fmla="*/ 232031 w 1507"/>
                <a:gd name="T5" fmla="*/ 274551 h 2452"/>
                <a:gd name="T6" fmla="*/ 260351 w 1507"/>
                <a:gd name="T7" fmla="*/ 322213 h 2452"/>
                <a:gd name="T8" fmla="*/ 269791 w 1507"/>
                <a:gd name="T9" fmla="*/ 416543 h 2452"/>
                <a:gd name="T10" fmla="*/ 250911 w 1507"/>
                <a:gd name="T11" fmla="*/ 539669 h 2452"/>
                <a:gd name="T12" fmla="*/ 255879 w 1507"/>
                <a:gd name="T13" fmla="*/ 620098 h 2452"/>
                <a:gd name="T14" fmla="*/ 213150 w 1507"/>
                <a:gd name="T15" fmla="*/ 733791 h 2452"/>
                <a:gd name="T16" fmla="*/ 198741 w 1507"/>
                <a:gd name="T17" fmla="*/ 833582 h 2452"/>
                <a:gd name="T18" fmla="*/ 170421 w 1507"/>
                <a:gd name="T19" fmla="*/ 904082 h 2452"/>
                <a:gd name="T20" fmla="*/ 113283 w 1507"/>
                <a:gd name="T21" fmla="*/ 937346 h 2452"/>
                <a:gd name="T22" fmla="*/ 84962 w 1507"/>
                <a:gd name="T23" fmla="*/ 985007 h 2452"/>
                <a:gd name="T24" fmla="*/ 28321 w 1507"/>
                <a:gd name="T25" fmla="*/ 1041606 h 2452"/>
                <a:gd name="T26" fmla="*/ 13912 w 1507"/>
                <a:gd name="T27" fmla="*/ 1122035 h 2452"/>
                <a:gd name="T28" fmla="*/ 32792 w 1507"/>
                <a:gd name="T29" fmla="*/ 1159767 h 2452"/>
                <a:gd name="T30" fmla="*/ 108811 w 1507"/>
                <a:gd name="T31" fmla="*/ 1216862 h 2452"/>
                <a:gd name="T32" fmla="*/ 108811 w 1507"/>
                <a:gd name="T33" fmla="*/ 1216862 h 2452"/>
                <a:gd name="T34" fmla="*/ 156509 w 1507"/>
                <a:gd name="T35" fmla="*/ 1150334 h 2452"/>
                <a:gd name="T36" fmla="*/ 217622 w 1507"/>
                <a:gd name="T37" fmla="*/ 1112602 h 2452"/>
                <a:gd name="T38" fmla="*/ 303081 w 1507"/>
                <a:gd name="T39" fmla="*/ 1155299 h 2452"/>
                <a:gd name="T40" fmla="*/ 445181 w 1507"/>
                <a:gd name="T41" fmla="*/ 1136432 h 2452"/>
                <a:gd name="T42" fmla="*/ 445181 w 1507"/>
                <a:gd name="T43" fmla="*/ 1136432 h 2452"/>
                <a:gd name="T44" fmla="*/ 445181 w 1507"/>
                <a:gd name="T45" fmla="*/ 1022740 h 2452"/>
                <a:gd name="T46" fmla="*/ 450149 w 1507"/>
                <a:gd name="T47" fmla="*/ 909047 h 2452"/>
                <a:gd name="T48" fmla="*/ 450149 w 1507"/>
                <a:gd name="T49" fmla="*/ 814220 h 2452"/>
                <a:gd name="T50" fmla="*/ 516231 w 1507"/>
                <a:gd name="T51" fmla="*/ 686626 h 2452"/>
                <a:gd name="T52" fmla="*/ 516231 w 1507"/>
                <a:gd name="T53" fmla="*/ 677193 h 2452"/>
                <a:gd name="T54" fmla="*/ 487910 w 1507"/>
                <a:gd name="T55" fmla="*/ 667760 h 2452"/>
                <a:gd name="T56" fmla="*/ 459589 w 1507"/>
                <a:gd name="T57" fmla="*/ 634496 h 2452"/>
                <a:gd name="T58" fmla="*/ 464061 w 1507"/>
                <a:gd name="T59" fmla="*/ 572933 h 2452"/>
                <a:gd name="T60" fmla="*/ 521199 w 1507"/>
                <a:gd name="T61" fmla="*/ 572933 h 2452"/>
                <a:gd name="T62" fmla="*/ 558960 w 1507"/>
                <a:gd name="T63" fmla="*/ 567968 h 2452"/>
                <a:gd name="T64" fmla="*/ 516231 w 1507"/>
                <a:gd name="T65" fmla="*/ 430941 h 2452"/>
                <a:gd name="T66" fmla="*/ 615601 w 1507"/>
                <a:gd name="T67" fmla="*/ 279516 h 2452"/>
                <a:gd name="T68" fmla="*/ 687148 w 1507"/>
                <a:gd name="T69" fmla="*/ 175256 h 2452"/>
                <a:gd name="T70" fmla="*/ 719941 w 1507"/>
                <a:gd name="T71" fmla="*/ 132559 h 2452"/>
                <a:gd name="T72" fmla="*/ 743789 w 1507"/>
                <a:gd name="T73" fmla="*/ 132559 h 2452"/>
                <a:gd name="T74" fmla="*/ 738821 w 1507"/>
                <a:gd name="T75" fmla="*/ 47165 h 2452"/>
                <a:gd name="T76" fmla="*/ 743789 w 1507"/>
                <a:gd name="T77" fmla="*/ 33264 h 2452"/>
                <a:gd name="T78" fmla="*/ 743789 w 1507"/>
                <a:gd name="T79" fmla="*/ 33264 h 2452"/>
                <a:gd name="T80" fmla="*/ 667771 w 1507"/>
                <a:gd name="T81" fmla="*/ 47165 h 2452"/>
                <a:gd name="T82" fmla="*/ 596721 w 1507"/>
                <a:gd name="T83" fmla="*/ 52130 h 2452"/>
                <a:gd name="T84" fmla="*/ 549520 w 1507"/>
                <a:gd name="T85" fmla="*/ 57095 h 2452"/>
                <a:gd name="T86" fmla="*/ 482941 w 1507"/>
                <a:gd name="T87" fmla="*/ 37732 h 2452"/>
                <a:gd name="T88" fmla="*/ 435740 w 1507"/>
                <a:gd name="T89" fmla="*/ 0 h 2452"/>
                <a:gd name="T90" fmla="*/ 435740 w 1507"/>
                <a:gd name="T91" fmla="*/ 0 h 2452"/>
                <a:gd name="T92" fmla="*/ 402451 w 1507"/>
                <a:gd name="T93" fmla="*/ 23831 h 2452"/>
                <a:gd name="T94" fmla="*/ 374131 w 1507"/>
                <a:gd name="T95" fmla="*/ 70996 h 2452"/>
                <a:gd name="T96" fmla="*/ 317489 w 1507"/>
                <a:gd name="T97" fmla="*/ 80429 h 2452"/>
                <a:gd name="T98" fmla="*/ 303081 w 1507"/>
                <a:gd name="T99" fmla="*/ 160858 h 2452"/>
                <a:gd name="T100" fmla="*/ 255879 w 1507"/>
                <a:gd name="T101" fmla="*/ 189654 h 2452"/>
                <a:gd name="T102" fmla="*/ 213150 w 1507"/>
                <a:gd name="T103" fmla="*/ 217953 h 2452"/>
                <a:gd name="T104" fmla="*/ 203710 w 1507"/>
                <a:gd name="T105" fmla="*/ 222421 h 2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7" h="2452">
                  <a:moveTo>
                    <a:pt x="410" y="448"/>
                  </a:moveTo>
                  <a:lnTo>
                    <a:pt x="410" y="448"/>
                  </a:lnTo>
                  <a:cubicBezTo>
                    <a:pt x="467" y="553"/>
                    <a:pt x="467" y="553"/>
                    <a:pt x="467" y="553"/>
                  </a:cubicBezTo>
                  <a:cubicBezTo>
                    <a:pt x="467" y="582"/>
                    <a:pt x="505" y="620"/>
                    <a:pt x="524" y="649"/>
                  </a:cubicBezTo>
                  <a:cubicBezTo>
                    <a:pt x="562" y="706"/>
                    <a:pt x="572" y="782"/>
                    <a:pt x="543" y="839"/>
                  </a:cubicBezTo>
                  <a:cubicBezTo>
                    <a:pt x="505" y="954"/>
                    <a:pt x="372" y="973"/>
                    <a:pt x="505" y="1087"/>
                  </a:cubicBezTo>
                  <a:cubicBezTo>
                    <a:pt x="534" y="1116"/>
                    <a:pt x="543" y="1211"/>
                    <a:pt x="515" y="1249"/>
                  </a:cubicBezTo>
                  <a:cubicBezTo>
                    <a:pt x="457" y="1316"/>
                    <a:pt x="448" y="1392"/>
                    <a:pt x="429" y="1478"/>
                  </a:cubicBezTo>
                  <a:cubicBezTo>
                    <a:pt x="419" y="1516"/>
                    <a:pt x="381" y="1631"/>
                    <a:pt x="400" y="1679"/>
                  </a:cubicBezTo>
                  <a:cubicBezTo>
                    <a:pt x="448" y="1745"/>
                    <a:pt x="353" y="1783"/>
                    <a:pt x="343" y="1821"/>
                  </a:cubicBezTo>
                  <a:cubicBezTo>
                    <a:pt x="324" y="1898"/>
                    <a:pt x="267" y="1859"/>
                    <a:pt x="228" y="1888"/>
                  </a:cubicBezTo>
                  <a:cubicBezTo>
                    <a:pt x="200" y="1907"/>
                    <a:pt x="181" y="1955"/>
                    <a:pt x="171" y="1984"/>
                  </a:cubicBezTo>
                  <a:cubicBezTo>
                    <a:pt x="152" y="2041"/>
                    <a:pt x="95" y="2060"/>
                    <a:pt x="57" y="2098"/>
                  </a:cubicBezTo>
                  <a:cubicBezTo>
                    <a:pt x="0" y="2155"/>
                    <a:pt x="19" y="2193"/>
                    <a:pt x="28" y="2260"/>
                  </a:cubicBezTo>
                  <a:cubicBezTo>
                    <a:pt x="38" y="2289"/>
                    <a:pt x="57" y="2317"/>
                    <a:pt x="66" y="2336"/>
                  </a:cubicBezTo>
                  <a:cubicBezTo>
                    <a:pt x="105" y="2394"/>
                    <a:pt x="171" y="2413"/>
                    <a:pt x="219" y="2451"/>
                  </a:cubicBezTo>
                  <a:cubicBezTo>
                    <a:pt x="257" y="2403"/>
                    <a:pt x="248" y="2336"/>
                    <a:pt x="315" y="2317"/>
                  </a:cubicBezTo>
                  <a:cubicBezTo>
                    <a:pt x="353" y="2298"/>
                    <a:pt x="400" y="2241"/>
                    <a:pt x="438" y="2241"/>
                  </a:cubicBezTo>
                  <a:cubicBezTo>
                    <a:pt x="515" y="2260"/>
                    <a:pt x="515" y="2384"/>
                    <a:pt x="610" y="2327"/>
                  </a:cubicBezTo>
                  <a:cubicBezTo>
                    <a:pt x="677" y="2279"/>
                    <a:pt x="820" y="2289"/>
                    <a:pt x="896" y="2289"/>
                  </a:cubicBezTo>
                  <a:cubicBezTo>
                    <a:pt x="867" y="2203"/>
                    <a:pt x="867" y="2117"/>
                    <a:pt x="896" y="2060"/>
                  </a:cubicBezTo>
                  <a:cubicBezTo>
                    <a:pt x="925" y="2003"/>
                    <a:pt x="896" y="1898"/>
                    <a:pt x="906" y="1831"/>
                  </a:cubicBezTo>
                  <a:cubicBezTo>
                    <a:pt x="925" y="1755"/>
                    <a:pt x="944" y="1707"/>
                    <a:pt x="906" y="1640"/>
                  </a:cubicBezTo>
                  <a:cubicBezTo>
                    <a:pt x="858" y="1554"/>
                    <a:pt x="944" y="1402"/>
                    <a:pt x="1039" y="1383"/>
                  </a:cubicBezTo>
                  <a:cubicBezTo>
                    <a:pt x="1039" y="1373"/>
                    <a:pt x="1039" y="1373"/>
                    <a:pt x="1039" y="1364"/>
                  </a:cubicBezTo>
                  <a:cubicBezTo>
                    <a:pt x="1020" y="1364"/>
                    <a:pt x="982" y="1354"/>
                    <a:pt x="982" y="1345"/>
                  </a:cubicBezTo>
                  <a:cubicBezTo>
                    <a:pt x="972" y="1297"/>
                    <a:pt x="963" y="1297"/>
                    <a:pt x="925" y="1278"/>
                  </a:cubicBezTo>
                  <a:cubicBezTo>
                    <a:pt x="906" y="1240"/>
                    <a:pt x="877" y="1183"/>
                    <a:pt x="934" y="1154"/>
                  </a:cubicBezTo>
                  <a:cubicBezTo>
                    <a:pt x="953" y="1144"/>
                    <a:pt x="1039" y="1135"/>
                    <a:pt x="1049" y="1154"/>
                  </a:cubicBezTo>
                  <a:cubicBezTo>
                    <a:pt x="1087" y="1154"/>
                    <a:pt x="1096" y="1154"/>
                    <a:pt x="1125" y="1144"/>
                  </a:cubicBezTo>
                  <a:cubicBezTo>
                    <a:pt x="1125" y="1020"/>
                    <a:pt x="1001" y="1001"/>
                    <a:pt x="1039" y="868"/>
                  </a:cubicBezTo>
                  <a:cubicBezTo>
                    <a:pt x="1068" y="763"/>
                    <a:pt x="1173" y="658"/>
                    <a:pt x="1239" y="563"/>
                  </a:cubicBezTo>
                  <a:cubicBezTo>
                    <a:pt x="1297" y="496"/>
                    <a:pt x="1373" y="448"/>
                    <a:pt x="1383" y="353"/>
                  </a:cubicBezTo>
                  <a:cubicBezTo>
                    <a:pt x="1383" y="305"/>
                    <a:pt x="1411" y="267"/>
                    <a:pt x="1449" y="267"/>
                  </a:cubicBezTo>
                  <a:cubicBezTo>
                    <a:pt x="1468" y="267"/>
                    <a:pt x="1487" y="277"/>
                    <a:pt x="1497" y="267"/>
                  </a:cubicBezTo>
                  <a:cubicBezTo>
                    <a:pt x="1506" y="267"/>
                    <a:pt x="1478" y="133"/>
                    <a:pt x="1487" y="95"/>
                  </a:cubicBezTo>
                  <a:cubicBezTo>
                    <a:pt x="1487" y="86"/>
                    <a:pt x="1497" y="76"/>
                    <a:pt x="1497" y="67"/>
                  </a:cubicBezTo>
                  <a:cubicBezTo>
                    <a:pt x="1440" y="67"/>
                    <a:pt x="1383" y="76"/>
                    <a:pt x="1344" y="95"/>
                  </a:cubicBezTo>
                  <a:cubicBezTo>
                    <a:pt x="1287" y="124"/>
                    <a:pt x="1258" y="115"/>
                    <a:pt x="1201" y="105"/>
                  </a:cubicBezTo>
                  <a:cubicBezTo>
                    <a:pt x="1173" y="95"/>
                    <a:pt x="1134" y="115"/>
                    <a:pt x="1106" y="115"/>
                  </a:cubicBezTo>
                  <a:cubicBezTo>
                    <a:pt x="1058" y="115"/>
                    <a:pt x="1020" y="95"/>
                    <a:pt x="972" y="76"/>
                  </a:cubicBezTo>
                  <a:cubicBezTo>
                    <a:pt x="877" y="0"/>
                    <a:pt x="877" y="0"/>
                    <a:pt x="877" y="0"/>
                  </a:cubicBezTo>
                  <a:cubicBezTo>
                    <a:pt x="858" y="10"/>
                    <a:pt x="820" y="10"/>
                    <a:pt x="810" y="48"/>
                  </a:cubicBezTo>
                  <a:cubicBezTo>
                    <a:pt x="801" y="67"/>
                    <a:pt x="782" y="143"/>
                    <a:pt x="753" y="143"/>
                  </a:cubicBezTo>
                  <a:cubicBezTo>
                    <a:pt x="724" y="143"/>
                    <a:pt x="639" y="86"/>
                    <a:pt x="639" y="162"/>
                  </a:cubicBezTo>
                  <a:cubicBezTo>
                    <a:pt x="639" y="219"/>
                    <a:pt x="696" y="286"/>
                    <a:pt x="610" y="324"/>
                  </a:cubicBezTo>
                  <a:cubicBezTo>
                    <a:pt x="591" y="382"/>
                    <a:pt x="562" y="382"/>
                    <a:pt x="515" y="382"/>
                  </a:cubicBezTo>
                  <a:cubicBezTo>
                    <a:pt x="477" y="382"/>
                    <a:pt x="477" y="429"/>
                    <a:pt x="429" y="439"/>
                  </a:cubicBezTo>
                  <a:cubicBezTo>
                    <a:pt x="429" y="439"/>
                    <a:pt x="419" y="448"/>
                    <a:pt x="410"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8" name="Freeform 66">
              <a:extLst>
                <a:ext uri="{FF2B5EF4-FFF2-40B4-BE49-F238E27FC236}">
                  <a16:creationId xmlns:a16="http://schemas.microsoft.com/office/drawing/2014/main" id="{7A9F6788-F405-4F61-A47B-29F4F352EF07}"/>
                </a:ext>
              </a:extLst>
            </p:cNvPr>
            <p:cNvSpPr>
              <a:spLocks noChangeArrowheads="1"/>
            </p:cNvSpPr>
            <p:nvPr/>
          </p:nvSpPr>
          <p:spPr bwMode="auto">
            <a:xfrm>
              <a:off x="5302628" y="5158320"/>
              <a:ext cx="477882" cy="624012"/>
            </a:xfrm>
            <a:custGeom>
              <a:avLst/>
              <a:gdLst>
                <a:gd name="T0" fmla="*/ 823679 w 1937"/>
                <a:gd name="T1" fmla="*/ 1225794 h 2528"/>
                <a:gd name="T2" fmla="*/ 823679 w 1937"/>
                <a:gd name="T3" fmla="*/ 1225794 h 2528"/>
                <a:gd name="T4" fmla="*/ 866351 w 1937"/>
                <a:gd name="T5" fmla="*/ 1221328 h 2528"/>
                <a:gd name="T6" fmla="*/ 960628 w 1937"/>
                <a:gd name="T7" fmla="*/ 1178648 h 2528"/>
                <a:gd name="T8" fmla="*/ 960628 w 1937"/>
                <a:gd name="T9" fmla="*/ 1178648 h 2528"/>
                <a:gd name="T10" fmla="*/ 951200 w 1937"/>
                <a:gd name="T11" fmla="*/ 1093289 h 2528"/>
                <a:gd name="T12" fmla="*/ 904062 w 1937"/>
                <a:gd name="T13" fmla="*/ 870959 h 2528"/>
                <a:gd name="T14" fmla="*/ 814251 w 1937"/>
                <a:gd name="T15" fmla="*/ 691308 h 2528"/>
                <a:gd name="T16" fmla="*/ 809289 w 1937"/>
                <a:gd name="T17" fmla="*/ 691308 h 2528"/>
                <a:gd name="T18" fmla="*/ 804327 w 1937"/>
                <a:gd name="T19" fmla="*/ 786096 h 2528"/>
                <a:gd name="T20" fmla="*/ 747761 w 1937"/>
                <a:gd name="T21" fmla="*/ 724062 h 2528"/>
                <a:gd name="T22" fmla="*/ 681768 w 1937"/>
                <a:gd name="T23" fmla="*/ 662524 h 2528"/>
                <a:gd name="T24" fmla="*/ 610812 w 1937"/>
                <a:gd name="T25" fmla="*/ 411907 h 2528"/>
                <a:gd name="T26" fmla="*/ 601385 w 1937"/>
                <a:gd name="T27" fmla="*/ 279402 h 2528"/>
                <a:gd name="T28" fmla="*/ 591461 w 1937"/>
                <a:gd name="T29" fmla="*/ 170718 h 2528"/>
                <a:gd name="T30" fmla="*/ 572606 w 1937"/>
                <a:gd name="T31" fmla="*/ 109180 h 2528"/>
                <a:gd name="T32" fmla="*/ 553750 w 1937"/>
                <a:gd name="T33" fmla="*/ 14392 h 2528"/>
                <a:gd name="T34" fmla="*/ 525467 w 1937"/>
                <a:gd name="T35" fmla="*/ 0 h 2528"/>
                <a:gd name="T36" fmla="*/ 478329 w 1937"/>
                <a:gd name="T37" fmla="*/ 0 h 2528"/>
                <a:gd name="T38" fmla="*/ 478329 w 1937"/>
                <a:gd name="T39" fmla="*/ 0 h 2528"/>
                <a:gd name="T40" fmla="*/ 468901 w 1937"/>
                <a:gd name="T41" fmla="*/ 61538 h 2528"/>
                <a:gd name="T42" fmla="*/ 449550 w 1937"/>
                <a:gd name="T43" fmla="*/ 109180 h 2528"/>
                <a:gd name="T44" fmla="*/ 435657 w 1937"/>
                <a:gd name="T45" fmla="*/ 142430 h 2528"/>
                <a:gd name="T46" fmla="*/ 482795 w 1937"/>
                <a:gd name="T47" fmla="*/ 208435 h 2528"/>
                <a:gd name="T48" fmla="*/ 449550 w 1937"/>
                <a:gd name="T49" fmla="*/ 274935 h 2528"/>
                <a:gd name="T50" fmla="*/ 421267 w 1937"/>
                <a:gd name="T51" fmla="*/ 312652 h 2528"/>
                <a:gd name="T52" fmla="*/ 345846 w 1937"/>
                <a:gd name="T53" fmla="*/ 331510 h 2528"/>
                <a:gd name="T54" fmla="*/ 279356 w 1937"/>
                <a:gd name="T55" fmla="*/ 402477 h 2528"/>
                <a:gd name="T56" fmla="*/ 246111 w 1937"/>
                <a:gd name="T57" fmla="*/ 520590 h 2528"/>
                <a:gd name="T58" fmla="*/ 203935 w 1937"/>
                <a:gd name="T59" fmla="*/ 620341 h 2528"/>
                <a:gd name="T60" fmla="*/ 165728 w 1937"/>
                <a:gd name="T61" fmla="*/ 681879 h 2528"/>
                <a:gd name="T62" fmla="*/ 33245 w 1937"/>
                <a:gd name="T63" fmla="*/ 786096 h 2528"/>
                <a:gd name="T64" fmla="*/ 94773 w 1937"/>
                <a:gd name="T65" fmla="*/ 856567 h 2528"/>
                <a:gd name="T66" fmla="*/ 94773 w 1937"/>
                <a:gd name="T67" fmla="*/ 856567 h 2528"/>
                <a:gd name="T68" fmla="*/ 109162 w 1937"/>
                <a:gd name="T69" fmla="*/ 904209 h 2528"/>
                <a:gd name="T70" fmla="*/ 151835 w 1937"/>
                <a:gd name="T71" fmla="*/ 979643 h 2528"/>
                <a:gd name="T72" fmla="*/ 165728 w 1937"/>
                <a:gd name="T73" fmla="*/ 1027285 h 2528"/>
                <a:gd name="T74" fmla="*/ 180118 w 1937"/>
                <a:gd name="T75" fmla="*/ 1107681 h 2528"/>
                <a:gd name="T76" fmla="*/ 156300 w 1937"/>
                <a:gd name="T77" fmla="*/ 1173686 h 2528"/>
                <a:gd name="T78" fmla="*/ 156300 w 1937"/>
                <a:gd name="T79" fmla="*/ 1173686 h 2528"/>
                <a:gd name="T80" fmla="*/ 203935 w 1937"/>
                <a:gd name="T81" fmla="*/ 1206936 h 2528"/>
                <a:gd name="T82" fmla="*/ 293746 w 1937"/>
                <a:gd name="T83" fmla="*/ 1216365 h 2528"/>
                <a:gd name="T84" fmla="*/ 355274 w 1937"/>
                <a:gd name="T85" fmla="*/ 1126540 h 2528"/>
                <a:gd name="T86" fmla="*/ 411839 w 1937"/>
                <a:gd name="T87" fmla="*/ 1117110 h 2528"/>
                <a:gd name="T88" fmla="*/ 454512 w 1937"/>
                <a:gd name="T89" fmla="*/ 1164256 h 2528"/>
                <a:gd name="T90" fmla="*/ 458978 w 1937"/>
                <a:gd name="T91" fmla="*/ 1240186 h 2528"/>
                <a:gd name="T92" fmla="*/ 458978 w 1937"/>
                <a:gd name="T93" fmla="*/ 1240186 h 2528"/>
                <a:gd name="T94" fmla="*/ 506612 w 1937"/>
                <a:gd name="T95" fmla="*/ 1230757 h 2528"/>
                <a:gd name="T96" fmla="*/ 582033 w 1937"/>
                <a:gd name="T97" fmla="*/ 1216365 h 2528"/>
                <a:gd name="T98" fmla="*/ 648523 w 1937"/>
                <a:gd name="T99" fmla="*/ 1221328 h 2528"/>
                <a:gd name="T100" fmla="*/ 728906 w 1937"/>
                <a:gd name="T101" fmla="*/ 1254082 h 2528"/>
                <a:gd name="T102" fmla="*/ 823679 w 1937"/>
                <a:gd name="T103" fmla="*/ 1225794 h 2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7" h="2528">
                  <a:moveTo>
                    <a:pt x="1660" y="2470"/>
                  </a:moveTo>
                  <a:lnTo>
                    <a:pt x="1660" y="2470"/>
                  </a:lnTo>
                  <a:cubicBezTo>
                    <a:pt x="1688" y="2480"/>
                    <a:pt x="1726" y="2489"/>
                    <a:pt x="1746" y="2461"/>
                  </a:cubicBezTo>
                  <a:cubicBezTo>
                    <a:pt x="1793" y="2413"/>
                    <a:pt x="1879" y="2385"/>
                    <a:pt x="1936" y="2375"/>
                  </a:cubicBezTo>
                  <a:cubicBezTo>
                    <a:pt x="1917" y="2203"/>
                    <a:pt x="1917" y="2203"/>
                    <a:pt x="1917" y="2203"/>
                  </a:cubicBezTo>
                  <a:cubicBezTo>
                    <a:pt x="1822" y="1755"/>
                    <a:pt x="1822" y="1755"/>
                    <a:pt x="1822" y="1755"/>
                  </a:cubicBezTo>
                  <a:cubicBezTo>
                    <a:pt x="1812" y="1698"/>
                    <a:pt x="1717" y="1374"/>
                    <a:pt x="1641" y="1393"/>
                  </a:cubicBezTo>
                  <a:cubicBezTo>
                    <a:pt x="1641" y="1393"/>
                    <a:pt x="1641" y="1393"/>
                    <a:pt x="1631" y="1393"/>
                  </a:cubicBezTo>
                  <a:cubicBezTo>
                    <a:pt x="1631" y="1459"/>
                    <a:pt x="1641" y="1526"/>
                    <a:pt x="1621" y="1584"/>
                  </a:cubicBezTo>
                  <a:cubicBezTo>
                    <a:pt x="1583" y="1584"/>
                    <a:pt x="1526" y="1488"/>
                    <a:pt x="1507" y="1459"/>
                  </a:cubicBezTo>
                  <a:cubicBezTo>
                    <a:pt x="1469" y="1412"/>
                    <a:pt x="1412" y="1383"/>
                    <a:pt x="1374" y="1335"/>
                  </a:cubicBezTo>
                  <a:cubicBezTo>
                    <a:pt x="1278" y="1212"/>
                    <a:pt x="1250" y="992"/>
                    <a:pt x="1231" y="830"/>
                  </a:cubicBezTo>
                  <a:cubicBezTo>
                    <a:pt x="1221" y="744"/>
                    <a:pt x="1231" y="649"/>
                    <a:pt x="1212" y="563"/>
                  </a:cubicBezTo>
                  <a:cubicBezTo>
                    <a:pt x="1202" y="496"/>
                    <a:pt x="1231" y="401"/>
                    <a:pt x="1192" y="344"/>
                  </a:cubicBezTo>
                  <a:cubicBezTo>
                    <a:pt x="1164" y="287"/>
                    <a:pt x="1164" y="277"/>
                    <a:pt x="1154" y="220"/>
                  </a:cubicBezTo>
                  <a:cubicBezTo>
                    <a:pt x="1145" y="143"/>
                    <a:pt x="1116" y="96"/>
                    <a:pt x="1116" y="29"/>
                  </a:cubicBezTo>
                  <a:cubicBezTo>
                    <a:pt x="1097" y="20"/>
                    <a:pt x="1078" y="10"/>
                    <a:pt x="1059" y="0"/>
                  </a:cubicBezTo>
                  <a:cubicBezTo>
                    <a:pt x="1040" y="0"/>
                    <a:pt x="992" y="0"/>
                    <a:pt x="964" y="0"/>
                  </a:cubicBezTo>
                  <a:cubicBezTo>
                    <a:pt x="954" y="29"/>
                    <a:pt x="945" y="96"/>
                    <a:pt x="945" y="124"/>
                  </a:cubicBezTo>
                  <a:cubicBezTo>
                    <a:pt x="945" y="162"/>
                    <a:pt x="925" y="191"/>
                    <a:pt x="906" y="220"/>
                  </a:cubicBezTo>
                  <a:cubicBezTo>
                    <a:pt x="887" y="239"/>
                    <a:pt x="887" y="267"/>
                    <a:pt x="878" y="287"/>
                  </a:cubicBezTo>
                  <a:cubicBezTo>
                    <a:pt x="887" y="363"/>
                    <a:pt x="925" y="372"/>
                    <a:pt x="973" y="420"/>
                  </a:cubicBezTo>
                  <a:cubicBezTo>
                    <a:pt x="992" y="449"/>
                    <a:pt x="925" y="534"/>
                    <a:pt x="906" y="554"/>
                  </a:cubicBezTo>
                  <a:cubicBezTo>
                    <a:pt x="868" y="582"/>
                    <a:pt x="868" y="592"/>
                    <a:pt x="849" y="630"/>
                  </a:cubicBezTo>
                  <a:cubicBezTo>
                    <a:pt x="820" y="677"/>
                    <a:pt x="744" y="658"/>
                    <a:pt x="697" y="668"/>
                  </a:cubicBezTo>
                  <a:cubicBezTo>
                    <a:pt x="678" y="677"/>
                    <a:pt x="573" y="792"/>
                    <a:pt x="563" y="811"/>
                  </a:cubicBezTo>
                  <a:cubicBezTo>
                    <a:pt x="525" y="897"/>
                    <a:pt x="573" y="954"/>
                    <a:pt x="496" y="1049"/>
                  </a:cubicBezTo>
                  <a:cubicBezTo>
                    <a:pt x="477" y="1116"/>
                    <a:pt x="449" y="1183"/>
                    <a:pt x="411" y="1250"/>
                  </a:cubicBezTo>
                  <a:cubicBezTo>
                    <a:pt x="391" y="1278"/>
                    <a:pt x="363" y="1345"/>
                    <a:pt x="334" y="1374"/>
                  </a:cubicBezTo>
                  <a:cubicBezTo>
                    <a:pt x="258" y="1440"/>
                    <a:pt x="0" y="1431"/>
                    <a:pt x="67" y="1584"/>
                  </a:cubicBezTo>
                  <a:cubicBezTo>
                    <a:pt x="96" y="1641"/>
                    <a:pt x="172" y="1669"/>
                    <a:pt x="191" y="1726"/>
                  </a:cubicBezTo>
                  <a:cubicBezTo>
                    <a:pt x="220" y="1822"/>
                    <a:pt x="220" y="1822"/>
                    <a:pt x="220" y="1822"/>
                  </a:cubicBezTo>
                  <a:cubicBezTo>
                    <a:pt x="201" y="1898"/>
                    <a:pt x="258" y="1936"/>
                    <a:pt x="306" y="1974"/>
                  </a:cubicBezTo>
                  <a:cubicBezTo>
                    <a:pt x="315" y="2003"/>
                    <a:pt x="334" y="2032"/>
                    <a:pt x="334" y="2070"/>
                  </a:cubicBezTo>
                  <a:cubicBezTo>
                    <a:pt x="344" y="2127"/>
                    <a:pt x="372" y="2175"/>
                    <a:pt x="363" y="2232"/>
                  </a:cubicBezTo>
                  <a:cubicBezTo>
                    <a:pt x="353" y="2280"/>
                    <a:pt x="315" y="2318"/>
                    <a:pt x="315" y="2365"/>
                  </a:cubicBezTo>
                  <a:cubicBezTo>
                    <a:pt x="363" y="2385"/>
                    <a:pt x="372" y="2375"/>
                    <a:pt x="411" y="2432"/>
                  </a:cubicBezTo>
                  <a:cubicBezTo>
                    <a:pt x="439" y="2480"/>
                    <a:pt x="553" y="2518"/>
                    <a:pt x="592" y="2451"/>
                  </a:cubicBezTo>
                  <a:cubicBezTo>
                    <a:pt x="611" y="2394"/>
                    <a:pt x="668" y="2308"/>
                    <a:pt x="716" y="2270"/>
                  </a:cubicBezTo>
                  <a:cubicBezTo>
                    <a:pt x="763" y="2232"/>
                    <a:pt x="773" y="2251"/>
                    <a:pt x="830" y="2251"/>
                  </a:cubicBezTo>
                  <a:cubicBezTo>
                    <a:pt x="916" y="2260"/>
                    <a:pt x="935" y="2251"/>
                    <a:pt x="916" y="2346"/>
                  </a:cubicBezTo>
                  <a:cubicBezTo>
                    <a:pt x="916" y="2385"/>
                    <a:pt x="906" y="2451"/>
                    <a:pt x="925" y="2499"/>
                  </a:cubicBezTo>
                  <a:cubicBezTo>
                    <a:pt x="964" y="2499"/>
                    <a:pt x="1002" y="2518"/>
                    <a:pt x="1021" y="2480"/>
                  </a:cubicBezTo>
                  <a:cubicBezTo>
                    <a:pt x="1069" y="2423"/>
                    <a:pt x="1116" y="2442"/>
                    <a:pt x="1173" y="2451"/>
                  </a:cubicBezTo>
                  <a:cubicBezTo>
                    <a:pt x="1221" y="2461"/>
                    <a:pt x="1259" y="2442"/>
                    <a:pt x="1307" y="2461"/>
                  </a:cubicBezTo>
                  <a:cubicBezTo>
                    <a:pt x="1374" y="2480"/>
                    <a:pt x="1393" y="2527"/>
                    <a:pt x="1469" y="2527"/>
                  </a:cubicBezTo>
                  <a:cubicBezTo>
                    <a:pt x="1536" y="2527"/>
                    <a:pt x="1593" y="2480"/>
                    <a:pt x="1660" y="247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9" name="Freeform 67">
              <a:extLst>
                <a:ext uri="{FF2B5EF4-FFF2-40B4-BE49-F238E27FC236}">
                  <a16:creationId xmlns:a16="http://schemas.microsoft.com/office/drawing/2014/main" id="{2AA69A58-3A69-476E-9EFE-50BB5DCD6DA1}"/>
                </a:ext>
              </a:extLst>
            </p:cNvPr>
            <p:cNvSpPr>
              <a:spLocks noChangeArrowheads="1"/>
            </p:cNvSpPr>
            <p:nvPr/>
          </p:nvSpPr>
          <p:spPr bwMode="auto">
            <a:xfrm>
              <a:off x="5665186" y="5745207"/>
              <a:ext cx="433649" cy="691152"/>
            </a:xfrm>
            <a:custGeom>
              <a:avLst/>
              <a:gdLst>
                <a:gd name="T0" fmla="*/ 191 w 1756"/>
                <a:gd name="T1" fmla="*/ 95 h 2795"/>
                <a:gd name="T2" fmla="*/ 191 w 1756"/>
                <a:gd name="T3" fmla="*/ 95 h 2795"/>
                <a:gd name="T4" fmla="*/ 277 w 1756"/>
                <a:gd name="T5" fmla="*/ 86 h 2795"/>
                <a:gd name="T6" fmla="*/ 467 w 1756"/>
                <a:gd name="T7" fmla="*/ 0 h 2795"/>
                <a:gd name="T8" fmla="*/ 467 w 1756"/>
                <a:gd name="T9" fmla="*/ 0 h 2795"/>
                <a:gd name="T10" fmla="*/ 477 w 1756"/>
                <a:gd name="T11" fmla="*/ 57 h 2795"/>
                <a:gd name="T12" fmla="*/ 524 w 1756"/>
                <a:gd name="T13" fmla="*/ 296 h 2795"/>
                <a:gd name="T14" fmla="*/ 563 w 1756"/>
                <a:gd name="T15" fmla="*/ 505 h 2795"/>
                <a:gd name="T16" fmla="*/ 677 w 1756"/>
                <a:gd name="T17" fmla="*/ 849 h 2795"/>
                <a:gd name="T18" fmla="*/ 858 w 1756"/>
                <a:gd name="T19" fmla="*/ 1211 h 2795"/>
                <a:gd name="T20" fmla="*/ 1059 w 1756"/>
                <a:gd name="T21" fmla="*/ 1459 h 2795"/>
                <a:gd name="T22" fmla="*/ 1469 w 1756"/>
                <a:gd name="T23" fmla="*/ 1783 h 2795"/>
                <a:gd name="T24" fmla="*/ 1688 w 1756"/>
                <a:gd name="T25" fmla="*/ 1860 h 2795"/>
                <a:gd name="T26" fmla="*/ 1688 w 1756"/>
                <a:gd name="T27" fmla="*/ 1860 h 2795"/>
                <a:gd name="T28" fmla="*/ 1640 w 1756"/>
                <a:gd name="T29" fmla="*/ 1993 h 2795"/>
                <a:gd name="T30" fmla="*/ 1650 w 1756"/>
                <a:gd name="T31" fmla="*/ 2088 h 2795"/>
                <a:gd name="T32" fmla="*/ 1755 w 1756"/>
                <a:gd name="T33" fmla="*/ 2241 h 2795"/>
                <a:gd name="T34" fmla="*/ 1755 w 1756"/>
                <a:gd name="T35" fmla="*/ 2241 h 2795"/>
                <a:gd name="T36" fmla="*/ 1688 w 1756"/>
                <a:gd name="T37" fmla="*/ 2413 h 2795"/>
                <a:gd name="T38" fmla="*/ 1574 w 1756"/>
                <a:gd name="T39" fmla="*/ 2508 h 2795"/>
                <a:gd name="T40" fmla="*/ 1430 w 1756"/>
                <a:gd name="T41" fmla="*/ 2775 h 2795"/>
                <a:gd name="T42" fmla="*/ 1326 w 1756"/>
                <a:gd name="T43" fmla="*/ 2794 h 2795"/>
                <a:gd name="T44" fmla="*/ 1326 w 1756"/>
                <a:gd name="T45" fmla="*/ 2794 h 2795"/>
                <a:gd name="T46" fmla="*/ 1316 w 1756"/>
                <a:gd name="T47" fmla="*/ 2746 h 2795"/>
                <a:gd name="T48" fmla="*/ 1297 w 1756"/>
                <a:gd name="T49" fmla="*/ 2651 h 2795"/>
                <a:gd name="T50" fmla="*/ 1230 w 1756"/>
                <a:gd name="T51" fmla="*/ 2527 h 2795"/>
                <a:gd name="T52" fmla="*/ 1144 w 1756"/>
                <a:gd name="T53" fmla="*/ 2470 h 2795"/>
                <a:gd name="T54" fmla="*/ 944 w 1756"/>
                <a:gd name="T55" fmla="*/ 2508 h 2795"/>
                <a:gd name="T56" fmla="*/ 725 w 1756"/>
                <a:gd name="T57" fmla="*/ 2413 h 2795"/>
                <a:gd name="T58" fmla="*/ 544 w 1756"/>
                <a:gd name="T59" fmla="*/ 2394 h 2795"/>
                <a:gd name="T60" fmla="*/ 419 w 1756"/>
                <a:gd name="T61" fmla="*/ 2250 h 2795"/>
                <a:gd name="T62" fmla="*/ 419 w 1756"/>
                <a:gd name="T63" fmla="*/ 2155 h 2795"/>
                <a:gd name="T64" fmla="*/ 315 w 1756"/>
                <a:gd name="T65" fmla="*/ 2108 h 2795"/>
                <a:gd name="T66" fmla="*/ 248 w 1756"/>
                <a:gd name="T67" fmla="*/ 2079 h 2795"/>
                <a:gd name="T68" fmla="*/ 248 w 1756"/>
                <a:gd name="T69" fmla="*/ 2079 h 2795"/>
                <a:gd name="T70" fmla="*/ 248 w 1756"/>
                <a:gd name="T71" fmla="*/ 1965 h 2795"/>
                <a:gd name="T72" fmla="*/ 229 w 1756"/>
                <a:gd name="T73" fmla="*/ 1898 h 2795"/>
                <a:gd name="T74" fmla="*/ 248 w 1756"/>
                <a:gd name="T75" fmla="*/ 1850 h 2795"/>
                <a:gd name="T76" fmla="*/ 248 w 1756"/>
                <a:gd name="T77" fmla="*/ 1802 h 2795"/>
                <a:gd name="T78" fmla="*/ 191 w 1756"/>
                <a:gd name="T79" fmla="*/ 1726 h 2795"/>
                <a:gd name="T80" fmla="*/ 76 w 1756"/>
                <a:gd name="T81" fmla="*/ 1707 h 2795"/>
                <a:gd name="T82" fmla="*/ 57 w 1756"/>
                <a:gd name="T83" fmla="*/ 1650 h 2795"/>
                <a:gd name="T84" fmla="*/ 9 w 1756"/>
                <a:gd name="T85" fmla="*/ 1574 h 2795"/>
                <a:gd name="T86" fmla="*/ 19 w 1756"/>
                <a:gd name="T87" fmla="*/ 1469 h 2795"/>
                <a:gd name="T88" fmla="*/ 0 w 1756"/>
                <a:gd name="T89" fmla="*/ 1402 h 2795"/>
                <a:gd name="T90" fmla="*/ 0 w 1756"/>
                <a:gd name="T91" fmla="*/ 1402 h 2795"/>
                <a:gd name="T92" fmla="*/ 38 w 1756"/>
                <a:gd name="T93" fmla="*/ 1345 h 2795"/>
                <a:gd name="T94" fmla="*/ 124 w 1756"/>
                <a:gd name="T95" fmla="*/ 1335 h 2795"/>
                <a:gd name="T96" fmla="*/ 181 w 1756"/>
                <a:gd name="T97" fmla="*/ 1307 h 2795"/>
                <a:gd name="T98" fmla="*/ 429 w 1756"/>
                <a:gd name="T99" fmla="*/ 1211 h 2795"/>
                <a:gd name="T100" fmla="*/ 515 w 1756"/>
                <a:gd name="T101" fmla="*/ 1125 h 2795"/>
                <a:gd name="T102" fmla="*/ 591 w 1756"/>
                <a:gd name="T103" fmla="*/ 1001 h 2795"/>
                <a:gd name="T104" fmla="*/ 553 w 1756"/>
                <a:gd name="T105" fmla="*/ 906 h 2795"/>
                <a:gd name="T106" fmla="*/ 515 w 1756"/>
                <a:gd name="T107" fmla="*/ 706 h 2795"/>
                <a:gd name="T108" fmla="*/ 296 w 1756"/>
                <a:gd name="T109" fmla="*/ 629 h 2795"/>
                <a:gd name="T110" fmla="*/ 257 w 1756"/>
                <a:gd name="T111" fmla="*/ 467 h 2795"/>
                <a:gd name="T112" fmla="*/ 248 w 1756"/>
                <a:gd name="T113" fmla="*/ 343 h 2795"/>
                <a:gd name="T114" fmla="*/ 219 w 1756"/>
                <a:gd name="T115" fmla="*/ 229 h 2795"/>
                <a:gd name="T116" fmla="*/ 191 w 1756"/>
                <a:gd name="T117" fmla="*/ 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2795">
                  <a:moveTo>
                    <a:pt x="191" y="95"/>
                  </a:moveTo>
                  <a:lnTo>
                    <a:pt x="191" y="95"/>
                  </a:lnTo>
                  <a:cubicBezTo>
                    <a:pt x="219" y="105"/>
                    <a:pt x="257" y="114"/>
                    <a:pt x="277" y="86"/>
                  </a:cubicBezTo>
                  <a:cubicBezTo>
                    <a:pt x="324" y="38"/>
                    <a:pt x="410" y="10"/>
                    <a:pt x="467" y="0"/>
                  </a:cubicBezTo>
                  <a:lnTo>
                    <a:pt x="467" y="0"/>
                  </a:lnTo>
                  <a:cubicBezTo>
                    <a:pt x="477" y="57"/>
                    <a:pt x="477" y="57"/>
                    <a:pt x="477" y="57"/>
                  </a:cubicBezTo>
                  <a:cubicBezTo>
                    <a:pt x="496" y="133"/>
                    <a:pt x="524" y="219"/>
                    <a:pt x="524" y="296"/>
                  </a:cubicBezTo>
                  <a:cubicBezTo>
                    <a:pt x="524" y="353"/>
                    <a:pt x="553" y="448"/>
                    <a:pt x="563" y="505"/>
                  </a:cubicBezTo>
                  <a:cubicBezTo>
                    <a:pt x="582" y="620"/>
                    <a:pt x="639" y="734"/>
                    <a:pt x="677" y="849"/>
                  </a:cubicBezTo>
                  <a:cubicBezTo>
                    <a:pt x="715" y="963"/>
                    <a:pt x="773" y="1116"/>
                    <a:pt x="858" y="1211"/>
                  </a:cubicBezTo>
                  <a:cubicBezTo>
                    <a:pt x="935" y="1278"/>
                    <a:pt x="1001" y="1373"/>
                    <a:pt x="1059" y="1459"/>
                  </a:cubicBezTo>
                  <a:cubicBezTo>
                    <a:pt x="1154" y="1602"/>
                    <a:pt x="1335" y="1688"/>
                    <a:pt x="1469" y="1783"/>
                  </a:cubicBezTo>
                  <a:cubicBezTo>
                    <a:pt x="1526" y="1812"/>
                    <a:pt x="1621" y="1869"/>
                    <a:pt x="1688" y="1860"/>
                  </a:cubicBezTo>
                  <a:lnTo>
                    <a:pt x="1688" y="1860"/>
                  </a:lnTo>
                  <a:cubicBezTo>
                    <a:pt x="1678" y="1898"/>
                    <a:pt x="1659" y="1955"/>
                    <a:pt x="1640" y="1993"/>
                  </a:cubicBezTo>
                  <a:cubicBezTo>
                    <a:pt x="1621" y="2031"/>
                    <a:pt x="1621" y="2050"/>
                    <a:pt x="1650" y="2088"/>
                  </a:cubicBezTo>
                  <a:cubicBezTo>
                    <a:pt x="1688" y="2136"/>
                    <a:pt x="1745" y="2174"/>
                    <a:pt x="1755" y="2241"/>
                  </a:cubicBezTo>
                  <a:lnTo>
                    <a:pt x="1755" y="2241"/>
                  </a:lnTo>
                  <a:cubicBezTo>
                    <a:pt x="1736" y="2298"/>
                    <a:pt x="1716" y="2355"/>
                    <a:pt x="1688" y="2413"/>
                  </a:cubicBezTo>
                  <a:cubicBezTo>
                    <a:pt x="1650" y="2470"/>
                    <a:pt x="1640" y="2489"/>
                    <a:pt x="1574" y="2508"/>
                  </a:cubicBezTo>
                  <a:cubicBezTo>
                    <a:pt x="1411" y="2537"/>
                    <a:pt x="1507" y="2756"/>
                    <a:pt x="1430" y="2775"/>
                  </a:cubicBezTo>
                  <a:cubicBezTo>
                    <a:pt x="1326" y="2794"/>
                    <a:pt x="1326" y="2794"/>
                    <a:pt x="1326" y="2794"/>
                  </a:cubicBezTo>
                  <a:lnTo>
                    <a:pt x="1326" y="2794"/>
                  </a:lnTo>
                  <a:cubicBezTo>
                    <a:pt x="1326" y="2775"/>
                    <a:pt x="1326" y="2766"/>
                    <a:pt x="1316" y="2746"/>
                  </a:cubicBezTo>
                  <a:cubicBezTo>
                    <a:pt x="1307" y="2718"/>
                    <a:pt x="1297" y="2689"/>
                    <a:pt x="1297" y="2651"/>
                  </a:cubicBezTo>
                  <a:cubicBezTo>
                    <a:pt x="1287" y="2613"/>
                    <a:pt x="1278" y="2546"/>
                    <a:pt x="1230" y="2527"/>
                  </a:cubicBezTo>
                  <a:cubicBezTo>
                    <a:pt x="1192" y="2518"/>
                    <a:pt x="1144" y="2527"/>
                    <a:pt x="1144" y="2470"/>
                  </a:cubicBezTo>
                  <a:cubicBezTo>
                    <a:pt x="1068" y="2470"/>
                    <a:pt x="1040" y="2584"/>
                    <a:pt x="944" y="2508"/>
                  </a:cubicBezTo>
                  <a:cubicBezTo>
                    <a:pt x="868" y="2451"/>
                    <a:pt x="782" y="2489"/>
                    <a:pt x="725" y="2413"/>
                  </a:cubicBezTo>
                  <a:cubicBezTo>
                    <a:pt x="725" y="2413"/>
                    <a:pt x="582" y="2403"/>
                    <a:pt x="544" y="2394"/>
                  </a:cubicBezTo>
                  <a:cubicBezTo>
                    <a:pt x="524" y="2384"/>
                    <a:pt x="419" y="2260"/>
                    <a:pt x="419" y="2250"/>
                  </a:cubicBezTo>
                  <a:cubicBezTo>
                    <a:pt x="429" y="2212"/>
                    <a:pt x="448" y="2193"/>
                    <a:pt x="419" y="2155"/>
                  </a:cubicBezTo>
                  <a:cubicBezTo>
                    <a:pt x="381" y="2088"/>
                    <a:pt x="401" y="2108"/>
                    <a:pt x="315" y="2108"/>
                  </a:cubicBezTo>
                  <a:cubicBezTo>
                    <a:pt x="296" y="2108"/>
                    <a:pt x="267" y="2088"/>
                    <a:pt x="248" y="2079"/>
                  </a:cubicBezTo>
                  <a:lnTo>
                    <a:pt x="248" y="2079"/>
                  </a:lnTo>
                  <a:cubicBezTo>
                    <a:pt x="239" y="2050"/>
                    <a:pt x="248" y="1993"/>
                    <a:pt x="248" y="1965"/>
                  </a:cubicBezTo>
                  <a:cubicBezTo>
                    <a:pt x="248" y="1936"/>
                    <a:pt x="229" y="1926"/>
                    <a:pt x="229" y="1898"/>
                  </a:cubicBezTo>
                  <a:cubicBezTo>
                    <a:pt x="229" y="1879"/>
                    <a:pt x="239" y="1860"/>
                    <a:pt x="248" y="1850"/>
                  </a:cubicBezTo>
                  <a:cubicBezTo>
                    <a:pt x="248" y="1831"/>
                    <a:pt x="248" y="1821"/>
                    <a:pt x="248" y="1802"/>
                  </a:cubicBezTo>
                  <a:cubicBezTo>
                    <a:pt x="248" y="1774"/>
                    <a:pt x="229" y="1736"/>
                    <a:pt x="191" y="1726"/>
                  </a:cubicBezTo>
                  <a:cubicBezTo>
                    <a:pt x="162" y="1716"/>
                    <a:pt x="105" y="1726"/>
                    <a:pt x="76" y="1707"/>
                  </a:cubicBezTo>
                  <a:cubicBezTo>
                    <a:pt x="67" y="1688"/>
                    <a:pt x="67" y="1659"/>
                    <a:pt x="57" y="1650"/>
                  </a:cubicBezTo>
                  <a:cubicBezTo>
                    <a:pt x="38" y="1621"/>
                    <a:pt x="9" y="1602"/>
                    <a:pt x="9" y="1574"/>
                  </a:cubicBezTo>
                  <a:cubicBezTo>
                    <a:pt x="0" y="1535"/>
                    <a:pt x="19" y="1507"/>
                    <a:pt x="19" y="1469"/>
                  </a:cubicBezTo>
                  <a:cubicBezTo>
                    <a:pt x="19" y="1449"/>
                    <a:pt x="0" y="1430"/>
                    <a:pt x="0" y="1402"/>
                  </a:cubicBezTo>
                  <a:lnTo>
                    <a:pt x="0" y="1402"/>
                  </a:lnTo>
                  <a:cubicBezTo>
                    <a:pt x="38" y="1345"/>
                    <a:pt x="38" y="1345"/>
                    <a:pt x="38" y="1345"/>
                  </a:cubicBezTo>
                  <a:cubicBezTo>
                    <a:pt x="76" y="1335"/>
                    <a:pt x="86" y="1335"/>
                    <a:pt x="124" y="1335"/>
                  </a:cubicBezTo>
                  <a:cubicBezTo>
                    <a:pt x="152" y="1335"/>
                    <a:pt x="162" y="1335"/>
                    <a:pt x="181" y="1307"/>
                  </a:cubicBezTo>
                  <a:cubicBezTo>
                    <a:pt x="239" y="1249"/>
                    <a:pt x="372" y="1287"/>
                    <a:pt x="429" y="1211"/>
                  </a:cubicBezTo>
                  <a:cubicBezTo>
                    <a:pt x="458" y="1163"/>
                    <a:pt x="458" y="1144"/>
                    <a:pt x="515" y="1125"/>
                  </a:cubicBezTo>
                  <a:cubicBezTo>
                    <a:pt x="572" y="1106"/>
                    <a:pt x="582" y="1058"/>
                    <a:pt x="591" y="1001"/>
                  </a:cubicBezTo>
                  <a:cubicBezTo>
                    <a:pt x="582" y="963"/>
                    <a:pt x="582" y="935"/>
                    <a:pt x="553" y="906"/>
                  </a:cubicBezTo>
                  <a:cubicBezTo>
                    <a:pt x="524" y="868"/>
                    <a:pt x="553" y="744"/>
                    <a:pt x="515" y="706"/>
                  </a:cubicBezTo>
                  <a:cubicBezTo>
                    <a:pt x="467" y="668"/>
                    <a:pt x="277" y="801"/>
                    <a:pt x="296" y="629"/>
                  </a:cubicBezTo>
                  <a:cubicBezTo>
                    <a:pt x="305" y="553"/>
                    <a:pt x="267" y="534"/>
                    <a:pt x="257" y="467"/>
                  </a:cubicBezTo>
                  <a:cubicBezTo>
                    <a:pt x="248" y="429"/>
                    <a:pt x="257" y="391"/>
                    <a:pt x="248" y="343"/>
                  </a:cubicBezTo>
                  <a:cubicBezTo>
                    <a:pt x="239" y="305"/>
                    <a:pt x="219" y="277"/>
                    <a:pt x="219" y="229"/>
                  </a:cubicBezTo>
                  <a:cubicBezTo>
                    <a:pt x="191" y="95"/>
                    <a:pt x="191" y="95"/>
                    <a:pt x="191"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0" name="Freeform 68">
              <a:extLst>
                <a:ext uri="{FF2B5EF4-FFF2-40B4-BE49-F238E27FC236}">
                  <a16:creationId xmlns:a16="http://schemas.microsoft.com/office/drawing/2014/main" id="{A25513F5-20AF-469E-B2FF-840C623B8B51}"/>
                </a:ext>
              </a:extLst>
            </p:cNvPr>
            <p:cNvSpPr>
              <a:spLocks noChangeArrowheads="1"/>
            </p:cNvSpPr>
            <p:nvPr/>
          </p:nvSpPr>
          <p:spPr bwMode="auto">
            <a:xfrm>
              <a:off x="5530905" y="5757055"/>
              <a:ext cx="281200" cy="340442"/>
            </a:xfrm>
            <a:custGeom>
              <a:avLst/>
              <a:gdLst>
                <a:gd name="T0" fmla="*/ 0 w 1136"/>
                <a:gd name="T1" fmla="*/ 37785 h 1374"/>
                <a:gd name="T2" fmla="*/ 0 w 1136"/>
                <a:gd name="T3" fmla="*/ 37785 h 1374"/>
                <a:gd name="T4" fmla="*/ 47734 w 1136"/>
                <a:gd name="T5" fmla="*/ 28339 h 1374"/>
                <a:gd name="T6" fmla="*/ 123313 w 1136"/>
                <a:gd name="T7" fmla="*/ 13921 h 1374"/>
                <a:gd name="T8" fmla="*/ 189941 w 1136"/>
                <a:gd name="T9" fmla="*/ 18893 h 1374"/>
                <a:gd name="T10" fmla="*/ 270493 w 1136"/>
                <a:gd name="T11" fmla="*/ 51706 h 1374"/>
                <a:gd name="T12" fmla="*/ 365463 w 1136"/>
                <a:gd name="T13" fmla="*/ 23367 h 1374"/>
                <a:gd name="T14" fmla="*/ 365463 w 1136"/>
                <a:gd name="T15" fmla="*/ 23367 h 1374"/>
                <a:gd name="T16" fmla="*/ 379386 w 1136"/>
                <a:gd name="T17" fmla="*/ 89989 h 1374"/>
                <a:gd name="T18" fmla="*/ 393805 w 1136"/>
                <a:gd name="T19" fmla="*/ 146667 h 1374"/>
                <a:gd name="T20" fmla="*/ 398280 w 1136"/>
                <a:gd name="T21" fmla="*/ 208317 h 1374"/>
                <a:gd name="T22" fmla="*/ 417672 w 1136"/>
                <a:gd name="T23" fmla="*/ 288860 h 1374"/>
                <a:gd name="T24" fmla="*/ 526565 w 1136"/>
                <a:gd name="T25" fmla="*/ 327142 h 1374"/>
                <a:gd name="T26" fmla="*/ 545460 w 1136"/>
                <a:gd name="T27" fmla="*/ 426578 h 1374"/>
                <a:gd name="T28" fmla="*/ 564355 w 1136"/>
                <a:gd name="T29" fmla="*/ 473810 h 1374"/>
                <a:gd name="T30" fmla="*/ 526565 w 1136"/>
                <a:gd name="T31" fmla="*/ 535459 h 1374"/>
                <a:gd name="T32" fmla="*/ 483804 w 1136"/>
                <a:gd name="T33" fmla="*/ 578217 h 1374"/>
                <a:gd name="T34" fmla="*/ 360491 w 1136"/>
                <a:gd name="T35" fmla="*/ 625946 h 1374"/>
                <a:gd name="T36" fmla="*/ 332149 w 1136"/>
                <a:gd name="T37" fmla="*/ 639867 h 1374"/>
                <a:gd name="T38" fmla="*/ 289387 w 1136"/>
                <a:gd name="T39" fmla="*/ 644838 h 1374"/>
                <a:gd name="T40" fmla="*/ 270493 w 1136"/>
                <a:gd name="T41" fmla="*/ 673177 h 1374"/>
                <a:gd name="T42" fmla="*/ 270493 w 1136"/>
                <a:gd name="T43" fmla="*/ 673177 h 1374"/>
                <a:gd name="T44" fmla="*/ 227731 w 1136"/>
                <a:gd name="T45" fmla="*/ 673177 h 1374"/>
                <a:gd name="T46" fmla="*/ 199389 w 1136"/>
                <a:gd name="T47" fmla="*/ 634895 h 1374"/>
                <a:gd name="T48" fmla="*/ 175522 w 1136"/>
                <a:gd name="T49" fmla="*/ 606556 h 1374"/>
                <a:gd name="T50" fmla="*/ 175522 w 1136"/>
                <a:gd name="T51" fmla="*/ 606556 h 1374"/>
                <a:gd name="T52" fmla="*/ 161599 w 1136"/>
                <a:gd name="T53" fmla="*/ 535459 h 1374"/>
                <a:gd name="T54" fmla="*/ 128285 w 1136"/>
                <a:gd name="T55" fmla="*/ 440996 h 1374"/>
                <a:gd name="T56" fmla="*/ 57181 w 1136"/>
                <a:gd name="T57" fmla="*/ 213289 h 1374"/>
                <a:gd name="T58" fmla="*/ 38287 w 1136"/>
                <a:gd name="T59" fmla="*/ 151639 h 1374"/>
                <a:gd name="T60" fmla="*/ 19392 w 1136"/>
                <a:gd name="T61" fmla="*/ 80543 h 1374"/>
                <a:gd name="T62" fmla="*/ 0 w 1136"/>
                <a:gd name="T63" fmla="*/ 37785 h 13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6" h="1374">
                  <a:moveTo>
                    <a:pt x="0" y="76"/>
                  </a:moveTo>
                  <a:lnTo>
                    <a:pt x="0" y="76"/>
                  </a:lnTo>
                  <a:cubicBezTo>
                    <a:pt x="39" y="76"/>
                    <a:pt x="77" y="95"/>
                    <a:pt x="96" y="57"/>
                  </a:cubicBezTo>
                  <a:cubicBezTo>
                    <a:pt x="144" y="0"/>
                    <a:pt x="191" y="19"/>
                    <a:pt x="248" y="28"/>
                  </a:cubicBezTo>
                  <a:cubicBezTo>
                    <a:pt x="296" y="38"/>
                    <a:pt x="334" y="19"/>
                    <a:pt x="382" y="38"/>
                  </a:cubicBezTo>
                  <a:cubicBezTo>
                    <a:pt x="449" y="57"/>
                    <a:pt x="468" y="104"/>
                    <a:pt x="544" y="104"/>
                  </a:cubicBezTo>
                  <a:cubicBezTo>
                    <a:pt x="611" y="104"/>
                    <a:pt x="668" y="57"/>
                    <a:pt x="735" y="47"/>
                  </a:cubicBezTo>
                  <a:cubicBezTo>
                    <a:pt x="763" y="181"/>
                    <a:pt x="763" y="181"/>
                    <a:pt x="763" y="181"/>
                  </a:cubicBezTo>
                  <a:cubicBezTo>
                    <a:pt x="763" y="229"/>
                    <a:pt x="783" y="257"/>
                    <a:pt x="792" y="295"/>
                  </a:cubicBezTo>
                  <a:cubicBezTo>
                    <a:pt x="801" y="343"/>
                    <a:pt x="792" y="381"/>
                    <a:pt x="801" y="419"/>
                  </a:cubicBezTo>
                  <a:cubicBezTo>
                    <a:pt x="811" y="486"/>
                    <a:pt x="849" y="505"/>
                    <a:pt x="840" y="581"/>
                  </a:cubicBezTo>
                  <a:cubicBezTo>
                    <a:pt x="821" y="753"/>
                    <a:pt x="1011" y="620"/>
                    <a:pt x="1059" y="658"/>
                  </a:cubicBezTo>
                  <a:cubicBezTo>
                    <a:pt x="1097" y="696"/>
                    <a:pt x="1068" y="820"/>
                    <a:pt x="1097" y="858"/>
                  </a:cubicBezTo>
                  <a:cubicBezTo>
                    <a:pt x="1126" y="887"/>
                    <a:pt x="1126" y="915"/>
                    <a:pt x="1135" y="953"/>
                  </a:cubicBezTo>
                  <a:cubicBezTo>
                    <a:pt x="1126" y="1010"/>
                    <a:pt x="1116" y="1058"/>
                    <a:pt x="1059" y="1077"/>
                  </a:cubicBezTo>
                  <a:cubicBezTo>
                    <a:pt x="1002" y="1096"/>
                    <a:pt x="1002" y="1115"/>
                    <a:pt x="973" y="1163"/>
                  </a:cubicBezTo>
                  <a:cubicBezTo>
                    <a:pt x="916" y="1239"/>
                    <a:pt x="783" y="1201"/>
                    <a:pt x="725" y="1259"/>
                  </a:cubicBezTo>
                  <a:cubicBezTo>
                    <a:pt x="706" y="1287"/>
                    <a:pt x="696" y="1287"/>
                    <a:pt x="668" y="1287"/>
                  </a:cubicBezTo>
                  <a:cubicBezTo>
                    <a:pt x="630" y="1287"/>
                    <a:pt x="620" y="1287"/>
                    <a:pt x="582" y="1297"/>
                  </a:cubicBezTo>
                  <a:cubicBezTo>
                    <a:pt x="544" y="1354"/>
                    <a:pt x="544" y="1354"/>
                    <a:pt x="544" y="1354"/>
                  </a:cubicBezTo>
                  <a:cubicBezTo>
                    <a:pt x="516" y="1363"/>
                    <a:pt x="487" y="1373"/>
                    <a:pt x="458" y="1354"/>
                  </a:cubicBezTo>
                  <a:cubicBezTo>
                    <a:pt x="429" y="1344"/>
                    <a:pt x="420" y="1306"/>
                    <a:pt x="401" y="1277"/>
                  </a:cubicBezTo>
                  <a:cubicBezTo>
                    <a:pt x="382" y="1259"/>
                    <a:pt x="372" y="1239"/>
                    <a:pt x="353" y="1220"/>
                  </a:cubicBezTo>
                  <a:cubicBezTo>
                    <a:pt x="372" y="1173"/>
                    <a:pt x="325" y="1125"/>
                    <a:pt x="325" y="1077"/>
                  </a:cubicBezTo>
                  <a:cubicBezTo>
                    <a:pt x="325" y="1010"/>
                    <a:pt x="267" y="953"/>
                    <a:pt x="258" y="887"/>
                  </a:cubicBezTo>
                  <a:cubicBezTo>
                    <a:pt x="220" y="724"/>
                    <a:pt x="77" y="620"/>
                    <a:pt x="115" y="429"/>
                  </a:cubicBezTo>
                  <a:cubicBezTo>
                    <a:pt x="134" y="381"/>
                    <a:pt x="115" y="333"/>
                    <a:pt x="77" y="305"/>
                  </a:cubicBezTo>
                  <a:cubicBezTo>
                    <a:pt x="48" y="276"/>
                    <a:pt x="48" y="200"/>
                    <a:pt x="39" y="162"/>
                  </a:cubicBezTo>
                  <a:cubicBezTo>
                    <a:pt x="39" y="133"/>
                    <a:pt x="10" y="104"/>
                    <a:pt x="0" y="7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1" name="Freeform 69">
              <a:extLst>
                <a:ext uri="{FF2B5EF4-FFF2-40B4-BE49-F238E27FC236}">
                  <a16:creationId xmlns:a16="http://schemas.microsoft.com/office/drawing/2014/main" id="{30313176-7A28-4729-8801-5A5C318239C0}"/>
                </a:ext>
              </a:extLst>
            </p:cNvPr>
            <p:cNvSpPr>
              <a:spLocks noChangeArrowheads="1"/>
            </p:cNvSpPr>
            <p:nvPr/>
          </p:nvSpPr>
          <p:spPr bwMode="auto">
            <a:xfrm>
              <a:off x="6220478" y="6288650"/>
              <a:ext cx="301737" cy="396524"/>
            </a:xfrm>
            <a:custGeom>
              <a:avLst/>
              <a:gdLst>
                <a:gd name="T0" fmla="*/ 170362 w 1221"/>
                <a:gd name="T1" fmla="*/ 66622 h 1603"/>
                <a:gd name="T2" fmla="*/ 170362 w 1221"/>
                <a:gd name="T3" fmla="*/ 66622 h 1603"/>
                <a:gd name="T4" fmla="*/ 179799 w 1221"/>
                <a:gd name="T5" fmla="*/ 94961 h 1603"/>
                <a:gd name="T6" fmla="*/ 99337 w 1221"/>
                <a:gd name="T7" fmla="*/ 156611 h 1603"/>
                <a:gd name="T8" fmla="*/ 38245 w 1221"/>
                <a:gd name="T9" fmla="*/ 199368 h 1603"/>
                <a:gd name="T10" fmla="*/ 9934 w 1221"/>
                <a:gd name="T11" fmla="*/ 336589 h 1603"/>
                <a:gd name="T12" fmla="*/ 62085 w 1221"/>
                <a:gd name="T13" fmla="*/ 469335 h 1603"/>
                <a:gd name="T14" fmla="*/ 71522 w 1221"/>
                <a:gd name="T15" fmla="*/ 516567 h 1603"/>
                <a:gd name="T16" fmla="*/ 85429 w 1221"/>
                <a:gd name="T17" fmla="*/ 573742 h 1603"/>
                <a:gd name="T18" fmla="*/ 99337 w 1221"/>
                <a:gd name="T19" fmla="*/ 639867 h 1603"/>
                <a:gd name="T20" fmla="*/ 99337 w 1221"/>
                <a:gd name="T21" fmla="*/ 639867 h 1603"/>
                <a:gd name="T22" fmla="*/ 113244 w 1221"/>
                <a:gd name="T23" fmla="*/ 630421 h 1603"/>
                <a:gd name="T24" fmla="*/ 170362 w 1221"/>
                <a:gd name="T25" fmla="*/ 616500 h 1603"/>
                <a:gd name="T26" fmla="*/ 213077 w 1221"/>
                <a:gd name="T27" fmla="*/ 644839 h 1603"/>
                <a:gd name="T28" fmla="*/ 222514 w 1221"/>
                <a:gd name="T29" fmla="*/ 682624 h 1603"/>
                <a:gd name="T30" fmla="*/ 331288 w 1221"/>
                <a:gd name="T31" fmla="*/ 734828 h 1603"/>
                <a:gd name="T32" fmla="*/ 369036 w 1221"/>
                <a:gd name="T33" fmla="*/ 749246 h 1603"/>
                <a:gd name="T34" fmla="*/ 397843 w 1221"/>
                <a:gd name="T35" fmla="*/ 725381 h 1603"/>
                <a:gd name="T36" fmla="*/ 426154 w 1221"/>
                <a:gd name="T37" fmla="*/ 682624 h 1603"/>
                <a:gd name="T38" fmla="*/ 454465 w 1221"/>
                <a:gd name="T39" fmla="*/ 597607 h 1603"/>
                <a:gd name="T40" fmla="*/ 487743 w 1221"/>
                <a:gd name="T41" fmla="*/ 526511 h 1603"/>
                <a:gd name="T42" fmla="*/ 591550 w 1221"/>
                <a:gd name="T43" fmla="*/ 454917 h 1603"/>
                <a:gd name="T44" fmla="*/ 587079 w 1221"/>
                <a:gd name="T45" fmla="*/ 412657 h 1603"/>
                <a:gd name="T46" fmla="*/ 591550 w 1221"/>
                <a:gd name="T47" fmla="*/ 336589 h 1603"/>
                <a:gd name="T48" fmla="*/ 591550 w 1221"/>
                <a:gd name="T49" fmla="*/ 336589 h 1603"/>
                <a:gd name="T50" fmla="*/ 392876 w 1221"/>
                <a:gd name="T51" fmla="*/ 184950 h 1603"/>
                <a:gd name="T52" fmla="*/ 284103 w 1221"/>
                <a:gd name="T53" fmla="*/ 56678 h 1603"/>
                <a:gd name="T54" fmla="*/ 284103 w 1221"/>
                <a:gd name="T55" fmla="*/ 56678 h 1603"/>
                <a:gd name="T56" fmla="*/ 217547 w 1221"/>
                <a:gd name="T57" fmla="*/ 33311 h 1603"/>
                <a:gd name="T58" fmla="*/ 170362 w 1221"/>
                <a:gd name="T59" fmla="*/ 18893 h 1603"/>
                <a:gd name="T60" fmla="*/ 170362 w 1221"/>
                <a:gd name="T61" fmla="*/ 66622 h 16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1603">
                  <a:moveTo>
                    <a:pt x="343" y="134"/>
                  </a:moveTo>
                  <a:lnTo>
                    <a:pt x="343" y="134"/>
                  </a:lnTo>
                  <a:cubicBezTo>
                    <a:pt x="362" y="191"/>
                    <a:pt x="362" y="191"/>
                    <a:pt x="362" y="191"/>
                  </a:cubicBezTo>
                  <a:cubicBezTo>
                    <a:pt x="362" y="238"/>
                    <a:pt x="238" y="296"/>
                    <a:pt x="200" y="315"/>
                  </a:cubicBezTo>
                  <a:cubicBezTo>
                    <a:pt x="144" y="334"/>
                    <a:pt x="125" y="372"/>
                    <a:pt x="77" y="401"/>
                  </a:cubicBezTo>
                  <a:cubicBezTo>
                    <a:pt x="0" y="448"/>
                    <a:pt x="20" y="591"/>
                    <a:pt x="20" y="677"/>
                  </a:cubicBezTo>
                  <a:cubicBezTo>
                    <a:pt x="10" y="810"/>
                    <a:pt x="29" y="849"/>
                    <a:pt x="125" y="944"/>
                  </a:cubicBezTo>
                  <a:cubicBezTo>
                    <a:pt x="125" y="982"/>
                    <a:pt x="144" y="1001"/>
                    <a:pt x="144" y="1039"/>
                  </a:cubicBezTo>
                  <a:cubicBezTo>
                    <a:pt x="144" y="1077"/>
                    <a:pt x="163" y="1116"/>
                    <a:pt x="172" y="1154"/>
                  </a:cubicBezTo>
                  <a:cubicBezTo>
                    <a:pt x="191" y="1182"/>
                    <a:pt x="200" y="1259"/>
                    <a:pt x="200" y="1287"/>
                  </a:cubicBezTo>
                  <a:cubicBezTo>
                    <a:pt x="209" y="1287"/>
                    <a:pt x="219" y="1278"/>
                    <a:pt x="228" y="1268"/>
                  </a:cubicBezTo>
                  <a:cubicBezTo>
                    <a:pt x="257" y="1249"/>
                    <a:pt x="324" y="1192"/>
                    <a:pt x="343" y="1240"/>
                  </a:cubicBezTo>
                  <a:cubicBezTo>
                    <a:pt x="362" y="1278"/>
                    <a:pt x="391" y="1297"/>
                    <a:pt x="429" y="1297"/>
                  </a:cubicBezTo>
                  <a:cubicBezTo>
                    <a:pt x="448" y="1306"/>
                    <a:pt x="448" y="1354"/>
                    <a:pt x="448" y="1373"/>
                  </a:cubicBezTo>
                  <a:cubicBezTo>
                    <a:pt x="476" y="1593"/>
                    <a:pt x="620" y="1392"/>
                    <a:pt x="667" y="1478"/>
                  </a:cubicBezTo>
                  <a:cubicBezTo>
                    <a:pt x="677" y="1507"/>
                    <a:pt x="743" y="1602"/>
                    <a:pt x="743" y="1507"/>
                  </a:cubicBezTo>
                  <a:cubicBezTo>
                    <a:pt x="743" y="1469"/>
                    <a:pt x="772" y="1469"/>
                    <a:pt x="801" y="1459"/>
                  </a:cubicBezTo>
                  <a:cubicBezTo>
                    <a:pt x="829" y="1449"/>
                    <a:pt x="829" y="1392"/>
                    <a:pt x="858" y="1373"/>
                  </a:cubicBezTo>
                  <a:cubicBezTo>
                    <a:pt x="963" y="1344"/>
                    <a:pt x="915" y="1278"/>
                    <a:pt x="915" y="1202"/>
                  </a:cubicBezTo>
                  <a:cubicBezTo>
                    <a:pt x="915" y="1144"/>
                    <a:pt x="944" y="1106"/>
                    <a:pt x="982" y="1059"/>
                  </a:cubicBezTo>
                  <a:cubicBezTo>
                    <a:pt x="1049" y="992"/>
                    <a:pt x="1134" y="982"/>
                    <a:pt x="1191" y="915"/>
                  </a:cubicBezTo>
                  <a:cubicBezTo>
                    <a:pt x="1220" y="896"/>
                    <a:pt x="1191" y="849"/>
                    <a:pt x="1182" y="830"/>
                  </a:cubicBezTo>
                  <a:cubicBezTo>
                    <a:pt x="1173" y="782"/>
                    <a:pt x="1182" y="725"/>
                    <a:pt x="1191" y="677"/>
                  </a:cubicBezTo>
                  <a:cubicBezTo>
                    <a:pt x="1058" y="582"/>
                    <a:pt x="944" y="419"/>
                    <a:pt x="791" y="372"/>
                  </a:cubicBezTo>
                  <a:cubicBezTo>
                    <a:pt x="705" y="343"/>
                    <a:pt x="620" y="200"/>
                    <a:pt x="572" y="114"/>
                  </a:cubicBezTo>
                  <a:cubicBezTo>
                    <a:pt x="534" y="124"/>
                    <a:pt x="448" y="105"/>
                    <a:pt x="438" y="67"/>
                  </a:cubicBezTo>
                  <a:cubicBezTo>
                    <a:pt x="419" y="19"/>
                    <a:pt x="381" y="0"/>
                    <a:pt x="343" y="38"/>
                  </a:cubicBezTo>
                  <a:cubicBezTo>
                    <a:pt x="333" y="57"/>
                    <a:pt x="343" y="105"/>
                    <a:pt x="343" y="1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2" name="Freeform 70">
              <a:extLst>
                <a:ext uri="{FF2B5EF4-FFF2-40B4-BE49-F238E27FC236}">
                  <a16:creationId xmlns:a16="http://schemas.microsoft.com/office/drawing/2014/main" id="{D08160A7-70C5-4810-900F-CB55E0F1E221}"/>
                </a:ext>
              </a:extLst>
            </p:cNvPr>
            <p:cNvSpPr>
              <a:spLocks noChangeArrowheads="1"/>
            </p:cNvSpPr>
            <p:nvPr/>
          </p:nvSpPr>
          <p:spPr bwMode="auto">
            <a:xfrm>
              <a:off x="5992990" y="6272853"/>
              <a:ext cx="318325" cy="447866"/>
            </a:xfrm>
            <a:custGeom>
              <a:avLst/>
              <a:gdLst>
                <a:gd name="T0" fmla="*/ 0 w 1287"/>
                <a:gd name="T1" fmla="*/ 658 h 1813"/>
                <a:gd name="T2" fmla="*/ 0 w 1287"/>
                <a:gd name="T3" fmla="*/ 658 h 1813"/>
                <a:gd name="T4" fmla="*/ 104 w 1287"/>
                <a:gd name="T5" fmla="*/ 639 h 1813"/>
                <a:gd name="T6" fmla="*/ 248 w 1287"/>
                <a:gd name="T7" fmla="*/ 372 h 1813"/>
                <a:gd name="T8" fmla="*/ 362 w 1287"/>
                <a:gd name="T9" fmla="*/ 277 h 1813"/>
                <a:gd name="T10" fmla="*/ 429 w 1287"/>
                <a:gd name="T11" fmla="*/ 105 h 1813"/>
                <a:gd name="T12" fmla="*/ 429 w 1287"/>
                <a:gd name="T13" fmla="*/ 105 h 1813"/>
                <a:gd name="T14" fmla="*/ 581 w 1287"/>
                <a:gd name="T15" fmla="*/ 143 h 1813"/>
                <a:gd name="T16" fmla="*/ 686 w 1287"/>
                <a:gd name="T17" fmla="*/ 86 h 1813"/>
                <a:gd name="T18" fmla="*/ 772 w 1287"/>
                <a:gd name="T19" fmla="*/ 0 h 1813"/>
                <a:gd name="T20" fmla="*/ 781 w 1287"/>
                <a:gd name="T21" fmla="*/ 76 h 1813"/>
                <a:gd name="T22" fmla="*/ 848 w 1287"/>
                <a:gd name="T23" fmla="*/ 201 h 1813"/>
                <a:gd name="T24" fmla="*/ 982 w 1287"/>
                <a:gd name="T25" fmla="*/ 172 h 1813"/>
                <a:gd name="T26" fmla="*/ 1133 w 1287"/>
                <a:gd name="T27" fmla="*/ 181 h 1813"/>
                <a:gd name="T28" fmla="*/ 1267 w 1287"/>
                <a:gd name="T29" fmla="*/ 201 h 1813"/>
                <a:gd name="T30" fmla="*/ 1267 w 1287"/>
                <a:gd name="T31" fmla="*/ 201 h 1813"/>
                <a:gd name="T32" fmla="*/ 1286 w 1287"/>
                <a:gd name="T33" fmla="*/ 258 h 1813"/>
                <a:gd name="T34" fmla="*/ 1124 w 1287"/>
                <a:gd name="T35" fmla="*/ 382 h 1813"/>
                <a:gd name="T36" fmla="*/ 1001 w 1287"/>
                <a:gd name="T37" fmla="*/ 468 h 1813"/>
                <a:gd name="T38" fmla="*/ 944 w 1287"/>
                <a:gd name="T39" fmla="*/ 744 h 1813"/>
                <a:gd name="T40" fmla="*/ 1049 w 1287"/>
                <a:gd name="T41" fmla="*/ 1011 h 1813"/>
                <a:gd name="T42" fmla="*/ 1068 w 1287"/>
                <a:gd name="T43" fmla="*/ 1106 h 1813"/>
                <a:gd name="T44" fmla="*/ 1096 w 1287"/>
                <a:gd name="T45" fmla="*/ 1221 h 1813"/>
                <a:gd name="T46" fmla="*/ 1124 w 1287"/>
                <a:gd name="T47" fmla="*/ 1354 h 1813"/>
                <a:gd name="T48" fmla="*/ 1124 w 1287"/>
                <a:gd name="T49" fmla="*/ 1354 h 1813"/>
                <a:gd name="T50" fmla="*/ 982 w 1287"/>
                <a:gd name="T51" fmla="*/ 1373 h 1813"/>
                <a:gd name="T52" fmla="*/ 820 w 1287"/>
                <a:gd name="T53" fmla="*/ 1488 h 1813"/>
                <a:gd name="T54" fmla="*/ 705 w 1287"/>
                <a:gd name="T55" fmla="*/ 1640 h 1813"/>
                <a:gd name="T56" fmla="*/ 515 w 1287"/>
                <a:gd name="T57" fmla="*/ 1803 h 1813"/>
                <a:gd name="T58" fmla="*/ 381 w 1287"/>
                <a:gd name="T59" fmla="*/ 1612 h 1813"/>
                <a:gd name="T60" fmla="*/ 276 w 1287"/>
                <a:gd name="T61" fmla="*/ 1545 h 1813"/>
                <a:gd name="T62" fmla="*/ 362 w 1287"/>
                <a:gd name="T63" fmla="*/ 1316 h 1813"/>
                <a:gd name="T64" fmla="*/ 448 w 1287"/>
                <a:gd name="T65" fmla="*/ 1183 h 1813"/>
                <a:gd name="T66" fmla="*/ 438 w 1287"/>
                <a:gd name="T67" fmla="*/ 1068 h 1813"/>
                <a:gd name="T68" fmla="*/ 467 w 1287"/>
                <a:gd name="T69" fmla="*/ 992 h 1813"/>
                <a:gd name="T70" fmla="*/ 381 w 1287"/>
                <a:gd name="T71" fmla="*/ 877 h 1813"/>
                <a:gd name="T72" fmla="*/ 476 w 1287"/>
                <a:gd name="T73" fmla="*/ 820 h 1813"/>
                <a:gd name="T74" fmla="*/ 400 w 1287"/>
                <a:gd name="T75" fmla="*/ 725 h 1813"/>
                <a:gd name="T76" fmla="*/ 286 w 1287"/>
                <a:gd name="T77" fmla="*/ 725 h 1813"/>
                <a:gd name="T78" fmla="*/ 219 w 1287"/>
                <a:gd name="T79" fmla="*/ 696 h 1813"/>
                <a:gd name="T80" fmla="*/ 114 w 1287"/>
                <a:gd name="T81" fmla="*/ 773 h 1813"/>
                <a:gd name="T82" fmla="*/ 0 w 1287"/>
                <a:gd name="T83" fmla="*/ 687 h 1813"/>
                <a:gd name="T84" fmla="*/ 0 w 1287"/>
                <a:gd name="T85" fmla="*/ 658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813">
                  <a:moveTo>
                    <a:pt x="0" y="658"/>
                  </a:moveTo>
                  <a:lnTo>
                    <a:pt x="0" y="658"/>
                  </a:lnTo>
                  <a:cubicBezTo>
                    <a:pt x="104" y="639"/>
                    <a:pt x="104" y="639"/>
                    <a:pt x="104" y="639"/>
                  </a:cubicBezTo>
                  <a:cubicBezTo>
                    <a:pt x="181" y="620"/>
                    <a:pt x="85" y="401"/>
                    <a:pt x="248" y="372"/>
                  </a:cubicBezTo>
                  <a:cubicBezTo>
                    <a:pt x="314" y="353"/>
                    <a:pt x="324" y="334"/>
                    <a:pt x="362" y="277"/>
                  </a:cubicBezTo>
                  <a:cubicBezTo>
                    <a:pt x="390" y="219"/>
                    <a:pt x="410" y="162"/>
                    <a:pt x="429" y="105"/>
                  </a:cubicBezTo>
                  <a:lnTo>
                    <a:pt x="429" y="105"/>
                  </a:lnTo>
                  <a:cubicBezTo>
                    <a:pt x="581" y="143"/>
                    <a:pt x="581" y="143"/>
                    <a:pt x="581" y="143"/>
                  </a:cubicBezTo>
                  <a:cubicBezTo>
                    <a:pt x="610" y="153"/>
                    <a:pt x="657" y="105"/>
                    <a:pt x="686" y="86"/>
                  </a:cubicBezTo>
                  <a:cubicBezTo>
                    <a:pt x="705" y="67"/>
                    <a:pt x="743" y="10"/>
                    <a:pt x="772" y="0"/>
                  </a:cubicBezTo>
                  <a:cubicBezTo>
                    <a:pt x="791" y="0"/>
                    <a:pt x="781" y="57"/>
                    <a:pt x="781" y="76"/>
                  </a:cubicBezTo>
                  <a:cubicBezTo>
                    <a:pt x="781" y="124"/>
                    <a:pt x="791" y="181"/>
                    <a:pt x="848" y="201"/>
                  </a:cubicBezTo>
                  <a:cubicBezTo>
                    <a:pt x="886" y="210"/>
                    <a:pt x="934" y="162"/>
                    <a:pt x="982" y="172"/>
                  </a:cubicBezTo>
                  <a:cubicBezTo>
                    <a:pt x="1020" y="191"/>
                    <a:pt x="1106" y="134"/>
                    <a:pt x="1133" y="181"/>
                  </a:cubicBezTo>
                  <a:cubicBezTo>
                    <a:pt x="1162" y="219"/>
                    <a:pt x="1238" y="210"/>
                    <a:pt x="1267" y="201"/>
                  </a:cubicBezTo>
                  <a:lnTo>
                    <a:pt x="1267" y="201"/>
                  </a:lnTo>
                  <a:cubicBezTo>
                    <a:pt x="1286" y="258"/>
                    <a:pt x="1286" y="258"/>
                    <a:pt x="1286" y="258"/>
                  </a:cubicBezTo>
                  <a:cubicBezTo>
                    <a:pt x="1286" y="305"/>
                    <a:pt x="1162" y="363"/>
                    <a:pt x="1124" y="382"/>
                  </a:cubicBezTo>
                  <a:cubicBezTo>
                    <a:pt x="1068" y="401"/>
                    <a:pt x="1049" y="439"/>
                    <a:pt x="1001" y="468"/>
                  </a:cubicBezTo>
                  <a:cubicBezTo>
                    <a:pt x="924" y="515"/>
                    <a:pt x="944" y="658"/>
                    <a:pt x="944" y="744"/>
                  </a:cubicBezTo>
                  <a:cubicBezTo>
                    <a:pt x="934" y="877"/>
                    <a:pt x="953" y="916"/>
                    <a:pt x="1049" y="1011"/>
                  </a:cubicBezTo>
                  <a:cubicBezTo>
                    <a:pt x="1049" y="1049"/>
                    <a:pt x="1068" y="1068"/>
                    <a:pt x="1068" y="1106"/>
                  </a:cubicBezTo>
                  <a:cubicBezTo>
                    <a:pt x="1068" y="1144"/>
                    <a:pt x="1087" y="1183"/>
                    <a:pt x="1096" y="1221"/>
                  </a:cubicBezTo>
                  <a:cubicBezTo>
                    <a:pt x="1115" y="1249"/>
                    <a:pt x="1124" y="1326"/>
                    <a:pt x="1124" y="1354"/>
                  </a:cubicBezTo>
                  <a:lnTo>
                    <a:pt x="1124" y="1354"/>
                  </a:lnTo>
                  <a:cubicBezTo>
                    <a:pt x="1077" y="1383"/>
                    <a:pt x="1049" y="1373"/>
                    <a:pt x="982" y="1373"/>
                  </a:cubicBezTo>
                  <a:cubicBezTo>
                    <a:pt x="886" y="1373"/>
                    <a:pt x="886" y="1498"/>
                    <a:pt x="820" y="1488"/>
                  </a:cubicBezTo>
                  <a:cubicBezTo>
                    <a:pt x="686" y="1488"/>
                    <a:pt x="743" y="1555"/>
                    <a:pt x="705" y="1640"/>
                  </a:cubicBezTo>
                  <a:cubicBezTo>
                    <a:pt x="686" y="1688"/>
                    <a:pt x="562" y="1774"/>
                    <a:pt x="515" y="1803"/>
                  </a:cubicBezTo>
                  <a:cubicBezTo>
                    <a:pt x="495" y="1812"/>
                    <a:pt x="400" y="1640"/>
                    <a:pt x="381" y="1612"/>
                  </a:cubicBezTo>
                  <a:cubicBezTo>
                    <a:pt x="352" y="1564"/>
                    <a:pt x="286" y="1640"/>
                    <a:pt x="276" y="1545"/>
                  </a:cubicBezTo>
                  <a:cubicBezTo>
                    <a:pt x="257" y="1469"/>
                    <a:pt x="238" y="1307"/>
                    <a:pt x="362" y="1316"/>
                  </a:cubicBezTo>
                  <a:cubicBezTo>
                    <a:pt x="419" y="1326"/>
                    <a:pt x="448" y="1230"/>
                    <a:pt x="448" y="1183"/>
                  </a:cubicBezTo>
                  <a:cubicBezTo>
                    <a:pt x="448" y="1144"/>
                    <a:pt x="438" y="1106"/>
                    <a:pt x="438" y="1068"/>
                  </a:cubicBezTo>
                  <a:cubicBezTo>
                    <a:pt x="438" y="1040"/>
                    <a:pt x="467" y="1011"/>
                    <a:pt x="467" y="992"/>
                  </a:cubicBezTo>
                  <a:cubicBezTo>
                    <a:pt x="467" y="944"/>
                    <a:pt x="305" y="925"/>
                    <a:pt x="381" y="877"/>
                  </a:cubicBezTo>
                  <a:cubicBezTo>
                    <a:pt x="410" y="858"/>
                    <a:pt x="476" y="839"/>
                    <a:pt x="476" y="820"/>
                  </a:cubicBezTo>
                  <a:cubicBezTo>
                    <a:pt x="476" y="782"/>
                    <a:pt x="438" y="735"/>
                    <a:pt x="400" y="725"/>
                  </a:cubicBezTo>
                  <a:cubicBezTo>
                    <a:pt x="372" y="715"/>
                    <a:pt x="324" y="735"/>
                    <a:pt x="286" y="725"/>
                  </a:cubicBezTo>
                  <a:cubicBezTo>
                    <a:pt x="267" y="725"/>
                    <a:pt x="248" y="677"/>
                    <a:pt x="219" y="696"/>
                  </a:cubicBezTo>
                  <a:cubicBezTo>
                    <a:pt x="190" y="725"/>
                    <a:pt x="152" y="782"/>
                    <a:pt x="114" y="773"/>
                  </a:cubicBezTo>
                  <a:cubicBezTo>
                    <a:pt x="85" y="763"/>
                    <a:pt x="0" y="715"/>
                    <a:pt x="0" y="687"/>
                  </a:cubicBezTo>
                  <a:cubicBezTo>
                    <a:pt x="0" y="677"/>
                    <a:pt x="0" y="668"/>
                    <a:pt x="0" y="6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3" name="Freeform 71">
              <a:extLst>
                <a:ext uri="{FF2B5EF4-FFF2-40B4-BE49-F238E27FC236}">
                  <a16:creationId xmlns:a16="http://schemas.microsoft.com/office/drawing/2014/main" id="{85B0A358-4917-47B4-9C97-1582F8524255}"/>
                </a:ext>
              </a:extLst>
            </p:cNvPr>
            <p:cNvSpPr>
              <a:spLocks noChangeArrowheads="1"/>
            </p:cNvSpPr>
            <p:nvPr/>
          </p:nvSpPr>
          <p:spPr bwMode="auto">
            <a:xfrm>
              <a:off x="6066450" y="6178856"/>
              <a:ext cx="296998" cy="148499"/>
            </a:xfrm>
            <a:custGeom>
              <a:avLst/>
              <a:gdLst>
                <a:gd name="T0" fmla="*/ 66631 w 1202"/>
                <a:gd name="T1" fmla="*/ 240793 h 601"/>
                <a:gd name="T2" fmla="*/ 66631 w 1202"/>
                <a:gd name="T3" fmla="*/ 240793 h 601"/>
                <a:gd name="T4" fmla="*/ 142213 w 1202"/>
                <a:gd name="T5" fmla="*/ 259621 h 601"/>
                <a:gd name="T6" fmla="*/ 194424 w 1202"/>
                <a:gd name="T7" fmla="*/ 231379 h 601"/>
                <a:gd name="T8" fmla="*/ 237188 w 1202"/>
                <a:gd name="T9" fmla="*/ 188770 h 601"/>
                <a:gd name="T10" fmla="*/ 241663 w 1202"/>
                <a:gd name="T11" fmla="*/ 226425 h 601"/>
                <a:gd name="T12" fmla="*/ 274979 w 1202"/>
                <a:gd name="T13" fmla="*/ 288357 h 601"/>
                <a:gd name="T14" fmla="*/ 341610 w 1202"/>
                <a:gd name="T15" fmla="*/ 273989 h 601"/>
                <a:gd name="T16" fmla="*/ 416694 w 1202"/>
                <a:gd name="T17" fmla="*/ 278448 h 601"/>
                <a:gd name="T18" fmla="*/ 483326 w 1202"/>
                <a:gd name="T19" fmla="*/ 288357 h 601"/>
                <a:gd name="T20" fmla="*/ 483326 w 1202"/>
                <a:gd name="T21" fmla="*/ 288357 h 601"/>
                <a:gd name="T22" fmla="*/ 483326 w 1202"/>
                <a:gd name="T23" fmla="*/ 240793 h 601"/>
                <a:gd name="T24" fmla="*/ 530564 w 1202"/>
                <a:gd name="T25" fmla="*/ 255162 h 601"/>
                <a:gd name="T26" fmla="*/ 597196 w 1202"/>
                <a:gd name="T27" fmla="*/ 278448 h 601"/>
                <a:gd name="T28" fmla="*/ 597196 w 1202"/>
                <a:gd name="T29" fmla="*/ 278448 h 601"/>
                <a:gd name="T30" fmla="*/ 592223 w 1202"/>
                <a:gd name="T31" fmla="*/ 269034 h 601"/>
                <a:gd name="T32" fmla="*/ 488298 w 1202"/>
                <a:gd name="T33" fmla="*/ 89678 h 601"/>
                <a:gd name="T34" fmla="*/ 317742 w 1202"/>
                <a:gd name="T35" fmla="*/ 13873 h 601"/>
                <a:gd name="T36" fmla="*/ 180004 w 1202"/>
                <a:gd name="T37" fmla="*/ 28241 h 601"/>
                <a:gd name="T38" fmla="*/ 47239 w 1202"/>
                <a:gd name="T39" fmla="*/ 47069 h 601"/>
                <a:gd name="T40" fmla="*/ 33316 w 1202"/>
                <a:gd name="T41" fmla="*/ 52023 h 601"/>
                <a:gd name="T42" fmla="*/ 33316 w 1202"/>
                <a:gd name="T43" fmla="*/ 52023 h 601"/>
                <a:gd name="T44" fmla="*/ 9448 w 1202"/>
                <a:gd name="T45" fmla="*/ 117919 h 601"/>
                <a:gd name="T46" fmla="*/ 14420 w 1202"/>
                <a:gd name="T47" fmla="*/ 164988 h 601"/>
                <a:gd name="T48" fmla="*/ 66631 w 1202"/>
                <a:gd name="T49" fmla="*/ 240793 h 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2" h="601">
                  <a:moveTo>
                    <a:pt x="134" y="486"/>
                  </a:moveTo>
                  <a:lnTo>
                    <a:pt x="134" y="486"/>
                  </a:lnTo>
                  <a:cubicBezTo>
                    <a:pt x="286" y="524"/>
                    <a:pt x="286" y="524"/>
                    <a:pt x="286" y="524"/>
                  </a:cubicBezTo>
                  <a:cubicBezTo>
                    <a:pt x="315" y="534"/>
                    <a:pt x="362" y="486"/>
                    <a:pt x="391" y="467"/>
                  </a:cubicBezTo>
                  <a:cubicBezTo>
                    <a:pt x="410" y="448"/>
                    <a:pt x="448" y="391"/>
                    <a:pt x="477" y="381"/>
                  </a:cubicBezTo>
                  <a:cubicBezTo>
                    <a:pt x="496" y="381"/>
                    <a:pt x="486" y="438"/>
                    <a:pt x="486" y="457"/>
                  </a:cubicBezTo>
                  <a:cubicBezTo>
                    <a:pt x="486" y="505"/>
                    <a:pt x="496" y="562"/>
                    <a:pt x="553" y="582"/>
                  </a:cubicBezTo>
                  <a:cubicBezTo>
                    <a:pt x="591" y="591"/>
                    <a:pt x="639" y="543"/>
                    <a:pt x="687" y="553"/>
                  </a:cubicBezTo>
                  <a:cubicBezTo>
                    <a:pt x="725" y="572"/>
                    <a:pt x="811" y="515"/>
                    <a:pt x="838" y="562"/>
                  </a:cubicBezTo>
                  <a:cubicBezTo>
                    <a:pt x="867" y="600"/>
                    <a:pt x="943" y="591"/>
                    <a:pt x="972" y="582"/>
                  </a:cubicBezTo>
                  <a:cubicBezTo>
                    <a:pt x="972" y="553"/>
                    <a:pt x="962" y="505"/>
                    <a:pt x="972" y="486"/>
                  </a:cubicBezTo>
                  <a:cubicBezTo>
                    <a:pt x="1010" y="448"/>
                    <a:pt x="1048" y="467"/>
                    <a:pt x="1067" y="515"/>
                  </a:cubicBezTo>
                  <a:cubicBezTo>
                    <a:pt x="1077" y="553"/>
                    <a:pt x="1163" y="572"/>
                    <a:pt x="1201" y="562"/>
                  </a:cubicBezTo>
                  <a:cubicBezTo>
                    <a:pt x="1191" y="562"/>
                    <a:pt x="1191" y="553"/>
                    <a:pt x="1191" y="543"/>
                  </a:cubicBezTo>
                  <a:cubicBezTo>
                    <a:pt x="1144" y="429"/>
                    <a:pt x="1048" y="286"/>
                    <a:pt x="982" y="181"/>
                  </a:cubicBezTo>
                  <a:cubicBezTo>
                    <a:pt x="915" y="76"/>
                    <a:pt x="763" y="0"/>
                    <a:pt x="639" y="28"/>
                  </a:cubicBezTo>
                  <a:cubicBezTo>
                    <a:pt x="544" y="47"/>
                    <a:pt x="458" y="47"/>
                    <a:pt x="362" y="57"/>
                  </a:cubicBezTo>
                  <a:cubicBezTo>
                    <a:pt x="277" y="76"/>
                    <a:pt x="172" y="57"/>
                    <a:pt x="95" y="95"/>
                  </a:cubicBezTo>
                  <a:cubicBezTo>
                    <a:pt x="86" y="105"/>
                    <a:pt x="77" y="105"/>
                    <a:pt x="67" y="105"/>
                  </a:cubicBezTo>
                  <a:cubicBezTo>
                    <a:pt x="57" y="143"/>
                    <a:pt x="38" y="200"/>
                    <a:pt x="19" y="238"/>
                  </a:cubicBezTo>
                  <a:cubicBezTo>
                    <a:pt x="0" y="276"/>
                    <a:pt x="0" y="295"/>
                    <a:pt x="29" y="333"/>
                  </a:cubicBezTo>
                  <a:cubicBezTo>
                    <a:pt x="67" y="381"/>
                    <a:pt x="124" y="419"/>
                    <a:pt x="134" y="4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4" name="Freeform 72">
              <a:extLst>
                <a:ext uri="{FF2B5EF4-FFF2-40B4-BE49-F238E27FC236}">
                  <a16:creationId xmlns:a16="http://schemas.microsoft.com/office/drawing/2014/main" id="{CCB99E08-1A25-4609-9DD1-3349847D7967}"/>
                </a:ext>
              </a:extLst>
            </p:cNvPr>
            <p:cNvSpPr>
              <a:spLocks noChangeArrowheads="1"/>
            </p:cNvSpPr>
            <p:nvPr/>
          </p:nvSpPr>
          <p:spPr bwMode="auto">
            <a:xfrm>
              <a:off x="5000890" y="4952949"/>
              <a:ext cx="676145" cy="644549"/>
            </a:xfrm>
            <a:custGeom>
              <a:avLst/>
              <a:gdLst>
                <a:gd name="T0" fmla="*/ 1230977 w 2738"/>
                <a:gd name="T1" fmla="*/ 255916 h 2604"/>
                <a:gd name="T2" fmla="*/ 1273682 w 2738"/>
                <a:gd name="T3" fmla="*/ 179886 h 2604"/>
                <a:gd name="T4" fmla="*/ 1335255 w 2738"/>
                <a:gd name="T5" fmla="*/ 222622 h 2604"/>
                <a:gd name="T6" fmla="*/ 1306951 w 2738"/>
                <a:gd name="T7" fmla="*/ 284240 h 2604"/>
                <a:gd name="T8" fmla="*/ 1230977 w 2738"/>
                <a:gd name="T9" fmla="*/ 279271 h 2604"/>
                <a:gd name="T10" fmla="*/ 1321352 w 2738"/>
                <a:gd name="T11" fmla="*/ 84974 h 2604"/>
                <a:gd name="T12" fmla="*/ 1292551 w 2738"/>
                <a:gd name="T13" fmla="*/ 80502 h 2604"/>
                <a:gd name="T14" fmla="*/ 1264247 w 2738"/>
                <a:gd name="T15" fmla="*/ 0 h 2604"/>
                <a:gd name="T16" fmla="*/ 1335255 w 2738"/>
                <a:gd name="T17" fmla="*/ 9442 h 2604"/>
                <a:gd name="T18" fmla="*/ 1325821 w 2738"/>
                <a:gd name="T19" fmla="*/ 99385 h 2604"/>
                <a:gd name="T20" fmla="*/ 1084492 w 2738"/>
                <a:gd name="T21" fmla="*/ 411950 h 2604"/>
                <a:gd name="T22" fmla="*/ 1055691 w 2738"/>
                <a:gd name="T23" fmla="*/ 407477 h 2604"/>
                <a:gd name="T24" fmla="*/ 899771 w 2738"/>
                <a:gd name="T25" fmla="*/ 430833 h 2604"/>
                <a:gd name="T26" fmla="*/ 752788 w 2738"/>
                <a:gd name="T27" fmla="*/ 516304 h 2604"/>
                <a:gd name="T28" fmla="*/ 667379 w 2738"/>
                <a:gd name="T29" fmla="*/ 492451 h 2604"/>
                <a:gd name="T30" fmla="*/ 681780 w 2738"/>
                <a:gd name="T31" fmla="*/ 350331 h 2604"/>
                <a:gd name="T32" fmla="*/ 644041 w 2738"/>
                <a:gd name="T33" fmla="*/ 255916 h 2604"/>
                <a:gd name="T34" fmla="*/ 568067 w 2738"/>
                <a:gd name="T35" fmla="*/ 80502 h 2604"/>
                <a:gd name="T36" fmla="*/ 340642 w 2738"/>
                <a:gd name="T37" fmla="*/ 56649 h 2604"/>
                <a:gd name="T38" fmla="*/ 231894 w 2738"/>
                <a:gd name="T39" fmla="*/ 161003 h 2604"/>
                <a:gd name="T40" fmla="*/ 241329 w 2738"/>
                <a:gd name="T41" fmla="*/ 213180 h 2604"/>
                <a:gd name="T42" fmla="*/ 127616 w 2738"/>
                <a:gd name="T43" fmla="*/ 378656 h 2604"/>
                <a:gd name="T44" fmla="*/ 23338 w 2738"/>
                <a:gd name="T45" fmla="*/ 416919 h 2604"/>
                <a:gd name="T46" fmla="*/ 42704 w 2738"/>
                <a:gd name="T47" fmla="*/ 459654 h 2604"/>
                <a:gd name="T48" fmla="*/ 18869 w 2738"/>
                <a:gd name="T49" fmla="*/ 540156 h 2604"/>
                <a:gd name="T50" fmla="*/ 18869 w 2738"/>
                <a:gd name="T51" fmla="*/ 682276 h 2604"/>
                <a:gd name="T52" fmla="*/ 52139 w 2738"/>
                <a:gd name="T53" fmla="*/ 814955 h 2604"/>
                <a:gd name="T54" fmla="*/ 99312 w 2738"/>
                <a:gd name="T55" fmla="*/ 947633 h 2604"/>
                <a:gd name="T56" fmla="*/ 179755 w 2738"/>
                <a:gd name="T57" fmla="*/ 1014221 h 2604"/>
                <a:gd name="T58" fmla="*/ 250764 w 2738"/>
                <a:gd name="T59" fmla="*/ 962044 h 2604"/>
                <a:gd name="T60" fmla="*/ 383346 w 2738"/>
                <a:gd name="T61" fmla="*/ 990369 h 2604"/>
                <a:gd name="T62" fmla="*/ 596371 w 2738"/>
                <a:gd name="T63" fmla="*/ 1241315 h 2604"/>
                <a:gd name="T64" fmla="*/ 700649 w 2738"/>
                <a:gd name="T65" fmla="*/ 1269640 h 2604"/>
                <a:gd name="T66" fmla="*/ 771657 w 2738"/>
                <a:gd name="T67" fmla="*/ 1094723 h 2604"/>
                <a:gd name="T68" fmla="*/ 852101 w 2738"/>
                <a:gd name="T69" fmla="*/ 933222 h 2604"/>
                <a:gd name="T70" fmla="*/ 951910 w 2738"/>
                <a:gd name="T71" fmla="*/ 743895 h 2604"/>
                <a:gd name="T72" fmla="*/ 1055691 w 2738"/>
                <a:gd name="T73" fmla="*/ 687245 h 2604"/>
                <a:gd name="T74" fmla="*/ 1041787 w 2738"/>
                <a:gd name="T75" fmla="*/ 554567 h 2604"/>
                <a:gd name="T76" fmla="*/ 1075057 w 2738"/>
                <a:gd name="T77" fmla="*/ 473568 h 26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8" h="2604">
                  <a:moveTo>
                    <a:pt x="2479" y="515"/>
                  </a:moveTo>
                  <a:lnTo>
                    <a:pt x="2479" y="515"/>
                  </a:lnTo>
                  <a:cubicBezTo>
                    <a:pt x="2479" y="476"/>
                    <a:pt x="2470" y="438"/>
                    <a:pt x="2470" y="400"/>
                  </a:cubicBezTo>
                  <a:cubicBezTo>
                    <a:pt x="2470" y="343"/>
                    <a:pt x="2517" y="353"/>
                    <a:pt x="2565" y="362"/>
                  </a:cubicBezTo>
                  <a:cubicBezTo>
                    <a:pt x="2603" y="362"/>
                    <a:pt x="2679" y="333"/>
                    <a:pt x="2708" y="343"/>
                  </a:cubicBezTo>
                  <a:cubicBezTo>
                    <a:pt x="2708" y="381"/>
                    <a:pt x="2689" y="410"/>
                    <a:pt x="2689" y="448"/>
                  </a:cubicBezTo>
                  <a:cubicBezTo>
                    <a:pt x="2698" y="486"/>
                    <a:pt x="2698" y="505"/>
                    <a:pt x="2670" y="534"/>
                  </a:cubicBezTo>
                  <a:cubicBezTo>
                    <a:pt x="2651" y="553"/>
                    <a:pt x="2641" y="553"/>
                    <a:pt x="2632" y="572"/>
                  </a:cubicBezTo>
                  <a:cubicBezTo>
                    <a:pt x="2613" y="610"/>
                    <a:pt x="2594" y="648"/>
                    <a:pt x="2556" y="658"/>
                  </a:cubicBezTo>
                  <a:cubicBezTo>
                    <a:pt x="2479" y="677"/>
                    <a:pt x="2479" y="610"/>
                    <a:pt x="2479" y="562"/>
                  </a:cubicBezTo>
                  <a:cubicBezTo>
                    <a:pt x="2479" y="515"/>
                    <a:pt x="2479" y="515"/>
                    <a:pt x="2479" y="515"/>
                  </a:cubicBezTo>
                  <a:close/>
                  <a:moveTo>
                    <a:pt x="2661" y="171"/>
                  </a:moveTo>
                  <a:lnTo>
                    <a:pt x="2661" y="171"/>
                  </a:lnTo>
                  <a:cubicBezTo>
                    <a:pt x="2641" y="181"/>
                    <a:pt x="2613" y="171"/>
                    <a:pt x="2603" y="162"/>
                  </a:cubicBezTo>
                  <a:cubicBezTo>
                    <a:pt x="2584" y="152"/>
                    <a:pt x="2556" y="124"/>
                    <a:pt x="2546" y="114"/>
                  </a:cubicBezTo>
                  <a:cubicBezTo>
                    <a:pt x="2527" y="95"/>
                    <a:pt x="2508" y="9"/>
                    <a:pt x="2546" y="0"/>
                  </a:cubicBezTo>
                  <a:cubicBezTo>
                    <a:pt x="2565" y="0"/>
                    <a:pt x="2574" y="9"/>
                    <a:pt x="2594" y="9"/>
                  </a:cubicBezTo>
                  <a:cubicBezTo>
                    <a:pt x="2622" y="9"/>
                    <a:pt x="2661" y="9"/>
                    <a:pt x="2689" y="19"/>
                  </a:cubicBezTo>
                  <a:cubicBezTo>
                    <a:pt x="2708" y="28"/>
                    <a:pt x="2708" y="104"/>
                    <a:pt x="2708" y="124"/>
                  </a:cubicBezTo>
                  <a:cubicBezTo>
                    <a:pt x="2718" y="171"/>
                    <a:pt x="2737" y="200"/>
                    <a:pt x="2670" y="200"/>
                  </a:cubicBezTo>
                  <a:cubicBezTo>
                    <a:pt x="2661" y="171"/>
                    <a:pt x="2661" y="171"/>
                    <a:pt x="2661" y="171"/>
                  </a:cubicBezTo>
                  <a:close/>
                  <a:moveTo>
                    <a:pt x="2184" y="829"/>
                  </a:moveTo>
                  <a:lnTo>
                    <a:pt x="2184" y="829"/>
                  </a:lnTo>
                  <a:cubicBezTo>
                    <a:pt x="2155" y="820"/>
                    <a:pt x="2136" y="820"/>
                    <a:pt x="2126" y="820"/>
                  </a:cubicBezTo>
                  <a:cubicBezTo>
                    <a:pt x="2079" y="801"/>
                    <a:pt x="2069" y="762"/>
                    <a:pt x="2031" y="820"/>
                  </a:cubicBezTo>
                  <a:cubicBezTo>
                    <a:pt x="1983" y="915"/>
                    <a:pt x="1888" y="896"/>
                    <a:pt x="1812" y="867"/>
                  </a:cubicBezTo>
                  <a:cubicBezTo>
                    <a:pt x="1754" y="849"/>
                    <a:pt x="1764" y="963"/>
                    <a:pt x="1726" y="991"/>
                  </a:cubicBezTo>
                  <a:cubicBezTo>
                    <a:pt x="1669" y="1049"/>
                    <a:pt x="1583" y="1001"/>
                    <a:pt x="1516" y="1039"/>
                  </a:cubicBezTo>
                  <a:cubicBezTo>
                    <a:pt x="1487" y="1058"/>
                    <a:pt x="1459" y="1001"/>
                    <a:pt x="1449" y="982"/>
                  </a:cubicBezTo>
                  <a:cubicBezTo>
                    <a:pt x="1402" y="944"/>
                    <a:pt x="1382" y="1001"/>
                    <a:pt x="1344" y="991"/>
                  </a:cubicBezTo>
                  <a:cubicBezTo>
                    <a:pt x="1287" y="972"/>
                    <a:pt x="1287" y="887"/>
                    <a:pt x="1268" y="839"/>
                  </a:cubicBezTo>
                  <a:cubicBezTo>
                    <a:pt x="1268" y="791"/>
                    <a:pt x="1335" y="734"/>
                    <a:pt x="1373" y="705"/>
                  </a:cubicBezTo>
                  <a:cubicBezTo>
                    <a:pt x="1449" y="677"/>
                    <a:pt x="1402" y="648"/>
                    <a:pt x="1364" y="610"/>
                  </a:cubicBezTo>
                  <a:cubicBezTo>
                    <a:pt x="1335" y="581"/>
                    <a:pt x="1306" y="543"/>
                    <a:pt x="1297" y="515"/>
                  </a:cubicBezTo>
                  <a:cubicBezTo>
                    <a:pt x="1259" y="429"/>
                    <a:pt x="1182" y="295"/>
                    <a:pt x="1144" y="162"/>
                  </a:cubicBezTo>
                  <a:cubicBezTo>
                    <a:pt x="1068" y="162"/>
                    <a:pt x="925" y="152"/>
                    <a:pt x="858" y="200"/>
                  </a:cubicBezTo>
                  <a:cubicBezTo>
                    <a:pt x="763" y="257"/>
                    <a:pt x="763" y="133"/>
                    <a:pt x="686" y="114"/>
                  </a:cubicBezTo>
                  <a:cubicBezTo>
                    <a:pt x="648" y="114"/>
                    <a:pt x="601" y="171"/>
                    <a:pt x="563" y="190"/>
                  </a:cubicBezTo>
                  <a:cubicBezTo>
                    <a:pt x="496" y="209"/>
                    <a:pt x="505" y="276"/>
                    <a:pt x="467" y="324"/>
                  </a:cubicBezTo>
                  <a:cubicBezTo>
                    <a:pt x="486" y="429"/>
                    <a:pt x="486" y="429"/>
                    <a:pt x="486" y="429"/>
                  </a:cubicBezTo>
                  <a:cubicBezTo>
                    <a:pt x="476" y="495"/>
                    <a:pt x="410" y="495"/>
                    <a:pt x="362" y="534"/>
                  </a:cubicBezTo>
                  <a:cubicBezTo>
                    <a:pt x="314" y="581"/>
                    <a:pt x="362" y="782"/>
                    <a:pt x="257" y="762"/>
                  </a:cubicBezTo>
                  <a:cubicBezTo>
                    <a:pt x="219" y="753"/>
                    <a:pt x="181" y="715"/>
                    <a:pt x="133" y="753"/>
                  </a:cubicBezTo>
                  <a:cubicBezTo>
                    <a:pt x="105" y="772"/>
                    <a:pt x="76" y="801"/>
                    <a:pt x="47" y="839"/>
                  </a:cubicBezTo>
                  <a:cubicBezTo>
                    <a:pt x="86" y="925"/>
                    <a:pt x="86" y="925"/>
                    <a:pt x="86" y="925"/>
                  </a:cubicBezTo>
                  <a:cubicBezTo>
                    <a:pt x="57" y="963"/>
                    <a:pt x="47" y="982"/>
                    <a:pt x="38" y="1029"/>
                  </a:cubicBezTo>
                  <a:cubicBezTo>
                    <a:pt x="38" y="1049"/>
                    <a:pt x="47" y="1068"/>
                    <a:pt x="38" y="1087"/>
                  </a:cubicBezTo>
                  <a:cubicBezTo>
                    <a:pt x="9" y="1125"/>
                    <a:pt x="0" y="1192"/>
                    <a:pt x="0" y="1239"/>
                  </a:cubicBezTo>
                  <a:cubicBezTo>
                    <a:pt x="9" y="1287"/>
                    <a:pt x="38" y="1325"/>
                    <a:pt x="38" y="1373"/>
                  </a:cubicBezTo>
                  <a:cubicBezTo>
                    <a:pt x="38" y="1401"/>
                    <a:pt x="28" y="1430"/>
                    <a:pt x="38" y="1459"/>
                  </a:cubicBezTo>
                  <a:cubicBezTo>
                    <a:pt x="38" y="1487"/>
                    <a:pt x="76" y="1621"/>
                    <a:pt x="105" y="1640"/>
                  </a:cubicBezTo>
                  <a:cubicBezTo>
                    <a:pt x="133" y="1659"/>
                    <a:pt x="200" y="1669"/>
                    <a:pt x="200" y="1726"/>
                  </a:cubicBezTo>
                  <a:cubicBezTo>
                    <a:pt x="209" y="1783"/>
                    <a:pt x="124" y="1859"/>
                    <a:pt x="200" y="1907"/>
                  </a:cubicBezTo>
                  <a:cubicBezTo>
                    <a:pt x="257" y="1945"/>
                    <a:pt x="334" y="1974"/>
                    <a:pt x="362" y="2041"/>
                  </a:cubicBezTo>
                  <a:cubicBezTo>
                    <a:pt x="372" y="2041"/>
                    <a:pt x="372" y="2041"/>
                    <a:pt x="372" y="2041"/>
                  </a:cubicBezTo>
                  <a:cubicBezTo>
                    <a:pt x="419" y="2002"/>
                    <a:pt x="448" y="1936"/>
                    <a:pt x="505" y="1936"/>
                  </a:cubicBezTo>
                  <a:cubicBezTo>
                    <a:pt x="677" y="1936"/>
                    <a:pt x="677" y="1936"/>
                    <a:pt x="677" y="1936"/>
                  </a:cubicBezTo>
                  <a:cubicBezTo>
                    <a:pt x="734" y="1936"/>
                    <a:pt x="772" y="1926"/>
                    <a:pt x="772" y="1993"/>
                  </a:cubicBezTo>
                  <a:cubicBezTo>
                    <a:pt x="772" y="2098"/>
                    <a:pt x="772" y="2413"/>
                    <a:pt x="906" y="2451"/>
                  </a:cubicBezTo>
                  <a:cubicBezTo>
                    <a:pt x="1011" y="2489"/>
                    <a:pt x="1087" y="2431"/>
                    <a:pt x="1201" y="2498"/>
                  </a:cubicBezTo>
                  <a:cubicBezTo>
                    <a:pt x="1268" y="2546"/>
                    <a:pt x="1325" y="2603"/>
                    <a:pt x="1411" y="2555"/>
                  </a:cubicBezTo>
                  <a:cubicBezTo>
                    <a:pt x="1392" y="2498"/>
                    <a:pt x="1316" y="2470"/>
                    <a:pt x="1287" y="2413"/>
                  </a:cubicBezTo>
                  <a:cubicBezTo>
                    <a:pt x="1220" y="2260"/>
                    <a:pt x="1478" y="2269"/>
                    <a:pt x="1554" y="2203"/>
                  </a:cubicBezTo>
                  <a:cubicBezTo>
                    <a:pt x="1583" y="2174"/>
                    <a:pt x="1611" y="2107"/>
                    <a:pt x="1631" y="2079"/>
                  </a:cubicBezTo>
                  <a:cubicBezTo>
                    <a:pt x="1669" y="2012"/>
                    <a:pt x="1697" y="1945"/>
                    <a:pt x="1716" y="1878"/>
                  </a:cubicBezTo>
                  <a:cubicBezTo>
                    <a:pt x="1793" y="1783"/>
                    <a:pt x="1745" y="1726"/>
                    <a:pt x="1783" y="1640"/>
                  </a:cubicBezTo>
                  <a:cubicBezTo>
                    <a:pt x="1793" y="1621"/>
                    <a:pt x="1898" y="1506"/>
                    <a:pt x="1917" y="1497"/>
                  </a:cubicBezTo>
                  <a:cubicBezTo>
                    <a:pt x="1964" y="1487"/>
                    <a:pt x="2040" y="1506"/>
                    <a:pt x="2069" y="1459"/>
                  </a:cubicBezTo>
                  <a:cubicBezTo>
                    <a:pt x="2088" y="1421"/>
                    <a:pt x="2088" y="1411"/>
                    <a:pt x="2126" y="1383"/>
                  </a:cubicBezTo>
                  <a:cubicBezTo>
                    <a:pt x="2145" y="1363"/>
                    <a:pt x="2212" y="1278"/>
                    <a:pt x="2193" y="1249"/>
                  </a:cubicBezTo>
                  <a:cubicBezTo>
                    <a:pt x="2145" y="1201"/>
                    <a:pt x="2107" y="1192"/>
                    <a:pt x="2098" y="1116"/>
                  </a:cubicBezTo>
                  <a:cubicBezTo>
                    <a:pt x="2107" y="1096"/>
                    <a:pt x="2107" y="1068"/>
                    <a:pt x="2126" y="1049"/>
                  </a:cubicBezTo>
                  <a:cubicBezTo>
                    <a:pt x="2145" y="1020"/>
                    <a:pt x="2165" y="991"/>
                    <a:pt x="2165" y="953"/>
                  </a:cubicBezTo>
                  <a:cubicBezTo>
                    <a:pt x="2165" y="925"/>
                    <a:pt x="2174" y="858"/>
                    <a:pt x="2184" y="82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205" name="Freeform 73">
              <a:extLst>
                <a:ext uri="{FF2B5EF4-FFF2-40B4-BE49-F238E27FC236}">
                  <a16:creationId xmlns:a16="http://schemas.microsoft.com/office/drawing/2014/main" id="{A86D7D7C-4B99-4B5B-9816-55A5F4FF3B8B}"/>
                </a:ext>
              </a:extLst>
            </p:cNvPr>
            <p:cNvSpPr>
              <a:spLocks noChangeArrowheads="1"/>
            </p:cNvSpPr>
            <p:nvPr/>
          </p:nvSpPr>
          <p:spPr bwMode="auto">
            <a:xfrm>
              <a:off x="5292359" y="6055633"/>
              <a:ext cx="433649" cy="326224"/>
            </a:xfrm>
            <a:custGeom>
              <a:avLst/>
              <a:gdLst>
                <a:gd name="T0" fmla="*/ 94778 w 1756"/>
                <a:gd name="T1" fmla="*/ 568662 h 1317"/>
                <a:gd name="T2" fmla="*/ 104206 w 1756"/>
                <a:gd name="T3" fmla="*/ 530884 h 1317"/>
                <a:gd name="T4" fmla="*/ 128025 w 1756"/>
                <a:gd name="T5" fmla="*/ 540328 h 1317"/>
                <a:gd name="T6" fmla="*/ 118596 w 1756"/>
                <a:gd name="T7" fmla="*/ 578106 h 1317"/>
                <a:gd name="T8" fmla="*/ 94778 w 1756"/>
                <a:gd name="T9" fmla="*/ 568662 h 1317"/>
                <a:gd name="T10" fmla="*/ 4962 w 1756"/>
                <a:gd name="T11" fmla="*/ 544802 h 1317"/>
                <a:gd name="T12" fmla="*/ 75922 w 1756"/>
                <a:gd name="T13" fmla="*/ 525913 h 1317"/>
                <a:gd name="T14" fmla="*/ 38209 w 1756"/>
                <a:gd name="T15" fmla="*/ 554246 h 1317"/>
                <a:gd name="T16" fmla="*/ 0 w 1756"/>
                <a:gd name="T17" fmla="*/ 554246 h 1317"/>
                <a:gd name="T18" fmla="*/ 393006 w 1756"/>
                <a:gd name="T19" fmla="*/ 554246 h 1317"/>
                <a:gd name="T20" fmla="*/ 364721 w 1756"/>
                <a:gd name="T21" fmla="*/ 511994 h 1317"/>
                <a:gd name="T22" fmla="*/ 402434 w 1756"/>
                <a:gd name="T23" fmla="*/ 398163 h 1317"/>
                <a:gd name="T24" fmla="*/ 425756 w 1756"/>
                <a:gd name="T25" fmla="*/ 483661 h 1317"/>
                <a:gd name="T26" fmla="*/ 425756 w 1756"/>
                <a:gd name="T27" fmla="*/ 568662 h 1317"/>
                <a:gd name="T28" fmla="*/ 393006 w 1756"/>
                <a:gd name="T29" fmla="*/ 554246 h 1317"/>
                <a:gd name="T30" fmla="*/ 473393 w 1756"/>
                <a:gd name="T31" fmla="*/ 61638 h 1317"/>
                <a:gd name="T32" fmla="*/ 468431 w 1756"/>
                <a:gd name="T33" fmla="*/ 75556 h 1317"/>
                <a:gd name="T34" fmla="*/ 435681 w 1756"/>
                <a:gd name="T35" fmla="*/ 194359 h 1317"/>
                <a:gd name="T36" fmla="*/ 511106 w 1756"/>
                <a:gd name="T37" fmla="*/ 331554 h 1317"/>
                <a:gd name="T38" fmla="*/ 620274 w 1756"/>
                <a:gd name="T39" fmla="*/ 417052 h 1317"/>
                <a:gd name="T40" fmla="*/ 681805 w 1756"/>
                <a:gd name="T41" fmla="*/ 516468 h 1317"/>
                <a:gd name="T42" fmla="*/ 752268 w 1756"/>
                <a:gd name="T43" fmla="*/ 564188 h 1317"/>
                <a:gd name="T44" fmla="*/ 794943 w 1756"/>
                <a:gd name="T45" fmla="*/ 644715 h 1317"/>
                <a:gd name="T46" fmla="*/ 794943 w 1756"/>
                <a:gd name="T47" fmla="*/ 654160 h 1317"/>
                <a:gd name="T48" fmla="*/ 842580 w 1756"/>
                <a:gd name="T49" fmla="*/ 521439 h 1317"/>
                <a:gd name="T50" fmla="*/ 847046 w 1756"/>
                <a:gd name="T51" fmla="*/ 412081 h 1317"/>
                <a:gd name="T52" fmla="*/ 870865 w 1756"/>
                <a:gd name="T53" fmla="*/ 407607 h 1317"/>
                <a:gd name="T54" fmla="*/ 861437 w 1756"/>
                <a:gd name="T55" fmla="*/ 317635 h 1317"/>
                <a:gd name="T56" fmla="*/ 870865 w 1756"/>
                <a:gd name="T57" fmla="*/ 269916 h 1317"/>
                <a:gd name="T58" fmla="*/ 785515 w 1756"/>
                <a:gd name="T59" fmla="*/ 222693 h 1317"/>
                <a:gd name="T60" fmla="*/ 752268 w 1756"/>
                <a:gd name="T61" fmla="*/ 156581 h 1317"/>
                <a:gd name="T62" fmla="*/ 747802 w 1756"/>
                <a:gd name="T63" fmla="*/ 71083 h 1317"/>
                <a:gd name="T64" fmla="*/ 705128 w 1756"/>
                <a:gd name="T65" fmla="*/ 71083 h 1317"/>
                <a:gd name="T66" fmla="*/ 653025 w 1756"/>
                <a:gd name="T67" fmla="*/ 4474 h 1317"/>
                <a:gd name="T68" fmla="*/ 624740 w 1756"/>
                <a:gd name="T69" fmla="*/ 0 h 1317"/>
                <a:gd name="T70" fmla="*/ 577599 w 1756"/>
                <a:gd name="T71" fmla="*/ 28334 h 1317"/>
                <a:gd name="T72" fmla="*/ 473393 w 1756"/>
                <a:gd name="T73" fmla="*/ 61638 h 1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56" h="1317">
                  <a:moveTo>
                    <a:pt x="191" y="1144"/>
                  </a:moveTo>
                  <a:lnTo>
                    <a:pt x="191" y="1144"/>
                  </a:lnTo>
                  <a:cubicBezTo>
                    <a:pt x="191" y="1125"/>
                    <a:pt x="182" y="1087"/>
                    <a:pt x="191" y="1068"/>
                  </a:cubicBezTo>
                  <a:cubicBezTo>
                    <a:pt x="200" y="1068"/>
                    <a:pt x="210" y="1058"/>
                    <a:pt x="210" y="1068"/>
                  </a:cubicBezTo>
                  <a:cubicBezTo>
                    <a:pt x="220" y="1068"/>
                    <a:pt x="229" y="1068"/>
                    <a:pt x="229" y="1068"/>
                  </a:cubicBezTo>
                  <a:cubicBezTo>
                    <a:pt x="239" y="1078"/>
                    <a:pt x="258" y="1078"/>
                    <a:pt x="258" y="1087"/>
                  </a:cubicBezTo>
                  <a:cubicBezTo>
                    <a:pt x="258" y="1106"/>
                    <a:pt x="248" y="1115"/>
                    <a:pt x="248" y="1144"/>
                  </a:cubicBezTo>
                  <a:cubicBezTo>
                    <a:pt x="248" y="1144"/>
                    <a:pt x="248" y="1154"/>
                    <a:pt x="239" y="1163"/>
                  </a:cubicBezTo>
                  <a:cubicBezTo>
                    <a:pt x="229" y="1163"/>
                    <a:pt x="210" y="1163"/>
                    <a:pt x="210" y="1154"/>
                  </a:cubicBezTo>
                  <a:cubicBezTo>
                    <a:pt x="191" y="1144"/>
                    <a:pt x="191" y="1144"/>
                    <a:pt x="191" y="1144"/>
                  </a:cubicBezTo>
                  <a:close/>
                  <a:moveTo>
                    <a:pt x="10" y="1096"/>
                  </a:moveTo>
                  <a:lnTo>
                    <a:pt x="10" y="1096"/>
                  </a:lnTo>
                  <a:cubicBezTo>
                    <a:pt x="29" y="1087"/>
                    <a:pt x="48" y="1058"/>
                    <a:pt x="77" y="1058"/>
                  </a:cubicBezTo>
                  <a:cubicBezTo>
                    <a:pt x="105" y="1058"/>
                    <a:pt x="124" y="1058"/>
                    <a:pt x="153" y="1058"/>
                  </a:cubicBezTo>
                  <a:cubicBezTo>
                    <a:pt x="153" y="1068"/>
                    <a:pt x="134" y="1087"/>
                    <a:pt x="134" y="1096"/>
                  </a:cubicBezTo>
                  <a:cubicBezTo>
                    <a:pt x="115" y="1125"/>
                    <a:pt x="105" y="1115"/>
                    <a:pt x="77" y="1115"/>
                  </a:cubicBezTo>
                  <a:cubicBezTo>
                    <a:pt x="67" y="1115"/>
                    <a:pt x="57" y="1125"/>
                    <a:pt x="48" y="1125"/>
                  </a:cubicBezTo>
                  <a:cubicBezTo>
                    <a:pt x="29" y="1135"/>
                    <a:pt x="19" y="1115"/>
                    <a:pt x="0" y="1115"/>
                  </a:cubicBezTo>
                  <a:cubicBezTo>
                    <a:pt x="10" y="1096"/>
                    <a:pt x="10" y="1096"/>
                    <a:pt x="10" y="1096"/>
                  </a:cubicBezTo>
                  <a:close/>
                  <a:moveTo>
                    <a:pt x="792" y="1115"/>
                  </a:moveTo>
                  <a:lnTo>
                    <a:pt x="792" y="1115"/>
                  </a:lnTo>
                  <a:cubicBezTo>
                    <a:pt x="773" y="1106"/>
                    <a:pt x="744" y="1049"/>
                    <a:pt x="735" y="1030"/>
                  </a:cubicBezTo>
                  <a:cubicBezTo>
                    <a:pt x="735" y="991"/>
                    <a:pt x="754" y="973"/>
                    <a:pt x="773" y="953"/>
                  </a:cubicBezTo>
                  <a:cubicBezTo>
                    <a:pt x="801" y="915"/>
                    <a:pt x="763" y="811"/>
                    <a:pt x="811" y="801"/>
                  </a:cubicBezTo>
                  <a:cubicBezTo>
                    <a:pt x="840" y="791"/>
                    <a:pt x="840" y="868"/>
                    <a:pt x="849" y="887"/>
                  </a:cubicBezTo>
                  <a:cubicBezTo>
                    <a:pt x="849" y="915"/>
                    <a:pt x="858" y="944"/>
                    <a:pt x="858" y="973"/>
                  </a:cubicBezTo>
                  <a:cubicBezTo>
                    <a:pt x="858" y="1011"/>
                    <a:pt x="840" y="1058"/>
                    <a:pt x="849" y="1096"/>
                  </a:cubicBezTo>
                  <a:cubicBezTo>
                    <a:pt x="849" y="1106"/>
                    <a:pt x="858" y="1135"/>
                    <a:pt x="858" y="1144"/>
                  </a:cubicBezTo>
                  <a:cubicBezTo>
                    <a:pt x="849" y="1173"/>
                    <a:pt x="820" y="1163"/>
                    <a:pt x="811" y="1144"/>
                  </a:cubicBezTo>
                  <a:cubicBezTo>
                    <a:pt x="792" y="1115"/>
                    <a:pt x="792" y="1115"/>
                    <a:pt x="792" y="1115"/>
                  </a:cubicBezTo>
                  <a:close/>
                  <a:moveTo>
                    <a:pt x="954" y="124"/>
                  </a:moveTo>
                  <a:lnTo>
                    <a:pt x="954" y="124"/>
                  </a:lnTo>
                  <a:cubicBezTo>
                    <a:pt x="954" y="133"/>
                    <a:pt x="954" y="143"/>
                    <a:pt x="944" y="152"/>
                  </a:cubicBezTo>
                  <a:cubicBezTo>
                    <a:pt x="887" y="229"/>
                    <a:pt x="849" y="229"/>
                    <a:pt x="849" y="343"/>
                  </a:cubicBezTo>
                  <a:cubicBezTo>
                    <a:pt x="849" y="372"/>
                    <a:pt x="887" y="372"/>
                    <a:pt x="878" y="391"/>
                  </a:cubicBezTo>
                  <a:cubicBezTo>
                    <a:pt x="868" y="448"/>
                    <a:pt x="878" y="448"/>
                    <a:pt x="878" y="505"/>
                  </a:cubicBezTo>
                  <a:cubicBezTo>
                    <a:pt x="887" y="610"/>
                    <a:pt x="1002" y="562"/>
                    <a:pt x="1030" y="667"/>
                  </a:cubicBezTo>
                  <a:cubicBezTo>
                    <a:pt x="1059" y="724"/>
                    <a:pt x="1116" y="696"/>
                    <a:pt x="1154" y="763"/>
                  </a:cubicBezTo>
                  <a:cubicBezTo>
                    <a:pt x="1173" y="811"/>
                    <a:pt x="1240" y="811"/>
                    <a:pt x="1250" y="839"/>
                  </a:cubicBezTo>
                  <a:cubicBezTo>
                    <a:pt x="1269" y="896"/>
                    <a:pt x="1335" y="915"/>
                    <a:pt x="1326" y="963"/>
                  </a:cubicBezTo>
                  <a:cubicBezTo>
                    <a:pt x="1316" y="1011"/>
                    <a:pt x="1335" y="1020"/>
                    <a:pt x="1374" y="1039"/>
                  </a:cubicBezTo>
                  <a:cubicBezTo>
                    <a:pt x="1402" y="1049"/>
                    <a:pt x="1431" y="1087"/>
                    <a:pt x="1450" y="1115"/>
                  </a:cubicBezTo>
                  <a:cubicBezTo>
                    <a:pt x="1469" y="1144"/>
                    <a:pt x="1497" y="1192"/>
                    <a:pt x="1516" y="1135"/>
                  </a:cubicBezTo>
                  <a:cubicBezTo>
                    <a:pt x="1536" y="1078"/>
                    <a:pt x="1555" y="1125"/>
                    <a:pt x="1555" y="1154"/>
                  </a:cubicBezTo>
                  <a:cubicBezTo>
                    <a:pt x="1555" y="1211"/>
                    <a:pt x="1612" y="1249"/>
                    <a:pt x="1602" y="1297"/>
                  </a:cubicBezTo>
                  <a:cubicBezTo>
                    <a:pt x="1602" y="1306"/>
                    <a:pt x="1602" y="1306"/>
                    <a:pt x="1602" y="1316"/>
                  </a:cubicBezTo>
                  <a:cubicBezTo>
                    <a:pt x="1659" y="1259"/>
                    <a:pt x="1659" y="1259"/>
                    <a:pt x="1659" y="1259"/>
                  </a:cubicBezTo>
                  <a:cubicBezTo>
                    <a:pt x="1717" y="1173"/>
                    <a:pt x="1593" y="1087"/>
                    <a:pt x="1698" y="1049"/>
                  </a:cubicBezTo>
                  <a:cubicBezTo>
                    <a:pt x="1698" y="1020"/>
                    <a:pt x="1669" y="1001"/>
                    <a:pt x="1669" y="973"/>
                  </a:cubicBezTo>
                  <a:cubicBezTo>
                    <a:pt x="1669" y="944"/>
                    <a:pt x="1698" y="868"/>
                    <a:pt x="1707" y="829"/>
                  </a:cubicBezTo>
                  <a:cubicBezTo>
                    <a:pt x="1717" y="811"/>
                    <a:pt x="1736" y="811"/>
                    <a:pt x="1755" y="820"/>
                  </a:cubicBezTo>
                  <a:cubicBezTo>
                    <a:pt x="1746" y="791"/>
                    <a:pt x="1755" y="734"/>
                    <a:pt x="1755" y="706"/>
                  </a:cubicBezTo>
                  <a:cubicBezTo>
                    <a:pt x="1755" y="677"/>
                    <a:pt x="1736" y="667"/>
                    <a:pt x="1736" y="639"/>
                  </a:cubicBezTo>
                  <a:cubicBezTo>
                    <a:pt x="1736" y="620"/>
                    <a:pt x="1746" y="601"/>
                    <a:pt x="1755" y="591"/>
                  </a:cubicBezTo>
                  <a:cubicBezTo>
                    <a:pt x="1755" y="572"/>
                    <a:pt x="1755" y="562"/>
                    <a:pt x="1755" y="543"/>
                  </a:cubicBezTo>
                  <a:cubicBezTo>
                    <a:pt x="1755" y="515"/>
                    <a:pt x="1736" y="477"/>
                    <a:pt x="1698" y="467"/>
                  </a:cubicBezTo>
                  <a:cubicBezTo>
                    <a:pt x="1669" y="457"/>
                    <a:pt x="1612" y="467"/>
                    <a:pt x="1583" y="448"/>
                  </a:cubicBezTo>
                  <a:cubicBezTo>
                    <a:pt x="1574" y="429"/>
                    <a:pt x="1574" y="400"/>
                    <a:pt x="1564" y="391"/>
                  </a:cubicBezTo>
                  <a:cubicBezTo>
                    <a:pt x="1545" y="362"/>
                    <a:pt x="1516" y="343"/>
                    <a:pt x="1516" y="315"/>
                  </a:cubicBezTo>
                  <a:cubicBezTo>
                    <a:pt x="1507" y="276"/>
                    <a:pt x="1526" y="248"/>
                    <a:pt x="1526" y="210"/>
                  </a:cubicBezTo>
                  <a:cubicBezTo>
                    <a:pt x="1526" y="190"/>
                    <a:pt x="1507" y="171"/>
                    <a:pt x="1507" y="143"/>
                  </a:cubicBezTo>
                  <a:cubicBezTo>
                    <a:pt x="1479" y="152"/>
                    <a:pt x="1450" y="162"/>
                    <a:pt x="1421" y="143"/>
                  </a:cubicBezTo>
                  <a:cubicBezTo>
                    <a:pt x="1392" y="133"/>
                    <a:pt x="1383" y="95"/>
                    <a:pt x="1364" y="66"/>
                  </a:cubicBezTo>
                  <a:cubicBezTo>
                    <a:pt x="1345" y="48"/>
                    <a:pt x="1335" y="28"/>
                    <a:pt x="1316" y="9"/>
                  </a:cubicBezTo>
                  <a:cubicBezTo>
                    <a:pt x="1259" y="0"/>
                    <a:pt x="1259" y="0"/>
                    <a:pt x="1259" y="0"/>
                  </a:cubicBezTo>
                  <a:cubicBezTo>
                    <a:pt x="1240" y="0"/>
                    <a:pt x="1221" y="19"/>
                    <a:pt x="1211" y="28"/>
                  </a:cubicBezTo>
                  <a:cubicBezTo>
                    <a:pt x="1192" y="38"/>
                    <a:pt x="1183" y="38"/>
                    <a:pt x="1164" y="57"/>
                  </a:cubicBezTo>
                  <a:cubicBezTo>
                    <a:pt x="1145" y="86"/>
                    <a:pt x="1097" y="105"/>
                    <a:pt x="1059" y="114"/>
                  </a:cubicBezTo>
                  <a:lnTo>
                    <a:pt x="954" y="12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6" name="Freeform 74">
              <a:extLst>
                <a:ext uri="{FF2B5EF4-FFF2-40B4-BE49-F238E27FC236}">
                  <a16:creationId xmlns:a16="http://schemas.microsoft.com/office/drawing/2014/main" id="{80FCFB94-FDC7-4E8D-9E54-C0CB2BA3964B}"/>
                </a:ext>
              </a:extLst>
            </p:cNvPr>
            <p:cNvSpPr>
              <a:spLocks noChangeArrowheads="1"/>
            </p:cNvSpPr>
            <p:nvPr/>
          </p:nvSpPr>
          <p:spPr bwMode="auto">
            <a:xfrm>
              <a:off x="5309736" y="5709662"/>
              <a:ext cx="314376" cy="396524"/>
            </a:xfrm>
            <a:custGeom>
              <a:avLst/>
              <a:gdLst>
                <a:gd name="T0" fmla="*/ 610 w 1269"/>
                <a:gd name="T1" fmla="*/ 1535 h 1603"/>
                <a:gd name="T2" fmla="*/ 610 w 1269"/>
                <a:gd name="T3" fmla="*/ 1535 h 1603"/>
                <a:gd name="T4" fmla="*/ 639 w 1269"/>
                <a:gd name="T5" fmla="*/ 1554 h 1603"/>
                <a:gd name="T6" fmla="*/ 658 w 1269"/>
                <a:gd name="T7" fmla="*/ 1564 h 1603"/>
                <a:gd name="T8" fmla="*/ 677 w 1269"/>
                <a:gd name="T9" fmla="*/ 1583 h 1603"/>
                <a:gd name="T10" fmla="*/ 629 w 1269"/>
                <a:gd name="T11" fmla="*/ 1583 h 1603"/>
                <a:gd name="T12" fmla="*/ 601 w 1269"/>
                <a:gd name="T13" fmla="*/ 1564 h 1603"/>
                <a:gd name="T14" fmla="*/ 582 w 1269"/>
                <a:gd name="T15" fmla="*/ 1535 h 1603"/>
                <a:gd name="T16" fmla="*/ 610 w 1269"/>
                <a:gd name="T17" fmla="*/ 1535 h 1603"/>
                <a:gd name="T18" fmla="*/ 267 w 1269"/>
                <a:gd name="T19" fmla="*/ 1345 h 1603"/>
                <a:gd name="T20" fmla="*/ 267 w 1269"/>
                <a:gd name="T21" fmla="*/ 1345 h 1603"/>
                <a:gd name="T22" fmla="*/ 286 w 1269"/>
                <a:gd name="T23" fmla="*/ 1278 h 1603"/>
                <a:gd name="T24" fmla="*/ 334 w 1269"/>
                <a:gd name="T25" fmla="*/ 1278 h 1603"/>
                <a:gd name="T26" fmla="*/ 382 w 1269"/>
                <a:gd name="T27" fmla="*/ 1278 h 1603"/>
                <a:gd name="T28" fmla="*/ 372 w 1269"/>
                <a:gd name="T29" fmla="*/ 1287 h 1603"/>
                <a:gd name="T30" fmla="*/ 324 w 1269"/>
                <a:gd name="T31" fmla="*/ 1354 h 1603"/>
                <a:gd name="T32" fmla="*/ 267 w 1269"/>
                <a:gd name="T33" fmla="*/ 1373 h 1603"/>
                <a:gd name="T34" fmla="*/ 267 w 1269"/>
                <a:gd name="T35" fmla="*/ 1345 h 1603"/>
                <a:gd name="T36" fmla="*/ 76 w 1269"/>
                <a:gd name="T37" fmla="*/ 591 h 1603"/>
                <a:gd name="T38" fmla="*/ 76 w 1269"/>
                <a:gd name="T39" fmla="*/ 591 h 1603"/>
                <a:gd name="T40" fmla="*/ 67 w 1269"/>
                <a:gd name="T41" fmla="*/ 610 h 1603"/>
                <a:gd name="T42" fmla="*/ 124 w 1269"/>
                <a:gd name="T43" fmla="*/ 715 h 1603"/>
                <a:gd name="T44" fmla="*/ 162 w 1269"/>
                <a:gd name="T45" fmla="*/ 820 h 1603"/>
                <a:gd name="T46" fmla="*/ 162 w 1269"/>
                <a:gd name="T47" fmla="*/ 877 h 1603"/>
                <a:gd name="T48" fmla="*/ 248 w 1269"/>
                <a:gd name="T49" fmla="*/ 1144 h 1603"/>
                <a:gd name="T50" fmla="*/ 458 w 1269"/>
                <a:gd name="T51" fmla="*/ 1230 h 1603"/>
                <a:gd name="T52" fmla="*/ 448 w 1269"/>
                <a:gd name="T53" fmla="*/ 1125 h 1603"/>
                <a:gd name="T54" fmla="*/ 486 w 1269"/>
                <a:gd name="T55" fmla="*/ 1049 h 1603"/>
                <a:gd name="T56" fmla="*/ 515 w 1269"/>
                <a:gd name="T57" fmla="*/ 1230 h 1603"/>
                <a:gd name="T58" fmla="*/ 534 w 1269"/>
                <a:gd name="T59" fmla="*/ 1221 h 1603"/>
                <a:gd name="T60" fmla="*/ 610 w 1269"/>
                <a:gd name="T61" fmla="*/ 1144 h 1603"/>
                <a:gd name="T62" fmla="*/ 553 w 1269"/>
                <a:gd name="T63" fmla="*/ 1325 h 1603"/>
                <a:gd name="T64" fmla="*/ 658 w 1269"/>
                <a:gd name="T65" fmla="*/ 1488 h 1603"/>
                <a:gd name="T66" fmla="*/ 763 w 1269"/>
                <a:gd name="T67" fmla="*/ 1488 h 1603"/>
                <a:gd name="T68" fmla="*/ 887 w 1269"/>
                <a:gd name="T69" fmla="*/ 1526 h 1603"/>
                <a:gd name="T70" fmla="*/ 887 w 1269"/>
                <a:gd name="T71" fmla="*/ 1526 h 1603"/>
                <a:gd name="T72" fmla="*/ 992 w 1269"/>
                <a:gd name="T73" fmla="*/ 1516 h 1603"/>
                <a:gd name="T74" fmla="*/ 1097 w 1269"/>
                <a:gd name="T75" fmla="*/ 1459 h 1603"/>
                <a:gd name="T76" fmla="*/ 1144 w 1269"/>
                <a:gd name="T77" fmla="*/ 1430 h 1603"/>
                <a:gd name="T78" fmla="*/ 1192 w 1269"/>
                <a:gd name="T79" fmla="*/ 1402 h 1603"/>
                <a:gd name="T80" fmla="*/ 1249 w 1269"/>
                <a:gd name="T81" fmla="*/ 1411 h 1603"/>
                <a:gd name="T82" fmla="*/ 1249 w 1269"/>
                <a:gd name="T83" fmla="*/ 1411 h 1603"/>
                <a:gd name="T84" fmla="*/ 1221 w 1269"/>
                <a:gd name="T85" fmla="*/ 1268 h 1603"/>
                <a:gd name="T86" fmla="*/ 1154 w 1269"/>
                <a:gd name="T87" fmla="*/ 1078 h 1603"/>
                <a:gd name="T88" fmla="*/ 1011 w 1269"/>
                <a:gd name="T89" fmla="*/ 620 h 1603"/>
                <a:gd name="T90" fmla="*/ 973 w 1269"/>
                <a:gd name="T91" fmla="*/ 496 h 1603"/>
                <a:gd name="T92" fmla="*/ 935 w 1269"/>
                <a:gd name="T93" fmla="*/ 353 h 1603"/>
                <a:gd name="T94" fmla="*/ 896 w 1269"/>
                <a:gd name="T95" fmla="*/ 267 h 1603"/>
                <a:gd name="T96" fmla="*/ 896 w 1269"/>
                <a:gd name="T97" fmla="*/ 267 h 1603"/>
                <a:gd name="T98" fmla="*/ 887 w 1269"/>
                <a:gd name="T99" fmla="*/ 114 h 1603"/>
                <a:gd name="T100" fmla="*/ 801 w 1269"/>
                <a:gd name="T101" fmla="*/ 19 h 1603"/>
                <a:gd name="T102" fmla="*/ 687 w 1269"/>
                <a:gd name="T103" fmla="*/ 38 h 1603"/>
                <a:gd name="T104" fmla="*/ 563 w 1269"/>
                <a:gd name="T105" fmla="*/ 219 h 1603"/>
                <a:gd name="T106" fmla="*/ 382 w 1269"/>
                <a:gd name="T107" fmla="*/ 200 h 1603"/>
                <a:gd name="T108" fmla="*/ 286 w 1269"/>
                <a:gd name="T109" fmla="*/ 133 h 1603"/>
                <a:gd name="T110" fmla="*/ 286 w 1269"/>
                <a:gd name="T111" fmla="*/ 133 h 1603"/>
                <a:gd name="T112" fmla="*/ 219 w 1269"/>
                <a:gd name="T113" fmla="*/ 162 h 1603"/>
                <a:gd name="T114" fmla="*/ 133 w 1269"/>
                <a:gd name="T115" fmla="*/ 238 h 1603"/>
                <a:gd name="T116" fmla="*/ 124 w 1269"/>
                <a:gd name="T117" fmla="*/ 324 h 1603"/>
                <a:gd name="T118" fmla="*/ 153 w 1269"/>
                <a:gd name="T119" fmla="*/ 534 h 1603"/>
                <a:gd name="T120" fmla="*/ 76 w 1269"/>
                <a:gd name="T121" fmla="*/ 591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9" h="1603">
                  <a:moveTo>
                    <a:pt x="610" y="1535"/>
                  </a:moveTo>
                  <a:lnTo>
                    <a:pt x="610" y="1535"/>
                  </a:lnTo>
                  <a:cubicBezTo>
                    <a:pt x="620" y="1545"/>
                    <a:pt x="629" y="1545"/>
                    <a:pt x="639" y="1554"/>
                  </a:cubicBezTo>
                  <a:cubicBezTo>
                    <a:pt x="639" y="1554"/>
                    <a:pt x="649" y="1554"/>
                    <a:pt x="658" y="1564"/>
                  </a:cubicBezTo>
                  <a:cubicBezTo>
                    <a:pt x="668" y="1573"/>
                    <a:pt x="677" y="1573"/>
                    <a:pt x="677" y="1583"/>
                  </a:cubicBezTo>
                  <a:cubicBezTo>
                    <a:pt x="677" y="1602"/>
                    <a:pt x="629" y="1583"/>
                    <a:pt x="629" y="1583"/>
                  </a:cubicBezTo>
                  <a:cubicBezTo>
                    <a:pt x="610" y="1573"/>
                    <a:pt x="610" y="1573"/>
                    <a:pt x="601" y="1564"/>
                  </a:cubicBezTo>
                  <a:cubicBezTo>
                    <a:pt x="582" y="1554"/>
                    <a:pt x="582" y="1554"/>
                    <a:pt x="582" y="1535"/>
                  </a:cubicBezTo>
                  <a:cubicBezTo>
                    <a:pt x="610" y="1535"/>
                    <a:pt x="610" y="1535"/>
                    <a:pt x="610" y="1535"/>
                  </a:cubicBezTo>
                  <a:close/>
                  <a:moveTo>
                    <a:pt x="267" y="1345"/>
                  </a:moveTo>
                  <a:lnTo>
                    <a:pt x="267" y="1345"/>
                  </a:lnTo>
                  <a:cubicBezTo>
                    <a:pt x="267" y="1325"/>
                    <a:pt x="257" y="1278"/>
                    <a:pt x="286" y="1278"/>
                  </a:cubicBezTo>
                  <a:cubicBezTo>
                    <a:pt x="305" y="1278"/>
                    <a:pt x="315" y="1278"/>
                    <a:pt x="334" y="1278"/>
                  </a:cubicBezTo>
                  <a:cubicBezTo>
                    <a:pt x="353" y="1278"/>
                    <a:pt x="362" y="1278"/>
                    <a:pt x="382" y="1278"/>
                  </a:cubicBezTo>
                  <a:cubicBezTo>
                    <a:pt x="382" y="1287"/>
                    <a:pt x="372" y="1287"/>
                    <a:pt x="372" y="1287"/>
                  </a:cubicBezTo>
                  <a:cubicBezTo>
                    <a:pt x="343" y="1306"/>
                    <a:pt x="334" y="1325"/>
                    <a:pt x="324" y="1354"/>
                  </a:cubicBezTo>
                  <a:cubicBezTo>
                    <a:pt x="315" y="1383"/>
                    <a:pt x="296" y="1392"/>
                    <a:pt x="267" y="1373"/>
                  </a:cubicBezTo>
                  <a:cubicBezTo>
                    <a:pt x="267" y="1345"/>
                    <a:pt x="267" y="1345"/>
                    <a:pt x="267" y="1345"/>
                  </a:cubicBezTo>
                  <a:close/>
                  <a:moveTo>
                    <a:pt x="76" y="591"/>
                  </a:moveTo>
                  <a:lnTo>
                    <a:pt x="76" y="591"/>
                  </a:lnTo>
                  <a:cubicBezTo>
                    <a:pt x="76" y="601"/>
                    <a:pt x="76" y="601"/>
                    <a:pt x="67" y="610"/>
                  </a:cubicBezTo>
                  <a:cubicBezTo>
                    <a:pt x="0" y="658"/>
                    <a:pt x="115" y="677"/>
                    <a:pt x="124" y="715"/>
                  </a:cubicBezTo>
                  <a:cubicBezTo>
                    <a:pt x="162" y="820"/>
                    <a:pt x="162" y="820"/>
                    <a:pt x="162" y="820"/>
                  </a:cubicBezTo>
                  <a:cubicBezTo>
                    <a:pt x="172" y="829"/>
                    <a:pt x="124" y="858"/>
                    <a:pt x="162" y="877"/>
                  </a:cubicBezTo>
                  <a:cubicBezTo>
                    <a:pt x="277" y="944"/>
                    <a:pt x="153" y="1096"/>
                    <a:pt x="248" y="1144"/>
                  </a:cubicBezTo>
                  <a:cubicBezTo>
                    <a:pt x="277" y="1163"/>
                    <a:pt x="439" y="1278"/>
                    <a:pt x="458" y="1230"/>
                  </a:cubicBezTo>
                  <a:cubicBezTo>
                    <a:pt x="477" y="1192"/>
                    <a:pt x="420" y="1173"/>
                    <a:pt x="448" y="1125"/>
                  </a:cubicBezTo>
                  <a:cubicBezTo>
                    <a:pt x="458" y="1116"/>
                    <a:pt x="458" y="1049"/>
                    <a:pt x="486" y="1049"/>
                  </a:cubicBezTo>
                  <a:cubicBezTo>
                    <a:pt x="486" y="1078"/>
                    <a:pt x="505" y="1230"/>
                    <a:pt x="515" y="1230"/>
                  </a:cubicBezTo>
                  <a:cubicBezTo>
                    <a:pt x="524" y="1230"/>
                    <a:pt x="534" y="1221"/>
                    <a:pt x="534" y="1221"/>
                  </a:cubicBezTo>
                  <a:cubicBezTo>
                    <a:pt x="544" y="1201"/>
                    <a:pt x="591" y="1144"/>
                    <a:pt x="610" y="1144"/>
                  </a:cubicBezTo>
                  <a:cubicBezTo>
                    <a:pt x="610" y="1221"/>
                    <a:pt x="496" y="1278"/>
                    <a:pt x="553" y="1325"/>
                  </a:cubicBezTo>
                  <a:cubicBezTo>
                    <a:pt x="591" y="1364"/>
                    <a:pt x="610" y="1468"/>
                    <a:pt x="658" y="1488"/>
                  </a:cubicBezTo>
                  <a:cubicBezTo>
                    <a:pt x="706" y="1497"/>
                    <a:pt x="725" y="1411"/>
                    <a:pt x="763" y="1488"/>
                  </a:cubicBezTo>
                  <a:cubicBezTo>
                    <a:pt x="791" y="1526"/>
                    <a:pt x="877" y="1507"/>
                    <a:pt x="887" y="1526"/>
                  </a:cubicBezTo>
                  <a:lnTo>
                    <a:pt x="887" y="1526"/>
                  </a:lnTo>
                  <a:cubicBezTo>
                    <a:pt x="992" y="1516"/>
                    <a:pt x="992" y="1516"/>
                    <a:pt x="992" y="1516"/>
                  </a:cubicBezTo>
                  <a:cubicBezTo>
                    <a:pt x="1030" y="1507"/>
                    <a:pt x="1078" y="1488"/>
                    <a:pt x="1097" y="1459"/>
                  </a:cubicBezTo>
                  <a:cubicBezTo>
                    <a:pt x="1116" y="1440"/>
                    <a:pt x="1125" y="1440"/>
                    <a:pt x="1144" y="1430"/>
                  </a:cubicBezTo>
                  <a:cubicBezTo>
                    <a:pt x="1154" y="1421"/>
                    <a:pt x="1173" y="1402"/>
                    <a:pt x="1192" y="1402"/>
                  </a:cubicBezTo>
                  <a:cubicBezTo>
                    <a:pt x="1249" y="1411"/>
                    <a:pt x="1249" y="1411"/>
                    <a:pt x="1249" y="1411"/>
                  </a:cubicBezTo>
                  <a:lnTo>
                    <a:pt x="1249" y="1411"/>
                  </a:lnTo>
                  <a:cubicBezTo>
                    <a:pt x="1268" y="1364"/>
                    <a:pt x="1221" y="1316"/>
                    <a:pt x="1221" y="1268"/>
                  </a:cubicBezTo>
                  <a:cubicBezTo>
                    <a:pt x="1221" y="1201"/>
                    <a:pt x="1163" y="1144"/>
                    <a:pt x="1154" y="1078"/>
                  </a:cubicBezTo>
                  <a:cubicBezTo>
                    <a:pt x="1116" y="915"/>
                    <a:pt x="973" y="811"/>
                    <a:pt x="1011" y="620"/>
                  </a:cubicBezTo>
                  <a:cubicBezTo>
                    <a:pt x="1030" y="572"/>
                    <a:pt x="1011" y="524"/>
                    <a:pt x="973" y="496"/>
                  </a:cubicBezTo>
                  <a:cubicBezTo>
                    <a:pt x="944" y="467"/>
                    <a:pt x="944" y="391"/>
                    <a:pt x="935" y="353"/>
                  </a:cubicBezTo>
                  <a:cubicBezTo>
                    <a:pt x="935" y="324"/>
                    <a:pt x="906" y="295"/>
                    <a:pt x="896" y="267"/>
                  </a:cubicBezTo>
                  <a:lnTo>
                    <a:pt x="896" y="267"/>
                  </a:lnTo>
                  <a:cubicBezTo>
                    <a:pt x="877" y="219"/>
                    <a:pt x="887" y="153"/>
                    <a:pt x="887" y="114"/>
                  </a:cubicBezTo>
                  <a:cubicBezTo>
                    <a:pt x="906" y="19"/>
                    <a:pt x="887" y="28"/>
                    <a:pt x="801" y="19"/>
                  </a:cubicBezTo>
                  <a:cubicBezTo>
                    <a:pt x="744" y="19"/>
                    <a:pt x="734" y="0"/>
                    <a:pt x="687" y="38"/>
                  </a:cubicBezTo>
                  <a:cubicBezTo>
                    <a:pt x="639" y="76"/>
                    <a:pt x="582" y="162"/>
                    <a:pt x="563" y="219"/>
                  </a:cubicBezTo>
                  <a:cubicBezTo>
                    <a:pt x="524" y="286"/>
                    <a:pt x="410" y="248"/>
                    <a:pt x="382" y="200"/>
                  </a:cubicBezTo>
                  <a:cubicBezTo>
                    <a:pt x="343" y="143"/>
                    <a:pt x="334" y="153"/>
                    <a:pt x="286" y="133"/>
                  </a:cubicBezTo>
                  <a:lnTo>
                    <a:pt x="286" y="133"/>
                  </a:lnTo>
                  <a:cubicBezTo>
                    <a:pt x="219" y="162"/>
                    <a:pt x="219" y="162"/>
                    <a:pt x="219" y="162"/>
                  </a:cubicBezTo>
                  <a:cubicBezTo>
                    <a:pt x="181" y="162"/>
                    <a:pt x="153" y="210"/>
                    <a:pt x="133" y="238"/>
                  </a:cubicBezTo>
                  <a:cubicBezTo>
                    <a:pt x="124" y="267"/>
                    <a:pt x="124" y="295"/>
                    <a:pt x="124" y="324"/>
                  </a:cubicBezTo>
                  <a:cubicBezTo>
                    <a:pt x="124" y="391"/>
                    <a:pt x="181" y="477"/>
                    <a:pt x="153" y="534"/>
                  </a:cubicBezTo>
                  <a:cubicBezTo>
                    <a:pt x="76" y="591"/>
                    <a:pt x="76" y="591"/>
                    <a:pt x="76" y="59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7" name="Freeform 75">
              <a:extLst>
                <a:ext uri="{FF2B5EF4-FFF2-40B4-BE49-F238E27FC236}">
                  <a16:creationId xmlns:a16="http://schemas.microsoft.com/office/drawing/2014/main" id="{AE3C1D5A-9210-4715-8F80-C3F7374CA608}"/>
                </a:ext>
              </a:extLst>
            </p:cNvPr>
            <p:cNvSpPr>
              <a:spLocks noChangeArrowheads="1"/>
            </p:cNvSpPr>
            <p:nvPr/>
          </p:nvSpPr>
          <p:spPr bwMode="auto">
            <a:xfrm>
              <a:off x="5059342" y="5429252"/>
              <a:ext cx="334913" cy="526066"/>
            </a:xfrm>
            <a:custGeom>
              <a:avLst/>
              <a:gdLst>
                <a:gd name="T0" fmla="*/ 307543 w 1355"/>
                <a:gd name="T1" fmla="*/ 748915 h 2128"/>
                <a:gd name="T2" fmla="*/ 307543 w 1355"/>
                <a:gd name="T3" fmla="*/ 748915 h 2128"/>
                <a:gd name="T4" fmla="*/ 279269 w 1355"/>
                <a:gd name="T5" fmla="*/ 725061 h 2128"/>
                <a:gd name="T6" fmla="*/ 269844 w 1355"/>
                <a:gd name="T7" fmla="*/ 696734 h 2128"/>
                <a:gd name="T8" fmla="*/ 298119 w 1355"/>
                <a:gd name="T9" fmla="*/ 706176 h 2128"/>
                <a:gd name="T10" fmla="*/ 307543 w 1355"/>
                <a:gd name="T11" fmla="*/ 730030 h 2128"/>
                <a:gd name="T12" fmla="*/ 312504 w 1355"/>
                <a:gd name="T13" fmla="*/ 753387 h 2128"/>
                <a:gd name="T14" fmla="*/ 307543 w 1355"/>
                <a:gd name="T15" fmla="*/ 748915 h 2128"/>
                <a:gd name="T16" fmla="*/ 42659 w 1355"/>
                <a:gd name="T17" fmla="*/ 237049 h 2128"/>
                <a:gd name="T18" fmla="*/ 42659 w 1355"/>
                <a:gd name="T19" fmla="*/ 237049 h 2128"/>
                <a:gd name="T20" fmla="*/ 52084 w 1355"/>
                <a:gd name="T21" fmla="*/ 242018 h 2128"/>
                <a:gd name="T22" fmla="*/ 23810 w 1355"/>
                <a:gd name="T23" fmla="*/ 270345 h 2128"/>
                <a:gd name="T24" fmla="*/ 9425 w 1355"/>
                <a:gd name="T25" fmla="*/ 317556 h 2128"/>
                <a:gd name="T26" fmla="*/ 75894 w 1355"/>
                <a:gd name="T27" fmla="*/ 308113 h 2128"/>
                <a:gd name="T28" fmla="*/ 85318 w 1355"/>
                <a:gd name="T29" fmla="*/ 369736 h 2128"/>
                <a:gd name="T30" fmla="*/ 99208 w 1355"/>
                <a:gd name="T31" fmla="*/ 426389 h 2128"/>
                <a:gd name="T32" fmla="*/ 118057 w 1355"/>
                <a:gd name="T33" fmla="*/ 526278 h 2128"/>
                <a:gd name="T34" fmla="*/ 175101 w 1355"/>
                <a:gd name="T35" fmla="*/ 554604 h 2128"/>
                <a:gd name="T36" fmla="*/ 246035 w 1355"/>
                <a:gd name="T37" fmla="*/ 545162 h 2128"/>
                <a:gd name="T38" fmla="*/ 264884 w 1355"/>
                <a:gd name="T39" fmla="*/ 573489 h 2128"/>
                <a:gd name="T40" fmla="*/ 279269 w 1355"/>
                <a:gd name="T41" fmla="*/ 611257 h 2128"/>
                <a:gd name="T42" fmla="*/ 302583 w 1355"/>
                <a:gd name="T43" fmla="*/ 668407 h 2128"/>
                <a:gd name="T44" fmla="*/ 350203 w 1355"/>
                <a:gd name="T45" fmla="*/ 658965 h 2128"/>
                <a:gd name="T46" fmla="*/ 374012 w 1355"/>
                <a:gd name="T47" fmla="*/ 653996 h 2128"/>
                <a:gd name="T48" fmla="*/ 387901 w 1355"/>
                <a:gd name="T49" fmla="*/ 658965 h 2128"/>
                <a:gd name="T50" fmla="*/ 369052 w 1355"/>
                <a:gd name="T51" fmla="*/ 696734 h 2128"/>
                <a:gd name="T52" fmla="*/ 340778 w 1355"/>
                <a:gd name="T53" fmla="*/ 753387 h 2128"/>
                <a:gd name="T54" fmla="*/ 359627 w 1355"/>
                <a:gd name="T55" fmla="*/ 824452 h 2128"/>
                <a:gd name="T56" fmla="*/ 350203 w 1355"/>
                <a:gd name="T57" fmla="*/ 933783 h 2128"/>
                <a:gd name="T58" fmla="*/ 387901 w 1355"/>
                <a:gd name="T59" fmla="*/ 1014290 h 2128"/>
                <a:gd name="T60" fmla="*/ 392862 w 1355"/>
                <a:gd name="T61" fmla="*/ 971551 h 2128"/>
                <a:gd name="T62" fmla="*/ 392862 w 1355"/>
                <a:gd name="T63" fmla="*/ 919371 h 2128"/>
                <a:gd name="T64" fmla="*/ 426096 w 1355"/>
                <a:gd name="T65" fmla="*/ 900487 h 2128"/>
                <a:gd name="T66" fmla="*/ 416176 w 1355"/>
                <a:gd name="T67" fmla="*/ 824452 h 2128"/>
                <a:gd name="T68" fmla="*/ 435025 w 1355"/>
                <a:gd name="T69" fmla="*/ 777241 h 2128"/>
                <a:gd name="T70" fmla="*/ 506454 w 1355"/>
                <a:gd name="T71" fmla="*/ 853276 h 2128"/>
                <a:gd name="T72" fmla="*/ 539193 w 1355"/>
                <a:gd name="T73" fmla="*/ 857748 h 2128"/>
                <a:gd name="T74" fmla="*/ 539193 w 1355"/>
                <a:gd name="T75" fmla="*/ 857748 h 2128"/>
                <a:gd name="T76" fmla="*/ 577388 w 1355"/>
                <a:gd name="T77" fmla="*/ 829422 h 2128"/>
                <a:gd name="T78" fmla="*/ 563003 w 1355"/>
                <a:gd name="T79" fmla="*/ 725061 h 2128"/>
                <a:gd name="T80" fmla="*/ 567467 w 1355"/>
                <a:gd name="T81" fmla="*/ 682322 h 2128"/>
                <a:gd name="T82" fmla="*/ 610126 w 1355"/>
                <a:gd name="T83" fmla="*/ 644554 h 2128"/>
                <a:gd name="T84" fmla="*/ 643361 w 1355"/>
                <a:gd name="T85" fmla="*/ 630142 h 2128"/>
                <a:gd name="T86" fmla="*/ 643361 w 1355"/>
                <a:gd name="T87" fmla="*/ 630142 h 2128"/>
                <a:gd name="T88" fmla="*/ 667171 w 1355"/>
                <a:gd name="T89" fmla="*/ 564046 h 2128"/>
                <a:gd name="T90" fmla="*/ 652786 w 1355"/>
                <a:gd name="T91" fmla="*/ 483539 h 2128"/>
                <a:gd name="T92" fmla="*/ 638896 w 1355"/>
                <a:gd name="T93" fmla="*/ 435831 h 2128"/>
                <a:gd name="T94" fmla="*/ 596237 w 1355"/>
                <a:gd name="T95" fmla="*/ 360294 h 2128"/>
                <a:gd name="T96" fmla="*/ 581852 w 1355"/>
                <a:gd name="T97" fmla="*/ 312586 h 2128"/>
                <a:gd name="T98" fmla="*/ 581852 w 1355"/>
                <a:gd name="T99" fmla="*/ 312586 h 2128"/>
                <a:gd name="T100" fmla="*/ 477684 w 1355"/>
                <a:gd name="T101" fmla="*/ 284260 h 2128"/>
                <a:gd name="T102" fmla="*/ 331353 w 1355"/>
                <a:gd name="T103" fmla="*/ 260903 h 2128"/>
                <a:gd name="T104" fmla="*/ 264884 w 1355"/>
                <a:gd name="T105" fmla="*/ 33296 h 2128"/>
                <a:gd name="T106" fmla="*/ 217761 w 1355"/>
                <a:gd name="T107" fmla="*/ 4970 h 2128"/>
                <a:gd name="T108" fmla="*/ 132442 w 1355"/>
                <a:gd name="T109" fmla="*/ 4970 h 2128"/>
                <a:gd name="T110" fmla="*/ 66469 w 1355"/>
                <a:gd name="T111" fmla="*/ 57150 h 2128"/>
                <a:gd name="T112" fmla="*/ 61509 w 1355"/>
                <a:gd name="T113" fmla="*/ 57150 h 2128"/>
                <a:gd name="T114" fmla="*/ 61509 w 1355"/>
                <a:gd name="T115" fmla="*/ 57150 h 2128"/>
                <a:gd name="T116" fmla="*/ 57044 w 1355"/>
                <a:gd name="T117" fmla="*/ 85477 h 2128"/>
                <a:gd name="T118" fmla="*/ 57044 w 1355"/>
                <a:gd name="T119" fmla="*/ 128215 h 2128"/>
                <a:gd name="T120" fmla="*/ 42659 w 1355"/>
                <a:gd name="T121" fmla="*/ 165984 h 2128"/>
                <a:gd name="T122" fmla="*/ 42659 w 1355"/>
                <a:gd name="T123" fmla="*/ 189838 h 2128"/>
                <a:gd name="T124" fmla="*/ 42659 w 1355"/>
                <a:gd name="T125" fmla="*/ 237049 h 2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5" h="2128">
                  <a:moveTo>
                    <a:pt x="620" y="1507"/>
                  </a:moveTo>
                  <a:lnTo>
                    <a:pt x="620" y="1507"/>
                  </a:lnTo>
                  <a:cubicBezTo>
                    <a:pt x="601" y="1497"/>
                    <a:pt x="582" y="1478"/>
                    <a:pt x="563" y="1459"/>
                  </a:cubicBezTo>
                  <a:cubicBezTo>
                    <a:pt x="544" y="1450"/>
                    <a:pt x="525" y="1421"/>
                    <a:pt x="544" y="1402"/>
                  </a:cubicBezTo>
                  <a:cubicBezTo>
                    <a:pt x="563" y="1373"/>
                    <a:pt x="592" y="1411"/>
                    <a:pt x="601" y="1421"/>
                  </a:cubicBezTo>
                  <a:cubicBezTo>
                    <a:pt x="610" y="1440"/>
                    <a:pt x="610" y="1450"/>
                    <a:pt x="620" y="1469"/>
                  </a:cubicBezTo>
                  <a:cubicBezTo>
                    <a:pt x="630" y="1488"/>
                    <a:pt x="630" y="1497"/>
                    <a:pt x="630" y="1516"/>
                  </a:cubicBezTo>
                  <a:cubicBezTo>
                    <a:pt x="620" y="1507"/>
                    <a:pt x="620" y="1507"/>
                    <a:pt x="620" y="1507"/>
                  </a:cubicBezTo>
                  <a:close/>
                  <a:moveTo>
                    <a:pt x="86" y="477"/>
                  </a:moveTo>
                  <a:lnTo>
                    <a:pt x="86" y="477"/>
                  </a:lnTo>
                  <a:cubicBezTo>
                    <a:pt x="96" y="477"/>
                    <a:pt x="105" y="477"/>
                    <a:pt x="105" y="487"/>
                  </a:cubicBezTo>
                  <a:cubicBezTo>
                    <a:pt x="96" y="496"/>
                    <a:pt x="48" y="525"/>
                    <a:pt x="48" y="544"/>
                  </a:cubicBezTo>
                  <a:cubicBezTo>
                    <a:pt x="29" y="563"/>
                    <a:pt x="19" y="620"/>
                    <a:pt x="19" y="639"/>
                  </a:cubicBezTo>
                  <a:cubicBezTo>
                    <a:pt x="0" y="715"/>
                    <a:pt x="153" y="610"/>
                    <a:pt x="153" y="620"/>
                  </a:cubicBezTo>
                  <a:cubicBezTo>
                    <a:pt x="153" y="667"/>
                    <a:pt x="134" y="696"/>
                    <a:pt x="172" y="744"/>
                  </a:cubicBezTo>
                  <a:cubicBezTo>
                    <a:pt x="200" y="772"/>
                    <a:pt x="191" y="820"/>
                    <a:pt x="200" y="858"/>
                  </a:cubicBezTo>
                  <a:cubicBezTo>
                    <a:pt x="210" y="896"/>
                    <a:pt x="210" y="1039"/>
                    <a:pt x="238" y="1059"/>
                  </a:cubicBezTo>
                  <a:cubicBezTo>
                    <a:pt x="286" y="1078"/>
                    <a:pt x="315" y="1078"/>
                    <a:pt x="353" y="1116"/>
                  </a:cubicBezTo>
                  <a:cubicBezTo>
                    <a:pt x="391" y="1163"/>
                    <a:pt x="448" y="1116"/>
                    <a:pt x="496" y="1097"/>
                  </a:cubicBezTo>
                  <a:cubicBezTo>
                    <a:pt x="534" y="1106"/>
                    <a:pt x="534" y="1116"/>
                    <a:pt x="534" y="1154"/>
                  </a:cubicBezTo>
                  <a:cubicBezTo>
                    <a:pt x="534" y="1183"/>
                    <a:pt x="553" y="1211"/>
                    <a:pt x="563" y="1230"/>
                  </a:cubicBezTo>
                  <a:cubicBezTo>
                    <a:pt x="582" y="1249"/>
                    <a:pt x="592" y="1345"/>
                    <a:pt x="610" y="1345"/>
                  </a:cubicBezTo>
                  <a:cubicBezTo>
                    <a:pt x="639" y="1345"/>
                    <a:pt x="668" y="1326"/>
                    <a:pt x="706" y="1326"/>
                  </a:cubicBezTo>
                  <a:cubicBezTo>
                    <a:pt x="715" y="1326"/>
                    <a:pt x="734" y="1326"/>
                    <a:pt x="754" y="1316"/>
                  </a:cubicBezTo>
                  <a:cubicBezTo>
                    <a:pt x="763" y="1307"/>
                    <a:pt x="801" y="1288"/>
                    <a:pt x="782" y="1326"/>
                  </a:cubicBezTo>
                  <a:cubicBezTo>
                    <a:pt x="773" y="1354"/>
                    <a:pt x="773" y="1383"/>
                    <a:pt x="744" y="1402"/>
                  </a:cubicBezTo>
                  <a:cubicBezTo>
                    <a:pt x="696" y="1430"/>
                    <a:pt x="687" y="1459"/>
                    <a:pt x="687" y="1516"/>
                  </a:cubicBezTo>
                  <a:cubicBezTo>
                    <a:pt x="725" y="1659"/>
                    <a:pt x="725" y="1659"/>
                    <a:pt x="725" y="1659"/>
                  </a:cubicBezTo>
                  <a:cubicBezTo>
                    <a:pt x="754" y="1726"/>
                    <a:pt x="677" y="1783"/>
                    <a:pt x="706" y="1879"/>
                  </a:cubicBezTo>
                  <a:cubicBezTo>
                    <a:pt x="725" y="1936"/>
                    <a:pt x="744" y="2003"/>
                    <a:pt x="782" y="2041"/>
                  </a:cubicBezTo>
                  <a:cubicBezTo>
                    <a:pt x="868" y="2127"/>
                    <a:pt x="801" y="1984"/>
                    <a:pt x="792" y="1955"/>
                  </a:cubicBezTo>
                  <a:cubicBezTo>
                    <a:pt x="782" y="1926"/>
                    <a:pt x="763" y="1879"/>
                    <a:pt x="792" y="1850"/>
                  </a:cubicBezTo>
                  <a:cubicBezTo>
                    <a:pt x="820" y="1831"/>
                    <a:pt x="849" y="1879"/>
                    <a:pt x="859" y="1812"/>
                  </a:cubicBezTo>
                  <a:cubicBezTo>
                    <a:pt x="859" y="1764"/>
                    <a:pt x="830" y="1697"/>
                    <a:pt x="839" y="1659"/>
                  </a:cubicBezTo>
                  <a:cubicBezTo>
                    <a:pt x="839" y="1650"/>
                    <a:pt x="859" y="1545"/>
                    <a:pt x="877" y="1564"/>
                  </a:cubicBezTo>
                  <a:cubicBezTo>
                    <a:pt x="935" y="1602"/>
                    <a:pt x="916" y="1707"/>
                    <a:pt x="1021" y="1717"/>
                  </a:cubicBezTo>
                  <a:cubicBezTo>
                    <a:pt x="1021" y="1717"/>
                    <a:pt x="1068" y="1726"/>
                    <a:pt x="1087" y="1726"/>
                  </a:cubicBezTo>
                  <a:cubicBezTo>
                    <a:pt x="1164" y="1669"/>
                    <a:pt x="1164" y="1669"/>
                    <a:pt x="1164" y="1669"/>
                  </a:cubicBezTo>
                  <a:cubicBezTo>
                    <a:pt x="1192" y="1612"/>
                    <a:pt x="1135" y="1526"/>
                    <a:pt x="1135" y="1459"/>
                  </a:cubicBezTo>
                  <a:cubicBezTo>
                    <a:pt x="1135" y="1430"/>
                    <a:pt x="1135" y="1402"/>
                    <a:pt x="1144" y="1373"/>
                  </a:cubicBezTo>
                  <a:cubicBezTo>
                    <a:pt x="1164" y="1345"/>
                    <a:pt x="1192" y="1297"/>
                    <a:pt x="1230" y="1297"/>
                  </a:cubicBezTo>
                  <a:cubicBezTo>
                    <a:pt x="1297" y="1268"/>
                    <a:pt x="1297" y="1268"/>
                    <a:pt x="1297" y="1268"/>
                  </a:cubicBezTo>
                  <a:cubicBezTo>
                    <a:pt x="1297" y="1221"/>
                    <a:pt x="1335" y="1183"/>
                    <a:pt x="1345" y="1135"/>
                  </a:cubicBezTo>
                  <a:cubicBezTo>
                    <a:pt x="1354" y="1078"/>
                    <a:pt x="1326" y="1030"/>
                    <a:pt x="1316" y="973"/>
                  </a:cubicBezTo>
                  <a:cubicBezTo>
                    <a:pt x="1316" y="935"/>
                    <a:pt x="1297" y="906"/>
                    <a:pt x="1288" y="877"/>
                  </a:cubicBezTo>
                  <a:cubicBezTo>
                    <a:pt x="1240" y="839"/>
                    <a:pt x="1183" y="801"/>
                    <a:pt x="1202" y="725"/>
                  </a:cubicBezTo>
                  <a:cubicBezTo>
                    <a:pt x="1173" y="629"/>
                    <a:pt x="1173" y="629"/>
                    <a:pt x="1173" y="629"/>
                  </a:cubicBezTo>
                  <a:cubicBezTo>
                    <a:pt x="1087" y="677"/>
                    <a:pt x="1030" y="620"/>
                    <a:pt x="963" y="572"/>
                  </a:cubicBezTo>
                  <a:cubicBezTo>
                    <a:pt x="849" y="505"/>
                    <a:pt x="773" y="563"/>
                    <a:pt x="668" y="525"/>
                  </a:cubicBezTo>
                  <a:cubicBezTo>
                    <a:pt x="534" y="487"/>
                    <a:pt x="534" y="172"/>
                    <a:pt x="534" y="67"/>
                  </a:cubicBezTo>
                  <a:cubicBezTo>
                    <a:pt x="534" y="0"/>
                    <a:pt x="496" y="10"/>
                    <a:pt x="439" y="10"/>
                  </a:cubicBezTo>
                  <a:cubicBezTo>
                    <a:pt x="267" y="10"/>
                    <a:pt x="267" y="10"/>
                    <a:pt x="267" y="10"/>
                  </a:cubicBezTo>
                  <a:cubicBezTo>
                    <a:pt x="210" y="10"/>
                    <a:pt x="181" y="76"/>
                    <a:pt x="134" y="115"/>
                  </a:cubicBezTo>
                  <a:cubicBezTo>
                    <a:pt x="124" y="115"/>
                    <a:pt x="124" y="115"/>
                    <a:pt x="124" y="115"/>
                  </a:cubicBezTo>
                  <a:cubicBezTo>
                    <a:pt x="115" y="172"/>
                    <a:pt x="115" y="172"/>
                    <a:pt x="115" y="172"/>
                  </a:cubicBezTo>
                  <a:cubicBezTo>
                    <a:pt x="115" y="200"/>
                    <a:pt x="124" y="229"/>
                    <a:pt x="115" y="258"/>
                  </a:cubicBezTo>
                  <a:cubicBezTo>
                    <a:pt x="115" y="286"/>
                    <a:pt x="96" y="315"/>
                    <a:pt x="86" y="334"/>
                  </a:cubicBezTo>
                  <a:cubicBezTo>
                    <a:pt x="86" y="353"/>
                    <a:pt x="86" y="362"/>
                    <a:pt x="86" y="382"/>
                  </a:cubicBezTo>
                  <a:cubicBezTo>
                    <a:pt x="86" y="477"/>
                    <a:pt x="86" y="477"/>
                    <a:pt x="86" y="477"/>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8" name="Freeform 76">
              <a:extLst>
                <a:ext uri="{FF2B5EF4-FFF2-40B4-BE49-F238E27FC236}">
                  <a16:creationId xmlns:a16="http://schemas.microsoft.com/office/drawing/2014/main" id="{A3F406CA-0732-436A-98B8-BE16DF300AEE}"/>
                </a:ext>
              </a:extLst>
            </p:cNvPr>
            <p:cNvSpPr>
              <a:spLocks noChangeArrowheads="1"/>
            </p:cNvSpPr>
            <p:nvPr/>
          </p:nvSpPr>
          <p:spPr bwMode="auto">
            <a:xfrm>
              <a:off x="4874508" y="5147261"/>
              <a:ext cx="216429" cy="591627"/>
            </a:xfrm>
            <a:custGeom>
              <a:avLst/>
              <a:gdLst>
                <a:gd name="T0" fmla="*/ 364225 w 878"/>
                <a:gd name="T1" fmla="*/ 1103475 h 2394"/>
                <a:gd name="T2" fmla="*/ 321550 w 878"/>
                <a:gd name="T3" fmla="*/ 1065236 h 2394"/>
                <a:gd name="T4" fmla="*/ 317084 w 878"/>
                <a:gd name="T5" fmla="*/ 1094040 h 2394"/>
                <a:gd name="T6" fmla="*/ 345369 w 878"/>
                <a:gd name="T7" fmla="*/ 1183927 h 2394"/>
                <a:gd name="T8" fmla="*/ 359263 w 878"/>
                <a:gd name="T9" fmla="*/ 1131782 h 2394"/>
                <a:gd name="T10" fmla="*/ 335941 w 878"/>
                <a:gd name="T11" fmla="*/ 1046365 h 2394"/>
                <a:gd name="T12" fmla="*/ 350331 w 878"/>
                <a:gd name="T13" fmla="*/ 1023024 h 2394"/>
                <a:gd name="T14" fmla="*/ 383082 w 878"/>
                <a:gd name="T15" fmla="*/ 994220 h 2394"/>
                <a:gd name="T16" fmla="*/ 388044 w 878"/>
                <a:gd name="T17" fmla="*/ 1046365 h 2394"/>
                <a:gd name="T18" fmla="*/ 335941 w 878"/>
                <a:gd name="T19" fmla="*/ 1046365 h 2394"/>
                <a:gd name="T20" fmla="*/ 108672 w 878"/>
                <a:gd name="T21" fmla="*/ 170338 h 2394"/>
                <a:gd name="T22" fmla="*/ 80388 w 878"/>
                <a:gd name="T23" fmla="*/ 170338 h 2394"/>
                <a:gd name="T24" fmla="*/ 65997 w 878"/>
                <a:gd name="T25" fmla="*/ 226952 h 2394"/>
                <a:gd name="T26" fmla="*/ 99244 w 878"/>
                <a:gd name="T27" fmla="*/ 255259 h 2394"/>
                <a:gd name="T28" fmla="*/ 123063 w 878"/>
                <a:gd name="T29" fmla="*/ 208081 h 2394"/>
                <a:gd name="T30" fmla="*/ 108672 w 878"/>
                <a:gd name="T31" fmla="*/ 170338 h 2394"/>
                <a:gd name="T32" fmla="*/ 118100 w 878"/>
                <a:gd name="T33" fmla="*/ 984785 h 2394"/>
                <a:gd name="T34" fmla="*/ 198488 w 878"/>
                <a:gd name="T35" fmla="*/ 1018058 h 2394"/>
                <a:gd name="T36" fmla="*/ 241163 w 878"/>
                <a:gd name="T37" fmla="*/ 956478 h 2394"/>
                <a:gd name="T38" fmla="*/ 241163 w 878"/>
                <a:gd name="T39" fmla="*/ 861625 h 2394"/>
                <a:gd name="T40" fmla="*/ 330979 w 878"/>
                <a:gd name="T41" fmla="*/ 842753 h 2394"/>
                <a:gd name="T42" fmla="*/ 416328 w 878"/>
                <a:gd name="T43" fmla="*/ 805011 h 2394"/>
                <a:gd name="T44" fmla="*/ 416328 w 878"/>
                <a:gd name="T45" fmla="*/ 733995 h 2394"/>
                <a:gd name="T46" fmla="*/ 430719 w 878"/>
                <a:gd name="T47" fmla="*/ 653544 h 2394"/>
                <a:gd name="T48" fmla="*/ 435185 w 878"/>
                <a:gd name="T49" fmla="*/ 625237 h 2394"/>
                <a:gd name="T50" fmla="*/ 354797 w 878"/>
                <a:gd name="T51" fmla="*/ 468803 h 2394"/>
                <a:gd name="T52" fmla="*/ 274410 w 878"/>
                <a:gd name="T53" fmla="*/ 336207 h 2394"/>
                <a:gd name="T54" fmla="*/ 255553 w 878"/>
                <a:gd name="T55" fmla="*/ 226952 h 2394"/>
                <a:gd name="T56" fmla="*/ 274410 w 878"/>
                <a:gd name="T57" fmla="*/ 122664 h 2394"/>
                <a:gd name="T58" fmla="*/ 278876 w 878"/>
                <a:gd name="T59" fmla="*/ 28307 h 2394"/>
                <a:gd name="T60" fmla="*/ 241163 w 878"/>
                <a:gd name="T61" fmla="*/ 0 h 2394"/>
                <a:gd name="T62" fmla="*/ 179632 w 878"/>
                <a:gd name="T63" fmla="*/ 0 h 2394"/>
                <a:gd name="T64" fmla="*/ 123063 w 878"/>
                <a:gd name="T65" fmla="*/ 113725 h 2394"/>
                <a:gd name="T66" fmla="*/ 151347 w 878"/>
                <a:gd name="T67" fmla="*/ 213047 h 2394"/>
                <a:gd name="T68" fmla="*/ 127528 w 878"/>
                <a:gd name="T69" fmla="*/ 284063 h 2394"/>
                <a:gd name="T70" fmla="*/ 94282 w 878"/>
                <a:gd name="T71" fmla="*/ 288533 h 2394"/>
                <a:gd name="T72" fmla="*/ 70959 w 878"/>
                <a:gd name="T73" fmla="*/ 407223 h 2394"/>
                <a:gd name="T74" fmla="*/ 52103 w 878"/>
                <a:gd name="T75" fmla="*/ 520948 h 2394"/>
                <a:gd name="T76" fmla="*/ 61531 w 878"/>
                <a:gd name="T77" fmla="*/ 676884 h 2394"/>
                <a:gd name="T78" fmla="*/ 84854 w 878"/>
                <a:gd name="T79" fmla="*/ 885462 h 2394"/>
                <a:gd name="T80" fmla="*/ 99244 w 878"/>
                <a:gd name="T81" fmla="*/ 980315 h 2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2394">
                  <a:moveTo>
                    <a:pt x="734" y="2222"/>
                  </a:moveTo>
                  <a:lnTo>
                    <a:pt x="734" y="2222"/>
                  </a:lnTo>
                  <a:cubicBezTo>
                    <a:pt x="724" y="2222"/>
                    <a:pt x="706" y="2203"/>
                    <a:pt x="696" y="2193"/>
                  </a:cubicBezTo>
                  <a:cubicBezTo>
                    <a:pt x="677" y="2174"/>
                    <a:pt x="667" y="2165"/>
                    <a:pt x="648" y="2145"/>
                  </a:cubicBezTo>
                  <a:cubicBezTo>
                    <a:pt x="639" y="2145"/>
                    <a:pt x="620" y="2136"/>
                    <a:pt x="610" y="2155"/>
                  </a:cubicBezTo>
                  <a:cubicBezTo>
                    <a:pt x="601" y="2174"/>
                    <a:pt x="629" y="2193"/>
                    <a:pt x="639" y="2203"/>
                  </a:cubicBezTo>
                  <a:cubicBezTo>
                    <a:pt x="667" y="2222"/>
                    <a:pt x="658" y="2250"/>
                    <a:pt x="667" y="2279"/>
                  </a:cubicBezTo>
                  <a:cubicBezTo>
                    <a:pt x="667" y="2307"/>
                    <a:pt x="667" y="2374"/>
                    <a:pt x="696" y="2384"/>
                  </a:cubicBezTo>
                  <a:cubicBezTo>
                    <a:pt x="715" y="2393"/>
                    <a:pt x="715" y="2355"/>
                    <a:pt x="715" y="2346"/>
                  </a:cubicBezTo>
                  <a:cubicBezTo>
                    <a:pt x="715" y="2327"/>
                    <a:pt x="724" y="2298"/>
                    <a:pt x="724" y="2279"/>
                  </a:cubicBezTo>
                  <a:cubicBezTo>
                    <a:pt x="734" y="2222"/>
                    <a:pt x="734" y="2222"/>
                    <a:pt x="734" y="2222"/>
                  </a:cubicBezTo>
                  <a:close/>
                  <a:moveTo>
                    <a:pt x="677" y="2107"/>
                  </a:moveTo>
                  <a:lnTo>
                    <a:pt x="677" y="2107"/>
                  </a:lnTo>
                  <a:cubicBezTo>
                    <a:pt x="677" y="2088"/>
                    <a:pt x="696" y="2069"/>
                    <a:pt x="706" y="2060"/>
                  </a:cubicBezTo>
                  <a:cubicBezTo>
                    <a:pt x="715" y="2050"/>
                    <a:pt x="724" y="2031"/>
                    <a:pt x="734" y="2021"/>
                  </a:cubicBezTo>
                  <a:cubicBezTo>
                    <a:pt x="744" y="2012"/>
                    <a:pt x="763" y="2012"/>
                    <a:pt x="772" y="2002"/>
                  </a:cubicBezTo>
                  <a:cubicBezTo>
                    <a:pt x="782" y="1983"/>
                    <a:pt x="791" y="2002"/>
                    <a:pt x="791" y="2012"/>
                  </a:cubicBezTo>
                  <a:cubicBezTo>
                    <a:pt x="791" y="2040"/>
                    <a:pt x="782" y="2069"/>
                    <a:pt x="782" y="2107"/>
                  </a:cubicBezTo>
                  <a:cubicBezTo>
                    <a:pt x="782" y="2145"/>
                    <a:pt x="734" y="2155"/>
                    <a:pt x="706" y="2136"/>
                  </a:cubicBezTo>
                  <a:cubicBezTo>
                    <a:pt x="677" y="2107"/>
                    <a:pt x="677" y="2107"/>
                    <a:pt x="677" y="2107"/>
                  </a:cubicBezTo>
                  <a:close/>
                  <a:moveTo>
                    <a:pt x="219" y="343"/>
                  </a:moveTo>
                  <a:lnTo>
                    <a:pt x="219" y="343"/>
                  </a:lnTo>
                  <a:cubicBezTo>
                    <a:pt x="200" y="334"/>
                    <a:pt x="200" y="295"/>
                    <a:pt x="171" y="295"/>
                  </a:cubicBezTo>
                  <a:cubicBezTo>
                    <a:pt x="152" y="295"/>
                    <a:pt x="162" y="334"/>
                    <a:pt x="162" y="343"/>
                  </a:cubicBezTo>
                  <a:cubicBezTo>
                    <a:pt x="152" y="372"/>
                    <a:pt x="133" y="381"/>
                    <a:pt x="133" y="400"/>
                  </a:cubicBezTo>
                  <a:cubicBezTo>
                    <a:pt x="124" y="419"/>
                    <a:pt x="133" y="438"/>
                    <a:pt x="133" y="457"/>
                  </a:cubicBezTo>
                  <a:cubicBezTo>
                    <a:pt x="133" y="476"/>
                    <a:pt x="114" y="524"/>
                    <a:pt x="133" y="534"/>
                  </a:cubicBezTo>
                  <a:cubicBezTo>
                    <a:pt x="162" y="534"/>
                    <a:pt x="171" y="524"/>
                    <a:pt x="200" y="514"/>
                  </a:cubicBezTo>
                  <a:cubicBezTo>
                    <a:pt x="229" y="505"/>
                    <a:pt x="238" y="486"/>
                    <a:pt x="238" y="448"/>
                  </a:cubicBezTo>
                  <a:cubicBezTo>
                    <a:pt x="238" y="438"/>
                    <a:pt x="248" y="429"/>
                    <a:pt x="248" y="419"/>
                  </a:cubicBezTo>
                  <a:cubicBezTo>
                    <a:pt x="248" y="400"/>
                    <a:pt x="238" y="381"/>
                    <a:pt x="238" y="362"/>
                  </a:cubicBezTo>
                  <a:cubicBezTo>
                    <a:pt x="219" y="343"/>
                    <a:pt x="219" y="343"/>
                    <a:pt x="219" y="343"/>
                  </a:cubicBezTo>
                  <a:close/>
                  <a:moveTo>
                    <a:pt x="238" y="1983"/>
                  </a:moveTo>
                  <a:lnTo>
                    <a:pt x="238" y="1983"/>
                  </a:lnTo>
                  <a:cubicBezTo>
                    <a:pt x="286" y="1983"/>
                    <a:pt x="324" y="2088"/>
                    <a:pt x="362" y="2069"/>
                  </a:cubicBezTo>
                  <a:cubicBezTo>
                    <a:pt x="381" y="2069"/>
                    <a:pt x="381" y="2050"/>
                    <a:pt x="400" y="2050"/>
                  </a:cubicBezTo>
                  <a:cubicBezTo>
                    <a:pt x="419" y="2050"/>
                    <a:pt x="439" y="2060"/>
                    <a:pt x="457" y="2040"/>
                  </a:cubicBezTo>
                  <a:cubicBezTo>
                    <a:pt x="467" y="2031"/>
                    <a:pt x="486" y="1936"/>
                    <a:pt x="486" y="1926"/>
                  </a:cubicBezTo>
                  <a:cubicBezTo>
                    <a:pt x="477" y="1898"/>
                    <a:pt x="515" y="1869"/>
                    <a:pt x="505" y="1850"/>
                  </a:cubicBezTo>
                  <a:cubicBezTo>
                    <a:pt x="496" y="1821"/>
                    <a:pt x="467" y="1754"/>
                    <a:pt x="486" y="1735"/>
                  </a:cubicBezTo>
                  <a:cubicBezTo>
                    <a:pt x="505" y="1726"/>
                    <a:pt x="543" y="1735"/>
                    <a:pt x="553" y="1745"/>
                  </a:cubicBezTo>
                  <a:cubicBezTo>
                    <a:pt x="591" y="1754"/>
                    <a:pt x="639" y="1716"/>
                    <a:pt x="667" y="1697"/>
                  </a:cubicBezTo>
                  <a:cubicBezTo>
                    <a:pt x="696" y="1659"/>
                    <a:pt x="811" y="1621"/>
                    <a:pt x="839" y="1621"/>
                  </a:cubicBezTo>
                  <a:cubicBezTo>
                    <a:pt x="839" y="1526"/>
                    <a:pt x="839" y="1526"/>
                    <a:pt x="839" y="1526"/>
                  </a:cubicBezTo>
                  <a:cubicBezTo>
                    <a:pt x="839" y="1506"/>
                    <a:pt x="839" y="1497"/>
                    <a:pt x="839" y="1478"/>
                  </a:cubicBezTo>
                  <a:cubicBezTo>
                    <a:pt x="849" y="1459"/>
                    <a:pt x="868" y="1430"/>
                    <a:pt x="868" y="1402"/>
                  </a:cubicBezTo>
                  <a:cubicBezTo>
                    <a:pt x="877" y="1373"/>
                    <a:pt x="868" y="1344"/>
                    <a:pt x="868" y="1316"/>
                  </a:cubicBezTo>
                  <a:cubicBezTo>
                    <a:pt x="877" y="1259"/>
                    <a:pt x="877" y="1259"/>
                    <a:pt x="877" y="1259"/>
                  </a:cubicBezTo>
                  <a:cubicBezTo>
                    <a:pt x="849" y="1192"/>
                    <a:pt x="772" y="1163"/>
                    <a:pt x="715" y="1125"/>
                  </a:cubicBezTo>
                  <a:cubicBezTo>
                    <a:pt x="639" y="1077"/>
                    <a:pt x="724" y="1001"/>
                    <a:pt x="715" y="944"/>
                  </a:cubicBezTo>
                  <a:cubicBezTo>
                    <a:pt x="715" y="887"/>
                    <a:pt x="648" y="877"/>
                    <a:pt x="620" y="858"/>
                  </a:cubicBezTo>
                  <a:cubicBezTo>
                    <a:pt x="591" y="839"/>
                    <a:pt x="553" y="705"/>
                    <a:pt x="553" y="677"/>
                  </a:cubicBezTo>
                  <a:cubicBezTo>
                    <a:pt x="543" y="648"/>
                    <a:pt x="553" y="619"/>
                    <a:pt x="553" y="591"/>
                  </a:cubicBezTo>
                  <a:cubicBezTo>
                    <a:pt x="553" y="543"/>
                    <a:pt x="524" y="505"/>
                    <a:pt x="515" y="457"/>
                  </a:cubicBezTo>
                  <a:cubicBezTo>
                    <a:pt x="515" y="410"/>
                    <a:pt x="524" y="343"/>
                    <a:pt x="553" y="305"/>
                  </a:cubicBezTo>
                  <a:cubicBezTo>
                    <a:pt x="562" y="286"/>
                    <a:pt x="553" y="267"/>
                    <a:pt x="553" y="247"/>
                  </a:cubicBezTo>
                  <a:cubicBezTo>
                    <a:pt x="562" y="200"/>
                    <a:pt x="572" y="181"/>
                    <a:pt x="601" y="143"/>
                  </a:cubicBezTo>
                  <a:cubicBezTo>
                    <a:pt x="562" y="57"/>
                    <a:pt x="562" y="57"/>
                    <a:pt x="562" y="57"/>
                  </a:cubicBezTo>
                  <a:cubicBezTo>
                    <a:pt x="486" y="0"/>
                    <a:pt x="486" y="0"/>
                    <a:pt x="486" y="0"/>
                  </a:cubicBezTo>
                  <a:cubicBezTo>
                    <a:pt x="362" y="0"/>
                    <a:pt x="362" y="0"/>
                    <a:pt x="362" y="0"/>
                  </a:cubicBezTo>
                  <a:cubicBezTo>
                    <a:pt x="353" y="47"/>
                    <a:pt x="334" y="105"/>
                    <a:pt x="305" y="143"/>
                  </a:cubicBezTo>
                  <a:cubicBezTo>
                    <a:pt x="324" y="247"/>
                    <a:pt x="248" y="171"/>
                    <a:pt x="248" y="229"/>
                  </a:cubicBezTo>
                  <a:cubicBezTo>
                    <a:pt x="248" y="257"/>
                    <a:pt x="276" y="286"/>
                    <a:pt x="276" y="314"/>
                  </a:cubicBezTo>
                  <a:cubicBezTo>
                    <a:pt x="276" y="362"/>
                    <a:pt x="267" y="391"/>
                    <a:pt x="305" y="429"/>
                  </a:cubicBezTo>
                  <a:cubicBezTo>
                    <a:pt x="353" y="467"/>
                    <a:pt x="315" y="467"/>
                    <a:pt x="267" y="476"/>
                  </a:cubicBezTo>
                  <a:cubicBezTo>
                    <a:pt x="267" y="496"/>
                    <a:pt x="248" y="543"/>
                    <a:pt x="257" y="572"/>
                  </a:cubicBezTo>
                  <a:cubicBezTo>
                    <a:pt x="295" y="581"/>
                    <a:pt x="315" y="562"/>
                    <a:pt x="315" y="610"/>
                  </a:cubicBezTo>
                  <a:cubicBezTo>
                    <a:pt x="267" y="619"/>
                    <a:pt x="238" y="581"/>
                    <a:pt x="190" y="581"/>
                  </a:cubicBezTo>
                  <a:cubicBezTo>
                    <a:pt x="152" y="581"/>
                    <a:pt x="95" y="553"/>
                    <a:pt x="143" y="619"/>
                  </a:cubicBezTo>
                  <a:cubicBezTo>
                    <a:pt x="171" y="658"/>
                    <a:pt x="143" y="772"/>
                    <a:pt x="143" y="820"/>
                  </a:cubicBezTo>
                  <a:cubicBezTo>
                    <a:pt x="143" y="858"/>
                    <a:pt x="143" y="896"/>
                    <a:pt x="143" y="934"/>
                  </a:cubicBezTo>
                  <a:cubicBezTo>
                    <a:pt x="143" y="972"/>
                    <a:pt x="114" y="1010"/>
                    <a:pt x="105" y="1049"/>
                  </a:cubicBezTo>
                  <a:cubicBezTo>
                    <a:pt x="105" y="1115"/>
                    <a:pt x="114" y="1182"/>
                    <a:pt x="114" y="1239"/>
                  </a:cubicBezTo>
                  <a:cubicBezTo>
                    <a:pt x="114" y="1277"/>
                    <a:pt x="133" y="1335"/>
                    <a:pt x="124" y="1363"/>
                  </a:cubicBezTo>
                  <a:cubicBezTo>
                    <a:pt x="0" y="1287"/>
                    <a:pt x="86" y="1392"/>
                    <a:pt x="95" y="1468"/>
                  </a:cubicBezTo>
                  <a:cubicBezTo>
                    <a:pt x="105" y="1573"/>
                    <a:pt x="133" y="1669"/>
                    <a:pt x="171" y="1783"/>
                  </a:cubicBezTo>
                  <a:cubicBezTo>
                    <a:pt x="171" y="1840"/>
                    <a:pt x="190" y="1907"/>
                    <a:pt x="200" y="1964"/>
                  </a:cubicBezTo>
                  <a:lnTo>
                    <a:pt x="200" y="1974"/>
                  </a:lnTo>
                  <a:lnTo>
                    <a:pt x="238" y="19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9" name="Freeform 77">
              <a:extLst>
                <a:ext uri="{FF2B5EF4-FFF2-40B4-BE49-F238E27FC236}">
                  <a16:creationId xmlns:a16="http://schemas.microsoft.com/office/drawing/2014/main" id="{36413738-68B4-4C3C-A3D8-8B01999F069A}"/>
                </a:ext>
              </a:extLst>
            </p:cNvPr>
            <p:cNvSpPr>
              <a:spLocks noChangeArrowheads="1"/>
            </p:cNvSpPr>
            <p:nvPr/>
          </p:nvSpPr>
          <p:spPr bwMode="auto">
            <a:xfrm>
              <a:off x="4909263" y="5633833"/>
              <a:ext cx="75039" cy="182464"/>
            </a:xfrm>
            <a:custGeom>
              <a:avLst/>
              <a:gdLst>
                <a:gd name="T0" fmla="*/ 46900 w 306"/>
                <a:gd name="T1" fmla="*/ 4477 h 735"/>
                <a:gd name="T2" fmla="*/ 46900 w 306"/>
                <a:gd name="T3" fmla="*/ 4477 h 735"/>
                <a:gd name="T4" fmla="*/ 28140 w 306"/>
                <a:gd name="T5" fmla="*/ 0 h 735"/>
                <a:gd name="T6" fmla="*/ 28140 w 306"/>
                <a:gd name="T7" fmla="*/ 0 h 735"/>
                <a:gd name="T8" fmla="*/ 23203 w 306"/>
                <a:gd name="T9" fmla="*/ 66165 h 735"/>
                <a:gd name="T10" fmla="*/ 9380 w 306"/>
                <a:gd name="T11" fmla="*/ 127852 h 735"/>
                <a:gd name="T12" fmla="*/ 9380 w 306"/>
                <a:gd name="T13" fmla="*/ 227845 h 735"/>
                <a:gd name="T14" fmla="*/ 13823 w 306"/>
                <a:gd name="T15" fmla="*/ 251226 h 735"/>
                <a:gd name="T16" fmla="*/ 23203 w 306"/>
                <a:gd name="T17" fmla="*/ 289034 h 735"/>
                <a:gd name="T18" fmla="*/ 46900 w 306"/>
                <a:gd name="T19" fmla="*/ 350722 h 735"/>
                <a:gd name="T20" fmla="*/ 79976 w 306"/>
                <a:gd name="T21" fmla="*/ 312913 h 735"/>
                <a:gd name="T22" fmla="*/ 108116 w 306"/>
                <a:gd name="T23" fmla="*/ 294009 h 735"/>
                <a:gd name="T24" fmla="*/ 126876 w 306"/>
                <a:gd name="T25" fmla="*/ 260678 h 735"/>
                <a:gd name="T26" fmla="*/ 117496 w 306"/>
                <a:gd name="T27" fmla="*/ 203966 h 735"/>
                <a:gd name="T28" fmla="*/ 126876 w 306"/>
                <a:gd name="T29" fmla="*/ 180087 h 735"/>
                <a:gd name="T30" fmla="*/ 141192 w 306"/>
                <a:gd name="T31" fmla="*/ 142279 h 735"/>
                <a:gd name="T32" fmla="*/ 141192 w 306"/>
                <a:gd name="T33" fmla="*/ 95018 h 735"/>
                <a:gd name="T34" fmla="*/ 103673 w 306"/>
                <a:gd name="T35" fmla="*/ 80591 h 735"/>
                <a:gd name="T36" fmla="*/ 89356 w 306"/>
                <a:gd name="T37" fmla="*/ 61687 h 735"/>
                <a:gd name="T38" fmla="*/ 46900 w 306"/>
                <a:gd name="T39" fmla="*/ 4477 h 7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735">
                  <a:moveTo>
                    <a:pt x="95" y="9"/>
                  </a:moveTo>
                  <a:lnTo>
                    <a:pt x="95" y="9"/>
                  </a:lnTo>
                  <a:cubicBezTo>
                    <a:pt x="57" y="0"/>
                    <a:pt x="57" y="0"/>
                    <a:pt x="57" y="0"/>
                  </a:cubicBezTo>
                  <a:cubicBezTo>
                    <a:pt x="67" y="47"/>
                    <a:pt x="47" y="86"/>
                    <a:pt x="47" y="133"/>
                  </a:cubicBezTo>
                  <a:cubicBezTo>
                    <a:pt x="9" y="162"/>
                    <a:pt x="19" y="209"/>
                    <a:pt x="19" y="257"/>
                  </a:cubicBezTo>
                  <a:cubicBezTo>
                    <a:pt x="19" y="458"/>
                    <a:pt x="19" y="458"/>
                    <a:pt x="19" y="458"/>
                  </a:cubicBezTo>
                  <a:cubicBezTo>
                    <a:pt x="28" y="467"/>
                    <a:pt x="38" y="496"/>
                    <a:pt x="28" y="505"/>
                  </a:cubicBezTo>
                  <a:cubicBezTo>
                    <a:pt x="0" y="543"/>
                    <a:pt x="38" y="562"/>
                    <a:pt x="47" y="581"/>
                  </a:cubicBezTo>
                  <a:cubicBezTo>
                    <a:pt x="57" y="600"/>
                    <a:pt x="57" y="734"/>
                    <a:pt x="95" y="705"/>
                  </a:cubicBezTo>
                  <a:cubicBezTo>
                    <a:pt x="124" y="686"/>
                    <a:pt x="105" y="600"/>
                    <a:pt x="162" y="629"/>
                  </a:cubicBezTo>
                  <a:cubicBezTo>
                    <a:pt x="200" y="639"/>
                    <a:pt x="219" y="620"/>
                    <a:pt x="219" y="591"/>
                  </a:cubicBezTo>
                  <a:cubicBezTo>
                    <a:pt x="229" y="572"/>
                    <a:pt x="248" y="543"/>
                    <a:pt x="257" y="524"/>
                  </a:cubicBezTo>
                  <a:cubicBezTo>
                    <a:pt x="276" y="477"/>
                    <a:pt x="248" y="458"/>
                    <a:pt x="238" y="410"/>
                  </a:cubicBezTo>
                  <a:cubicBezTo>
                    <a:pt x="229" y="391"/>
                    <a:pt x="248" y="381"/>
                    <a:pt x="257" y="362"/>
                  </a:cubicBezTo>
                  <a:cubicBezTo>
                    <a:pt x="267" y="343"/>
                    <a:pt x="276" y="305"/>
                    <a:pt x="286" y="286"/>
                  </a:cubicBezTo>
                  <a:cubicBezTo>
                    <a:pt x="286" y="295"/>
                    <a:pt x="305" y="181"/>
                    <a:pt x="286" y="191"/>
                  </a:cubicBezTo>
                  <a:cubicBezTo>
                    <a:pt x="248" y="200"/>
                    <a:pt x="238" y="191"/>
                    <a:pt x="210" y="162"/>
                  </a:cubicBezTo>
                  <a:cubicBezTo>
                    <a:pt x="200" y="152"/>
                    <a:pt x="191" y="124"/>
                    <a:pt x="181" y="124"/>
                  </a:cubicBezTo>
                  <a:cubicBezTo>
                    <a:pt x="143" y="114"/>
                    <a:pt x="95" y="47"/>
                    <a:pt x="95" y="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grpSp>
      <p:sp>
        <p:nvSpPr>
          <p:cNvPr id="45" name="TextBox 44">
            <a:extLst>
              <a:ext uri="{FF2B5EF4-FFF2-40B4-BE49-F238E27FC236}">
                <a16:creationId xmlns:a16="http://schemas.microsoft.com/office/drawing/2014/main" id="{A28030CA-E57D-450C-A865-E5DDB054015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THAILAND MAP</a:t>
            </a:r>
          </a:p>
          <a:p>
            <a:r>
              <a:rPr lang="en-US" dirty="0">
                <a:solidFill>
                  <a:srgbClr val="454545"/>
                </a:solidFill>
                <a:latin typeface="Candara" panose="020E0502030303020204" pitchFamily="34" charset="0"/>
              </a:rPr>
              <a:t>Your Subtitle</a:t>
            </a:r>
          </a:p>
        </p:txBody>
      </p:sp>
      <p:sp>
        <p:nvSpPr>
          <p:cNvPr id="63" name="TextBox 62">
            <a:extLst>
              <a:ext uri="{FF2B5EF4-FFF2-40B4-BE49-F238E27FC236}">
                <a16:creationId xmlns:a16="http://schemas.microsoft.com/office/drawing/2014/main" id="{7E5FA22E-A9BC-40A3-A5F2-6A8796C37969}"/>
              </a:ext>
            </a:extLst>
          </p:cNvPr>
          <p:cNvSpPr txBox="1"/>
          <p:nvPr/>
        </p:nvSpPr>
        <p:spPr>
          <a:xfrm>
            <a:off x="8946200" y="1471154"/>
            <a:ext cx="3093400"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732730" y="3266537"/>
            <a:ext cx="3164746"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6932246" y="5429252"/>
            <a:ext cx="3720169" cy="1138773"/>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5096662" y="4509032"/>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4902155" y="4286807"/>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2443066" y="2263157"/>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6819820" y="567560"/>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6635069" y="32275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4757198" y="203999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44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fade">
                                      <p:cBhvr>
                                        <p:cTn id="11" dur="1000"/>
                                        <p:tgtEl>
                                          <p:spTgt spid="132"/>
                                        </p:tgtEl>
                                      </p:cBhvr>
                                    </p:animEffect>
                                    <p:anim calcmode="lin" valueType="num">
                                      <p:cBhvr>
                                        <p:cTn id="12" dur="1000" fill="hold"/>
                                        <p:tgtEl>
                                          <p:spTgt spid="132"/>
                                        </p:tgtEl>
                                        <p:attrNameLst>
                                          <p:attrName>ppt_x</p:attrName>
                                        </p:attrNameLst>
                                      </p:cBhvr>
                                      <p:tavLst>
                                        <p:tav tm="0">
                                          <p:val>
                                            <p:strVal val="#ppt_x"/>
                                          </p:val>
                                        </p:tav>
                                        <p:tav tm="100000">
                                          <p:val>
                                            <p:strVal val="#ppt_x"/>
                                          </p:val>
                                        </p:tav>
                                      </p:tavLst>
                                    </p:anim>
                                    <p:anim calcmode="lin" valueType="num">
                                      <p:cBhvr>
                                        <p:cTn id="13" dur="1000" fill="hold"/>
                                        <p:tgtEl>
                                          <p:spTgt spid="13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3" grpId="0"/>
      <p:bldP spid="64" grpId="0"/>
      <p:bldP spid="90" grpId="0"/>
      <p:bldGraphic spid="91" grpId="0">
        <p:bldAsOne/>
      </p:bldGraphic>
      <p:bldGraphic spid="73" grpId="0">
        <p:bldAsOne/>
      </p:bldGraphic>
      <p:bldGraphic spid="7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pPr defTabSz="1219170">
              <a:spcBef>
                <a:spcPct val="20000"/>
              </a:spcBef>
              <a:defRPr/>
            </a:pP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079723"/>
            <a:chOff x="7060820" y="1307542"/>
            <a:chExt cx="731520" cy="3399107"/>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4"/>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50AA"/>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8FFE3-4E0E-43BC-A4EA-EF991B09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9" y="871661"/>
            <a:ext cx="3840480" cy="4864610"/>
          </a:xfrm>
          <a:prstGeom prst="rect">
            <a:avLst/>
          </a:prstGeom>
        </p:spPr>
      </p:pic>
      <p:sp>
        <p:nvSpPr>
          <p:cNvPr id="9" name="Freeform: Shape 8">
            <a:extLst>
              <a:ext uri="{FF2B5EF4-FFF2-40B4-BE49-F238E27FC236}">
                <a16:creationId xmlns:a16="http://schemas.microsoft.com/office/drawing/2014/main" id="{8B2AC508-5352-40FE-B217-7D9BED0800DE}"/>
              </a:ext>
            </a:extLst>
          </p:cNvPr>
          <p:cNvSpPr/>
          <p:nvPr/>
        </p:nvSpPr>
        <p:spPr>
          <a:xfrm>
            <a:off x="795804" y="1156457"/>
            <a:ext cx="3428111" cy="3160189"/>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5C2EEF6-3503-4032-92BB-55365382385A}"/>
              </a:ext>
            </a:extLst>
          </p:cNvPr>
          <p:cNvSpPr>
            <a:spLocks noChangeAspect="1"/>
          </p:cNvSpPr>
          <p:nvPr/>
        </p:nvSpPr>
        <p:spPr>
          <a:xfrm>
            <a:off x="4572000"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Partial Circle 10">
            <a:extLst>
              <a:ext uri="{FF2B5EF4-FFF2-40B4-BE49-F238E27FC236}">
                <a16:creationId xmlns:a16="http://schemas.microsoft.com/office/drawing/2014/main" id="{BD7EE13D-23E4-4FFD-B2F2-DB961069CD21}"/>
              </a:ext>
            </a:extLst>
          </p:cNvPr>
          <p:cNvSpPr>
            <a:spLocks noChangeAspect="1"/>
          </p:cNvSpPr>
          <p:nvPr/>
        </p:nvSpPr>
        <p:spPr>
          <a:xfrm flipV="1">
            <a:off x="4572000" y="2834640"/>
            <a:ext cx="1188720" cy="1188720"/>
          </a:xfrm>
          <a:prstGeom prst="pie">
            <a:avLst>
              <a:gd name="adj1" fmla="val 13002603"/>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Oval 9">
            <a:extLst>
              <a:ext uri="{FF2B5EF4-FFF2-40B4-BE49-F238E27FC236}">
                <a16:creationId xmlns:a16="http://schemas.microsoft.com/office/drawing/2014/main" id="{A970511B-E6D3-4F56-A3FF-5246B3B1404F}"/>
              </a:ext>
            </a:extLst>
          </p:cNvPr>
          <p:cNvSpPr>
            <a:spLocks noChangeAspect="1"/>
          </p:cNvSpPr>
          <p:nvPr/>
        </p:nvSpPr>
        <p:spPr>
          <a:xfrm>
            <a:off x="4668332"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22684E43-3A95-499D-8056-2E91C713ED70}"/>
              </a:ext>
            </a:extLst>
          </p:cNvPr>
          <p:cNvSpPr txBox="1"/>
          <p:nvPr/>
        </p:nvSpPr>
        <p:spPr>
          <a:xfrm>
            <a:off x="4754880"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68%</a:t>
            </a:r>
          </a:p>
        </p:txBody>
      </p:sp>
      <p:sp>
        <p:nvSpPr>
          <p:cNvPr id="15" name="TextBox 14">
            <a:extLst>
              <a:ext uri="{FF2B5EF4-FFF2-40B4-BE49-F238E27FC236}">
                <a16:creationId xmlns:a16="http://schemas.microsoft.com/office/drawing/2014/main" id="{D67FB590-9CB0-4C47-97D1-28DEDD5899C1}"/>
              </a:ext>
            </a:extLst>
          </p:cNvPr>
          <p:cNvSpPr txBox="1"/>
          <p:nvPr/>
        </p:nvSpPr>
        <p:spPr>
          <a:xfrm>
            <a:off x="4572000" y="4306239"/>
            <a:ext cx="1567180" cy="192668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01</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7" name="TextBox 16">
            <a:extLst>
              <a:ext uri="{FF2B5EF4-FFF2-40B4-BE49-F238E27FC236}">
                <a16:creationId xmlns:a16="http://schemas.microsoft.com/office/drawing/2014/main" id="{8C7DFFA1-3342-4D17-97AA-25A4F14E913A}"/>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18" name="Oval 17">
            <a:extLst>
              <a:ext uri="{FF2B5EF4-FFF2-40B4-BE49-F238E27FC236}">
                <a16:creationId xmlns:a16="http://schemas.microsoft.com/office/drawing/2014/main" id="{17F04B93-2840-491B-9F43-3EB8D8003C39}"/>
              </a:ext>
            </a:extLst>
          </p:cNvPr>
          <p:cNvSpPr>
            <a:spLocks noChangeAspect="1"/>
          </p:cNvSpPr>
          <p:nvPr/>
        </p:nvSpPr>
        <p:spPr>
          <a:xfrm>
            <a:off x="6335217"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Partial Circle 18">
            <a:extLst>
              <a:ext uri="{FF2B5EF4-FFF2-40B4-BE49-F238E27FC236}">
                <a16:creationId xmlns:a16="http://schemas.microsoft.com/office/drawing/2014/main" id="{AF5ACF08-A02D-4C2E-B4C6-57EA8F0DDAC3}"/>
              </a:ext>
            </a:extLst>
          </p:cNvPr>
          <p:cNvSpPr>
            <a:spLocks noChangeAspect="1"/>
          </p:cNvSpPr>
          <p:nvPr/>
        </p:nvSpPr>
        <p:spPr>
          <a:xfrm flipV="1">
            <a:off x="6335217" y="2834640"/>
            <a:ext cx="1188720" cy="1188720"/>
          </a:xfrm>
          <a:prstGeom prst="pie">
            <a:avLst>
              <a:gd name="adj1" fmla="val 14897392"/>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0" name="Oval 19">
            <a:extLst>
              <a:ext uri="{FF2B5EF4-FFF2-40B4-BE49-F238E27FC236}">
                <a16:creationId xmlns:a16="http://schemas.microsoft.com/office/drawing/2014/main" id="{B2272CBF-9274-4B82-B7C3-AE045CFC0E5F}"/>
              </a:ext>
            </a:extLst>
          </p:cNvPr>
          <p:cNvSpPr>
            <a:spLocks noChangeAspect="1"/>
          </p:cNvSpPr>
          <p:nvPr/>
        </p:nvSpPr>
        <p:spPr>
          <a:xfrm>
            <a:off x="6431549"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71D96ABC-0C4A-41C8-BBA4-4B232530D51E}"/>
              </a:ext>
            </a:extLst>
          </p:cNvPr>
          <p:cNvSpPr txBox="1"/>
          <p:nvPr/>
        </p:nvSpPr>
        <p:spPr>
          <a:xfrm>
            <a:off x="6518097"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56%</a:t>
            </a:r>
          </a:p>
        </p:txBody>
      </p:sp>
      <p:sp>
        <p:nvSpPr>
          <p:cNvPr id="22" name="TextBox 21">
            <a:extLst>
              <a:ext uri="{FF2B5EF4-FFF2-40B4-BE49-F238E27FC236}">
                <a16:creationId xmlns:a16="http://schemas.microsoft.com/office/drawing/2014/main" id="{65170F17-52EC-4FB6-A39E-A05E55F04118}"/>
              </a:ext>
            </a:extLst>
          </p:cNvPr>
          <p:cNvSpPr txBox="1"/>
          <p:nvPr/>
        </p:nvSpPr>
        <p:spPr>
          <a:xfrm>
            <a:off x="6335217" y="4306239"/>
            <a:ext cx="1567180" cy="192668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02</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3" name="Oval 22">
            <a:extLst>
              <a:ext uri="{FF2B5EF4-FFF2-40B4-BE49-F238E27FC236}">
                <a16:creationId xmlns:a16="http://schemas.microsoft.com/office/drawing/2014/main" id="{1F8CCAED-2BC8-4F4E-B4F4-C7A6C43FDE2E}"/>
              </a:ext>
            </a:extLst>
          </p:cNvPr>
          <p:cNvSpPr>
            <a:spLocks noChangeAspect="1"/>
          </p:cNvSpPr>
          <p:nvPr/>
        </p:nvSpPr>
        <p:spPr>
          <a:xfrm>
            <a:off x="8098434"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Partial Circle 23">
            <a:extLst>
              <a:ext uri="{FF2B5EF4-FFF2-40B4-BE49-F238E27FC236}">
                <a16:creationId xmlns:a16="http://schemas.microsoft.com/office/drawing/2014/main" id="{82621676-71BB-4746-BDA0-2E59DFF69522}"/>
              </a:ext>
            </a:extLst>
          </p:cNvPr>
          <p:cNvSpPr>
            <a:spLocks noChangeAspect="1"/>
          </p:cNvSpPr>
          <p:nvPr/>
        </p:nvSpPr>
        <p:spPr>
          <a:xfrm flipV="1">
            <a:off x="8098434" y="2834640"/>
            <a:ext cx="1188720" cy="1188720"/>
          </a:xfrm>
          <a:prstGeom prst="pie">
            <a:avLst>
              <a:gd name="adj1" fmla="val 17417718"/>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5" name="Oval 24">
            <a:extLst>
              <a:ext uri="{FF2B5EF4-FFF2-40B4-BE49-F238E27FC236}">
                <a16:creationId xmlns:a16="http://schemas.microsoft.com/office/drawing/2014/main" id="{235BE281-28B4-47E0-9C28-7BE2DF9D81F9}"/>
              </a:ext>
            </a:extLst>
          </p:cNvPr>
          <p:cNvSpPr>
            <a:spLocks noChangeAspect="1"/>
          </p:cNvSpPr>
          <p:nvPr/>
        </p:nvSpPr>
        <p:spPr>
          <a:xfrm>
            <a:off x="8194766"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1253C4D5-6C16-48A7-89B8-AC940E14DFF1}"/>
              </a:ext>
            </a:extLst>
          </p:cNvPr>
          <p:cNvSpPr txBox="1"/>
          <p:nvPr/>
        </p:nvSpPr>
        <p:spPr>
          <a:xfrm>
            <a:off x="8281314"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45%</a:t>
            </a:r>
          </a:p>
        </p:txBody>
      </p:sp>
      <p:sp>
        <p:nvSpPr>
          <p:cNvPr id="27" name="TextBox 26">
            <a:extLst>
              <a:ext uri="{FF2B5EF4-FFF2-40B4-BE49-F238E27FC236}">
                <a16:creationId xmlns:a16="http://schemas.microsoft.com/office/drawing/2014/main" id="{A2E587D3-FB2F-4F4C-9CBB-9F561249146E}"/>
              </a:ext>
            </a:extLst>
          </p:cNvPr>
          <p:cNvSpPr txBox="1"/>
          <p:nvPr/>
        </p:nvSpPr>
        <p:spPr>
          <a:xfrm>
            <a:off x="8098434" y="4306239"/>
            <a:ext cx="1567180" cy="192668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03</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8" name="Oval 27">
            <a:extLst>
              <a:ext uri="{FF2B5EF4-FFF2-40B4-BE49-F238E27FC236}">
                <a16:creationId xmlns:a16="http://schemas.microsoft.com/office/drawing/2014/main" id="{F83043B0-228B-40A1-A2E9-A53DD8F37502}"/>
              </a:ext>
            </a:extLst>
          </p:cNvPr>
          <p:cNvSpPr>
            <a:spLocks noChangeAspect="1"/>
          </p:cNvSpPr>
          <p:nvPr/>
        </p:nvSpPr>
        <p:spPr>
          <a:xfrm>
            <a:off x="9861651"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Partial Circle 28">
            <a:extLst>
              <a:ext uri="{FF2B5EF4-FFF2-40B4-BE49-F238E27FC236}">
                <a16:creationId xmlns:a16="http://schemas.microsoft.com/office/drawing/2014/main" id="{D762B4CC-59FF-49F2-AD33-1B7BB76CAAA2}"/>
              </a:ext>
            </a:extLst>
          </p:cNvPr>
          <p:cNvSpPr>
            <a:spLocks noChangeAspect="1"/>
          </p:cNvSpPr>
          <p:nvPr/>
        </p:nvSpPr>
        <p:spPr>
          <a:xfrm flipV="1">
            <a:off x="9861651" y="2834640"/>
            <a:ext cx="1188720" cy="1188720"/>
          </a:xfrm>
          <a:prstGeom prst="pie">
            <a:avLst>
              <a:gd name="adj1" fmla="val 8822807"/>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0" name="Oval 29">
            <a:extLst>
              <a:ext uri="{FF2B5EF4-FFF2-40B4-BE49-F238E27FC236}">
                <a16:creationId xmlns:a16="http://schemas.microsoft.com/office/drawing/2014/main" id="{447D542B-E659-45BE-B5F6-72DAAEC73B65}"/>
              </a:ext>
            </a:extLst>
          </p:cNvPr>
          <p:cNvSpPr>
            <a:spLocks noChangeAspect="1"/>
          </p:cNvSpPr>
          <p:nvPr/>
        </p:nvSpPr>
        <p:spPr>
          <a:xfrm>
            <a:off x="9957983"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TextBox 30">
            <a:extLst>
              <a:ext uri="{FF2B5EF4-FFF2-40B4-BE49-F238E27FC236}">
                <a16:creationId xmlns:a16="http://schemas.microsoft.com/office/drawing/2014/main" id="{8C634B04-3847-4FE7-8784-327081B78560}"/>
              </a:ext>
            </a:extLst>
          </p:cNvPr>
          <p:cNvSpPr txBox="1"/>
          <p:nvPr/>
        </p:nvSpPr>
        <p:spPr>
          <a:xfrm>
            <a:off x="10044531"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81%</a:t>
            </a:r>
          </a:p>
        </p:txBody>
      </p:sp>
      <p:sp>
        <p:nvSpPr>
          <p:cNvPr id="32" name="TextBox 31">
            <a:extLst>
              <a:ext uri="{FF2B5EF4-FFF2-40B4-BE49-F238E27FC236}">
                <a16:creationId xmlns:a16="http://schemas.microsoft.com/office/drawing/2014/main" id="{5029FBCF-3065-4F29-B38F-2F018CD2B65D}"/>
              </a:ext>
            </a:extLst>
          </p:cNvPr>
          <p:cNvSpPr txBox="1"/>
          <p:nvPr/>
        </p:nvSpPr>
        <p:spPr>
          <a:xfrm>
            <a:off x="9861651" y="4306239"/>
            <a:ext cx="1567180" cy="1926681"/>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04</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Tree>
    <p:extLst>
      <p:ext uri="{BB962C8B-B14F-4D97-AF65-F5344CB8AC3E}">
        <p14:creationId xmlns:p14="http://schemas.microsoft.com/office/powerpoint/2010/main" val="5444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9500"/>
                            </p:stCondLst>
                            <p:childTnLst>
                              <p:par>
                                <p:cTn id="79" presetID="21"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par>
                          <p:cTn id="102" fill="hold">
                            <p:stCondLst>
                              <p:cond delay="13000"/>
                            </p:stCondLst>
                            <p:childTnLst>
                              <p:par>
                                <p:cTn id="103" presetID="21" presetClass="entr" presetSubtype="1"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heel(1)">
                                      <p:cBhvr>
                                        <p:cTn id="108" dur="2000"/>
                                        <p:tgtEl>
                                          <p:spTgt spid="28"/>
                                        </p:tgtEl>
                                      </p:cBhvr>
                                    </p:animEffect>
                                  </p:childTnLst>
                                </p:cTn>
                              </p:par>
                            </p:childTnLst>
                          </p:cTn>
                        </p:par>
                        <p:par>
                          <p:cTn id="109" fill="hold">
                            <p:stCondLst>
                              <p:cond delay="15000"/>
                            </p:stCondLst>
                            <p:childTnLst>
                              <p:par>
                                <p:cTn id="110" presetID="42"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0" grpId="0" animBg="1"/>
      <p:bldP spid="13" grpId="0"/>
      <p:bldP spid="15"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animBg="1"/>
      <p:bldP spid="29" grpId="0" animBg="1"/>
      <p:bldP spid="30" grpId="0" animBg="1"/>
      <p:bldP spid="31" grpId="0"/>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876301"/>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997527" y="2057400"/>
            <a:ext cx="3117271"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3" y="990600"/>
            <a:ext cx="6886144"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805CE6C-0460-4D17-AFD6-20711D134729}"/>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C7BE0-BB17-4217-B7D6-6FB2DC39B56B}"/>
              </a:ext>
            </a:extLst>
          </p:cNvPr>
          <p:cNvSpPr/>
          <p:nvPr/>
        </p:nvSpPr>
        <p:spPr>
          <a:xfrm rot="18892188">
            <a:off x="6445657" y="3758294"/>
            <a:ext cx="6885420" cy="337922"/>
          </a:xfrm>
          <a:custGeom>
            <a:avLst/>
            <a:gdLst>
              <a:gd name="connsiteX0" fmla="*/ 6885420 w 6885420"/>
              <a:gd name="connsiteY0" fmla="*/ 0 h 337922"/>
              <a:gd name="connsiteX1" fmla="*/ 6545959 w 6885420"/>
              <a:gd name="connsiteY1" fmla="*/ 337922 h 337922"/>
              <a:gd name="connsiteX2" fmla="*/ 0 w 6885420"/>
              <a:gd name="connsiteY2" fmla="*/ 337922 h 337922"/>
              <a:gd name="connsiteX3" fmla="*/ 339462 w 6885420"/>
              <a:gd name="connsiteY3" fmla="*/ 0 h 337922"/>
            </a:gdLst>
            <a:ahLst/>
            <a:cxnLst>
              <a:cxn ang="0">
                <a:pos x="connsiteX0" y="connsiteY0"/>
              </a:cxn>
              <a:cxn ang="0">
                <a:pos x="connsiteX1" y="connsiteY1"/>
              </a:cxn>
              <a:cxn ang="0">
                <a:pos x="connsiteX2" y="connsiteY2"/>
              </a:cxn>
              <a:cxn ang="0">
                <a:pos x="connsiteX3" y="connsiteY3"/>
              </a:cxn>
            </a:cxnLst>
            <a:rect l="l" t="t" r="r" b="b"/>
            <a:pathLst>
              <a:path w="6885420" h="337922">
                <a:moveTo>
                  <a:pt x="6885420" y="0"/>
                </a:moveTo>
                <a:lnTo>
                  <a:pt x="6545959" y="337922"/>
                </a:lnTo>
                <a:lnTo>
                  <a:pt x="0" y="337922"/>
                </a:lnTo>
                <a:lnTo>
                  <a:pt x="339462"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FC35F3-3A00-4A10-8FF3-5F6EF38F1B45}"/>
              </a:ext>
            </a:extLst>
          </p:cNvPr>
          <p:cNvSpPr/>
          <p:nvPr/>
        </p:nvSpPr>
        <p:spPr>
          <a:xfrm rot="18892188">
            <a:off x="5581416" y="3515235"/>
            <a:ext cx="6821670" cy="496065"/>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CB8179-BE3C-4D5D-891C-B4BD6AAF7E77}"/>
              </a:ext>
            </a:extLst>
          </p:cNvPr>
          <p:cNvSpPr/>
          <p:nvPr/>
        </p:nvSpPr>
        <p:spPr>
          <a:xfrm rot="18892188">
            <a:off x="11069606" y="2475693"/>
            <a:ext cx="1390470" cy="163338"/>
          </a:xfrm>
          <a:custGeom>
            <a:avLst/>
            <a:gdLst>
              <a:gd name="connsiteX0" fmla="*/ 1390470 w 1390470"/>
              <a:gd name="connsiteY0" fmla="*/ 0 h 163338"/>
              <a:gd name="connsiteX1" fmla="*/ 1226387 w 1390470"/>
              <a:gd name="connsiteY1" fmla="*/ 163338 h 163338"/>
              <a:gd name="connsiteX2" fmla="*/ 0 w 1390470"/>
              <a:gd name="connsiteY2" fmla="*/ 163338 h 163338"/>
              <a:gd name="connsiteX3" fmla="*/ 164082 w 1390470"/>
              <a:gd name="connsiteY3" fmla="*/ 0 h 163338"/>
            </a:gdLst>
            <a:ahLst/>
            <a:cxnLst>
              <a:cxn ang="0">
                <a:pos x="connsiteX0" y="connsiteY0"/>
              </a:cxn>
              <a:cxn ang="0">
                <a:pos x="connsiteX1" y="connsiteY1"/>
              </a:cxn>
              <a:cxn ang="0">
                <a:pos x="connsiteX2" y="connsiteY2"/>
              </a:cxn>
              <a:cxn ang="0">
                <a:pos x="connsiteX3" y="connsiteY3"/>
              </a:cxn>
            </a:cxnLst>
            <a:rect l="l" t="t" r="r" b="b"/>
            <a:pathLst>
              <a:path w="1390470" h="163338">
                <a:moveTo>
                  <a:pt x="1390470" y="0"/>
                </a:moveTo>
                <a:lnTo>
                  <a:pt x="1226387" y="163338"/>
                </a:lnTo>
                <a:lnTo>
                  <a:pt x="0" y="163338"/>
                </a:lnTo>
                <a:lnTo>
                  <a:pt x="164082" y="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DEB414E-4AC6-4BFB-A1B1-4DD788735A74}"/>
              </a:ext>
            </a:extLst>
          </p:cNvPr>
          <p:cNvSpPr/>
          <p:nvPr/>
        </p:nvSpPr>
        <p:spPr>
          <a:xfrm rot="18892188">
            <a:off x="9422052" y="2572135"/>
            <a:ext cx="2521102" cy="163338"/>
          </a:xfrm>
          <a:custGeom>
            <a:avLst/>
            <a:gdLst>
              <a:gd name="connsiteX0" fmla="*/ 2521102 w 2521102"/>
              <a:gd name="connsiteY0" fmla="*/ 0 h 163338"/>
              <a:gd name="connsiteX1" fmla="*/ 2357021 w 2521102"/>
              <a:gd name="connsiteY1" fmla="*/ 163338 h 163338"/>
              <a:gd name="connsiteX2" fmla="*/ 0 w 2521102"/>
              <a:gd name="connsiteY2" fmla="*/ 163338 h 163338"/>
              <a:gd name="connsiteX3" fmla="*/ 164081 w 2521102"/>
              <a:gd name="connsiteY3" fmla="*/ 0 h 163338"/>
            </a:gdLst>
            <a:ahLst/>
            <a:cxnLst>
              <a:cxn ang="0">
                <a:pos x="connsiteX0" y="connsiteY0"/>
              </a:cxn>
              <a:cxn ang="0">
                <a:pos x="connsiteX1" y="connsiteY1"/>
              </a:cxn>
              <a:cxn ang="0">
                <a:pos x="connsiteX2" y="connsiteY2"/>
              </a:cxn>
              <a:cxn ang="0">
                <a:pos x="connsiteX3" y="connsiteY3"/>
              </a:cxn>
            </a:cxnLst>
            <a:rect l="l" t="t" r="r" b="b"/>
            <a:pathLst>
              <a:path w="2521102" h="163338">
                <a:moveTo>
                  <a:pt x="2521102" y="0"/>
                </a:moveTo>
                <a:lnTo>
                  <a:pt x="2357021" y="163338"/>
                </a:lnTo>
                <a:lnTo>
                  <a:pt x="0" y="163338"/>
                </a:lnTo>
                <a:lnTo>
                  <a:pt x="164081"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1A34D-819A-42C5-B55C-5A5EC25DD06A}"/>
              </a:ext>
            </a:extLst>
          </p:cNvPr>
          <p:cNvSpPr>
            <a:spLocks noChangeAspect="1"/>
          </p:cNvSpPr>
          <p:nvPr/>
        </p:nvSpPr>
        <p:spPr>
          <a:xfrm rot="2700000">
            <a:off x="7692982" y="2135843"/>
            <a:ext cx="1828800" cy="18288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C7A633-61C8-473A-8008-542BC594043B}"/>
              </a:ext>
            </a:extLst>
          </p:cNvPr>
          <p:cNvSpPr>
            <a:spLocks noChangeAspect="1"/>
          </p:cNvSpPr>
          <p:nvPr/>
        </p:nvSpPr>
        <p:spPr>
          <a:xfrm rot="2700000">
            <a:off x="9764353" y="3147513"/>
            <a:ext cx="1645920" cy="164592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029B80-3DF9-4289-BD83-D9FDF2850E78}"/>
              </a:ext>
            </a:extLst>
          </p:cNvPr>
          <p:cNvSpPr>
            <a:spLocks noChangeAspect="1"/>
          </p:cNvSpPr>
          <p:nvPr/>
        </p:nvSpPr>
        <p:spPr>
          <a:xfrm rot="2700000">
            <a:off x="8494282" y="4413998"/>
            <a:ext cx="1645920" cy="164592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00C27D-50E0-49D0-A5E9-EBB8E1439D5F}"/>
              </a:ext>
            </a:extLst>
          </p:cNvPr>
          <p:cNvSpPr txBox="1"/>
          <p:nvPr/>
        </p:nvSpPr>
        <p:spPr>
          <a:xfrm>
            <a:off x="940004" y="1827826"/>
            <a:ext cx="4622514"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31" name="TextBox 30">
            <a:extLst>
              <a:ext uri="{FF2B5EF4-FFF2-40B4-BE49-F238E27FC236}">
                <a16:creationId xmlns:a16="http://schemas.microsoft.com/office/drawing/2014/main" id="{A9124122-C84C-4604-AC8E-D0908790F3D3}"/>
              </a:ext>
            </a:extLst>
          </p:cNvPr>
          <p:cNvSpPr txBox="1"/>
          <p:nvPr/>
        </p:nvSpPr>
        <p:spPr>
          <a:xfrm>
            <a:off x="1066800" y="3446369"/>
            <a:ext cx="4356018" cy="2616101"/>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76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anim calcmode="lin" valueType="num">
                                      <p:cBhvr>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anim calcmode="lin" valueType="num">
                                      <p:cBhvr>
                                        <p:cTn id="1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animEffect transition="in" filter="fade">
                                      <p:cBhvr>
                                        <p:cTn id="23" dur="500"/>
                                        <p:tgtEl>
                                          <p:spTgt spid="31">
                                            <p:txEl>
                                              <p:pRg st="4" end="4"/>
                                            </p:txEl>
                                          </p:spTgt>
                                        </p:tgtEl>
                                      </p:cBhvr>
                                    </p:animEffect>
                                    <p:anim calcmode="lin" valueType="num">
                                      <p:cBhvr>
                                        <p:cTn id="24"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fade">
                                      <p:cBhvr>
                                        <p:cTn id="29" dur="500"/>
                                        <p:tgtEl>
                                          <p:spTgt spid="31">
                                            <p:txEl>
                                              <p:pRg st="6" end="6"/>
                                            </p:txEl>
                                          </p:spTgt>
                                        </p:tgtEl>
                                      </p:cBhvr>
                                    </p:animEffect>
                                    <p:anim calcmode="lin" valueType="num">
                                      <p:cBhvr>
                                        <p:cTn id="30" dur="5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Right)">
                                      <p:cBhvr>
                                        <p:cTn id="38" dur="1000"/>
                                        <p:tgtEl>
                                          <p:spTgt spid="2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10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1000"/>
                                        <p:tgtEl>
                                          <p:spTgt spid="25"/>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anim calcmode="lin" valueType="num">
                                      <p:cBhvr>
                                        <p:cTn id="54" dur="500" fill="hold"/>
                                        <p:tgtEl>
                                          <p:spTgt spid="2"/>
                                        </p:tgtEl>
                                        <p:attrNameLst>
                                          <p:attrName>ppt_x</p:attrName>
                                        </p:attrNameLst>
                                      </p:cBhvr>
                                      <p:tavLst>
                                        <p:tav tm="0">
                                          <p:val>
                                            <p:fltVal val="0.5"/>
                                          </p:val>
                                        </p:tav>
                                        <p:tav tm="100000">
                                          <p:val>
                                            <p:strVal val="#ppt_x"/>
                                          </p:val>
                                        </p:tav>
                                      </p:tavLst>
                                    </p:anim>
                                    <p:anim calcmode="lin" valueType="num">
                                      <p:cBhvr>
                                        <p:cTn id="55" dur="500" fill="hold"/>
                                        <p:tgtEl>
                                          <p:spTgt spid="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5" grpId="0" animBg="1"/>
      <p:bldP spid="29" grpId="0" animBg="1"/>
      <p:bldP spid="2" grpId="0" animBg="1"/>
      <p:bldP spid="8" grpId="0" animBg="1"/>
      <p:bldP spid="9" grpId="0" animBg="1"/>
      <p:bldP spid="30" grpId="0"/>
      <p:bldP spid="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28575">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28575">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28575">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28575">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FBE0A5A7-F187-4CE3-B61E-02D861899EFF}"/>
              </a:ext>
            </a:extLst>
          </p:cNvPr>
          <p:cNvSpPr txBox="1"/>
          <p:nvPr/>
        </p:nvSpPr>
        <p:spPr>
          <a:xfrm>
            <a:off x="1273324" y="5101263"/>
            <a:ext cx="2286000"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8226" name="Freeform 34"/>
          <p:cNvSpPr>
            <a:spLocks/>
          </p:cNvSpPr>
          <p:nvPr/>
        </p:nvSpPr>
        <p:spPr bwMode="auto">
          <a:xfrm rot="1542791">
            <a:off x="1454314" y="3903216"/>
            <a:ext cx="530168" cy="568401"/>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49" name="Freeform 36"/>
          <p:cNvSpPr>
            <a:spLocks/>
          </p:cNvSpPr>
          <p:nvPr/>
        </p:nvSpPr>
        <p:spPr bwMode="auto">
          <a:xfrm rot="1542791">
            <a:off x="1339309" y="4111138"/>
            <a:ext cx="1457964" cy="865347"/>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36B8E3"/>
              </a:gs>
              <a:gs pos="67000">
                <a:srgbClr val="36B8E3"/>
              </a:gs>
              <a:gs pos="77000">
                <a:srgbClr val="5EE0FF"/>
              </a:gs>
              <a:gs pos="87000">
                <a:srgbClr val="0E90B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4" name="TextBox 113">
            <a:extLst>
              <a:ext uri="{FF2B5EF4-FFF2-40B4-BE49-F238E27FC236}">
                <a16:creationId xmlns:a16="http://schemas.microsoft.com/office/drawing/2014/main" id="{6A81276C-B2C8-40C2-BFDD-56CB7A33035D}"/>
              </a:ext>
            </a:extLst>
          </p:cNvPr>
          <p:cNvSpPr txBox="1"/>
          <p:nvPr/>
        </p:nvSpPr>
        <p:spPr>
          <a:xfrm>
            <a:off x="8878176" y="1676400"/>
            <a:ext cx="22860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72" name="Freeform 34">
            <a:extLst>
              <a:ext uri="{FF2B5EF4-FFF2-40B4-BE49-F238E27FC236}">
                <a16:creationId xmlns:a16="http://schemas.microsoft.com/office/drawing/2014/main" id="{3A5934F9-75FA-4227-83FE-57182DA76A0F}"/>
              </a:ext>
            </a:extLst>
          </p:cNvPr>
          <p:cNvSpPr>
            <a:spLocks/>
          </p:cNvSpPr>
          <p:nvPr/>
        </p:nvSpPr>
        <p:spPr bwMode="auto">
          <a:xfrm rot="19751293">
            <a:off x="7620616" y="4838038"/>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36">
            <a:extLst>
              <a:ext uri="{FF2B5EF4-FFF2-40B4-BE49-F238E27FC236}">
                <a16:creationId xmlns:a16="http://schemas.microsoft.com/office/drawing/2014/main" id="{2FD17083-B10D-4BB8-9DB3-5FC36C81FFD0}"/>
              </a:ext>
            </a:extLst>
          </p:cNvPr>
          <p:cNvSpPr>
            <a:spLocks/>
          </p:cNvSpPr>
          <p:nvPr/>
        </p:nvSpPr>
        <p:spPr bwMode="auto">
          <a:xfrm rot="19751293">
            <a:off x="7647748" y="4582796"/>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157EBF"/>
              </a:gs>
              <a:gs pos="67000">
                <a:srgbClr val="157EBF"/>
              </a:gs>
              <a:gs pos="77000">
                <a:srgbClr val="3DA6E7"/>
              </a:gs>
              <a:gs pos="87000">
                <a:srgbClr val="005697"/>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5" name="TextBox 114">
            <a:extLst>
              <a:ext uri="{FF2B5EF4-FFF2-40B4-BE49-F238E27FC236}">
                <a16:creationId xmlns:a16="http://schemas.microsoft.com/office/drawing/2014/main" id="{DF674D86-5662-466D-B8FB-552D32CDC797}"/>
              </a:ext>
            </a:extLst>
          </p:cNvPr>
          <p:cNvSpPr txBox="1"/>
          <p:nvPr/>
        </p:nvSpPr>
        <p:spPr>
          <a:xfrm>
            <a:off x="6337817" y="2225040"/>
            <a:ext cx="22860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TextBox 110">
            <a:extLst>
              <a:ext uri="{FF2B5EF4-FFF2-40B4-BE49-F238E27FC236}">
                <a16:creationId xmlns:a16="http://schemas.microsoft.com/office/drawing/2014/main" id="{C11190BE-7F04-45CA-A6D3-67EC212892E5}"/>
              </a:ext>
            </a:extLst>
          </p:cNvPr>
          <p:cNvSpPr txBox="1"/>
          <p:nvPr/>
        </p:nvSpPr>
        <p:spPr>
          <a:xfrm>
            <a:off x="3709073" y="2822057"/>
            <a:ext cx="2286000"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1" name="Freeform 34">
            <a:extLst>
              <a:ext uri="{FF2B5EF4-FFF2-40B4-BE49-F238E27FC236}">
                <a16:creationId xmlns:a16="http://schemas.microsoft.com/office/drawing/2014/main" id="{A9FD2D58-0909-40DD-862F-5D9F8664CEAE}"/>
              </a:ext>
            </a:extLst>
          </p:cNvPr>
          <p:cNvSpPr>
            <a:spLocks/>
          </p:cNvSpPr>
          <p:nvPr/>
        </p:nvSpPr>
        <p:spPr bwMode="auto">
          <a:xfrm rot="19751293">
            <a:off x="4971863" y="5507145"/>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2" name="Freeform 36">
            <a:extLst>
              <a:ext uri="{FF2B5EF4-FFF2-40B4-BE49-F238E27FC236}">
                <a16:creationId xmlns:a16="http://schemas.microsoft.com/office/drawing/2014/main" id="{78B0CE15-0192-42CF-9034-1970B5C7BF57}"/>
              </a:ext>
            </a:extLst>
          </p:cNvPr>
          <p:cNvSpPr>
            <a:spLocks/>
          </p:cNvSpPr>
          <p:nvPr/>
        </p:nvSpPr>
        <p:spPr bwMode="auto">
          <a:xfrm rot="19751293">
            <a:off x="4998995" y="5251903"/>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239BD3"/>
              </a:gs>
              <a:gs pos="67000">
                <a:srgbClr val="239BD3"/>
              </a:gs>
              <a:gs pos="77000">
                <a:srgbClr val="4BC3FB"/>
              </a:gs>
              <a:gs pos="87000">
                <a:srgbClr val="0073A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3" name="TextBox 122">
            <a:extLst>
              <a:ext uri="{FF2B5EF4-FFF2-40B4-BE49-F238E27FC236}">
                <a16:creationId xmlns:a16="http://schemas.microsoft.com/office/drawing/2014/main" id="{E1F4BBB4-B6AE-4C93-A68F-9E139D543746}"/>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0" name="Hexagon 89">
            <a:extLst>
              <a:ext uri="{FF2B5EF4-FFF2-40B4-BE49-F238E27FC236}">
                <a16:creationId xmlns:a16="http://schemas.microsoft.com/office/drawing/2014/main" id="{93275639-6529-4157-9B11-06C0653C4F23}"/>
              </a:ext>
            </a:extLst>
          </p:cNvPr>
          <p:cNvSpPr>
            <a:spLocks noChangeAspect="1"/>
          </p:cNvSpPr>
          <p:nvPr/>
        </p:nvSpPr>
        <p:spPr>
          <a:xfrm rot="16200000">
            <a:off x="8969077" y="3039107"/>
            <a:ext cx="1554480" cy="1554480"/>
          </a:xfrm>
          <a:prstGeom prst="hexagon">
            <a:avLst>
              <a:gd name="adj" fmla="val 23973"/>
              <a:gd name="vf" fmla="val 115470"/>
            </a:avLst>
          </a:prstGeom>
          <a:blipFill dpi="0" rotWithShape="0">
            <a:blip r:embed="rId3"/>
            <a:srcRect/>
            <a:stretch>
              <a:fillRect/>
            </a:stretch>
          </a:blipFill>
          <a:ln w="635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2" name="Hexagon 81">
            <a:extLst>
              <a:ext uri="{FF2B5EF4-FFF2-40B4-BE49-F238E27FC236}">
                <a16:creationId xmlns:a16="http://schemas.microsoft.com/office/drawing/2014/main" id="{B68A8059-93F6-4DF4-B592-054F2402CA55}"/>
              </a:ext>
            </a:extLst>
          </p:cNvPr>
          <p:cNvSpPr>
            <a:spLocks noChangeAspect="1"/>
          </p:cNvSpPr>
          <p:nvPr/>
        </p:nvSpPr>
        <p:spPr>
          <a:xfrm rot="16200000">
            <a:off x="6428718" y="3582181"/>
            <a:ext cx="1554480" cy="1554480"/>
          </a:xfrm>
          <a:prstGeom prst="hexagon">
            <a:avLst>
              <a:gd name="adj" fmla="val 23973"/>
              <a:gd name="vf" fmla="val 115470"/>
            </a:avLst>
          </a:prstGeom>
          <a:blipFill dpi="0" rotWithShape="0">
            <a:blip r:embed="rId4"/>
            <a:srcRect/>
            <a:stretch>
              <a:fillRect/>
            </a:stretch>
          </a:blipFill>
          <a:ln w="635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5" name="Hexagon 74">
            <a:extLst>
              <a:ext uri="{FF2B5EF4-FFF2-40B4-BE49-F238E27FC236}">
                <a16:creationId xmlns:a16="http://schemas.microsoft.com/office/drawing/2014/main" id="{AE2AB576-07A6-4D4B-AF8F-F93D66D34426}"/>
              </a:ext>
            </a:extLst>
          </p:cNvPr>
          <p:cNvSpPr>
            <a:spLocks noChangeAspect="1"/>
          </p:cNvSpPr>
          <p:nvPr/>
        </p:nvSpPr>
        <p:spPr>
          <a:xfrm rot="16200000">
            <a:off x="3780101" y="4236345"/>
            <a:ext cx="1554480" cy="1554479"/>
          </a:xfrm>
          <a:prstGeom prst="hexagon">
            <a:avLst>
              <a:gd name="adj" fmla="val 23973"/>
              <a:gd name="vf" fmla="val 115470"/>
            </a:avLst>
          </a:prstGeom>
          <a:blipFill dpi="0" rotWithShape="0">
            <a:blip r:embed="rId5"/>
            <a:srcRect/>
            <a:stretch>
              <a:fillRect/>
            </a:stretch>
          </a:blipFill>
          <a:ln w="635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Hexagon 73">
            <a:extLst>
              <a:ext uri="{FF2B5EF4-FFF2-40B4-BE49-F238E27FC236}">
                <a16:creationId xmlns:a16="http://schemas.microsoft.com/office/drawing/2014/main" id="{8B74F9EF-2F0B-440D-A79F-43D43F03A991}"/>
              </a:ext>
            </a:extLst>
          </p:cNvPr>
          <p:cNvSpPr>
            <a:spLocks noChangeAspect="1"/>
          </p:cNvSpPr>
          <p:nvPr/>
        </p:nvSpPr>
        <p:spPr>
          <a:xfrm rot="16200000">
            <a:off x="1339098" y="2489630"/>
            <a:ext cx="1554480" cy="1554481"/>
          </a:xfrm>
          <a:prstGeom prst="hexagon">
            <a:avLst>
              <a:gd name="adj" fmla="val 23973"/>
              <a:gd name="vf" fmla="val 115470"/>
            </a:avLst>
          </a:prstGeom>
          <a:blipFill dpi="0" rotWithShape="0">
            <a:blip r:embed="rId6"/>
            <a:srcRect/>
            <a:stretch>
              <a:fillRect/>
            </a:stretch>
          </a:blipFill>
          <a:ln w="635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Tree>
    <p:extLst>
      <p:ext uri="{BB962C8B-B14F-4D97-AF65-F5344CB8AC3E}">
        <p14:creationId xmlns:p14="http://schemas.microsoft.com/office/powerpoint/2010/main" val="18556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1000" fill="hold"/>
                                        <p:tgtEl>
                                          <p:spTgt spid="74"/>
                                        </p:tgtEl>
                                        <p:attrNameLst>
                                          <p:attrName>ppt_w</p:attrName>
                                        </p:attrNameLst>
                                      </p:cBhvr>
                                      <p:tavLst>
                                        <p:tav tm="0">
                                          <p:val>
                                            <p:fltVal val="0"/>
                                          </p:val>
                                        </p:tav>
                                        <p:tav tm="100000">
                                          <p:val>
                                            <p:strVal val="#ppt_w"/>
                                          </p:val>
                                        </p:tav>
                                      </p:tavLst>
                                    </p:anim>
                                    <p:anim calcmode="lin" valueType="num">
                                      <p:cBhvr>
                                        <p:cTn id="12" dur="1000" fill="hold"/>
                                        <p:tgtEl>
                                          <p:spTgt spid="74"/>
                                        </p:tgtEl>
                                        <p:attrNameLst>
                                          <p:attrName>ppt_h</p:attrName>
                                        </p:attrNameLst>
                                      </p:cBhvr>
                                      <p:tavLst>
                                        <p:tav tm="0">
                                          <p:val>
                                            <p:fltVal val="0"/>
                                          </p:val>
                                        </p:tav>
                                        <p:tav tm="100000">
                                          <p:val>
                                            <p:strVal val="#ppt_h"/>
                                          </p:val>
                                        </p:tav>
                                      </p:tavLst>
                                    </p:anim>
                                    <p:animEffect transition="in" filter="fade">
                                      <p:cBhvr>
                                        <p:cTn id="13" dur="1000"/>
                                        <p:tgtEl>
                                          <p:spTgt spid="7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8226"/>
                                        </p:tgtEl>
                                        <p:attrNameLst>
                                          <p:attrName>style.visibility</p:attrName>
                                        </p:attrNameLst>
                                      </p:cBhvr>
                                      <p:to>
                                        <p:strVal val="visible"/>
                                      </p:to>
                                    </p:set>
                                    <p:animEffect transition="in" filter="strips(downLeft)">
                                      <p:cBhvr>
                                        <p:cTn id="22" dur="500"/>
                                        <p:tgtEl>
                                          <p:spTgt spid="8226"/>
                                        </p:tgtEl>
                                      </p:cBhvr>
                                    </p:animEffect>
                                  </p:childTnLst>
                                </p:cTn>
                              </p:par>
                              <p:par>
                                <p:cTn id="23" presetID="18" presetClass="entr" presetSubtype="6" fill="hold" grpId="0" nodeType="withEffect">
                                  <p:stCondLst>
                                    <p:cond delay="400"/>
                                  </p:stCondLst>
                                  <p:childTnLst>
                                    <p:set>
                                      <p:cBhvr>
                                        <p:cTn id="24" dur="1" fill="hold">
                                          <p:stCondLst>
                                            <p:cond delay="0"/>
                                          </p:stCondLst>
                                        </p:cTn>
                                        <p:tgtEl>
                                          <p:spTgt spid="149"/>
                                        </p:tgtEl>
                                        <p:attrNameLst>
                                          <p:attrName>style.visibility</p:attrName>
                                        </p:attrNameLst>
                                      </p:cBhvr>
                                      <p:to>
                                        <p:strVal val="visible"/>
                                      </p:to>
                                    </p:set>
                                    <p:animEffect transition="in" filter="strips(downRight)">
                                      <p:cBhvr>
                                        <p:cTn id="25" dur="1000"/>
                                        <p:tgtEl>
                                          <p:spTgt spid="149"/>
                                        </p:tgtEl>
                                      </p:cBhvr>
                                    </p:animEffect>
                                  </p:childTnLst>
                                </p:cTn>
                              </p:par>
                            </p:childTnLst>
                          </p:cTn>
                        </p:par>
                        <p:par>
                          <p:cTn id="26" fill="hold">
                            <p:stCondLst>
                              <p:cond delay="34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0" fill="hold"/>
                                        <p:tgtEl>
                                          <p:spTgt spid="75"/>
                                        </p:tgtEl>
                                        <p:attrNameLst>
                                          <p:attrName>ppt_w</p:attrName>
                                        </p:attrNameLst>
                                      </p:cBhvr>
                                      <p:tavLst>
                                        <p:tav tm="0">
                                          <p:val>
                                            <p:fltVal val="0"/>
                                          </p:val>
                                        </p:tav>
                                        <p:tav tm="100000">
                                          <p:val>
                                            <p:strVal val="#ppt_w"/>
                                          </p:val>
                                        </p:tav>
                                      </p:tavLst>
                                    </p:anim>
                                    <p:anim calcmode="lin" valueType="num">
                                      <p:cBhvr>
                                        <p:cTn id="30" dur="1000" fill="hold"/>
                                        <p:tgtEl>
                                          <p:spTgt spid="75"/>
                                        </p:tgtEl>
                                        <p:attrNameLst>
                                          <p:attrName>ppt_h</p:attrName>
                                        </p:attrNameLst>
                                      </p:cBhvr>
                                      <p:tavLst>
                                        <p:tav tm="0">
                                          <p:val>
                                            <p:fltVal val="0"/>
                                          </p:val>
                                        </p:tav>
                                        <p:tav tm="100000">
                                          <p:val>
                                            <p:strVal val="#ppt_h"/>
                                          </p:val>
                                        </p:tav>
                                      </p:tavLst>
                                    </p:anim>
                                    <p:animEffect transition="in" filter="fade">
                                      <p:cBhvr>
                                        <p:cTn id="31" dur="1000"/>
                                        <p:tgtEl>
                                          <p:spTgt spid="7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400"/>
                            </p:stCondLst>
                            <p:childTnLst>
                              <p:par>
                                <p:cTn id="38" presetID="22" presetClass="entr" presetSubtype="1"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up)">
                                      <p:cBhvr>
                                        <p:cTn id="40" dur="500"/>
                                        <p:tgtEl>
                                          <p:spTgt spid="121"/>
                                        </p:tgtEl>
                                      </p:cBhvr>
                                    </p:animEffect>
                                  </p:childTnLst>
                                </p:cTn>
                              </p:par>
                              <p:par>
                                <p:cTn id="41" presetID="18" presetClass="entr" presetSubtype="3" fill="hold" grpId="0" nodeType="withEffect">
                                  <p:stCondLst>
                                    <p:cond delay="400"/>
                                  </p:stCondLst>
                                  <p:childTnLst>
                                    <p:set>
                                      <p:cBhvr>
                                        <p:cTn id="42" dur="1" fill="hold">
                                          <p:stCondLst>
                                            <p:cond delay="0"/>
                                          </p:stCondLst>
                                        </p:cTn>
                                        <p:tgtEl>
                                          <p:spTgt spid="122"/>
                                        </p:tgtEl>
                                        <p:attrNameLst>
                                          <p:attrName>style.visibility</p:attrName>
                                        </p:attrNameLst>
                                      </p:cBhvr>
                                      <p:to>
                                        <p:strVal val="visible"/>
                                      </p:to>
                                    </p:set>
                                    <p:animEffect transition="in" filter="strips(upRight)">
                                      <p:cBhvr>
                                        <p:cTn id="43" dur="1000"/>
                                        <p:tgtEl>
                                          <p:spTgt spid="122"/>
                                        </p:tgtEl>
                                      </p:cBhvr>
                                    </p:animEffect>
                                  </p:childTnLst>
                                </p:cTn>
                              </p:par>
                            </p:childTnLst>
                          </p:cTn>
                        </p:par>
                        <p:par>
                          <p:cTn id="44" fill="hold">
                            <p:stCondLst>
                              <p:cond delay="580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animEffect transition="in" filter="fade">
                                      <p:cBhvr>
                                        <p:cTn id="49" dur="1000"/>
                                        <p:tgtEl>
                                          <p:spTgt spid="8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1000"/>
                                        <p:tgtEl>
                                          <p:spTgt spid="115"/>
                                        </p:tgtEl>
                                      </p:cBhvr>
                                    </p:animEffect>
                                    <p:anim calcmode="lin" valueType="num">
                                      <p:cBhvr>
                                        <p:cTn id="53" dur="1000" fill="hold"/>
                                        <p:tgtEl>
                                          <p:spTgt spid="115"/>
                                        </p:tgtEl>
                                        <p:attrNameLst>
                                          <p:attrName>ppt_x</p:attrName>
                                        </p:attrNameLst>
                                      </p:cBhvr>
                                      <p:tavLst>
                                        <p:tav tm="0">
                                          <p:val>
                                            <p:strVal val="#ppt_x"/>
                                          </p:val>
                                        </p:tav>
                                        <p:tav tm="100000">
                                          <p:val>
                                            <p:strVal val="#ppt_x"/>
                                          </p:val>
                                        </p:tav>
                                      </p:tavLst>
                                    </p:anim>
                                    <p:anim calcmode="lin" valueType="num">
                                      <p:cBhvr>
                                        <p:cTn id="54" dur="1000" fill="hold"/>
                                        <p:tgtEl>
                                          <p:spTgt spid="115"/>
                                        </p:tgtEl>
                                        <p:attrNameLst>
                                          <p:attrName>ppt_y</p:attrName>
                                        </p:attrNameLst>
                                      </p:cBhvr>
                                      <p:tavLst>
                                        <p:tav tm="0">
                                          <p:val>
                                            <p:strVal val="#ppt_y-.1"/>
                                          </p:val>
                                        </p:tav>
                                        <p:tav tm="100000">
                                          <p:val>
                                            <p:strVal val="#ppt_y"/>
                                          </p:val>
                                        </p:tav>
                                      </p:tavLst>
                                    </p:anim>
                                  </p:childTnLst>
                                </p:cTn>
                              </p:par>
                            </p:childTnLst>
                          </p:cTn>
                        </p:par>
                        <p:par>
                          <p:cTn id="55" fill="hold">
                            <p:stCondLst>
                              <p:cond delay="6800"/>
                            </p:stCondLst>
                            <p:childTnLst>
                              <p:par>
                                <p:cTn id="56" presetID="22" presetClass="entr" presetSubtype="1"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500"/>
                                        <p:tgtEl>
                                          <p:spTgt spid="72"/>
                                        </p:tgtEl>
                                      </p:cBhvr>
                                    </p:animEffect>
                                  </p:childTnLst>
                                </p:cTn>
                              </p:par>
                              <p:par>
                                <p:cTn id="59" presetID="18" presetClass="entr" presetSubtype="3" fill="hold" grpId="0" nodeType="withEffect">
                                  <p:stCondLst>
                                    <p:cond delay="400"/>
                                  </p:stCondLst>
                                  <p:childTnLst>
                                    <p:set>
                                      <p:cBhvr>
                                        <p:cTn id="60" dur="1" fill="hold">
                                          <p:stCondLst>
                                            <p:cond delay="0"/>
                                          </p:stCondLst>
                                        </p:cTn>
                                        <p:tgtEl>
                                          <p:spTgt spid="73"/>
                                        </p:tgtEl>
                                        <p:attrNameLst>
                                          <p:attrName>style.visibility</p:attrName>
                                        </p:attrNameLst>
                                      </p:cBhvr>
                                      <p:to>
                                        <p:strVal val="visible"/>
                                      </p:to>
                                    </p:set>
                                    <p:animEffect transition="in" filter="strips(upRight)">
                                      <p:cBhvr>
                                        <p:cTn id="61" dur="1000"/>
                                        <p:tgtEl>
                                          <p:spTgt spid="73"/>
                                        </p:tgtEl>
                                      </p:cBhvr>
                                    </p:animEffect>
                                  </p:childTnLst>
                                </p:cTn>
                              </p:par>
                            </p:childTnLst>
                          </p:cTn>
                        </p:par>
                        <p:par>
                          <p:cTn id="62" fill="hold">
                            <p:stCondLst>
                              <p:cond delay="8200"/>
                            </p:stCondLst>
                            <p:childTnLst>
                              <p:par>
                                <p:cTn id="63" presetID="53" presetClass="entr" presetSubtype="16"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Effect transition="in" filter="fade">
                                      <p:cBhvr>
                                        <p:cTn id="67" dur="1000"/>
                                        <p:tgtEl>
                                          <p:spTgt spid="90"/>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8226" grpId="0" animBg="1"/>
      <p:bldP spid="149" grpId="0" animBg="1"/>
      <p:bldP spid="114" grpId="0"/>
      <p:bldP spid="72" grpId="0" animBg="1"/>
      <p:bldP spid="73" grpId="0" animBg="1"/>
      <p:bldP spid="115" grpId="0"/>
      <p:bldP spid="111" grpId="0"/>
      <p:bldP spid="121" grpId="0" animBg="1"/>
      <p:bldP spid="122" grpId="0" animBg="1"/>
      <p:bldP spid="123" grpId="0"/>
      <p:bldP spid="90" grpId="0" animBg="1"/>
      <p:bldP spid="82" grpId="0" animBg="1"/>
      <p:bldP spid="75" grpId="0" animBg="1"/>
      <p:bldP spid="7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38100">
            <a:solidFill>
              <a:srgbClr val="0050A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7646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C04B31D8-6FCF-4229-AB53-3DC9084E6BC7}"/>
              </a:ext>
            </a:extLst>
          </p:cNvPr>
          <p:cNvSpPr>
            <a:spLocks noChangeAspect="1"/>
          </p:cNvSpPr>
          <p:nvPr/>
        </p:nvSpPr>
        <p:spPr>
          <a:xfrm rot="16200000">
            <a:off x="2514186" y="2237748"/>
            <a:ext cx="2560320" cy="2134428"/>
          </a:xfrm>
          <a:prstGeom prst="hexagon">
            <a:avLst>
              <a:gd name="adj" fmla="val 32188"/>
              <a:gd name="vf" fmla="val 115470"/>
            </a:avLst>
          </a:prstGeom>
          <a:solidFill>
            <a:srgbClr val="239BD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Hexagon 18">
            <a:extLst>
              <a:ext uri="{FF2B5EF4-FFF2-40B4-BE49-F238E27FC236}">
                <a16:creationId xmlns:a16="http://schemas.microsoft.com/office/drawing/2014/main" id="{94FF3BB5-F2F0-4805-8A46-FCD6E41B89A9}"/>
              </a:ext>
            </a:extLst>
          </p:cNvPr>
          <p:cNvSpPr>
            <a:spLocks noChangeAspect="1"/>
          </p:cNvSpPr>
          <p:nvPr/>
        </p:nvSpPr>
        <p:spPr>
          <a:xfrm rot="16200000">
            <a:off x="7177626" y="2146308"/>
            <a:ext cx="2560320" cy="2134428"/>
          </a:xfrm>
          <a:prstGeom prst="hexagon">
            <a:avLst>
              <a:gd name="adj" fmla="val 32188"/>
              <a:gd name="vf" fmla="val 115470"/>
            </a:avLst>
          </a:prstGeom>
          <a:solidFill>
            <a:srgbClr val="0967B9"/>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Hexagon 19">
            <a:extLst>
              <a:ext uri="{FF2B5EF4-FFF2-40B4-BE49-F238E27FC236}">
                <a16:creationId xmlns:a16="http://schemas.microsoft.com/office/drawing/2014/main" id="{B1BCF1CD-A519-4A98-9444-34D2D68EE19B}"/>
              </a:ext>
            </a:extLst>
          </p:cNvPr>
          <p:cNvSpPr>
            <a:spLocks noChangeAspect="1"/>
          </p:cNvSpPr>
          <p:nvPr/>
        </p:nvSpPr>
        <p:spPr>
          <a:xfrm rot="16200000">
            <a:off x="9463626" y="2146308"/>
            <a:ext cx="2560320" cy="2134428"/>
          </a:xfrm>
          <a:prstGeom prst="hexagon">
            <a:avLst>
              <a:gd name="adj" fmla="val 32188"/>
              <a:gd name="vf" fmla="val 115470"/>
            </a:avLst>
          </a:prstGeom>
          <a:solidFill>
            <a:srgbClr val="0050AA"/>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Hexagon 1">
            <a:extLst>
              <a:ext uri="{FF2B5EF4-FFF2-40B4-BE49-F238E27FC236}">
                <a16:creationId xmlns:a16="http://schemas.microsoft.com/office/drawing/2014/main" id="{CBFBC0CC-97D9-4120-AF4E-ACB361DAE059}"/>
              </a:ext>
            </a:extLst>
          </p:cNvPr>
          <p:cNvSpPr/>
          <p:nvPr/>
        </p:nvSpPr>
        <p:spPr>
          <a:xfrm rot="16200000">
            <a:off x="3727565" y="2944610"/>
            <a:ext cx="4857964" cy="2206815"/>
          </a:xfrm>
          <a:prstGeom prst="hexagon">
            <a:avLst>
              <a:gd name="adj" fmla="val 32188"/>
              <a:gd name="vf" fmla="val 115470"/>
            </a:avLst>
          </a:prstGeom>
          <a:solidFill>
            <a:srgbClr val="157EBF"/>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Hexagon 6">
            <a:extLst>
              <a:ext uri="{FF2B5EF4-FFF2-40B4-BE49-F238E27FC236}">
                <a16:creationId xmlns:a16="http://schemas.microsoft.com/office/drawing/2014/main" id="{DA7F125A-AB8F-450D-8DAD-AC242CA15BD8}"/>
              </a:ext>
            </a:extLst>
          </p:cNvPr>
          <p:cNvSpPr/>
          <p:nvPr/>
        </p:nvSpPr>
        <p:spPr>
          <a:xfrm rot="16200000">
            <a:off x="4975446" y="1961777"/>
            <a:ext cx="2362200" cy="1969263"/>
          </a:xfrm>
          <a:prstGeom prst="hexagon">
            <a:avLst>
              <a:gd name="adj" fmla="val 32188"/>
              <a:gd name="vf" fmla="val 115470"/>
            </a:avLst>
          </a:prstGeom>
          <a:blipFill dpi="0" rotWithShape="0">
            <a:blip r:embed="rId3"/>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Hexagon 8">
            <a:extLst>
              <a:ext uri="{FF2B5EF4-FFF2-40B4-BE49-F238E27FC236}">
                <a16:creationId xmlns:a16="http://schemas.microsoft.com/office/drawing/2014/main" id="{2CCE00A0-285C-4233-9177-7999857CA336}"/>
              </a:ext>
            </a:extLst>
          </p:cNvPr>
          <p:cNvSpPr/>
          <p:nvPr/>
        </p:nvSpPr>
        <p:spPr>
          <a:xfrm rot="16200000">
            <a:off x="2613247" y="2327950"/>
            <a:ext cx="2362200" cy="1969263"/>
          </a:xfrm>
          <a:prstGeom prst="hexagon">
            <a:avLst>
              <a:gd name="adj" fmla="val 32188"/>
              <a:gd name="vf" fmla="val 115470"/>
            </a:avLst>
          </a:prstGeom>
          <a:blipFill dpi="0" rotWithShape="0">
            <a:blip r:embed="rId4"/>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Hexagon 9">
            <a:extLst>
              <a:ext uri="{FF2B5EF4-FFF2-40B4-BE49-F238E27FC236}">
                <a16:creationId xmlns:a16="http://schemas.microsoft.com/office/drawing/2014/main" id="{FA17CC49-DB75-41DA-A79B-A8CA13BE67D0}"/>
              </a:ext>
            </a:extLst>
          </p:cNvPr>
          <p:cNvSpPr>
            <a:spLocks noChangeAspect="1"/>
          </p:cNvSpPr>
          <p:nvPr/>
        </p:nvSpPr>
        <p:spPr>
          <a:xfrm rot="16200000">
            <a:off x="228186" y="2237748"/>
            <a:ext cx="2560320" cy="2134428"/>
          </a:xfrm>
          <a:prstGeom prst="hexagon">
            <a:avLst>
              <a:gd name="adj" fmla="val 32188"/>
              <a:gd name="vf" fmla="val 115470"/>
            </a:avLst>
          </a:prstGeom>
          <a:solidFill>
            <a:srgbClr val="36B8E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Hexagon 10">
            <a:extLst>
              <a:ext uri="{FF2B5EF4-FFF2-40B4-BE49-F238E27FC236}">
                <a16:creationId xmlns:a16="http://schemas.microsoft.com/office/drawing/2014/main" id="{C6B666D6-4522-4B8A-AD94-0C9E9FCB6099}"/>
              </a:ext>
            </a:extLst>
          </p:cNvPr>
          <p:cNvSpPr/>
          <p:nvPr/>
        </p:nvSpPr>
        <p:spPr>
          <a:xfrm rot="16200000">
            <a:off x="7276686" y="2228890"/>
            <a:ext cx="2362200" cy="1969263"/>
          </a:xfrm>
          <a:prstGeom prst="hexagon">
            <a:avLst>
              <a:gd name="adj" fmla="val 32188"/>
              <a:gd name="vf" fmla="val 115470"/>
            </a:avLst>
          </a:prstGeom>
          <a:blipFill dpi="0" rotWithShape="0">
            <a:blip r:embed="rId5"/>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Hexagon 11">
            <a:extLst>
              <a:ext uri="{FF2B5EF4-FFF2-40B4-BE49-F238E27FC236}">
                <a16:creationId xmlns:a16="http://schemas.microsoft.com/office/drawing/2014/main" id="{32A11831-EC3E-46AD-B847-B4ABB5A58F88}"/>
              </a:ext>
            </a:extLst>
          </p:cNvPr>
          <p:cNvSpPr/>
          <p:nvPr/>
        </p:nvSpPr>
        <p:spPr>
          <a:xfrm rot="16200000">
            <a:off x="9562686" y="2228890"/>
            <a:ext cx="2362200" cy="1969263"/>
          </a:xfrm>
          <a:prstGeom prst="hexagon">
            <a:avLst>
              <a:gd name="adj" fmla="val 32188"/>
              <a:gd name="vf" fmla="val 115470"/>
            </a:avLst>
          </a:prstGeom>
          <a:blipFill dpi="0" rotWithShape="0">
            <a:blip r:embed="rId6"/>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 Placeholder 3">
            <a:extLst>
              <a:ext uri="{FF2B5EF4-FFF2-40B4-BE49-F238E27FC236}">
                <a16:creationId xmlns:a16="http://schemas.microsoft.com/office/drawing/2014/main" id="{81F843C8-12CF-4A8D-9B5E-C9F6FF3B3D32}"/>
              </a:ext>
            </a:extLst>
          </p:cNvPr>
          <p:cNvSpPr txBox="1">
            <a:spLocks/>
          </p:cNvSpPr>
          <p:nvPr/>
        </p:nvSpPr>
        <p:spPr>
          <a:xfrm>
            <a:off x="624426"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Jane Doe</a:t>
            </a:r>
          </a:p>
        </p:txBody>
      </p:sp>
      <p:sp>
        <p:nvSpPr>
          <p:cNvPr id="14" name="Text Placeholder 3">
            <a:extLst>
              <a:ext uri="{FF2B5EF4-FFF2-40B4-BE49-F238E27FC236}">
                <a16:creationId xmlns:a16="http://schemas.microsoft.com/office/drawing/2014/main" id="{DABE2FEE-6AF2-4DE1-BBE9-DAA725D970F9}"/>
              </a:ext>
            </a:extLst>
          </p:cNvPr>
          <p:cNvSpPr txBox="1">
            <a:spLocks/>
          </p:cNvSpPr>
          <p:nvPr/>
        </p:nvSpPr>
        <p:spPr>
          <a:xfrm flipH="1">
            <a:off x="601567"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15" name="Straight Connector 14">
            <a:extLst>
              <a:ext uri="{FF2B5EF4-FFF2-40B4-BE49-F238E27FC236}">
                <a16:creationId xmlns:a16="http://schemas.microsoft.com/office/drawing/2014/main" id="{BE48C7DF-68CD-45FB-B0D6-35FD7AC66EE7}"/>
              </a:ext>
            </a:extLst>
          </p:cNvPr>
          <p:cNvCxnSpPr/>
          <p:nvPr/>
        </p:nvCxnSpPr>
        <p:spPr>
          <a:xfrm>
            <a:off x="715866"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21FE478A-576C-4875-93C0-CA8AFEA57AFC}"/>
              </a:ext>
            </a:extLst>
          </p:cNvPr>
          <p:cNvSpPr txBox="1">
            <a:spLocks/>
          </p:cNvSpPr>
          <p:nvPr/>
        </p:nvSpPr>
        <p:spPr>
          <a:xfrm>
            <a:off x="464407"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17" name="Hexagon 16">
            <a:extLst>
              <a:ext uri="{FF2B5EF4-FFF2-40B4-BE49-F238E27FC236}">
                <a16:creationId xmlns:a16="http://schemas.microsoft.com/office/drawing/2014/main" id="{B274657F-D7B4-4FEB-B418-3D5366F21B89}"/>
              </a:ext>
            </a:extLst>
          </p:cNvPr>
          <p:cNvSpPr/>
          <p:nvPr/>
        </p:nvSpPr>
        <p:spPr>
          <a:xfrm rot="16200000">
            <a:off x="327430" y="2327950"/>
            <a:ext cx="2362200" cy="1969263"/>
          </a:xfrm>
          <a:prstGeom prst="hexagon">
            <a:avLst>
              <a:gd name="adj" fmla="val 32188"/>
              <a:gd name="vf" fmla="val 115470"/>
            </a:avLst>
          </a:prstGeom>
          <a:blipFill dpi="0" rotWithShape="0">
            <a:blip r:embed="rId7"/>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Placeholder 3">
            <a:extLst>
              <a:ext uri="{FF2B5EF4-FFF2-40B4-BE49-F238E27FC236}">
                <a16:creationId xmlns:a16="http://schemas.microsoft.com/office/drawing/2014/main" id="{D2971AC8-FE08-456B-86E2-435AED4F9C69}"/>
              </a:ext>
            </a:extLst>
          </p:cNvPr>
          <p:cNvSpPr txBox="1">
            <a:spLocks/>
          </p:cNvSpPr>
          <p:nvPr/>
        </p:nvSpPr>
        <p:spPr>
          <a:xfrm>
            <a:off x="2902805"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23" name="Text Placeholder 3">
            <a:extLst>
              <a:ext uri="{FF2B5EF4-FFF2-40B4-BE49-F238E27FC236}">
                <a16:creationId xmlns:a16="http://schemas.microsoft.com/office/drawing/2014/main" id="{89E43E1D-760C-457E-BF25-C16B35397300}"/>
              </a:ext>
            </a:extLst>
          </p:cNvPr>
          <p:cNvSpPr txBox="1">
            <a:spLocks/>
          </p:cNvSpPr>
          <p:nvPr/>
        </p:nvSpPr>
        <p:spPr>
          <a:xfrm flipH="1">
            <a:off x="2879946"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24" name="Straight Connector 23">
            <a:extLst>
              <a:ext uri="{FF2B5EF4-FFF2-40B4-BE49-F238E27FC236}">
                <a16:creationId xmlns:a16="http://schemas.microsoft.com/office/drawing/2014/main" id="{2521AB14-347D-4CA6-95ED-C4345E97D396}"/>
              </a:ext>
            </a:extLst>
          </p:cNvPr>
          <p:cNvCxnSpPr/>
          <p:nvPr/>
        </p:nvCxnSpPr>
        <p:spPr>
          <a:xfrm>
            <a:off x="2994245"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B7BF162-8E22-42A3-A54F-D63FBC827867}"/>
              </a:ext>
            </a:extLst>
          </p:cNvPr>
          <p:cNvSpPr txBox="1">
            <a:spLocks/>
          </p:cNvSpPr>
          <p:nvPr/>
        </p:nvSpPr>
        <p:spPr>
          <a:xfrm>
            <a:off x="2742786"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27" name="Text Placeholder 3">
            <a:extLst>
              <a:ext uri="{FF2B5EF4-FFF2-40B4-BE49-F238E27FC236}">
                <a16:creationId xmlns:a16="http://schemas.microsoft.com/office/drawing/2014/main" id="{CE27A5FC-4D81-4412-AB76-EDE981AC11A9}"/>
              </a:ext>
            </a:extLst>
          </p:cNvPr>
          <p:cNvSpPr txBox="1">
            <a:spLocks/>
          </p:cNvSpPr>
          <p:nvPr/>
        </p:nvSpPr>
        <p:spPr>
          <a:xfrm>
            <a:off x="5281738" y="4179509"/>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chemeClr val="bg1"/>
                </a:solidFill>
                <a:latin typeface="Bernard MT Condensed" panose="02050806060905020404" pitchFamily="18" charset="0"/>
              </a:rPr>
              <a:t>Jane Doe</a:t>
            </a:r>
          </a:p>
        </p:txBody>
      </p:sp>
      <p:sp>
        <p:nvSpPr>
          <p:cNvPr id="28" name="Text Placeholder 3">
            <a:extLst>
              <a:ext uri="{FF2B5EF4-FFF2-40B4-BE49-F238E27FC236}">
                <a16:creationId xmlns:a16="http://schemas.microsoft.com/office/drawing/2014/main" id="{AF3375F6-11C0-4945-8623-F46B8FED1C46}"/>
              </a:ext>
            </a:extLst>
          </p:cNvPr>
          <p:cNvSpPr txBox="1">
            <a:spLocks/>
          </p:cNvSpPr>
          <p:nvPr/>
        </p:nvSpPr>
        <p:spPr>
          <a:xfrm flipH="1">
            <a:off x="5258879" y="461635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chemeClr val="bg1"/>
                </a:solidFill>
                <a:latin typeface="Bernard MT Condensed" panose="02050806060905020404" pitchFamily="18" charset="0"/>
              </a:rPr>
              <a:t>Lorem Ipsum Dolor</a:t>
            </a:r>
          </a:p>
        </p:txBody>
      </p:sp>
      <p:cxnSp>
        <p:nvCxnSpPr>
          <p:cNvPr id="29" name="Straight Connector 28">
            <a:extLst>
              <a:ext uri="{FF2B5EF4-FFF2-40B4-BE49-F238E27FC236}">
                <a16:creationId xmlns:a16="http://schemas.microsoft.com/office/drawing/2014/main" id="{F4DD7598-2C57-4ED3-B553-F1BE6C323B2D}"/>
              </a:ext>
            </a:extLst>
          </p:cNvPr>
          <p:cNvCxnSpPr/>
          <p:nvPr/>
        </p:nvCxnSpPr>
        <p:spPr>
          <a:xfrm>
            <a:off x="5373178" y="4525395"/>
            <a:ext cx="164592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7241DB3-7E9E-4095-B549-74FEB51B7ABE}"/>
              </a:ext>
            </a:extLst>
          </p:cNvPr>
          <p:cNvSpPr txBox="1">
            <a:spLocks/>
          </p:cNvSpPr>
          <p:nvPr/>
        </p:nvSpPr>
        <p:spPr>
          <a:xfrm>
            <a:off x="5121719" y="4992203"/>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Text Placeholder 3">
            <a:extLst>
              <a:ext uri="{FF2B5EF4-FFF2-40B4-BE49-F238E27FC236}">
                <a16:creationId xmlns:a16="http://schemas.microsoft.com/office/drawing/2014/main" id="{2FEF77BE-9AAB-4E8D-B644-04B47DB5B657}"/>
              </a:ext>
            </a:extLst>
          </p:cNvPr>
          <p:cNvSpPr txBox="1">
            <a:spLocks/>
          </p:cNvSpPr>
          <p:nvPr/>
        </p:nvSpPr>
        <p:spPr>
          <a:xfrm>
            <a:off x="7575389"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3" name="Text Placeholder 3">
            <a:extLst>
              <a:ext uri="{FF2B5EF4-FFF2-40B4-BE49-F238E27FC236}">
                <a16:creationId xmlns:a16="http://schemas.microsoft.com/office/drawing/2014/main" id="{6AE3257D-EE7F-4DA9-9C73-FF820C71A497}"/>
              </a:ext>
            </a:extLst>
          </p:cNvPr>
          <p:cNvSpPr txBox="1">
            <a:spLocks/>
          </p:cNvSpPr>
          <p:nvPr/>
        </p:nvSpPr>
        <p:spPr>
          <a:xfrm flipH="1">
            <a:off x="7552530"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4" name="Straight Connector 33">
            <a:extLst>
              <a:ext uri="{FF2B5EF4-FFF2-40B4-BE49-F238E27FC236}">
                <a16:creationId xmlns:a16="http://schemas.microsoft.com/office/drawing/2014/main" id="{1C7DA89B-3FBD-4066-A1EE-5AB4A6192643}"/>
              </a:ext>
            </a:extLst>
          </p:cNvPr>
          <p:cNvCxnSpPr/>
          <p:nvPr/>
        </p:nvCxnSpPr>
        <p:spPr>
          <a:xfrm>
            <a:off x="7666829"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AF371268-528B-4E8B-B34C-C15D1A4E091C}"/>
              </a:ext>
            </a:extLst>
          </p:cNvPr>
          <p:cNvSpPr txBox="1">
            <a:spLocks/>
          </p:cNvSpPr>
          <p:nvPr/>
        </p:nvSpPr>
        <p:spPr>
          <a:xfrm>
            <a:off x="7415370"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37" name="Text Placeholder 3">
            <a:extLst>
              <a:ext uri="{FF2B5EF4-FFF2-40B4-BE49-F238E27FC236}">
                <a16:creationId xmlns:a16="http://schemas.microsoft.com/office/drawing/2014/main" id="{A43649C3-4195-4CDC-B163-AC68A96F1DAB}"/>
              </a:ext>
            </a:extLst>
          </p:cNvPr>
          <p:cNvSpPr txBox="1">
            <a:spLocks/>
          </p:cNvSpPr>
          <p:nvPr/>
        </p:nvSpPr>
        <p:spPr>
          <a:xfrm>
            <a:off x="9852245"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8" name="Text Placeholder 3">
            <a:extLst>
              <a:ext uri="{FF2B5EF4-FFF2-40B4-BE49-F238E27FC236}">
                <a16:creationId xmlns:a16="http://schemas.microsoft.com/office/drawing/2014/main" id="{27C5C4C2-DDE2-41AF-9429-6FFCC01BE65C}"/>
              </a:ext>
            </a:extLst>
          </p:cNvPr>
          <p:cNvSpPr txBox="1">
            <a:spLocks/>
          </p:cNvSpPr>
          <p:nvPr/>
        </p:nvSpPr>
        <p:spPr>
          <a:xfrm flipH="1">
            <a:off x="9829386"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9" name="Straight Connector 38">
            <a:extLst>
              <a:ext uri="{FF2B5EF4-FFF2-40B4-BE49-F238E27FC236}">
                <a16:creationId xmlns:a16="http://schemas.microsoft.com/office/drawing/2014/main" id="{5ADD3DA6-2679-48B2-B609-1F72D8667E7F}"/>
              </a:ext>
            </a:extLst>
          </p:cNvPr>
          <p:cNvCxnSpPr/>
          <p:nvPr/>
        </p:nvCxnSpPr>
        <p:spPr>
          <a:xfrm>
            <a:off x="9943685"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2F14E44F-0F2E-4284-BA9A-112380E9C0F9}"/>
              </a:ext>
            </a:extLst>
          </p:cNvPr>
          <p:cNvSpPr txBox="1">
            <a:spLocks/>
          </p:cNvSpPr>
          <p:nvPr/>
        </p:nvSpPr>
        <p:spPr>
          <a:xfrm>
            <a:off x="9692226"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AD621BC7-670B-43CF-ABDC-8A4855AB1C6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27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750" fill="hold"/>
                                        <p:tgtEl>
                                          <p:spTgt spid="17"/>
                                        </p:tgtEl>
                                        <p:attrNameLst>
                                          <p:attrName>ppt_w</p:attrName>
                                        </p:attrNameLst>
                                      </p:cBhvr>
                                      <p:tavLst>
                                        <p:tav tm="0">
                                          <p:val>
                                            <p:fltVal val="0"/>
                                          </p:val>
                                        </p:tav>
                                        <p:tav tm="100000">
                                          <p:val>
                                            <p:strVal val="#ppt_w"/>
                                          </p:val>
                                        </p:tav>
                                      </p:tavLst>
                                    </p:anim>
                                    <p:anim calcmode="lin" valueType="num">
                                      <p:cBhvr>
                                        <p:cTn id="45" dur="750" fill="hold"/>
                                        <p:tgtEl>
                                          <p:spTgt spid="17"/>
                                        </p:tgtEl>
                                        <p:attrNameLst>
                                          <p:attrName>ppt_h</p:attrName>
                                        </p:attrNameLst>
                                      </p:cBhvr>
                                      <p:tavLst>
                                        <p:tav tm="0">
                                          <p:val>
                                            <p:fltVal val="0"/>
                                          </p:val>
                                        </p:tav>
                                        <p:tav tm="100000">
                                          <p:val>
                                            <p:strVal val="#ppt_h"/>
                                          </p:val>
                                        </p:tav>
                                      </p:tavLst>
                                    </p:anim>
                                    <p:animEffect transition="in" filter="fade">
                                      <p:cBhvr>
                                        <p:cTn id="46" dur="750"/>
                                        <p:tgtEl>
                                          <p:spTgt spid="1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par>
                          <p:cTn id="75" fill="hold">
                            <p:stCondLst>
                              <p:cond delay="6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725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750" fill="hold"/>
                                        <p:tgtEl>
                                          <p:spTgt spid="11"/>
                                        </p:tgtEl>
                                        <p:attrNameLst>
                                          <p:attrName>ppt_w</p:attrName>
                                        </p:attrNameLst>
                                      </p:cBhvr>
                                      <p:tavLst>
                                        <p:tav tm="0">
                                          <p:val>
                                            <p:fltVal val="0"/>
                                          </p:val>
                                        </p:tav>
                                        <p:tav tm="100000">
                                          <p:val>
                                            <p:strVal val="#ppt_w"/>
                                          </p:val>
                                        </p:tav>
                                      </p:tavLst>
                                    </p:anim>
                                    <p:anim calcmode="lin" valueType="num">
                                      <p:cBhvr>
                                        <p:cTn id="101" dur="750" fill="hold"/>
                                        <p:tgtEl>
                                          <p:spTgt spid="11"/>
                                        </p:tgtEl>
                                        <p:attrNameLst>
                                          <p:attrName>ppt_h</p:attrName>
                                        </p:attrNameLst>
                                      </p:cBhvr>
                                      <p:tavLst>
                                        <p:tav tm="0">
                                          <p:val>
                                            <p:fltVal val="0"/>
                                          </p:val>
                                        </p:tav>
                                        <p:tav tm="100000">
                                          <p:val>
                                            <p:strVal val="#ppt_h"/>
                                          </p:val>
                                        </p:tav>
                                      </p:tavLst>
                                    </p:anim>
                                    <p:animEffect transition="in" filter="fade">
                                      <p:cBhvr>
                                        <p:cTn id="102" dur="750"/>
                                        <p:tgtEl>
                                          <p:spTgt spid="11"/>
                                        </p:tgtEl>
                                      </p:cBhvr>
                                    </p:animEffect>
                                  </p:childTnLst>
                                </p:cTn>
                              </p:par>
                            </p:childTnLst>
                          </p:cTn>
                        </p:par>
                        <p:par>
                          <p:cTn id="103" fill="hold">
                            <p:stCondLst>
                              <p:cond delay="8000"/>
                            </p:stCondLst>
                            <p:childTnLst>
                              <p:par>
                                <p:cTn id="104" presetID="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5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750" fill="hold"/>
                                        <p:tgtEl>
                                          <p:spTgt spid="20"/>
                                        </p:tgtEl>
                                        <p:attrNameLst>
                                          <p:attrName>ppt_w</p:attrName>
                                        </p:attrNameLst>
                                      </p:cBhvr>
                                      <p:tavLst>
                                        <p:tav tm="0">
                                          <p:val>
                                            <p:fltVal val="0"/>
                                          </p:val>
                                        </p:tav>
                                        <p:tav tm="100000">
                                          <p:val>
                                            <p:strVal val="#ppt_w"/>
                                          </p:val>
                                        </p:tav>
                                      </p:tavLst>
                                    </p:anim>
                                    <p:anim calcmode="lin" valueType="num">
                                      <p:cBhvr>
                                        <p:cTn id="124" dur="750" fill="hold"/>
                                        <p:tgtEl>
                                          <p:spTgt spid="20"/>
                                        </p:tgtEl>
                                        <p:attrNameLst>
                                          <p:attrName>ppt_h</p:attrName>
                                        </p:attrNameLst>
                                      </p:cBhvr>
                                      <p:tavLst>
                                        <p:tav tm="0">
                                          <p:val>
                                            <p:fltVal val="0"/>
                                          </p:val>
                                        </p:tav>
                                        <p:tav tm="100000">
                                          <p:val>
                                            <p:strVal val="#ppt_h"/>
                                          </p:val>
                                        </p:tav>
                                      </p:tavLst>
                                    </p:anim>
                                    <p:animEffect transition="in" filter="fade">
                                      <p:cBhvr>
                                        <p:cTn id="125" dur="750"/>
                                        <p:tgtEl>
                                          <p:spTgt spid="2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750" fill="hold"/>
                                        <p:tgtEl>
                                          <p:spTgt spid="12"/>
                                        </p:tgtEl>
                                        <p:attrNameLst>
                                          <p:attrName>ppt_w</p:attrName>
                                        </p:attrNameLst>
                                      </p:cBhvr>
                                      <p:tavLst>
                                        <p:tav tm="0">
                                          <p:val>
                                            <p:fltVal val="0"/>
                                          </p:val>
                                        </p:tav>
                                        <p:tav tm="100000">
                                          <p:val>
                                            <p:strVal val="#ppt_w"/>
                                          </p:val>
                                        </p:tav>
                                      </p:tavLst>
                                    </p:anim>
                                    <p:anim calcmode="lin" valueType="num">
                                      <p:cBhvr>
                                        <p:cTn id="129" dur="750" fill="hold"/>
                                        <p:tgtEl>
                                          <p:spTgt spid="12"/>
                                        </p:tgtEl>
                                        <p:attrNameLst>
                                          <p:attrName>ppt_h</p:attrName>
                                        </p:attrNameLst>
                                      </p:cBhvr>
                                      <p:tavLst>
                                        <p:tav tm="0">
                                          <p:val>
                                            <p:fltVal val="0"/>
                                          </p:val>
                                        </p:tav>
                                        <p:tav tm="100000">
                                          <p:val>
                                            <p:strVal val="#ppt_h"/>
                                          </p:val>
                                        </p:tav>
                                      </p:tavLst>
                                    </p:anim>
                                    <p:animEffect transition="in" filter="fade">
                                      <p:cBhvr>
                                        <p:cTn id="130" dur="750"/>
                                        <p:tgtEl>
                                          <p:spTgt spid="12"/>
                                        </p:tgtEl>
                                      </p:cBhvr>
                                    </p:animEffect>
                                  </p:childTnLst>
                                </p:cTn>
                              </p:par>
                            </p:childTnLst>
                          </p:cTn>
                        </p:par>
                        <p:par>
                          <p:cTn id="131" fill="hold">
                            <p:stCondLst>
                              <p:cond delay="10000"/>
                            </p:stCondLst>
                            <p:childTnLst>
                              <p:par>
                                <p:cTn id="132" presetID="2" presetClass="entr" presetSubtype="4"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25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fill="hold"/>
                                        <p:tgtEl>
                                          <p:spTgt spid="39"/>
                                        </p:tgtEl>
                                        <p:attrNameLst>
                                          <p:attrName>ppt_x</p:attrName>
                                        </p:attrNameLst>
                                      </p:cBhvr>
                                      <p:tavLst>
                                        <p:tav tm="0">
                                          <p:val>
                                            <p:strVal val="#ppt_x"/>
                                          </p:val>
                                        </p:tav>
                                        <p:tav tm="100000">
                                          <p:val>
                                            <p:strVal val="#ppt_x"/>
                                          </p:val>
                                        </p:tav>
                                      </p:tavLst>
                                    </p:anim>
                                    <p:anim calcmode="lin" valueType="num">
                                      <p:cBhvr additive="base">
                                        <p:cTn id="139" dur="500" fill="hold"/>
                                        <p:tgtEl>
                                          <p:spTgt spid="3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50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75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7" grpId="0" animBg="1"/>
      <p:bldP spid="9" grpId="0" animBg="1"/>
      <p:bldP spid="10" grpId="0" animBg="1"/>
      <p:bldP spid="11" grpId="0" animBg="1"/>
      <p:bldP spid="12" grpId="0" animBg="1"/>
      <p:bldP spid="13" grpId="0"/>
      <p:bldP spid="14" grpId="0"/>
      <p:bldP spid="16" grpId="0"/>
      <p:bldP spid="17" grpId="0" animBg="1"/>
      <p:bldP spid="22" grpId="0"/>
      <p:bldP spid="23" grpId="0"/>
      <p:bldP spid="25" grpId="0"/>
      <p:bldP spid="27" grpId="0"/>
      <p:bldP spid="28" grpId="0"/>
      <p:bldP spid="30" grpId="0"/>
      <p:bldP spid="32" grpId="0"/>
      <p:bldP spid="33" grpId="0"/>
      <p:bldP spid="35" grpId="0"/>
      <p:bldP spid="37" grpId="0"/>
      <p:bldP spid="38" grpId="0"/>
      <p:bldP spid="40" grpId="0"/>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18980</Words>
  <Application>Microsoft Office PowerPoint</Application>
  <PresentationFormat>Widescreen</PresentationFormat>
  <Paragraphs>2341</Paragraphs>
  <Slides>101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101</vt:i4>
      </vt:variant>
    </vt:vector>
  </HeadingPairs>
  <TitlesOfParts>
    <vt:vector size="110"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2020-01-17T18:41:12Z</dcterms:modified>
</cp:coreProperties>
</file>