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507" r:id="rId2"/>
    <p:sldId id="535" r:id="rId3"/>
    <p:sldId id="534" r:id="rId4"/>
    <p:sldId id="538" r:id="rId5"/>
    <p:sldId id="537" r:id="rId6"/>
    <p:sldId id="536" r:id="rId7"/>
    <p:sldId id="539" r:id="rId8"/>
    <p:sldId id="540" r:id="rId9"/>
    <p:sldId id="542" r:id="rId10"/>
    <p:sldId id="541" r:id="rId11"/>
    <p:sldId id="543" r:id="rId12"/>
    <p:sldId id="546" r:id="rId13"/>
    <p:sldId id="553" r:id="rId14"/>
    <p:sldId id="557" r:id="rId15"/>
    <p:sldId id="558" r:id="rId16"/>
    <p:sldId id="554" r:id="rId17"/>
    <p:sldId id="555" r:id="rId18"/>
    <p:sldId id="556" r:id="rId19"/>
    <p:sldId id="551" r:id="rId20"/>
    <p:sldId id="552" r:id="rId21"/>
    <p:sldId id="550" r:id="rId22"/>
    <p:sldId id="549" r:id="rId23"/>
    <p:sldId id="547" r:id="rId24"/>
    <p:sldId id="517" r:id="rId25"/>
    <p:sldId id="519" r:id="rId26"/>
    <p:sldId id="530" r:id="rId27"/>
    <p:sldId id="531" r:id="rId28"/>
    <p:sldId id="532" r:id="rId29"/>
    <p:sldId id="528" r:id="rId30"/>
    <p:sldId id="544" r:id="rId31"/>
    <p:sldId id="545" r:id="rId32"/>
    <p:sldId id="501" r:id="rId33"/>
    <p:sldId id="533" r:id="rId34"/>
    <p:sldId id="515" r:id="rId35"/>
    <p:sldId id="525" r:id="rId36"/>
    <p:sldId id="524" r:id="rId37"/>
    <p:sldId id="548" r:id="rId38"/>
    <p:sldId id="480" r:id="rId39"/>
    <p:sldId id="477" r:id="rId40"/>
    <p:sldId id="478" r:id="rId41"/>
    <p:sldId id="479" r:id="rId42"/>
    <p:sldId id="476" r:id="rId43"/>
    <p:sldId id="391" r:id="rId44"/>
    <p:sldId id="392" r:id="rId45"/>
    <p:sldId id="394" r:id="rId46"/>
    <p:sldId id="393" r:id="rId47"/>
    <p:sldId id="395" r:id="rId48"/>
    <p:sldId id="396" r:id="rId49"/>
    <p:sldId id="397" r:id="rId50"/>
    <p:sldId id="398"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4F54"/>
    <a:srgbClr val="EF9D27"/>
    <a:srgbClr val="189A80"/>
    <a:srgbClr val="34738D"/>
    <a:srgbClr val="D34132"/>
    <a:srgbClr val="56595E"/>
    <a:srgbClr val="D1D1D1"/>
    <a:srgbClr val="E4E4E4"/>
    <a:srgbClr val="DDDDDD"/>
    <a:srgbClr val="D5D5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96" y="49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34738D"/>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189A80"/>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9D2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rgbClr val="34738D">
            <a:alpha val="2000"/>
          </a:srgbClr>
        </a:gs>
        <a:gs pos="23000">
          <a:srgbClr val="34738D">
            <a:alpha val="20000"/>
          </a:srgbClr>
        </a:gs>
        <a:gs pos="42000">
          <a:srgbClr val="34738D">
            <a:alpha val="40000"/>
          </a:srgbClr>
        </a:gs>
        <a:gs pos="74000">
          <a:srgbClr val="34738D">
            <a:alpha val="75000"/>
          </a:srgbClr>
        </a:gs>
        <a:gs pos="100000">
          <a:srgbClr val="34738D"/>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5/18/2018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22</a:t>
            </a:fld>
            <a:endParaRPr lang="en-US"/>
          </a:p>
        </p:txBody>
      </p:sp>
    </p:spTree>
    <p:extLst>
      <p:ext uri="{BB962C8B-B14F-4D97-AF65-F5344CB8AC3E}">
        <p14:creationId xmlns:p14="http://schemas.microsoft.com/office/powerpoint/2010/main" val="42457135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70132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MockUp7">
    <p:spTree>
      <p:nvGrpSpPr>
        <p:cNvPr id="1" name=""/>
        <p:cNvGrpSpPr/>
        <p:nvPr/>
      </p:nvGrpSpPr>
      <p:grpSpPr>
        <a:xfrm>
          <a:off x="0" y="0"/>
          <a:ext cx="0" cy="0"/>
          <a:chOff x="0" y="0"/>
          <a:chExt cx="0" cy="0"/>
        </a:xfrm>
      </p:grpSpPr>
      <p:sp>
        <p:nvSpPr>
          <p:cNvPr id="54" name="Picture Placeholder 7"/>
          <p:cNvSpPr>
            <a:spLocks noGrp="1"/>
          </p:cNvSpPr>
          <p:nvPr>
            <p:ph type="pic" sz="quarter" idx="10" hasCustomPrompt="1"/>
          </p:nvPr>
        </p:nvSpPr>
        <p:spPr>
          <a:xfrm>
            <a:off x="656055" y="1615389"/>
            <a:ext cx="3707396" cy="2106379"/>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
        <p:nvSpPr>
          <p:cNvPr id="5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5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6" name="Group 57"/>
          <p:cNvGrpSpPr/>
          <p:nvPr userDrawn="1"/>
        </p:nvGrpSpPr>
        <p:grpSpPr>
          <a:xfrm>
            <a:off x="502741" y="1479464"/>
            <a:ext cx="4057072" cy="3228019"/>
            <a:chOff x="2094899" y="1081795"/>
            <a:chExt cx="4400683" cy="3501414"/>
          </a:xfrm>
          <a:effectLst>
            <a:outerShdw blurRad="50800" dist="38100" dir="5400000" algn="t" rotWithShape="0">
              <a:prstClr val="black">
                <a:alpha val="40000"/>
              </a:prstClr>
            </a:outerShdw>
          </a:effectLst>
        </p:grpSpPr>
        <p:sp>
          <p:nvSpPr>
            <p:cNvPr id="7" name="Freeform 5"/>
            <p:cNvSpPr>
              <a:spLocks noEditPoints="1"/>
            </p:cNvSpPr>
            <p:nvPr/>
          </p:nvSpPr>
          <p:spPr bwMode="auto">
            <a:xfrm>
              <a:off x="2094899" y="1081795"/>
              <a:ext cx="4400683" cy="2608522"/>
            </a:xfrm>
            <a:custGeom>
              <a:avLst/>
              <a:gdLst/>
              <a:ahLst/>
              <a:cxnLst>
                <a:cxn ang="0">
                  <a:pos x="1757" y="0"/>
                </a:cxn>
                <a:cxn ang="0">
                  <a:pos x="921" y="0"/>
                </a:cxn>
                <a:cxn ang="0">
                  <a:pos x="893" y="0"/>
                </a:cxn>
                <a:cxn ang="0">
                  <a:pos x="56" y="0"/>
                </a:cxn>
                <a:cxn ang="0">
                  <a:pos x="0" y="47"/>
                </a:cxn>
                <a:cxn ang="0">
                  <a:pos x="0" y="1076"/>
                </a:cxn>
                <a:cxn ang="0">
                  <a:pos x="1816" y="1076"/>
                </a:cxn>
                <a:cxn ang="0">
                  <a:pos x="1816" y="47"/>
                </a:cxn>
                <a:cxn ang="0">
                  <a:pos x="1757" y="0"/>
                </a:cxn>
                <a:cxn ang="0">
                  <a:pos x="1732" y="1000"/>
                </a:cxn>
                <a:cxn ang="0">
                  <a:pos x="76" y="1000"/>
                </a:cxn>
                <a:cxn ang="0">
                  <a:pos x="76" y="68"/>
                </a:cxn>
                <a:cxn ang="0">
                  <a:pos x="1732" y="68"/>
                </a:cxn>
                <a:cxn ang="0">
                  <a:pos x="1732" y="1000"/>
                </a:cxn>
              </a:cxnLst>
              <a:rect l="0" t="0" r="r" b="b"/>
              <a:pathLst>
                <a:path w="1816" h="1076">
                  <a:moveTo>
                    <a:pt x="1757" y="0"/>
                  </a:moveTo>
                  <a:cubicBezTo>
                    <a:pt x="921" y="0"/>
                    <a:pt x="921" y="0"/>
                    <a:pt x="921" y="0"/>
                  </a:cubicBezTo>
                  <a:cubicBezTo>
                    <a:pt x="893" y="0"/>
                    <a:pt x="893" y="0"/>
                    <a:pt x="893" y="0"/>
                  </a:cubicBezTo>
                  <a:cubicBezTo>
                    <a:pt x="56" y="0"/>
                    <a:pt x="56" y="0"/>
                    <a:pt x="56" y="0"/>
                  </a:cubicBezTo>
                  <a:cubicBezTo>
                    <a:pt x="27" y="0"/>
                    <a:pt x="0" y="17"/>
                    <a:pt x="0" y="47"/>
                  </a:cubicBezTo>
                  <a:cubicBezTo>
                    <a:pt x="0" y="1076"/>
                    <a:pt x="0" y="1076"/>
                    <a:pt x="0" y="1076"/>
                  </a:cubicBezTo>
                  <a:cubicBezTo>
                    <a:pt x="1816" y="1076"/>
                    <a:pt x="1816" y="1076"/>
                    <a:pt x="1816" y="1076"/>
                  </a:cubicBezTo>
                  <a:cubicBezTo>
                    <a:pt x="1816" y="47"/>
                    <a:pt x="1816" y="47"/>
                    <a:pt x="1816" y="47"/>
                  </a:cubicBezTo>
                  <a:cubicBezTo>
                    <a:pt x="1816" y="17"/>
                    <a:pt x="1787" y="0"/>
                    <a:pt x="1757" y="0"/>
                  </a:cubicBezTo>
                  <a:moveTo>
                    <a:pt x="1732" y="1000"/>
                  </a:moveTo>
                  <a:cubicBezTo>
                    <a:pt x="76" y="1000"/>
                    <a:pt x="76" y="1000"/>
                    <a:pt x="76" y="1000"/>
                  </a:cubicBezTo>
                  <a:cubicBezTo>
                    <a:pt x="76" y="68"/>
                    <a:pt x="76" y="68"/>
                    <a:pt x="76" y="68"/>
                  </a:cubicBezTo>
                  <a:cubicBezTo>
                    <a:pt x="1732" y="68"/>
                    <a:pt x="1732" y="68"/>
                    <a:pt x="1732" y="68"/>
                  </a:cubicBezTo>
                  <a:cubicBezTo>
                    <a:pt x="1732" y="1000"/>
                    <a:pt x="1732" y="1000"/>
                    <a:pt x="1732" y="1000"/>
                  </a:cubicBezTo>
                </a:path>
              </a:pathLst>
            </a:custGeom>
            <a:solidFill>
              <a:srgbClr val="231F2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3"/>
            <p:cNvSpPr>
              <a:spLocks/>
            </p:cNvSpPr>
            <p:nvPr/>
          </p:nvSpPr>
          <p:spPr bwMode="auto">
            <a:xfrm>
              <a:off x="2311744" y="1247618"/>
              <a:ext cx="3979748" cy="2259869"/>
            </a:xfrm>
            <a:custGeom>
              <a:avLst/>
              <a:gdLst/>
              <a:ahLst/>
              <a:cxnLst>
                <a:cxn ang="0">
                  <a:pos x="1872" y="0"/>
                </a:cxn>
                <a:cxn ang="0">
                  <a:pos x="0" y="0"/>
                </a:cxn>
                <a:cxn ang="0">
                  <a:pos x="1872" y="1063"/>
                </a:cxn>
                <a:cxn ang="0">
                  <a:pos x="1872" y="0"/>
                </a:cxn>
              </a:cxnLst>
              <a:rect l="0" t="0" r="r" b="b"/>
              <a:pathLst>
                <a:path w="1872" h="1063">
                  <a:moveTo>
                    <a:pt x="1872" y="0"/>
                  </a:moveTo>
                  <a:lnTo>
                    <a:pt x="0" y="0"/>
                  </a:lnTo>
                  <a:lnTo>
                    <a:pt x="1872" y="1063"/>
                  </a:lnTo>
                  <a:lnTo>
                    <a:pt x="1872" y="0"/>
                  </a:lnTo>
                  <a:close/>
                </a:path>
              </a:pathLst>
            </a:custGeom>
            <a:solidFill>
              <a:srgbClr val="FFFFFF">
                <a:alpha val="16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2094899" y="3690315"/>
              <a:ext cx="4400683" cy="397550"/>
            </a:xfrm>
            <a:custGeom>
              <a:avLst/>
              <a:gdLst/>
              <a:ahLst/>
              <a:cxnLst>
                <a:cxn ang="0">
                  <a:pos x="0" y="0"/>
                </a:cxn>
                <a:cxn ang="0">
                  <a:pos x="0" y="100"/>
                </a:cxn>
                <a:cxn ang="0">
                  <a:pos x="56" y="164"/>
                </a:cxn>
                <a:cxn ang="0">
                  <a:pos x="893" y="164"/>
                </a:cxn>
                <a:cxn ang="0">
                  <a:pos x="921" y="164"/>
                </a:cxn>
                <a:cxn ang="0">
                  <a:pos x="1757" y="164"/>
                </a:cxn>
                <a:cxn ang="0">
                  <a:pos x="1816" y="100"/>
                </a:cxn>
                <a:cxn ang="0">
                  <a:pos x="1816" y="0"/>
                </a:cxn>
                <a:cxn ang="0">
                  <a:pos x="0" y="0"/>
                </a:cxn>
              </a:cxnLst>
              <a:rect l="0" t="0" r="r" b="b"/>
              <a:pathLst>
                <a:path w="1816" h="164">
                  <a:moveTo>
                    <a:pt x="0" y="0"/>
                  </a:moveTo>
                  <a:cubicBezTo>
                    <a:pt x="0" y="100"/>
                    <a:pt x="0" y="100"/>
                    <a:pt x="0" y="100"/>
                  </a:cubicBezTo>
                  <a:cubicBezTo>
                    <a:pt x="0" y="130"/>
                    <a:pt x="27" y="164"/>
                    <a:pt x="56" y="164"/>
                  </a:cubicBezTo>
                  <a:cubicBezTo>
                    <a:pt x="893" y="164"/>
                    <a:pt x="893" y="164"/>
                    <a:pt x="893" y="164"/>
                  </a:cubicBezTo>
                  <a:cubicBezTo>
                    <a:pt x="921" y="164"/>
                    <a:pt x="921" y="164"/>
                    <a:pt x="921" y="164"/>
                  </a:cubicBezTo>
                  <a:cubicBezTo>
                    <a:pt x="1757" y="164"/>
                    <a:pt x="1757" y="164"/>
                    <a:pt x="1757" y="164"/>
                  </a:cubicBezTo>
                  <a:cubicBezTo>
                    <a:pt x="1787" y="164"/>
                    <a:pt x="1816" y="130"/>
                    <a:pt x="1816" y="100"/>
                  </a:cubicBezTo>
                  <a:cubicBezTo>
                    <a:pt x="1816" y="0"/>
                    <a:pt x="1816" y="0"/>
                    <a:pt x="1816" y="0"/>
                  </a:cubicBezTo>
                  <a:lnTo>
                    <a:pt x="0" y="0"/>
                  </a:lnTo>
                  <a:close/>
                </a:path>
              </a:pathLst>
            </a:custGeom>
            <a:gradFill>
              <a:gsLst>
                <a:gs pos="83000">
                  <a:schemeClr val="bg1">
                    <a:lumMod val="75000"/>
                  </a:schemeClr>
                </a:gs>
                <a:gs pos="54000">
                  <a:schemeClr val="bg1">
                    <a:lumMod val="85000"/>
                  </a:schemeClr>
                </a:gs>
              </a:gsLst>
              <a:lin ang="1800000" scaled="0"/>
            </a:gradFill>
            <a:ln w="9525">
              <a:noFill/>
              <a:round/>
              <a:headEnd/>
              <a:tailEnd/>
            </a:ln>
          </p:spPr>
          <p:txBody>
            <a:bodyPr vert="horz" wrap="square" lIns="121920" tIns="60960" rIns="121920" bIns="60960" numCol="1" anchor="t" anchorCtr="0" compatLnSpc="1">
              <a:prstTxWarp prst="textNoShape">
                <a:avLst/>
              </a:prstTxWarp>
            </a:bodyPr>
            <a:lstStyle/>
            <a:p>
              <a:r>
                <a:rPr lang="en-US" sz="2400" dirty="0"/>
                <a:t> </a:t>
              </a:r>
            </a:p>
          </p:txBody>
        </p:sp>
        <p:sp>
          <p:nvSpPr>
            <p:cNvPr id="10" name="Freeform 29"/>
            <p:cNvSpPr>
              <a:spLocks/>
            </p:cNvSpPr>
            <p:nvPr/>
          </p:nvSpPr>
          <p:spPr bwMode="auto">
            <a:xfrm>
              <a:off x="3506519" y="4087866"/>
              <a:ext cx="1590198" cy="495343"/>
            </a:xfrm>
            <a:custGeom>
              <a:avLst/>
              <a:gdLst/>
              <a:ahLst/>
              <a:cxnLst>
                <a:cxn ang="0">
                  <a:pos x="335" y="0"/>
                </a:cxn>
                <a:cxn ang="0">
                  <a:pos x="322" y="0"/>
                </a:cxn>
                <a:cxn ang="0">
                  <a:pos x="143" y="0"/>
                </a:cxn>
                <a:cxn ang="0">
                  <a:pos x="102" y="128"/>
                </a:cxn>
                <a:cxn ang="0">
                  <a:pos x="108" y="204"/>
                </a:cxn>
                <a:cxn ang="0">
                  <a:pos x="322" y="204"/>
                </a:cxn>
                <a:cxn ang="0">
                  <a:pos x="335" y="204"/>
                </a:cxn>
                <a:cxn ang="0">
                  <a:pos x="549" y="204"/>
                </a:cxn>
                <a:cxn ang="0">
                  <a:pos x="555" y="128"/>
                </a:cxn>
                <a:cxn ang="0">
                  <a:pos x="513" y="0"/>
                </a:cxn>
                <a:cxn ang="0">
                  <a:pos x="335" y="0"/>
                </a:cxn>
              </a:cxnLst>
              <a:rect l="0" t="0" r="r" b="b"/>
              <a:pathLst>
                <a:path w="656" h="204">
                  <a:moveTo>
                    <a:pt x="335" y="0"/>
                  </a:moveTo>
                  <a:cubicBezTo>
                    <a:pt x="322" y="0"/>
                    <a:pt x="322" y="0"/>
                    <a:pt x="322" y="0"/>
                  </a:cubicBezTo>
                  <a:cubicBezTo>
                    <a:pt x="143" y="0"/>
                    <a:pt x="143" y="0"/>
                    <a:pt x="143" y="0"/>
                  </a:cubicBezTo>
                  <a:cubicBezTo>
                    <a:pt x="143" y="0"/>
                    <a:pt x="142" y="88"/>
                    <a:pt x="102" y="128"/>
                  </a:cubicBezTo>
                  <a:cubicBezTo>
                    <a:pt x="62" y="169"/>
                    <a:pt x="0" y="204"/>
                    <a:pt x="108" y="204"/>
                  </a:cubicBezTo>
                  <a:cubicBezTo>
                    <a:pt x="322" y="204"/>
                    <a:pt x="322" y="204"/>
                    <a:pt x="322" y="204"/>
                  </a:cubicBezTo>
                  <a:cubicBezTo>
                    <a:pt x="335" y="204"/>
                    <a:pt x="335" y="204"/>
                    <a:pt x="335" y="204"/>
                  </a:cubicBezTo>
                  <a:cubicBezTo>
                    <a:pt x="549" y="204"/>
                    <a:pt x="549" y="204"/>
                    <a:pt x="549" y="204"/>
                  </a:cubicBezTo>
                  <a:cubicBezTo>
                    <a:pt x="656" y="204"/>
                    <a:pt x="594" y="169"/>
                    <a:pt x="555" y="128"/>
                  </a:cubicBezTo>
                  <a:cubicBezTo>
                    <a:pt x="515" y="88"/>
                    <a:pt x="513" y="0"/>
                    <a:pt x="513" y="0"/>
                  </a:cubicBezTo>
                  <a:lnTo>
                    <a:pt x="335"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41"/>
          <p:cNvGrpSpPr/>
          <p:nvPr userDrawn="1"/>
        </p:nvGrpSpPr>
        <p:grpSpPr>
          <a:xfrm>
            <a:off x="4016900" y="2923543"/>
            <a:ext cx="3958167" cy="2070131"/>
            <a:chOff x="2844800" y="1304396"/>
            <a:chExt cx="2803525" cy="1466250"/>
          </a:xfrm>
          <a:effectLst>
            <a:outerShdw blurRad="50800" dist="38100" dir="5400000" algn="t" rotWithShape="0">
              <a:prstClr val="black">
                <a:alpha val="40000"/>
              </a:prstClr>
            </a:outerShdw>
          </a:effectLst>
        </p:grpSpPr>
        <p:grpSp>
          <p:nvGrpSpPr>
            <p:cNvPr id="28" name="Group 44"/>
            <p:cNvGrpSpPr/>
            <p:nvPr/>
          </p:nvGrpSpPr>
          <p:grpSpPr>
            <a:xfrm>
              <a:off x="3209925" y="1304396"/>
              <a:ext cx="2073275" cy="1397000"/>
              <a:chOff x="4843457" y="992546"/>
              <a:chExt cx="2073275" cy="1397000"/>
            </a:xfrm>
          </p:grpSpPr>
          <p:sp>
            <p:nvSpPr>
              <p:cNvPr id="33" name="Freeform 12"/>
              <p:cNvSpPr>
                <a:spLocks/>
              </p:cNvSpPr>
              <p:nvPr/>
            </p:nvSpPr>
            <p:spPr bwMode="auto">
              <a:xfrm>
                <a:off x="4843457" y="992546"/>
                <a:ext cx="2073275" cy="1397000"/>
              </a:xfrm>
              <a:custGeom>
                <a:avLst/>
                <a:gdLst/>
                <a:ahLst/>
                <a:cxnLst>
                  <a:cxn ang="0">
                    <a:pos x="1146" y="737"/>
                  </a:cxn>
                  <a:cxn ang="0">
                    <a:pos x="1120" y="772"/>
                  </a:cxn>
                  <a:cxn ang="0">
                    <a:pos x="26" y="772"/>
                  </a:cxn>
                  <a:cxn ang="0">
                    <a:pos x="0" y="737"/>
                  </a:cxn>
                  <a:cxn ang="0">
                    <a:pos x="0" y="35"/>
                  </a:cxn>
                  <a:cxn ang="0">
                    <a:pos x="26" y="0"/>
                  </a:cxn>
                  <a:cxn ang="0">
                    <a:pos x="1120" y="0"/>
                  </a:cxn>
                  <a:cxn ang="0">
                    <a:pos x="1146" y="35"/>
                  </a:cxn>
                  <a:cxn ang="0">
                    <a:pos x="1146" y="737"/>
                  </a:cxn>
                </a:cxnLst>
                <a:rect l="0" t="0" r="r" b="b"/>
                <a:pathLst>
                  <a:path w="1146" h="772">
                    <a:moveTo>
                      <a:pt x="1146" y="737"/>
                    </a:moveTo>
                    <a:cubicBezTo>
                      <a:pt x="1146" y="756"/>
                      <a:pt x="1134" y="772"/>
                      <a:pt x="1120" y="772"/>
                    </a:cubicBezTo>
                    <a:cubicBezTo>
                      <a:pt x="26" y="772"/>
                      <a:pt x="26" y="772"/>
                      <a:pt x="26" y="772"/>
                    </a:cubicBezTo>
                    <a:cubicBezTo>
                      <a:pt x="12" y="772"/>
                      <a:pt x="0" y="756"/>
                      <a:pt x="0" y="737"/>
                    </a:cubicBezTo>
                    <a:cubicBezTo>
                      <a:pt x="0" y="35"/>
                      <a:pt x="0" y="35"/>
                      <a:pt x="0" y="35"/>
                    </a:cubicBezTo>
                    <a:cubicBezTo>
                      <a:pt x="0" y="16"/>
                      <a:pt x="12" y="0"/>
                      <a:pt x="26" y="0"/>
                    </a:cubicBezTo>
                    <a:cubicBezTo>
                      <a:pt x="1120" y="0"/>
                      <a:pt x="1120" y="0"/>
                      <a:pt x="1120" y="0"/>
                    </a:cubicBezTo>
                    <a:cubicBezTo>
                      <a:pt x="1134" y="0"/>
                      <a:pt x="1146" y="16"/>
                      <a:pt x="1146" y="35"/>
                    </a:cubicBezTo>
                    <a:cubicBezTo>
                      <a:pt x="1146" y="737"/>
                      <a:pt x="1146" y="737"/>
                      <a:pt x="1146" y="737"/>
                    </a:cubicBezTo>
                  </a:path>
                </a:pathLst>
              </a:custGeom>
              <a:solidFill>
                <a:srgbClr val="00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21"/>
              <p:cNvSpPr>
                <a:spLocks/>
              </p:cNvSpPr>
              <p:nvPr/>
            </p:nvSpPr>
            <p:spPr bwMode="auto">
              <a:xfrm>
                <a:off x="4936351" y="1068746"/>
                <a:ext cx="1901825" cy="1089025"/>
              </a:xfrm>
              <a:custGeom>
                <a:avLst/>
                <a:gdLst/>
                <a:ahLst/>
                <a:cxnLst>
                  <a:cxn ang="0">
                    <a:pos x="1198" y="0"/>
                  </a:cxn>
                  <a:cxn ang="0">
                    <a:pos x="0" y="0"/>
                  </a:cxn>
                  <a:cxn ang="0">
                    <a:pos x="1198" y="686"/>
                  </a:cxn>
                  <a:cxn ang="0">
                    <a:pos x="1198" y="0"/>
                  </a:cxn>
                </a:cxnLst>
                <a:rect l="0" t="0" r="r" b="b"/>
                <a:pathLst>
                  <a:path w="1198" h="686">
                    <a:moveTo>
                      <a:pt x="1198" y="0"/>
                    </a:moveTo>
                    <a:lnTo>
                      <a:pt x="0" y="0"/>
                    </a:lnTo>
                    <a:lnTo>
                      <a:pt x="1198" y="686"/>
                    </a:lnTo>
                    <a:lnTo>
                      <a:pt x="1198" y="0"/>
                    </a:lnTo>
                    <a:close/>
                  </a:path>
                </a:pathLst>
              </a:custGeom>
              <a:solidFill>
                <a:schemeClr val="bg1">
                  <a:alpha val="23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43"/>
            <p:cNvGrpSpPr/>
            <p:nvPr/>
          </p:nvGrpSpPr>
          <p:grpSpPr>
            <a:xfrm>
              <a:off x="2844800" y="2648409"/>
              <a:ext cx="2803525" cy="122237"/>
              <a:chOff x="4462463" y="2425701"/>
              <a:chExt cx="2803525" cy="122237"/>
            </a:xfrm>
          </p:grpSpPr>
          <p:sp>
            <p:nvSpPr>
              <p:cNvPr id="30" name="Freeform 15"/>
              <p:cNvSpPr>
                <a:spLocks/>
              </p:cNvSpPr>
              <p:nvPr/>
            </p:nvSpPr>
            <p:spPr bwMode="auto">
              <a:xfrm>
                <a:off x="4462463" y="2481263"/>
                <a:ext cx="2800350" cy="66675"/>
              </a:xfrm>
              <a:custGeom>
                <a:avLst/>
                <a:gdLst/>
                <a:ahLst/>
                <a:cxnLst>
                  <a:cxn ang="0">
                    <a:pos x="10" y="5"/>
                  </a:cxn>
                  <a:cxn ang="0">
                    <a:pos x="68" y="37"/>
                  </a:cxn>
                  <a:cxn ang="0">
                    <a:pos x="1487" y="37"/>
                  </a:cxn>
                  <a:cxn ang="0">
                    <a:pos x="1546" y="12"/>
                  </a:cxn>
                  <a:cxn ang="0">
                    <a:pos x="1547" y="0"/>
                  </a:cxn>
                  <a:cxn ang="0">
                    <a:pos x="10" y="5"/>
                  </a:cxn>
                </a:cxnLst>
                <a:rect l="0" t="0" r="r" b="b"/>
                <a:pathLst>
                  <a:path w="1547" h="37">
                    <a:moveTo>
                      <a:pt x="10" y="5"/>
                    </a:moveTo>
                    <a:cubicBezTo>
                      <a:pt x="10" y="5"/>
                      <a:pt x="0" y="23"/>
                      <a:pt x="68" y="37"/>
                    </a:cubicBezTo>
                    <a:cubicBezTo>
                      <a:pt x="1487" y="37"/>
                      <a:pt x="1487" y="37"/>
                      <a:pt x="1487" y="37"/>
                    </a:cubicBezTo>
                    <a:cubicBezTo>
                      <a:pt x="1487" y="37"/>
                      <a:pt x="1534" y="34"/>
                      <a:pt x="1546" y="12"/>
                    </a:cubicBezTo>
                    <a:cubicBezTo>
                      <a:pt x="1547" y="0"/>
                      <a:pt x="1547" y="0"/>
                      <a:pt x="1547" y="0"/>
                    </a:cubicBezTo>
                    <a:lnTo>
                      <a:pt x="10" y="5"/>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p:cNvSpPr>
              <p:nvPr/>
            </p:nvSpPr>
            <p:spPr bwMode="auto">
              <a:xfrm>
                <a:off x="4478338" y="2425701"/>
                <a:ext cx="2787650" cy="84138"/>
              </a:xfrm>
              <a:custGeom>
                <a:avLst/>
                <a:gdLst/>
                <a:ahLst/>
                <a:cxnLst>
                  <a:cxn ang="0">
                    <a:pos x="1" y="0"/>
                  </a:cxn>
                  <a:cxn ang="0">
                    <a:pos x="0" y="38"/>
                  </a:cxn>
                  <a:cxn ang="0">
                    <a:pos x="16" y="43"/>
                  </a:cxn>
                  <a:cxn ang="0">
                    <a:pos x="1522" y="43"/>
                  </a:cxn>
                  <a:cxn ang="0">
                    <a:pos x="1538" y="40"/>
                  </a:cxn>
                  <a:cxn ang="0">
                    <a:pos x="1538" y="0"/>
                  </a:cxn>
                  <a:cxn ang="0">
                    <a:pos x="1" y="0"/>
                  </a:cxn>
                </a:cxnLst>
                <a:rect l="0" t="0" r="r" b="b"/>
                <a:pathLst>
                  <a:path w="1540" h="47">
                    <a:moveTo>
                      <a:pt x="1" y="0"/>
                    </a:moveTo>
                    <a:cubicBezTo>
                      <a:pt x="0" y="38"/>
                      <a:pt x="0" y="38"/>
                      <a:pt x="0" y="38"/>
                    </a:cubicBezTo>
                    <a:cubicBezTo>
                      <a:pt x="1" y="47"/>
                      <a:pt x="16" y="43"/>
                      <a:pt x="16" y="43"/>
                    </a:cubicBezTo>
                    <a:cubicBezTo>
                      <a:pt x="1522" y="43"/>
                      <a:pt x="1522" y="43"/>
                      <a:pt x="1522" y="43"/>
                    </a:cubicBezTo>
                    <a:cubicBezTo>
                      <a:pt x="1540" y="45"/>
                      <a:pt x="1538" y="40"/>
                      <a:pt x="1538" y="40"/>
                    </a:cubicBezTo>
                    <a:cubicBezTo>
                      <a:pt x="1538" y="0"/>
                      <a:pt x="1538" y="0"/>
                      <a:pt x="1538" y="0"/>
                    </a:cubicBezTo>
                    <a:lnTo>
                      <a:pt x="1"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31"/>
              <p:cNvSpPr>
                <a:spLocks/>
              </p:cNvSpPr>
              <p:nvPr/>
            </p:nvSpPr>
            <p:spPr bwMode="auto">
              <a:xfrm>
                <a:off x="5672138" y="2425701"/>
                <a:ext cx="392113" cy="44450"/>
              </a:xfrm>
              <a:custGeom>
                <a:avLst/>
                <a:gdLst/>
                <a:ahLst/>
                <a:cxnLst>
                  <a:cxn ang="0">
                    <a:pos x="20" y="22"/>
                  </a:cxn>
                  <a:cxn ang="0">
                    <a:pos x="198" y="22"/>
                  </a:cxn>
                  <a:cxn ang="0">
                    <a:pos x="215" y="1"/>
                  </a:cxn>
                  <a:cxn ang="0">
                    <a:pos x="6" y="0"/>
                  </a:cxn>
                  <a:cxn ang="0">
                    <a:pos x="20" y="22"/>
                  </a:cxn>
                </a:cxnLst>
                <a:rect l="0" t="0" r="r" b="b"/>
                <a:pathLst>
                  <a:path w="217" h="25">
                    <a:moveTo>
                      <a:pt x="20" y="22"/>
                    </a:moveTo>
                    <a:cubicBezTo>
                      <a:pt x="198" y="22"/>
                      <a:pt x="198" y="22"/>
                      <a:pt x="198" y="22"/>
                    </a:cubicBezTo>
                    <a:cubicBezTo>
                      <a:pt x="198" y="22"/>
                      <a:pt x="217" y="25"/>
                      <a:pt x="215" y="1"/>
                    </a:cubicBezTo>
                    <a:cubicBezTo>
                      <a:pt x="6" y="0"/>
                      <a:pt x="6" y="0"/>
                      <a:pt x="6" y="0"/>
                    </a:cubicBezTo>
                    <a:cubicBezTo>
                      <a:pt x="6" y="0"/>
                      <a:pt x="0" y="20"/>
                      <a:pt x="20" y="2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5" name="Picture Placeholder 7"/>
          <p:cNvSpPr>
            <a:spLocks noGrp="1"/>
          </p:cNvSpPr>
          <p:nvPr>
            <p:ph type="pic" sz="quarter" idx="15" hasCustomPrompt="1"/>
          </p:nvPr>
        </p:nvSpPr>
        <p:spPr>
          <a:xfrm>
            <a:off x="4633814" y="3034168"/>
            <a:ext cx="2708361" cy="1693957"/>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712652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p:cTn id="13" dur="500" fill="hold"/>
                                        <p:tgtEl>
                                          <p:spTgt spid="27"/>
                                        </p:tgtEl>
                                        <p:attrNameLst>
                                          <p:attrName>ppt_w</p:attrName>
                                        </p:attrNameLst>
                                      </p:cBhvr>
                                      <p:tavLst>
                                        <p:tav tm="0">
                                          <p:val>
                                            <p:fltVal val="0"/>
                                          </p:val>
                                        </p:tav>
                                        <p:tav tm="100000">
                                          <p:val>
                                            <p:strVal val="#ppt_w"/>
                                          </p:val>
                                        </p:tav>
                                      </p:tavLst>
                                    </p:anim>
                                    <p:anim calcmode="lin" valueType="num">
                                      <p:cBhvr>
                                        <p:cTn id="14" dur="500" fill="hold"/>
                                        <p:tgtEl>
                                          <p:spTgt spid="27"/>
                                        </p:tgtEl>
                                        <p:attrNameLst>
                                          <p:attrName>ppt_h</p:attrName>
                                        </p:attrNameLst>
                                      </p:cBhvr>
                                      <p:tavLst>
                                        <p:tav tm="0">
                                          <p:val>
                                            <p:fltVal val="0"/>
                                          </p:val>
                                        </p:tav>
                                        <p:tav tm="100000">
                                          <p:val>
                                            <p:strVal val="#ppt_h"/>
                                          </p:val>
                                        </p:tav>
                                      </p:tavLst>
                                    </p:anim>
                                    <p:animEffect transition="in" filter="fade">
                                      <p:cBhvr>
                                        <p:cTn id="15" dur="500"/>
                                        <p:tgtEl>
                                          <p:spTgt spid="27"/>
                                        </p:tgtEl>
                                      </p:cBhvr>
                                    </p:animEffect>
                                  </p:childTnLst>
                                </p:cTn>
                              </p:par>
                            </p:childTnLst>
                          </p:cTn>
                        </p:par>
                        <p:par>
                          <p:cTn id="16" fill="hold">
                            <p:stCondLst>
                              <p:cond delay="1000"/>
                            </p:stCondLst>
                            <p:childTnLst>
                              <p:par>
                                <p:cTn id="17" presetID="22" presetClass="entr" presetSubtype="4"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Effect transition="in" filter="wipe(down)">
                                      <p:cBhvr>
                                        <p:cTn id="19" dur="500"/>
                                        <p:tgtEl>
                                          <p:spTgt spid="54"/>
                                        </p:tgtEl>
                                      </p:cBhvr>
                                    </p:animEffect>
                                  </p:childTnLst>
                                </p:cTn>
                              </p:par>
                            </p:childTnLst>
                          </p:cTn>
                        </p:par>
                        <p:par>
                          <p:cTn id="20" fill="hold">
                            <p:stCondLst>
                              <p:cond delay="1500"/>
                            </p:stCondLst>
                            <p:childTnLst>
                              <p:par>
                                <p:cTn id="21" presetID="22" presetClass="entr" presetSubtype="4"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wipe(down)">
                                      <p:cBhvr>
                                        <p:cTn id="23"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4721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090145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434598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5/18/2018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5/18/2018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5/18/2018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5/18/2018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0" r:id="rId15"/>
    <p:sldLayoutId id="2147483681" r:id="rId16"/>
    <p:sldLayoutId id="2147483684" r:id="rId17"/>
    <p:sldLayoutId id="2147483685" r:id="rId18"/>
    <p:sldLayoutId id="2147483686"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5.jp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3.jpg"/><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5.jpg"/><Relationship Id="rId4" Type="http://schemas.openxmlformats.org/officeDocument/2006/relationships/image" Target="../media/image14.jpg"/></Relationships>
</file>

<file path=ppt/slides/_rels/slide25.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3.jpg"/><Relationship Id="rId5" Type="http://schemas.openxmlformats.org/officeDocument/2006/relationships/image" Target="../media/image18.jpg"/><Relationship Id="rId4" Type="http://schemas.openxmlformats.org/officeDocument/2006/relationships/image" Target="../media/image17.jpg"/></Relationships>
</file>

<file path=ppt/slides/_rels/slide26.xml.rels><?xml version="1.0" encoding="UTF-8" standalone="yes"?>
<Relationships xmlns="http://schemas.openxmlformats.org/package/2006/relationships"><Relationship Id="rId8" Type="http://schemas.openxmlformats.org/officeDocument/2006/relationships/image" Target="../media/image25.jpg"/><Relationship Id="rId3" Type="http://schemas.openxmlformats.org/officeDocument/2006/relationships/image" Target="../media/image20.jpg"/><Relationship Id="rId7"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2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6.jpg"/><Relationship Id="rId4" Type="http://schemas.openxmlformats.org/officeDocument/2006/relationships/image" Target="../media/image18.jpg"/></Relationships>
</file>

<file path=ppt/slides/_rels/slide2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jpg"/><Relationship Id="rId5" Type="http://schemas.openxmlformats.org/officeDocument/2006/relationships/image" Target="../media/image23.jpg"/><Relationship Id="rId4" Type="http://schemas.openxmlformats.org/officeDocument/2006/relationships/image" Target="../media/image21.jpg"/></Relationships>
</file>

<file path=ppt/slides/_rels/slide2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2.jpg"/><Relationship Id="rId4" Type="http://schemas.openxmlformats.org/officeDocument/2006/relationships/image" Target="../media/image31.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4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6085057" y="647838"/>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4C4F54">
                <a:alpha val="60000"/>
              </a:srgbClr>
            </a:solidFill>
            <a:ln w="6350">
              <a:solidFill>
                <a:schemeClr val="bg1">
                  <a:alpha val="2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6" y="3170171"/>
              <a:ext cx="3942806" cy="640080"/>
              <a:chOff x="6992749" y="5722635"/>
              <a:chExt cx="3942806"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56595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3975" y="5722635"/>
                <a:ext cx="3930727" cy="640080"/>
                <a:chOff x="5588361" y="5743530"/>
                <a:chExt cx="3930727"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8361" y="5888414"/>
                  <a:ext cx="3930727" cy="315676"/>
                  <a:chOff x="5753514" y="5578313"/>
                  <a:chExt cx="4492260"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rgbClr val="4C4F54">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18, 2019</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00870" y="3148881"/>
            <a:ext cx="1835653" cy="1618997"/>
            <a:chOff x="5483040" y="2442082"/>
            <a:chExt cx="1835653" cy="1618997"/>
          </a:xfrm>
          <a:solidFill>
            <a:srgbClr val="EF9D27"/>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189A80"/>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007C6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34738D"/>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34738D"/>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189A80"/>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EF9D27"/>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2E3A48E8-8117-49F8-944A-FC51D1D9B15A}"/>
              </a:ext>
            </a:extLst>
          </p:cNvPr>
          <p:cNvSpPr/>
          <p:nvPr/>
        </p:nvSpPr>
        <p:spPr>
          <a:xfrm>
            <a:off x="7741502" y="2379518"/>
            <a:ext cx="1547970" cy="1939075"/>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9" name="Freeform: Shape 18">
            <a:extLst>
              <a:ext uri="{FF2B5EF4-FFF2-40B4-BE49-F238E27FC236}">
                <a16:creationId xmlns:a16="http://schemas.microsoft.com/office/drawing/2014/main" id="{60AF2B6E-C6CA-4E09-88C0-3B982DAA61AB}"/>
              </a:ext>
            </a:extLst>
          </p:cNvPr>
          <p:cNvSpPr/>
          <p:nvPr/>
        </p:nvSpPr>
        <p:spPr>
          <a:xfrm rot="20279983">
            <a:off x="1421919" y="5429657"/>
            <a:ext cx="7384792" cy="1383115"/>
          </a:xfrm>
          <a:custGeom>
            <a:avLst/>
            <a:gdLst>
              <a:gd name="connsiteX0" fmla="*/ 6795816 w 7384792"/>
              <a:gd name="connsiteY0" fmla="*/ 0 h 1383115"/>
              <a:gd name="connsiteX1" fmla="*/ 7384792 w 7384792"/>
              <a:gd name="connsiteY1" fmla="*/ 237966 h 1383115"/>
              <a:gd name="connsiteX2" fmla="*/ 3423278 w 7384792"/>
              <a:gd name="connsiteY2" fmla="*/ 1383115 h 1383115"/>
              <a:gd name="connsiteX3" fmla="*/ 0 w 7384792"/>
              <a:gd name="connsiteY3" fmla="*/ 1 h 1383115"/>
            </a:gdLst>
            <a:ahLst/>
            <a:cxnLst>
              <a:cxn ang="0">
                <a:pos x="connsiteX0" y="connsiteY0"/>
              </a:cxn>
              <a:cxn ang="0">
                <a:pos x="connsiteX1" y="connsiteY1"/>
              </a:cxn>
              <a:cxn ang="0">
                <a:pos x="connsiteX2" y="connsiteY2"/>
              </a:cxn>
              <a:cxn ang="0">
                <a:pos x="connsiteX3" y="connsiteY3"/>
              </a:cxn>
            </a:cxnLst>
            <a:rect l="l" t="t" r="r" b="b"/>
            <a:pathLst>
              <a:path w="7384792" h="1383115">
                <a:moveTo>
                  <a:pt x="6795816" y="0"/>
                </a:moveTo>
                <a:lnTo>
                  <a:pt x="7384792" y="237966"/>
                </a:lnTo>
                <a:lnTo>
                  <a:pt x="3423278" y="1383115"/>
                </a:lnTo>
                <a:lnTo>
                  <a:pt x="0" y="1"/>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3" name="Oval 22">
            <a:extLst>
              <a:ext uri="{FF2B5EF4-FFF2-40B4-BE49-F238E27FC236}">
                <a16:creationId xmlns:a16="http://schemas.microsoft.com/office/drawing/2014/main" id="{C8A557EC-6914-45B7-8F36-204DE83F7231}"/>
              </a:ext>
            </a:extLst>
          </p:cNvPr>
          <p:cNvSpPr>
            <a:spLocks noChangeAspect="1"/>
          </p:cNvSpPr>
          <p:nvPr/>
        </p:nvSpPr>
        <p:spPr>
          <a:xfrm>
            <a:off x="7344986" y="3793376"/>
            <a:ext cx="731520" cy="731520"/>
          </a:xfrm>
          <a:prstGeom prst="ellipse">
            <a:avLst/>
          </a:prstGeom>
          <a:solidFill>
            <a:srgbClr val="D34132"/>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4" name="Oval 23">
            <a:extLst>
              <a:ext uri="{FF2B5EF4-FFF2-40B4-BE49-F238E27FC236}">
                <a16:creationId xmlns:a16="http://schemas.microsoft.com/office/drawing/2014/main" id="{B32EA865-3142-418D-9BF4-470B2EB525EA}"/>
              </a:ext>
            </a:extLst>
          </p:cNvPr>
          <p:cNvSpPr>
            <a:spLocks noChangeAspect="1"/>
          </p:cNvSpPr>
          <p:nvPr/>
        </p:nvSpPr>
        <p:spPr>
          <a:xfrm>
            <a:off x="6366162" y="4095409"/>
            <a:ext cx="914400" cy="914400"/>
          </a:xfrm>
          <a:prstGeom prst="ellipse">
            <a:avLst/>
          </a:prstGeom>
          <a:solidFill>
            <a:srgbClr val="EF9D27"/>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2" name="Oval 21">
            <a:extLst>
              <a:ext uri="{FF2B5EF4-FFF2-40B4-BE49-F238E27FC236}">
                <a16:creationId xmlns:a16="http://schemas.microsoft.com/office/drawing/2014/main" id="{A8234E94-B6AF-47E7-89FA-5397BA82552E}"/>
              </a:ext>
            </a:extLst>
          </p:cNvPr>
          <p:cNvSpPr>
            <a:spLocks noChangeAspect="1"/>
          </p:cNvSpPr>
          <p:nvPr/>
        </p:nvSpPr>
        <p:spPr>
          <a:xfrm>
            <a:off x="5204458" y="4524896"/>
            <a:ext cx="1097280" cy="1097280"/>
          </a:xfrm>
          <a:prstGeom prst="ellipse">
            <a:avLst/>
          </a:prstGeom>
          <a:solidFill>
            <a:srgbClr val="189A80"/>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1" name="Oval 20">
            <a:extLst>
              <a:ext uri="{FF2B5EF4-FFF2-40B4-BE49-F238E27FC236}">
                <a16:creationId xmlns:a16="http://schemas.microsoft.com/office/drawing/2014/main" id="{05194A51-97F1-4BF5-9835-F80DB3C75ECD}"/>
              </a:ext>
            </a:extLst>
          </p:cNvPr>
          <p:cNvSpPr>
            <a:spLocks noChangeAspect="1"/>
          </p:cNvSpPr>
          <p:nvPr/>
        </p:nvSpPr>
        <p:spPr>
          <a:xfrm>
            <a:off x="3768434" y="4936376"/>
            <a:ext cx="1371600" cy="1371600"/>
          </a:xfrm>
          <a:prstGeom prst="ellipse">
            <a:avLst/>
          </a:prstGeom>
          <a:solidFill>
            <a:srgbClr val="34738D"/>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nvGrpSpPr>
          <p:cNvPr id="25" name="Группа 298">
            <a:extLst>
              <a:ext uri="{FF2B5EF4-FFF2-40B4-BE49-F238E27FC236}">
                <a16:creationId xmlns:a16="http://schemas.microsoft.com/office/drawing/2014/main" id="{35DEFFB7-98BE-4BB7-9761-8FE07F10A451}"/>
              </a:ext>
            </a:extLst>
          </p:cNvPr>
          <p:cNvGrpSpPr>
            <a:grpSpLocks noChangeAspect="1"/>
          </p:cNvGrpSpPr>
          <p:nvPr/>
        </p:nvGrpSpPr>
        <p:grpSpPr>
          <a:xfrm>
            <a:off x="5547358" y="4868916"/>
            <a:ext cx="411480" cy="409240"/>
            <a:chOff x="5848350" y="3192463"/>
            <a:chExt cx="2041525" cy="2030413"/>
          </a:xfrm>
          <a:solidFill>
            <a:schemeClr val="bg1"/>
          </a:solidFill>
          <a:effectLst/>
        </p:grpSpPr>
        <p:sp>
          <p:nvSpPr>
            <p:cNvPr id="26" name="Freeform 266">
              <a:extLst>
                <a:ext uri="{FF2B5EF4-FFF2-40B4-BE49-F238E27FC236}">
                  <a16:creationId xmlns:a16="http://schemas.microsoft.com/office/drawing/2014/main" id="{B62BF68A-E60D-49D8-954B-1AFB7DE0051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27" name="Freeform 267">
              <a:extLst>
                <a:ext uri="{FF2B5EF4-FFF2-40B4-BE49-F238E27FC236}">
                  <a16:creationId xmlns:a16="http://schemas.microsoft.com/office/drawing/2014/main" id="{6E8C75D6-E0CF-4906-A4B0-ACDAE78634F7}"/>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28" name="Группа 314">
            <a:extLst>
              <a:ext uri="{FF2B5EF4-FFF2-40B4-BE49-F238E27FC236}">
                <a16:creationId xmlns:a16="http://schemas.microsoft.com/office/drawing/2014/main" id="{9CA4DE81-16F5-4445-97C2-D4DBBE8A8863}"/>
              </a:ext>
            </a:extLst>
          </p:cNvPr>
          <p:cNvGrpSpPr>
            <a:grpSpLocks noChangeAspect="1"/>
          </p:cNvGrpSpPr>
          <p:nvPr/>
        </p:nvGrpSpPr>
        <p:grpSpPr>
          <a:xfrm>
            <a:off x="6632872" y="4369729"/>
            <a:ext cx="374125" cy="365760"/>
            <a:chOff x="5829300" y="3186113"/>
            <a:chExt cx="2555875" cy="2498725"/>
          </a:xfrm>
          <a:solidFill>
            <a:schemeClr val="bg1"/>
          </a:solidFill>
          <a:effectLst/>
        </p:grpSpPr>
        <p:sp>
          <p:nvSpPr>
            <p:cNvPr id="29" name="Freeform 279">
              <a:extLst>
                <a:ext uri="{FF2B5EF4-FFF2-40B4-BE49-F238E27FC236}">
                  <a16:creationId xmlns:a16="http://schemas.microsoft.com/office/drawing/2014/main" id="{ED0482B8-C264-4144-A4B4-6A1544060D5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0" name="Freeform 280">
              <a:extLst>
                <a:ext uri="{FF2B5EF4-FFF2-40B4-BE49-F238E27FC236}">
                  <a16:creationId xmlns:a16="http://schemas.microsoft.com/office/drawing/2014/main" id="{909C71BE-E71C-445A-8783-9FA6716F0A7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1" name="Freeform 281">
              <a:extLst>
                <a:ext uri="{FF2B5EF4-FFF2-40B4-BE49-F238E27FC236}">
                  <a16:creationId xmlns:a16="http://schemas.microsoft.com/office/drawing/2014/main" id="{FBE54548-E521-46BD-BD01-8756AB8E8B6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sp>
        <p:nvSpPr>
          <p:cNvPr id="32" name="Freeform 286">
            <a:extLst>
              <a:ext uri="{FF2B5EF4-FFF2-40B4-BE49-F238E27FC236}">
                <a16:creationId xmlns:a16="http://schemas.microsoft.com/office/drawing/2014/main" id="{67065B89-6D93-4A48-AD16-E54A5BC25F75}"/>
              </a:ext>
            </a:extLst>
          </p:cNvPr>
          <p:cNvSpPr>
            <a:spLocks noChangeAspect="1" noEditPoints="1"/>
          </p:cNvSpPr>
          <p:nvPr/>
        </p:nvSpPr>
        <p:spPr bwMode="auto">
          <a:xfrm>
            <a:off x="7550726" y="3993765"/>
            <a:ext cx="320040" cy="324057"/>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nvGrpSpPr>
          <p:cNvPr id="33" name="Группа 365">
            <a:extLst>
              <a:ext uri="{FF2B5EF4-FFF2-40B4-BE49-F238E27FC236}">
                <a16:creationId xmlns:a16="http://schemas.microsoft.com/office/drawing/2014/main" id="{AF25455A-FFBE-42B8-9498-A2CF55281554}"/>
              </a:ext>
            </a:extLst>
          </p:cNvPr>
          <p:cNvGrpSpPr>
            <a:grpSpLocks noChangeAspect="1"/>
          </p:cNvGrpSpPr>
          <p:nvPr/>
        </p:nvGrpSpPr>
        <p:grpSpPr>
          <a:xfrm>
            <a:off x="4164349" y="5383185"/>
            <a:ext cx="547541" cy="457200"/>
            <a:chOff x="5824538" y="3263900"/>
            <a:chExt cx="3636963" cy="3036887"/>
          </a:xfrm>
          <a:solidFill>
            <a:schemeClr val="bg1"/>
          </a:solidFill>
          <a:effectLst/>
        </p:grpSpPr>
        <p:sp>
          <p:nvSpPr>
            <p:cNvPr id="34" name="Freeform 326">
              <a:extLst>
                <a:ext uri="{FF2B5EF4-FFF2-40B4-BE49-F238E27FC236}">
                  <a16:creationId xmlns:a16="http://schemas.microsoft.com/office/drawing/2014/main" id="{7E532FCF-9319-4694-A270-C27760B0E1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5" name="Freeform 327">
              <a:extLst>
                <a:ext uri="{FF2B5EF4-FFF2-40B4-BE49-F238E27FC236}">
                  <a16:creationId xmlns:a16="http://schemas.microsoft.com/office/drawing/2014/main" id="{C7354C56-066A-46A5-A9D7-24EFAADF61C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36" name="Group 35">
            <a:extLst>
              <a:ext uri="{FF2B5EF4-FFF2-40B4-BE49-F238E27FC236}">
                <a16:creationId xmlns:a16="http://schemas.microsoft.com/office/drawing/2014/main" id="{F235924B-7D25-400F-9A5A-C2B48618F03B}"/>
              </a:ext>
            </a:extLst>
          </p:cNvPr>
          <p:cNvGrpSpPr/>
          <p:nvPr/>
        </p:nvGrpSpPr>
        <p:grpSpPr>
          <a:xfrm rot="10800000">
            <a:off x="676006" y="4442927"/>
            <a:ext cx="3441191" cy="51094"/>
            <a:chOff x="7445377" y="1972933"/>
            <a:chExt cx="3753687" cy="55734"/>
          </a:xfrm>
          <a:solidFill>
            <a:srgbClr val="A5A5A5"/>
          </a:solidFill>
        </p:grpSpPr>
        <p:cxnSp>
          <p:nvCxnSpPr>
            <p:cNvPr id="37" name="Straight Connector 36">
              <a:extLst>
                <a:ext uri="{FF2B5EF4-FFF2-40B4-BE49-F238E27FC236}">
                  <a16:creationId xmlns:a16="http://schemas.microsoft.com/office/drawing/2014/main" id="{9F0BF13D-B4AF-4720-802E-83C898176F0A}"/>
                </a:ext>
              </a:extLst>
            </p:cNvPr>
            <p:cNvCxnSpPr>
              <a:cxnSpLocks/>
            </p:cNvCxnSpPr>
            <p:nvPr/>
          </p:nvCxnSpPr>
          <p:spPr>
            <a:xfrm rot="10800000" flipH="1">
              <a:off x="7445377" y="1996044"/>
              <a:ext cx="3347908" cy="0"/>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38" name="Freeform 59">
              <a:extLst>
                <a:ext uri="{FF2B5EF4-FFF2-40B4-BE49-F238E27FC236}">
                  <a16:creationId xmlns:a16="http://schemas.microsoft.com/office/drawing/2014/main" id="{62DBC54E-6842-4B6F-8382-5F22068C0BCF}"/>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cxnSp>
        <p:nvCxnSpPr>
          <p:cNvPr id="39" name="Straight Connector 38">
            <a:extLst>
              <a:ext uri="{FF2B5EF4-FFF2-40B4-BE49-F238E27FC236}">
                <a16:creationId xmlns:a16="http://schemas.microsoft.com/office/drawing/2014/main" id="{D10524FB-90C2-4F70-BE9B-5B7283B0490A}"/>
              </a:ext>
            </a:extLst>
          </p:cNvPr>
          <p:cNvCxnSpPr>
            <a:cxnSpLocks/>
          </p:cNvCxnSpPr>
          <p:nvPr/>
        </p:nvCxnSpPr>
        <p:spPr>
          <a:xfrm flipH="1" flipV="1">
            <a:off x="4147056" y="4478667"/>
            <a:ext cx="145091" cy="494679"/>
          </a:xfrm>
          <a:prstGeom prst="line">
            <a:avLst/>
          </a:prstGeom>
          <a:solidFill>
            <a:srgbClr val="A5A5A5"/>
          </a:solid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699F57C0-448A-4754-980A-19319C671E81}"/>
              </a:ext>
            </a:extLst>
          </p:cNvPr>
          <p:cNvCxnSpPr>
            <a:cxnSpLocks/>
          </p:cNvCxnSpPr>
          <p:nvPr/>
        </p:nvCxnSpPr>
        <p:spPr>
          <a:xfrm flipH="1" flipV="1">
            <a:off x="4957955" y="3075175"/>
            <a:ext cx="754429" cy="1449026"/>
          </a:xfrm>
          <a:prstGeom prst="line">
            <a:avLst/>
          </a:prstGeom>
          <a:solidFill>
            <a:srgbClr val="A5A5A5"/>
          </a:solid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4E4EDD87-D403-4B2F-BA2C-C4D6310ED7DB}"/>
              </a:ext>
            </a:extLst>
          </p:cNvPr>
          <p:cNvCxnSpPr>
            <a:cxnSpLocks/>
          </p:cNvCxnSpPr>
          <p:nvPr/>
        </p:nvCxnSpPr>
        <p:spPr>
          <a:xfrm flipH="1" flipV="1">
            <a:off x="6766215" y="1926966"/>
            <a:ext cx="33467" cy="2203031"/>
          </a:xfrm>
          <a:prstGeom prst="line">
            <a:avLst/>
          </a:prstGeom>
          <a:solidFill>
            <a:srgbClr val="A5A5A5"/>
          </a:solid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0EA450D2-6D46-4DD9-9DEB-E8273EC5A555}"/>
              </a:ext>
            </a:extLst>
          </p:cNvPr>
          <p:cNvGrpSpPr/>
          <p:nvPr/>
        </p:nvGrpSpPr>
        <p:grpSpPr>
          <a:xfrm rot="10800000">
            <a:off x="1727633" y="3056543"/>
            <a:ext cx="3199391" cy="51094"/>
            <a:chOff x="7709135" y="1972933"/>
            <a:chExt cx="3489929" cy="55734"/>
          </a:xfrm>
          <a:solidFill>
            <a:srgbClr val="A5A5A5"/>
          </a:solidFill>
        </p:grpSpPr>
        <p:cxnSp>
          <p:nvCxnSpPr>
            <p:cNvPr id="47" name="Straight Connector 46">
              <a:extLst>
                <a:ext uri="{FF2B5EF4-FFF2-40B4-BE49-F238E27FC236}">
                  <a16:creationId xmlns:a16="http://schemas.microsoft.com/office/drawing/2014/main" id="{AD7CA586-8523-4D94-B483-09D20EC4AF68}"/>
                </a:ext>
              </a:extLst>
            </p:cNvPr>
            <p:cNvCxnSpPr>
              <a:cxnSpLocks/>
            </p:cNvCxnSpPr>
            <p:nvPr/>
          </p:nvCxnSpPr>
          <p:spPr>
            <a:xfrm rot="10800000" flipH="1">
              <a:off x="7709135" y="2008009"/>
              <a:ext cx="3124169" cy="20658"/>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Freeform 59">
              <a:extLst>
                <a:ext uri="{FF2B5EF4-FFF2-40B4-BE49-F238E27FC236}">
                  <a16:creationId xmlns:a16="http://schemas.microsoft.com/office/drawing/2014/main" id="{6973DB55-7F70-404D-BCB0-F8425C9A71E2}"/>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grpSp>
        <p:nvGrpSpPr>
          <p:cNvPr id="49" name="Group 48">
            <a:extLst>
              <a:ext uri="{FF2B5EF4-FFF2-40B4-BE49-F238E27FC236}">
                <a16:creationId xmlns:a16="http://schemas.microsoft.com/office/drawing/2014/main" id="{E53E8B8A-7917-4F00-810E-9A2027383381}"/>
              </a:ext>
            </a:extLst>
          </p:cNvPr>
          <p:cNvGrpSpPr/>
          <p:nvPr/>
        </p:nvGrpSpPr>
        <p:grpSpPr>
          <a:xfrm rot="10800000">
            <a:off x="3547036" y="1853149"/>
            <a:ext cx="3215130" cy="51094"/>
            <a:chOff x="7691967" y="1972933"/>
            <a:chExt cx="3507097" cy="55734"/>
          </a:xfrm>
          <a:solidFill>
            <a:srgbClr val="A5A5A5"/>
          </a:solidFill>
        </p:grpSpPr>
        <p:cxnSp>
          <p:nvCxnSpPr>
            <p:cNvPr id="50" name="Straight Connector 49">
              <a:extLst>
                <a:ext uri="{FF2B5EF4-FFF2-40B4-BE49-F238E27FC236}">
                  <a16:creationId xmlns:a16="http://schemas.microsoft.com/office/drawing/2014/main" id="{B4D61B9F-0A1A-4A2E-BA67-35EC8BD7BB1A}"/>
                </a:ext>
              </a:extLst>
            </p:cNvPr>
            <p:cNvCxnSpPr>
              <a:cxnSpLocks/>
            </p:cNvCxnSpPr>
            <p:nvPr/>
          </p:nvCxnSpPr>
          <p:spPr>
            <a:xfrm rot="10800000" flipH="1">
              <a:off x="7691967" y="1996044"/>
              <a:ext cx="3101318" cy="4756"/>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51" name="Freeform 59">
              <a:extLst>
                <a:ext uri="{FF2B5EF4-FFF2-40B4-BE49-F238E27FC236}">
                  <a16:creationId xmlns:a16="http://schemas.microsoft.com/office/drawing/2014/main" id="{A96982CB-6D52-4C4F-96CB-9ACD668A5378}"/>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cxnSp>
        <p:nvCxnSpPr>
          <p:cNvPr id="55" name="Straight Connector 54">
            <a:extLst>
              <a:ext uri="{FF2B5EF4-FFF2-40B4-BE49-F238E27FC236}">
                <a16:creationId xmlns:a16="http://schemas.microsoft.com/office/drawing/2014/main" id="{4BD0C2B4-7705-4BBD-983F-C753B9C04949}"/>
              </a:ext>
            </a:extLst>
          </p:cNvPr>
          <p:cNvCxnSpPr>
            <a:cxnSpLocks/>
          </p:cNvCxnSpPr>
          <p:nvPr/>
        </p:nvCxnSpPr>
        <p:spPr>
          <a:xfrm flipH="1" flipV="1">
            <a:off x="7826462" y="4452376"/>
            <a:ext cx="314468" cy="825780"/>
          </a:xfrm>
          <a:prstGeom prst="line">
            <a:avLst/>
          </a:prstGeom>
          <a:solidFill>
            <a:srgbClr val="A5A5A5"/>
          </a:solidFill>
          <a:ln>
            <a:solidFill>
              <a:srgbClr val="3B3838"/>
            </a:solidFill>
            <a:prstDash val="dash"/>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CC6BE546-CCFD-4A89-8545-F0EB3067FB83}"/>
              </a:ext>
            </a:extLst>
          </p:cNvPr>
          <p:cNvGrpSpPr/>
          <p:nvPr/>
        </p:nvGrpSpPr>
        <p:grpSpPr>
          <a:xfrm>
            <a:off x="8140929" y="5285910"/>
            <a:ext cx="3400276" cy="51094"/>
            <a:chOff x="8205373" y="1981391"/>
            <a:chExt cx="3709056" cy="55734"/>
          </a:xfrm>
          <a:solidFill>
            <a:srgbClr val="A5A5A5"/>
          </a:solidFill>
        </p:grpSpPr>
        <p:cxnSp>
          <p:nvCxnSpPr>
            <p:cNvPr id="58" name="Straight Connector 57">
              <a:extLst>
                <a:ext uri="{FF2B5EF4-FFF2-40B4-BE49-F238E27FC236}">
                  <a16:creationId xmlns:a16="http://schemas.microsoft.com/office/drawing/2014/main" id="{FDF4D1BB-3682-4F28-A8E5-202D3B79D850}"/>
                </a:ext>
              </a:extLst>
            </p:cNvPr>
            <p:cNvCxnSpPr>
              <a:cxnSpLocks/>
              <a:endCxn id="59" idx="9"/>
            </p:cNvCxnSpPr>
            <p:nvPr/>
          </p:nvCxnSpPr>
          <p:spPr>
            <a:xfrm>
              <a:off x="8205373" y="2006399"/>
              <a:ext cx="3343296" cy="2859"/>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59" name="Freeform 59">
              <a:extLst>
                <a:ext uri="{FF2B5EF4-FFF2-40B4-BE49-F238E27FC236}">
                  <a16:creationId xmlns:a16="http://schemas.microsoft.com/office/drawing/2014/main" id="{BEED1192-FFE3-4F64-9157-503ED5B3CAD4}"/>
                </a:ext>
              </a:extLst>
            </p:cNvPr>
            <p:cNvSpPr>
              <a:spLocks noChangeAspect="1"/>
            </p:cNvSpPr>
            <p:nvPr/>
          </p:nvSpPr>
          <p:spPr>
            <a:xfrm>
              <a:off x="11548669" y="1981391"/>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sp>
        <p:nvSpPr>
          <p:cNvPr id="64" name="Text Box 10">
            <a:extLst>
              <a:ext uri="{FF2B5EF4-FFF2-40B4-BE49-F238E27FC236}">
                <a16:creationId xmlns:a16="http://schemas.microsoft.com/office/drawing/2014/main" id="{9C4A1742-E8B8-4975-91ED-6667D9D8ECB2}"/>
              </a:ext>
            </a:extLst>
          </p:cNvPr>
          <p:cNvSpPr txBox="1">
            <a:spLocks noChangeArrowheads="1"/>
          </p:cNvSpPr>
          <p:nvPr/>
        </p:nvSpPr>
        <p:spPr bwMode="auto">
          <a:xfrm>
            <a:off x="1048004" y="4119576"/>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52A2B23F-387E-45E7-A986-7578F6294203}"/>
              </a:ext>
            </a:extLst>
          </p:cNvPr>
          <p:cNvSpPr txBox="1">
            <a:spLocks noChangeArrowheads="1"/>
          </p:cNvSpPr>
          <p:nvPr/>
        </p:nvSpPr>
        <p:spPr bwMode="auto">
          <a:xfrm>
            <a:off x="1048004" y="4518616"/>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 Box 10">
            <a:extLst>
              <a:ext uri="{FF2B5EF4-FFF2-40B4-BE49-F238E27FC236}">
                <a16:creationId xmlns:a16="http://schemas.microsoft.com/office/drawing/2014/main" id="{29E9844D-886E-4DD8-B454-3B6B270400C6}"/>
              </a:ext>
            </a:extLst>
          </p:cNvPr>
          <p:cNvSpPr txBox="1">
            <a:spLocks noChangeArrowheads="1"/>
          </p:cNvSpPr>
          <p:nvPr/>
        </p:nvSpPr>
        <p:spPr bwMode="auto">
          <a:xfrm>
            <a:off x="2177217" y="271342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p:txBody>
      </p:sp>
      <p:sp>
        <p:nvSpPr>
          <p:cNvPr id="67" name="Text Box 10">
            <a:extLst>
              <a:ext uri="{FF2B5EF4-FFF2-40B4-BE49-F238E27FC236}">
                <a16:creationId xmlns:a16="http://schemas.microsoft.com/office/drawing/2014/main" id="{7E443222-671B-41DE-9A05-D793978BE3FA}"/>
              </a:ext>
            </a:extLst>
          </p:cNvPr>
          <p:cNvSpPr txBox="1">
            <a:spLocks noChangeArrowheads="1"/>
          </p:cNvSpPr>
          <p:nvPr/>
        </p:nvSpPr>
        <p:spPr bwMode="auto">
          <a:xfrm>
            <a:off x="2157005" y="3119347"/>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8" name="Text Box 10">
            <a:extLst>
              <a:ext uri="{FF2B5EF4-FFF2-40B4-BE49-F238E27FC236}">
                <a16:creationId xmlns:a16="http://schemas.microsoft.com/office/drawing/2014/main" id="{35F68C7C-387C-4520-8EF6-826062EC1E95}"/>
              </a:ext>
            </a:extLst>
          </p:cNvPr>
          <p:cNvSpPr txBox="1">
            <a:spLocks noChangeArrowheads="1"/>
          </p:cNvSpPr>
          <p:nvPr/>
        </p:nvSpPr>
        <p:spPr bwMode="auto">
          <a:xfrm>
            <a:off x="4022773" y="15549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p:txBody>
      </p:sp>
      <p:sp>
        <p:nvSpPr>
          <p:cNvPr id="69" name="Text Box 10">
            <a:extLst>
              <a:ext uri="{FF2B5EF4-FFF2-40B4-BE49-F238E27FC236}">
                <a16:creationId xmlns:a16="http://schemas.microsoft.com/office/drawing/2014/main" id="{25145443-B326-4F3A-8E49-1021E6D5CCE8}"/>
              </a:ext>
            </a:extLst>
          </p:cNvPr>
          <p:cNvSpPr txBox="1">
            <a:spLocks noChangeArrowheads="1"/>
          </p:cNvSpPr>
          <p:nvPr/>
        </p:nvSpPr>
        <p:spPr bwMode="auto">
          <a:xfrm>
            <a:off x="4000601" y="1948128"/>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 Box 10">
            <a:extLst>
              <a:ext uri="{FF2B5EF4-FFF2-40B4-BE49-F238E27FC236}">
                <a16:creationId xmlns:a16="http://schemas.microsoft.com/office/drawing/2014/main" id="{74434E05-F1E3-414D-A226-90D033D5C5C7}"/>
              </a:ext>
            </a:extLst>
          </p:cNvPr>
          <p:cNvSpPr txBox="1">
            <a:spLocks noChangeArrowheads="1"/>
          </p:cNvSpPr>
          <p:nvPr/>
        </p:nvSpPr>
        <p:spPr bwMode="auto">
          <a:xfrm>
            <a:off x="9248427" y="4958795"/>
            <a:ext cx="1828800" cy="307777"/>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D34132"/>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2EDA4592-5A6A-4DE6-96EE-B650D41BC752}"/>
              </a:ext>
            </a:extLst>
          </p:cNvPr>
          <p:cNvSpPr txBox="1">
            <a:spLocks noChangeArrowheads="1"/>
          </p:cNvSpPr>
          <p:nvPr/>
        </p:nvSpPr>
        <p:spPr bwMode="auto">
          <a:xfrm>
            <a:off x="8323181" y="5380011"/>
            <a:ext cx="2790559" cy="800219"/>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 Box 10">
            <a:extLst>
              <a:ext uri="{FF2B5EF4-FFF2-40B4-BE49-F238E27FC236}">
                <a16:creationId xmlns:a16="http://schemas.microsoft.com/office/drawing/2014/main" id="{9593AF2A-9FC9-454A-A091-220CE535F7FE}"/>
              </a:ext>
            </a:extLst>
          </p:cNvPr>
          <p:cNvSpPr txBox="1">
            <a:spLocks noChangeArrowheads="1"/>
          </p:cNvSpPr>
          <p:nvPr/>
        </p:nvSpPr>
        <p:spPr bwMode="auto">
          <a:xfrm>
            <a:off x="8691614" y="1588412"/>
            <a:ext cx="1828800" cy="677108"/>
          </a:xfrm>
          <a:prstGeom prst="rect">
            <a:avLst/>
          </a:prstGeom>
          <a:noFill/>
          <a:ln w="9525">
            <a:noFill/>
            <a:miter lim="800000"/>
            <a:headEnd/>
            <a:tailEnd/>
          </a:ln>
        </p:spPr>
        <p:txBody>
          <a:bodyPr wrap="square" lIns="60960" tIns="30480" rIns="60960" bIns="30480">
            <a:spAutoFit/>
          </a:bodyPr>
          <a:lstStyle/>
          <a:p>
            <a:r>
              <a:rPr lang="en-US" sz="2000" b="1" dirty="0">
                <a:solidFill>
                  <a:schemeClr val="bg2">
                    <a:lumMod val="10000"/>
                  </a:schemeClr>
                </a:solidFill>
                <a:latin typeface="Candara" panose="020E0502030303020204" pitchFamily="34" charset="0"/>
              </a:rPr>
              <a:t>LOREM IPSUM DOLOR</a:t>
            </a:r>
          </a:p>
        </p:txBody>
      </p:sp>
    </p:spTree>
    <p:extLst>
      <p:ext uri="{BB962C8B-B14F-4D97-AF65-F5344CB8AC3E}">
        <p14:creationId xmlns:p14="http://schemas.microsoft.com/office/powerpoint/2010/main" val="532655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down)">
                                      <p:cBhvr>
                                        <p:cTn id="11" dur="500"/>
                                        <p:tgtEl>
                                          <p:spTgt spid="1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fltVal val="0"/>
                                          </p:val>
                                        </p:tav>
                                        <p:tav tm="100000">
                                          <p:val>
                                            <p:strVal val="#ppt_w"/>
                                          </p:val>
                                        </p:tav>
                                      </p:tavLst>
                                    </p:anim>
                                    <p:anim calcmode="lin" valueType="num">
                                      <p:cBhvr>
                                        <p:cTn id="26" dur="500" fill="hold"/>
                                        <p:tgtEl>
                                          <p:spTgt spid="21"/>
                                        </p:tgtEl>
                                        <p:attrNameLst>
                                          <p:attrName>ppt_h</p:attrName>
                                        </p:attrNameLst>
                                      </p:cBhvr>
                                      <p:tavLst>
                                        <p:tav tm="0">
                                          <p:val>
                                            <p:fltVal val="0"/>
                                          </p:val>
                                        </p:tav>
                                        <p:tav tm="100000">
                                          <p:val>
                                            <p:strVal val="#ppt_h"/>
                                          </p:val>
                                        </p:tav>
                                      </p:tavLst>
                                    </p:anim>
                                    <p:animEffect transition="in" filter="fade">
                                      <p:cBhvr>
                                        <p:cTn id="27" dur="500"/>
                                        <p:tgtEl>
                                          <p:spTgt spid="21"/>
                                        </p:tgtEl>
                                      </p:cBhvr>
                                    </p:animEffect>
                                  </p:childTnLst>
                                </p:cTn>
                              </p:par>
                              <p:par>
                                <p:cTn id="28" presetID="53" presetClass="entr" presetSubtype="16" fill="hold" nodeType="with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22" presetClass="entr" presetSubtype="4" fill="hold"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wipe(down)">
                                      <p:cBhvr>
                                        <p:cTn id="36" dur="250"/>
                                        <p:tgtEl>
                                          <p:spTgt spid="39"/>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wipe(right)">
                                      <p:cBhvr>
                                        <p:cTn id="40" dur="500"/>
                                        <p:tgtEl>
                                          <p:spTgt spid="36"/>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64"/>
                                        </p:tgtEl>
                                        <p:attrNameLst>
                                          <p:attrName>style.visibility</p:attrName>
                                        </p:attrNameLst>
                                      </p:cBhvr>
                                      <p:to>
                                        <p:strVal val="visible"/>
                                      </p:to>
                                    </p:set>
                                    <p:animEffect transition="in" filter="fade">
                                      <p:cBhvr>
                                        <p:cTn id="44" dur="1000"/>
                                        <p:tgtEl>
                                          <p:spTgt spid="64"/>
                                        </p:tgtEl>
                                      </p:cBhvr>
                                    </p:animEffect>
                                    <p:anim calcmode="lin" valueType="num">
                                      <p:cBhvr>
                                        <p:cTn id="45" dur="1000" fill="hold"/>
                                        <p:tgtEl>
                                          <p:spTgt spid="64"/>
                                        </p:tgtEl>
                                        <p:attrNameLst>
                                          <p:attrName>ppt_x</p:attrName>
                                        </p:attrNameLst>
                                      </p:cBhvr>
                                      <p:tavLst>
                                        <p:tav tm="0">
                                          <p:val>
                                            <p:strVal val="#ppt_x"/>
                                          </p:val>
                                        </p:tav>
                                        <p:tav tm="100000">
                                          <p:val>
                                            <p:strVal val="#ppt_x"/>
                                          </p:val>
                                        </p:tav>
                                      </p:tavLst>
                                    </p:anim>
                                    <p:anim calcmode="lin" valueType="num">
                                      <p:cBhvr>
                                        <p:cTn id="46" dur="1000" fill="hold"/>
                                        <p:tgtEl>
                                          <p:spTgt spid="64"/>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22" presetClass="entr" presetSubtype="1" fill="hold" grpId="0" nodeType="afterEffect">
                                  <p:stCondLst>
                                    <p:cond delay="0"/>
                                  </p:stCondLst>
                                  <p:childTnLst>
                                    <p:set>
                                      <p:cBhvr>
                                        <p:cTn id="49" dur="1" fill="hold">
                                          <p:stCondLst>
                                            <p:cond delay="0"/>
                                          </p:stCondLst>
                                        </p:cTn>
                                        <p:tgtEl>
                                          <p:spTgt spid="65"/>
                                        </p:tgtEl>
                                        <p:attrNameLst>
                                          <p:attrName>style.visibility</p:attrName>
                                        </p:attrNameLst>
                                      </p:cBhvr>
                                      <p:to>
                                        <p:strVal val="visible"/>
                                      </p:to>
                                    </p:set>
                                    <p:animEffect transition="in" filter="wipe(up)">
                                      <p:cBhvr>
                                        <p:cTn id="50" dur="500"/>
                                        <p:tgtEl>
                                          <p:spTgt spid="65"/>
                                        </p:tgtEl>
                                      </p:cBhvr>
                                    </p:animEffect>
                                  </p:childTnLst>
                                </p:cTn>
                              </p:par>
                            </p:childTnLst>
                          </p:cTn>
                        </p:par>
                        <p:par>
                          <p:cTn id="51" fill="hold">
                            <p:stCondLst>
                              <p:cond delay="4750"/>
                            </p:stCondLst>
                            <p:childTnLst>
                              <p:par>
                                <p:cTn id="52" presetID="53" presetClass="entr" presetSubtype="16"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Effect transition="in" filter="fade">
                                      <p:cBhvr>
                                        <p:cTn id="56" dur="500"/>
                                        <p:tgtEl>
                                          <p:spTgt spid="22"/>
                                        </p:tgtEl>
                                      </p:cBhvr>
                                    </p:animEffect>
                                  </p:childTnLst>
                                </p:cTn>
                              </p:par>
                              <p:par>
                                <p:cTn id="57" presetID="53" presetClass="entr" presetSubtype="16" fill="hold" nodeType="with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p:cTn id="59" dur="500" fill="hold"/>
                                        <p:tgtEl>
                                          <p:spTgt spid="25"/>
                                        </p:tgtEl>
                                        <p:attrNameLst>
                                          <p:attrName>ppt_w</p:attrName>
                                        </p:attrNameLst>
                                      </p:cBhvr>
                                      <p:tavLst>
                                        <p:tav tm="0">
                                          <p:val>
                                            <p:fltVal val="0"/>
                                          </p:val>
                                        </p:tav>
                                        <p:tav tm="100000">
                                          <p:val>
                                            <p:strVal val="#ppt_w"/>
                                          </p:val>
                                        </p:tav>
                                      </p:tavLst>
                                    </p:anim>
                                    <p:anim calcmode="lin" valueType="num">
                                      <p:cBhvr>
                                        <p:cTn id="60" dur="500" fill="hold"/>
                                        <p:tgtEl>
                                          <p:spTgt spid="25"/>
                                        </p:tgtEl>
                                        <p:attrNameLst>
                                          <p:attrName>ppt_h</p:attrName>
                                        </p:attrNameLst>
                                      </p:cBhvr>
                                      <p:tavLst>
                                        <p:tav tm="0">
                                          <p:val>
                                            <p:fltVal val="0"/>
                                          </p:val>
                                        </p:tav>
                                        <p:tav tm="100000">
                                          <p:val>
                                            <p:strVal val="#ppt_h"/>
                                          </p:val>
                                        </p:tav>
                                      </p:tavLst>
                                    </p:anim>
                                    <p:animEffect transition="in" filter="fade">
                                      <p:cBhvr>
                                        <p:cTn id="61" dur="500"/>
                                        <p:tgtEl>
                                          <p:spTgt spid="25"/>
                                        </p:tgtEl>
                                      </p:cBhvr>
                                    </p:animEffect>
                                  </p:childTnLst>
                                </p:cTn>
                              </p:par>
                            </p:childTnLst>
                          </p:cTn>
                        </p:par>
                        <p:par>
                          <p:cTn id="62" fill="hold">
                            <p:stCondLst>
                              <p:cond delay="5250"/>
                            </p:stCondLst>
                            <p:childTnLst>
                              <p:par>
                                <p:cTn id="63" presetID="22" presetClass="entr" presetSubtype="4" fill="hold" nodeType="afterEffect">
                                  <p:stCondLst>
                                    <p:cond delay="0"/>
                                  </p:stCondLst>
                                  <p:childTnLst>
                                    <p:set>
                                      <p:cBhvr>
                                        <p:cTn id="64" dur="1" fill="hold">
                                          <p:stCondLst>
                                            <p:cond delay="0"/>
                                          </p:stCondLst>
                                        </p:cTn>
                                        <p:tgtEl>
                                          <p:spTgt spid="42"/>
                                        </p:tgtEl>
                                        <p:attrNameLst>
                                          <p:attrName>style.visibility</p:attrName>
                                        </p:attrNameLst>
                                      </p:cBhvr>
                                      <p:to>
                                        <p:strVal val="visible"/>
                                      </p:to>
                                    </p:set>
                                    <p:animEffect transition="in" filter="wipe(down)">
                                      <p:cBhvr>
                                        <p:cTn id="65" dur="500"/>
                                        <p:tgtEl>
                                          <p:spTgt spid="42"/>
                                        </p:tgtEl>
                                      </p:cBhvr>
                                    </p:animEffect>
                                  </p:childTnLst>
                                </p:cTn>
                              </p:par>
                            </p:childTnLst>
                          </p:cTn>
                        </p:par>
                        <p:par>
                          <p:cTn id="66" fill="hold">
                            <p:stCondLst>
                              <p:cond delay="5750"/>
                            </p:stCondLst>
                            <p:childTnLst>
                              <p:par>
                                <p:cTn id="67" presetID="22" presetClass="entr" presetSubtype="2" fill="hold" nodeType="afterEffect">
                                  <p:stCondLst>
                                    <p:cond delay="0"/>
                                  </p:stCondLst>
                                  <p:childTnLst>
                                    <p:set>
                                      <p:cBhvr>
                                        <p:cTn id="68" dur="1" fill="hold">
                                          <p:stCondLst>
                                            <p:cond delay="0"/>
                                          </p:stCondLst>
                                        </p:cTn>
                                        <p:tgtEl>
                                          <p:spTgt spid="46"/>
                                        </p:tgtEl>
                                        <p:attrNameLst>
                                          <p:attrName>style.visibility</p:attrName>
                                        </p:attrNameLst>
                                      </p:cBhvr>
                                      <p:to>
                                        <p:strVal val="visible"/>
                                      </p:to>
                                    </p:set>
                                    <p:animEffect transition="in" filter="wipe(right)">
                                      <p:cBhvr>
                                        <p:cTn id="69" dur="500"/>
                                        <p:tgtEl>
                                          <p:spTgt spid="46"/>
                                        </p:tgtEl>
                                      </p:cBhvr>
                                    </p:animEffect>
                                  </p:childTnLst>
                                </p:cTn>
                              </p:par>
                            </p:childTnLst>
                          </p:cTn>
                        </p:par>
                        <p:par>
                          <p:cTn id="70" fill="hold">
                            <p:stCondLst>
                              <p:cond delay="6250"/>
                            </p:stCondLst>
                            <p:childTnLst>
                              <p:par>
                                <p:cTn id="71" presetID="42" presetClass="entr" presetSubtype="0" fill="hold" grpId="0" nodeType="afterEffect">
                                  <p:stCondLst>
                                    <p:cond delay="0"/>
                                  </p:stCondLst>
                                  <p:childTnLst>
                                    <p:set>
                                      <p:cBhvr>
                                        <p:cTn id="72" dur="1" fill="hold">
                                          <p:stCondLst>
                                            <p:cond delay="0"/>
                                          </p:stCondLst>
                                        </p:cTn>
                                        <p:tgtEl>
                                          <p:spTgt spid="66"/>
                                        </p:tgtEl>
                                        <p:attrNameLst>
                                          <p:attrName>style.visibility</p:attrName>
                                        </p:attrNameLst>
                                      </p:cBhvr>
                                      <p:to>
                                        <p:strVal val="visible"/>
                                      </p:to>
                                    </p:set>
                                    <p:animEffect transition="in" filter="fade">
                                      <p:cBhvr>
                                        <p:cTn id="73" dur="1000"/>
                                        <p:tgtEl>
                                          <p:spTgt spid="66"/>
                                        </p:tgtEl>
                                      </p:cBhvr>
                                    </p:animEffect>
                                    <p:anim calcmode="lin" valueType="num">
                                      <p:cBhvr>
                                        <p:cTn id="74" dur="1000" fill="hold"/>
                                        <p:tgtEl>
                                          <p:spTgt spid="66"/>
                                        </p:tgtEl>
                                        <p:attrNameLst>
                                          <p:attrName>ppt_x</p:attrName>
                                        </p:attrNameLst>
                                      </p:cBhvr>
                                      <p:tavLst>
                                        <p:tav tm="0">
                                          <p:val>
                                            <p:strVal val="#ppt_x"/>
                                          </p:val>
                                        </p:tav>
                                        <p:tav tm="100000">
                                          <p:val>
                                            <p:strVal val="#ppt_x"/>
                                          </p:val>
                                        </p:tav>
                                      </p:tavLst>
                                    </p:anim>
                                    <p:anim calcmode="lin" valueType="num">
                                      <p:cBhvr>
                                        <p:cTn id="75" dur="1000" fill="hold"/>
                                        <p:tgtEl>
                                          <p:spTgt spid="66"/>
                                        </p:tgtEl>
                                        <p:attrNameLst>
                                          <p:attrName>ppt_y</p:attrName>
                                        </p:attrNameLst>
                                      </p:cBhvr>
                                      <p:tavLst>
                                        <p:tav tm="0">
                                          <p:val>
                                            <p:strVal val="#ppt_y+.1"/>
                                          </p:val>
                                        </p:tav>
                                        <p:tav tm="100000">
                                          <p:val>
                                            <p:strVal val="#ppt_y"/>
                                          </p:val>
                                        </p:tav>
                                      </p:tavLst>
                                    </p:anim>
                                  </p:childTnLst>
                                </p:cTn>
                              </p:par>
                            </p:childTnLst>
                          </p:cTn>
                        </p:par>
                        <p:par>
                          <p:cTn id="76" fill="hold">
                            <p:stCondLst>
                              <p:cond delay="7250"/>
                            </p:stCondLst>
                            <p:childTnLst>
                              <p:par>
                                <p:cTn id="77" presetID="22" presetClass="entr" presetSubtype="1" fill="hold" grpId="0" nodeType="afterEffect">
                                  <p:stCondLst>
                                    <p:cond delay="0"/>
                                  </p:stCondLst>
                                  <p:childTnLst>
                                    <p:set>
                                      <p:cBhvr>
                                        <p:cTn id="78" dur="1" fill="hold">
                                          <p:stCondLst>
                                            <p:cond delay="0"/>
                                          </p:stCondLst>
                                        </p:cTn>
                                        <p:tgtEl>
                                          <p:spTgt spid="67"/>
                                        </p:tgtEl>
                                        <p:attrNameLst>
                                          <p:attrName>style.visibility</p:attrName>
                                        </p:attrNameLst>
                                      </p:cBhvr>
                                      <p:to>
                                        <p:strVal val="visible"/>
                                      </p:to>
                                    </p:set>
                                    <p:animEffect transition="in" filter="wipe(up)">
                                      <p:cBhvr>
                                        <p:cTn id="79" dur="500"/>
                                        <p:tgtEl>
                                          <p:spTgt spid="67"/>
                                        </p:tgtEl>
                                      </p:cBhvr>
                                    </p:animEffect>
                                  </p:childTnLst>
                                </p:cTn>
                              </p:par>
                            </p:childTnLst>
                          </p:cTn>
                        </p:par>
                        <p:par>
                          <p:cTn id="80" fill="hold">
                            <p:stCondLst>
                              <p:cond delay="7750"/>
                            </p:stCondLst>
                            <p:childTnLst>
                              <p:par>
                                <p:cTn id="81" presetID="53" presetClass="entr" presetSubtype="16"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p:cTn id="83" dur="500" fill="hold"/>
                                        <p:tgtEl>
                                          <p:spTgt spid="24"/>
                                        </p:tgtEl>
                                        <p:attrNameLst>
                                          <p:attrName>ppt_w</p:attrName>
                                        </p:attrNameLst>
                                      </p:cBhvr>
                                      <p:tavLst>
                                        <p:tav tm="0">
                                          <p:val>
                                            <p:fltVal val="0"/>
                                          </p:val>
                                        </p:tav>
                                        <p:tav tm="100000">
                                          <p:val>
                                            <p:strVal val="#ppt_w"/>
                                          </p:val>
                                        </p:tav>
                                      </p:tavLst>
                                    </p:anim>
                                    <p:anim calcmode="lin" valueType="num">
                                      <p:cBhvr>
                                        <p:cTn id="84" dur="500" fill="hold"/>
                                        <p:tgtEl>
                                          <p:spTgt spid="24"/>
                                        </p:tgtEl>
                                        <p:attrNameLst>
                                          <p:attrName>ppt_h</p:attrName>
                                        </p:attrNameLst>
                                      </p:cBhvr>
                                      <p:tavLst>
                                        <p:tav tm="0">
                                          <p:val>
                                            <p:fltVal val="0"/>
                                          </p:val>
                                        </p:tav>
                                        <p:tav tm="100000">
                                          <p:val>
                                            <p:strVal val="#ppt_h"/>
                                          </p:val>
                                        </p:tav>
                                      </p:tavLst>
                                    </p:anim>
                                    <p:animEffect transition="in" filter="fade">
                                      <p:cBhvr>
                                        <p:cTn id="85" dur="500"/>
                                        <p:tgtEl>
                                          <p:spTgt spid="24"/>
                                        </p:tgtEl>
                                      </p:cBhvr>
                                    </p:animEffect>
                                  </p:childTnLst>
                                </p:cTn>
                              </p:par>
                              <p:par>
                                <p:cTn id="86" presetID="53" presetClass="entr" presetSubtype="16" fill="hold" nodeType="with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Effect transition="in" filter="fade">
                                      <p:cBhvr>
                                        <p:cTn id="90" dur="500"/>
                                        <p:tgtEl>
                                          <p:spTgt spid="28"/>
                                        </p:tgtEl>
                                      </p:cBhvr>
                                    </p:animEffect>
                                  </p:childTnLst>
                                </p:cTn>
                              </p:par>
                            </p:childTnLst>
                          </p:cTn>
                        </p:par>
                        <p:par>
                          <p:cTn id="91" fill="hold">
                            <p:stCondLst>
                              <p:cond delay="8250"/>
                            </p:stCondLst>
                            <p:childTnLst>
                              <p:par>
                                <p:cTn id="92" presetID="22" presetClass="entr" presetSubtype="4"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Effect transition="in" filter="wipe(down)">
                                      <p:cBhvr>
                                        <p:cTn id="94" dur="500"/>
                                        <p:tgtEl>
                                          <p:spTgt spid="44"/>
                                        </p:tgtEl>
                                      </p:cBhvr>
                                    </p:animEffect>
                                  </p:childTnLst>
                                </p:cTn>
                              </p:par>
                            </p:childTnLst>
                          </p:cTn>
                        </p:par>
                        <p:par>
                          <p:cTn id="95" fill="hold">
                            <p:stCondLst>
                              <p:cond delay="8750"/>
                            </p:stCondLst>
                            <p:childTnLst>
                              <p:par>
                                <p:cTn id="96" presetID="22" presetClass="entr" presetSubtype="2" fill="hold" nodeType="afterEffect">
                                  <p:stCondLst>
                                    <p:cond delay="0"/>
                                  </p:stCondLst>
                                  <p:childTnLst>
                                    <p:set>
                                      <p:cBhvr>
                                        <p:cTn id="97" dur="1" fill="hold">
                                          <p:stCondLst>
                                            <p:cond delay="0"/>
                                          </p:stCondLst>
                                        </p:cTn>
                                        <p:tgtEl>
                                          <p:spTgt spid="49"/>
                                        </p:tgtEl>
                                        <p:attrNameLst>
                                          <p:attrName>style.visibility</p:attrName>
                                        </p:attrNameLst>
                                      </p:cBhvr>
                                      <p:to>
                                        <p:strVal val="visible"/>
                                      </p:to>
                                    </p:set>
                                    <p:animEffect transition="in" filter="wipe(right)">
                                      <p:cBhvr>
                                        <p:cTn id="98" dur="500"/>
                                        <p:tgtEl>
                                          <p:spTgt spid="49"/>
                                        </p:tgtEl>
                                      </p:cBhvr>
                                    </p:animEffect>
                                  </p:childTnLst>
                                </p:cTn>
                              </p:par>
                            </p:childTnLst>
                          </p:cTn>
                        </p:par>
                        <p:par>
                          <p:cTn id="99" fill="hold">
                            <p:stCondLst>
                              <p:cond delay="9250"/>
                            </p:stCondLst>
                            <p:childTnLst>
                              <p:par>
                                <p:cTn id="100" presetID="42" presetClass="entr" presetSubtype="0"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fade">
                                      <p:cBhvr>
                                        <p:cTn id="102" dur="1000"/>
                                        <p:tgtEl>
                                          <p:spTgt spid="68"/>
                                        </p:tgtEl>
                                      </p:cBhvr>
                                    </p:animEffect>
                                    <p:anim calcmode="lin" valueType="num">
                                      <p:cBhvr>
                                        <p:cTn id="103" dur="1000" fill="hold"/>
                                        <p:tgtEl>
                                          <p:spTgt spid="68"/>
                                        </p:tgtEl>
                                        <p:attrNameLst>
                                          <p:attrName>ppt_x</p:attrName>
                                        </p:attrNameLst>
                                      </p:cBhvr>
                                      <p:tavLst>
                                        <p:tav tm="0">
                                          <p:val>
                                            <p:strVal val="#ppt_x"/>
                                          </p:val>
                                        </p:tav>
                                        <p:tav tm="100000">
                                          <p:val>
                                            <p:strVal val="#ppt_x"/>
                                          </p:val>
                                        </p:tav>
                                      </p:tavLst>
                                    </p:anim>
                                    <p:anim calcmode="lin" valueType="num">
                                      <p:cBhvr>
                                        <p:cTn id="104" dur="1000" fill="hold"/>
                                        <p:tgtEl>
                                          <p:spTgt spid="68"/>
                                        </p:tgtEl>
                                        <p:attrNameLst>
                                          <p:attrName>ppt_y</p:attrName>
                                        </p:attrNameLst>
                                      </p:cBhvr>
                                      <p:tavLst>
                                        <p:tav tm="0">
                                          <p:val>
                                            <p:strVal val="#ppt_y+.1"/>
                                          </p:val>
                                        </p:tav>
                                        <p:tav tm="100000">
                                          <p:val>
                                            <p:strVal val="#ppt_y"/>
                                          </p:val>
                                        </p:tav>
                                      </p:tavLst>
                                    </p:anim>
                                  </p:childTnLst>
                                </p:cTn>
                              </p:par>
                            </p:childTnLst>
                          </p:cTn>
                        </p:par>
                        <p:par>
                          <p:cTn id="105" fill="hold">
                            <p:stCondLst>
                              <p:cond delay="10250"/>
                            </p:stCondLst>
                            <p:childTnLst>
                              <p:par>
                                <p:cTn id="106" presetID="22" presetClass="entr" presetSubtype="1" fill="hold" grpId="0" nodeType="afterEffect">
                                  <p:stCondLst>
                                    <p:cond delay="0"/>
                                  </p:stCondLst>
                                  <p:childTnLst>
                                    <p:set>
                                      <p:cBhvr>
                                        <p:cTn id="107" dur="1" fill="hold">
                                          <p:stCondLst>
                                            <p:cond delay="0"/>
                                          </p:stCondLst>
                                        </p:cTn>
                                        <p:tgtEl>
                                          <p:spTgt spid="69"/>
                                        </p:tgtEl>
                                        <p:attrNameLst>
                                          <p:attrName>style.visibility</p:attrName>
                                        </p:attrNameLst>
                                      </p:cBhvr>
                                      <p:to>
                                        <p:strVal val="visible"/>
                                      </p:to>
                                    </p:set>
                                    <p:animEffect transition="in" filter="wipe(up)">
                                      <p:cBhvr>
                                        <p:cTn id="108" dur="500"/>
                                        <p:tgtEl>
                                          <p:spTgt spid="69"/>
                                        </p:tgtEl>
                                      </p:cBhvr>
                                    </p:animEffect>
                                  </p:childTnLst>
                                </p:cTn>
                              </p:par>
                            </p:childTnLst>
                          </p:cTn>
                        </p:par>
                        <p:par>
                          <p:cTn id="109" fill="hold">
                            <p:stCondLst>
                              <p:cond delay="10750"/>
                            </p:stCondLst>
                            <p:childTnLst>
                              <p:par>
                                <p:cTn id="110" presetID="53" presetClass="entr" presetSubtype="16"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 calcmode="lin" valueType="num">
                                      <p:cBhvr>
                                        <p:cTn id="112" dur="500" fill="hold"/>
                                        <p:tgtEl>
                                          <p:spTgt spid="23"/>
                                        </p:tgtEl>
                                        <p:attrNameLst>
                                          <p:attrName>ppt_w</p:attrName>
                                        </p:attrNameLst>
                                      </p:cBhvr>
                                      <p:tavLst>
                                        <p:tav tm="0">
                                          <p:val>
                                            <p:fltVal val="0"/>
                                          </p:val>
                                        </p:tav>
                                        <p:tav tm="100000">
                                          <p:val>
                                            <p:strVal val="#ppt_w"/>
                                          </p:val>
                                        </p:tav>
                                      </p:tavLst>
                                    </p:anim>
                                    <p:anim calcmode="lin" valueType="num">
                                      <p:cBhvr>
                                        <p:cTn id="113" dur="500" fill="hold"/>
                                        <p:tgtEl>
                                          <p:spTgt spid="23"/>
                                        </p:tgtEl>
                                        <p:attrNameLst>
                                          <p:attrName>ppt_h</p:attrName>
                                        </p:attrNameLst>
                                      </p:cBhvr>
                                      <p:tavLst>
                                        <p:tav tm="0">
                                          <p:val>
                                            <p:fltVal val="0"/>
                                          </p:val>
                                        </p:tav>
                                        <p:tav tm="100000">
                                          <p:val>
                                            <p:strVal val="#ppt_h"/>
                                          </p:val>
                                        </p:tav>
                                      </p:tavLst>
                                    </p:anim>
                                    <p:animEffect transition="in" filter="fade">
                                      <p:cBhvr>
                                        <p:cTn id="114" dur="500"/>
                                        <p:tgtEl>
                                          <p:spTgt spid="23"/>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32"/>
                                        </p:tgtEl>
                                        <p:attrNameLst>
                                          <p:attrName>style.visibility</p:attrName>
                                        </p:attrNameLst>
                                      </p:cBhvr>
                                      <p:to>
                                        <p:strVal val="visible"/>
                                      </p:to>
                                    </p:set>
                                    <p:anim calcmode="lin" valueType="num">
                                      <p:cBhvr>
                                        <p:cTn id="117" dur="500" fill="hold"/>
                                        <p:tgtEl>
                                          <p:spTgt spid="32"/>
                                        </p:tgtEl>
                                        <p:attrNameLst>
                                          <p:attrName>ppt_w</p:attrName>
                                        </p:attrNameLst>
                                      </p:cBhvr>
                                      <p:tavLst>
                                        <p:tav tm="0">
                                          <p:val>
                                            <p:fltVal val="0"/>
                                          </p:val>
                                        </p:tav>
                                        <p:tav tm="100000">
                                          <p:val>
                                            <p:strVal val="#ppt_w"/>
                                          </p:val>
                                        </p:tav>
                                      </p:tavLst>
                                    </p:anim>
                                    <p:anim calcmode="lin" valueType="num">
                                      <p:cBhvr>
                                        <p:cTn id="118" dur="500" fill="hold"/>
                                        <p:tgtEl>
                                          <p:spTgt spid="32"/>
                                        </p:tgtEl>
                                        <p:attrNameLst>
                                          <p:attrName>ppt_h</p:attrName>
                                        </p:attrNameLst>
                                      </p:cBhvr>
                                      <p:tavLst>
                                        <p:tav tm="0">
                                          <p:val>
                                            <p:fltVal val="0"/>
                                          </p:val>
                                        </p:tav>
                                        <p:tav tm="100000">
                                          <p:val>
                                            <p:strVal val="#ppt_h"/>
                                          </p:val>
                                        </p:tav>
                                      </p:tavLst>
                                    </p:anim>
                                    <p:animEffect transition="in" filter="fade">
                                      <p:cBhvr>
                                        <p:cTn id="119" dur="500"/>
                                        <p:tgtEl>
                                          <p:spTgt spid="32"/>
                                        </p:tgtEl>
                                      </p:cBhvr>
                                    </p:animEffect>
                                  </p:childTnLst>
                                </p:cTn>
                              </p:par>
                            </p:childTnLst>
                          </p:cTn>
                        </p:par>
                        <p:par>
                          <p:cTn id="120" fill="hold">
                            <p:stCondLst>
                              <p:cond delay="11250"/>
                            </p:stCondLst>
                            <p:childTnLst>
                              <p:par>
                                <p:cTn id="121" presetID="22" presetClass="entr" presetSubtype="1" fill="hold" nodeType="afterEffect">
                                  <p:stCondLst>
                                    <p:cond delay="0"/>
                                  </p:stCondLst>
                                  <p:childTnLst>
                                    <p:set>
                                      <p:cBhvr>
                                        <p:cTn id="122" dur="1" fill="hold">
                                          <p:stCondLst>
                                            <p:cond delay="0"/>
                                          </p:stCondLst>
                                        </p:cTn>
                                        <p:tgtEl>
                                          <p:spTgt spid="55"/>
                                        </p:tgtEl>
                                        <p:attrNameLst>
                                          <p:attrName>style.visibility</p:attrName>
                                        </p:attrNameLst>
                                      </p:cBhvr>
                                      <p:to>
                                        <p:strVal val="visible"/>
                                      </p:to>
                                    </p:set>
                                    <p:animEffect transition="in" filter="wipe(up)">
                                      <p:cBhvr>
                                        <p:cTn id="123" dur="500"/>
                                        <p:tgtEl>
                                          <p:spTgt spid="55"/>
                                        </p:tgtEl>
                                      </p:cBhvr>
                                    </p:animEffect>
                                  </p:childTnLst>
                                </p:cTn>
                              </p:par>
                            </p:childTnLst>
                          </p:cTn>
                        </p:par>
                        <p:par>
                          <p:cTn id="124" fill="hold">
                            <p:stCondLst>
                              <p:cond delay="1175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2250"/>
                            </p:stCondLst>
                            <p:childTnLst>
                              <p:par>
                                <p:cTn id="129" presetID="42" presetClass="entr" presetSubtype="0"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Effect transition="in" filter="fade">
                                      <p:cBhvr>
                                        <p:cTn id="131" dur="1000"/>
                                        <p:tgtEl>
                                          <p:spTgt spid="72"/>
                                        </p:tgtEl>
                                      </p:cBhvr>
                                    </p:animEffect>
                                    <p:anim calcmode="lin" valueType="num">
                                      <p:cBhvr>
                                        <p:cTn id="132" dur="1000" fill="hold"/>
                                        <p:tgtEl>
                                          <p:spTgt spid="72"/>
                                        </p:tgtEl>
                                        <p:attrNameLst>
                                          <p:attrName>ppt_x</p:attrName>
                                        </p:attrNameLst>
                                      </p:cBhvr>
                                      <p:tavLst>
                                        <p:tav tm="0">
                                          <p:val>
                                            <p:strVal val="#ppt_x"/>
                                          </p:val>
                                        </p:tav>
                                        <p:tav tm="100000">
                                          <p:val>
                                            <p:strVal val="#ppt_x"/>
                                          </p:val>
                                        </p:tav>
                                      </p:tavLst>
                                    </p:anim>
                                    <p:anim calcmode="lin" valueType="num">
                                      <p:cBhvr>
                                        <p:cTn id="133" dur="1000" fill="hold"/>
                                        <p:tgtEl>
                                          <p:spTgt spid="72"/>
                                        </p:tgtEl>
                                        <p:attrNameLst>
                                          <p:attrName>ppt_y</p:attrName>
                                        </p:attrNameLst>
                                      </p:cBhvr>
                                      <p:tavLst>
                                        <p:tav tm="0">
                                          <p:val>
                                            <p:strVal val="#ppt_y+.1"/>
                                          </p:val>
                                        </p:tav>
                                        <p:tav tm="100000">
                                          <p:val>
                                            <p:strVal val="#ppt_y"/>
                                          </p:val>
                                        </p:tav>
                                      </p:tavLst>
                                    </p:anim>
                                  </p:childTnLst>
                                </p:cTn>
                              </p:par>
                            </p:childTnLst>
                          </p:cTn>
                        </p:par>
                        <p:par>
                          <p:cTn id="134" fill="hold">
                            <p:stCondLst>
                              <p:cond delay="13250"/>
                            </p:stCondLst>
                            <p:childTnLst>
                              <p:par>
                                <p:cTn id="135" presetID="22" presetClass="entr" presetSubtype="1" fill="hold" grpId="0" nodeType="afterEffect">
                                  <p:stCondLst>
                                    <p:cond delay="0"/>
                                  </p:stCondLst>
                                  <p:childTnLst>
                                    <p:set>
                                      <p:cBhvr>
                                        <p:cTn id="136" dur="1" fill="hold">
                                          <p:stCondLst>
                                            <p:cond delay="0"/>
                                          </p:stCondLst>
                                        </p:cTn>
                                        <p:tgtEl>
                                          <p:spTgt spid="73"/>
                                        </p:tgtEl>
                                        <p:attrNameLst>
                                          <p:attrName>style.visibility</p:attrName>
                                        </p:attrNameLst>
                                      </p:cBhvr>
                                      <p:to>
                                        <p:strVal val="visible"/>
                                      </p:to>
                                    </p:set>
                                    <p:animEffect transition="in" filter="wipe(up)">
                                      <p:cBhvr>
                                        <p:cTn id="13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9" grpId="0" animBg="1"/>
      <p:bldP spid="23" grpId="0" animBg="1"/>
      <p:bldP spid="24" grpId="0" animBg="1"/>
      <p:bldP spid="22" grpId="0" animBg="1"/>
      <p:bldP spid="21" grpId="0" animBg="1"/>
      <p:bldP spid="32" grpId="0" animBg="1"/>
      <p:bldP spid="64" grpId="0"/>
      <p:bldP spid="65" grpId="0"/>
      <p:bldP spid="66" grpId="0"/>
      <p:bldP spid="67" grpId="0"/>
      <p:bldP spid="68" grpId="0"/>
      <p:bldP spid="69" grpId="0"/>
      <p:bldP spid="72" grpId="0"/>
      <p:bldP spid="73" grpId="0"/>
      <p:bldP spid="7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189A8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9D2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4C4F54"/>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189A80">
                  <a:alpha val="0"/>
                </a:srgbClr>
              </a:gs>
              <a:gs pos="23000">
                <a:srgbClr val="189A80">
                  <a:alpha val="5000"/>
                </a:srgbClr>
              </a:gs>
              <a:gs pos="42000">
                <a:srgbClr val="189A80">
                  <a:alpha val="40000"/>
                </a:srgbClr>
              </a:gs>
              <a:gs pos="74000">
                <a:srgbClr val="189A80">
                  <a:alpha val="80000"/>
                </a:srgbClr>
              </a:gs>
              <a:gs pos="100000">
                <a:srgbClr val="189A8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4365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a:effectLst>
            <a:outerShdw blurRad="63500" sx="102000" sy="102000" algn="ctr" rotWithShape="0">
              <a:prstClr val="black">
                <a:alpha val="40000"/>
              </a:prstClr>
            </a:outerShdw>
          </a:effectLst>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86868"/>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2845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4370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4738D"/>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86868"/>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64267"/>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9D2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4823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D34132"/>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89A80"/>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64267"/>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86868"/>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86868"/>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4738D"/>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D34132"/>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D34132"/>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89A80"/>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9D2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34738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34738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34738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34738D"/>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189A80"/>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189A80"/>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189A80"/>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189A80"/>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chemeClr val="bg2">
                    <a:lumMod val="10000"/>
                  </a:schemeClr>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chemeClr val="bg2">
                    <a:lumMod val="10000"/>
                  </a:schemeClr>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EF9D27"/>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EF9D27"/>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EF9D27"/>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EF9D27"/>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D34132"/>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D34132"/>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D34132"/>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D34132"/>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chemeClr val="bg2">
                    <a:lumMod val="10000"/>
                  </a:schemeClr>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chemeClr val="bg2">
                    <a:lumMod val="10000"/>
                  </a:schemeClr>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564267"/>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564267"/>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564267"/>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564267"/>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686868"/>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686868"/>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686868"/>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686868"/>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chemeClr val="bg2">
                    <a:lumMod val="10000"/>
                  </a:schemeClr>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chemeClr val="bg2">
                    <a:lumMod val="10000"/>
                  </a:schemeClr>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6DE05121-CFF8-487D-8E24-6B01F8983E79}"/>
              </a:ext>
            </a:extLst>
          </p:cNvPr>
          <p:cNvSpPr>
            <a:spLocks noChangeAspect="1"/>
          </p:cNvSpPr>
          <p:nvPr/>
        </p:nvSpPr>
        <p:spPr>
          <a:xfrm>
            <a:off x="1787237"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F05A95B-9CFB-43AE-932F-E93727143936}"/>
              </a:ext>
            </a:extLst>
          </p:cNvPr>
          <p:cNvSpPr>
            <a:spLocks noChangeAspect="1"/>
          </p:cNvSpPr>
          <p:nvPr/>
        </p:nvSpPr>
        <p:spPr>
          <a:xfrm>
            <a:off x="370047" y="3964080"/>
            <a:ext cx="1427581" cy="181002"/>
          </a:xfrm>
          <a:custGeom>
            <a:avLst/>
            <a:gdLst>
              <a:gd name="connsiteX0" fmla="*/ 0 w 1427581"/>
              <a:gd name="connsiteY0" fmla="*/ 0 h 181002"/>
              <a:gd name="connsiteX1" fmla="*/ 1064608 w 1427581"/>
              <a:gd name="connsiteY1" fmla="*/ 0 h 181002"/>
              <a:gd name="connsiteX2" fmla="*/ 1064608 w 1427581"/>
              <a:gd name="connsiteY2" fmla="*/ 1 h 181002"/>
              <a:gd name="connsiteX3" fmla="*/ 1107414 w 1427581"/>
              <a:gd name="connsiteY3" fmla="*/ 1 h 181002"/>
              <a:gd name="connsiteX4" fmla="*/ 1117986 w 1427581"/>
              <a:gd name="connsiteY4" fmla="*/ 52365 h 181002"/>
              <a:gd name="connsiteX5" fmla="*/ 1241944 w 1427581"/>
              <a:gd name="connsiteY5" fmla="*/ 134528 h 181002"/>
              <a:gd name="connsiteX6" fmla="*/ 1365903 w 1427581"/>
              <a:gd name="connsiteY6" fmla="*/ 52365 h 181002"/>
              <a:gd name="connsiteX7" fmla="*/ 1376474 w 1427581"/>
              <a:gd name="connsiteY7" fmla="*/ 1 h 181002"/>
              <a:gd name="connsiteX8" fmla="*/ 1427581 w 1427581"/>
              <a:gd name="connsiteY8" fmla="*/ 1 h 181002"/>
              <a:gd name="connsiteX9" fmla="*/ 1414262 w 1427581"/>
              <a:gd name="connsiteY9" fmla="*/ 65972 h 181002"/>
              <a:gd name="connsiteX10" fmla="*/ 1240721 w 1427581"/>
              <a:gd name="connsiteY10" fmla="*/ 181002 h 181002"/>
              <a:gd name="connsiteX11" fmla="*/ 1067179 w 1427581"/>
              <a:gd name="connsiteY11" fmla="*/ 65972 h 181002"/>
              <a:gd name="connsiteX12" fmla="*/ 1064040 w 1427581"/>
              <a:gd name="connsiteY12" fmla="*/ 50425 h 181002"/>
              <a:gd name="connsiteX13" fmla="*/ 0 w 1427581"/>
              <a:gd name="connsiteY13" fmla="*/ 50425 h 18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581" h="181002">
                <a:moveTo>
                  <a:pt x="0" y="0"/>
                </a:moveTo>
                <a:lnTo>
                  <a:pt x="1064608" y="0"/>
                </a:lnTo>
                <a:lnTo>
                  <a:pt x="1064608" y="1"/>
                </a:lnTo>
                <a:lnTo>
                  <a:pt x="1107414" y="1"/>
                </a:lnTo>
                <a:lnTo>
                  <a:pt x="1117986" y="52365"/>
                </a:lnTo>
                <a:cubicBezTo>
                  <a:pt x="1138409" y="100648"/>
                  <a:pt x="1186220" y="134528"/>
                  <a:pt x="1241944" y="134528"/>
                </a:cubicBezTo>
                <a:cubicBezTo>
                  <a:pt x="1297668" y="134528"/>
                  <a:pt x="1345479" y="100648"/>
                  <a:pt x="1365903" y="52365"/>
                </a:cubicBezTo>
                <a:lnTo>
                  <a:pt x="1376474" y="1"/>
                </a:lnTo>
                <a:lnTo>
                  <a:pt x="1427581" y="1"/>
                </a:lnTo>
                <a:lnTo>
                  <a:pt x="1414262" y="65972"/>
                </a:lnTo>
                <a:cubicBezTo>
                  <a:pt x="1385670" y="133570"/>
                  <a:pt x="1318735" y="181002"/>
                  <a:pt x="1240721" y="181002"/>
                </a:cubicBezTo>
                <a:cubicBezTo>
                  <a:pt x="1162707" y="181002"/>
                  <a:pt x="1095771" y="133570"/>
                  <a:pt x="1067179" y="65972"/>
                </a:cubicBezTo>
                <a:lnTo>
                  <a:pt x="1064040" y="50425"/>
                </a:lnTo>
                <a:lnTo>
                  <a:pt x="0" y="50425"/>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08AD0BF-5CE1-4700-9F77-84F30749A7B8}"/>
              </a:ext>
            </a:extLst>
          </p:cNvPr>
          <p:cNvSpPr>
            <a:spLocks noChangeAspect="1"/>
          </p:cNvSpPr>
          <p:nvPr/>
        </p:nvSpPr>
        <p:spPr>
          <a:xfrm>
            <a:off x="3248327"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189A80"/>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780BD11-BCBE-414D-82C2-3E01D8E289F1}"/>
              </a:ext>
            </a:extLst>
          </p:cNvPr>
          <p:cNvGrpSpPr/>
          <p:nvPr/>
        </p:nvGrpSpPr>
        <p:grpSpPr>
          <a:xfrm>
            <a:off x="3248328" y="1911053"/>
            <a:ext cx="1188720" cy="1188720"/>
            <a:chOff x="3258719" y="1911053"/>
            <a:chExt cx="1188720" cy="1188720"/>
          </a:xfrm>
        </p:grpSpPr>
        <p:sp>
          <p:nvSpPr>
            <p:cNvPr id="24" name="Oval 23">
              <a:extLst>
                <a:ext uri="{FF2B5EF4-FFF2-40B4-BE49-F238E27FC236}">
                  <a16:creationId xmlns:a16="http://schemas.microsoft.com/office/drawing/2014/main" id="{27027DD4-D390-4D33-947C-47B3BE32D2F5}"/>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2014</a:t>
              </a:r>
            </a:p>
          </p:txBody>
        </p:sp>
        <p:sp>
          <p:nvSpPr>
            <p:cNvPr id="23" name="Freeform: Shape 22">
              <a:extLst>
                <a:ext uri="{FF2B5EF4-FFF2-40B4-BE49-F238E27FC236}">
                  <a16:creationId xmlns:a16="http://schemas.microsoft.com/office/drawing/2014/main" id="{9D691300-8A26-4CC7-9AF3-E3A4DEF50A55}"/>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189A80"/>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5" name="Text Box 10">
            <a:extLst>
              <a:ext uri="{FF2B5EF4-FFF2-40B4-BE49-F238E27FC236}">
                <a16:creationId xmlns:a16="http://schemas.microsoft.com/office/drawing/2014/main" id="{984CD713-1362-48A2-8E50-C6ED63E8F304}"/>
              </a:ext>
            </a:extLst>
          </p:cNvPr>
          <p:cNvSpPr txBox="1">
            <a:spLocks noChangeArrowheads="1"/>
          </p:cNvSpPr>
          <p:nvPr/>
        </p:nvSpPr>
        <p:spPr bwMode="auto">
          <a:xfrm>
            <a:off x="2928287"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189A80"/>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A5C650A4-6C4F-44D9-8E57-3E52CCAEC9EC}"/>
              </a:ext>
            </a:extLst>
          </p:cNvPr>
          <p:cNvSpPr>
            <a:spLocks noChangeAspect="1"/>
          </p:cNvSpPr>
          <p:nvPr/>
        </p:nvSpPr>
        <p:spPr>
          <a:xfrm>
            <a:off x="1019412"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34738D"/>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44689BB-7014-4F08-8730-6D2F4337F520}"/>
              </a:ext>
            </a:extLst>
          </p:cNvPr>
          <p:cNvGrpSpPr/>
          <p:nvPr/>
        </p:nvGrpSpPr>
        <p:grpSpPr>
          <a:xfrm>
            <a:off x="1019413" y="1911053"/>
            <a:ext cx="1188720" cy="1188720"/>
            <a:chOff x="3258719" y="1911053"/>
            <a:chExt cx="1188720" cy="1188720"/>
          </a:xfrm>
        </p:grpSpPr>
        <p:sp>
          <p:nvSpPr>
            <p:cNvPr id="28" name="Oval 27">
              <a:extLst>
                <a:ext uri="{FF2B5EF4-FFF2-40B4-BE49-F238E27FC236}">
                  <a16:creationId xmlns:a16="http://schemas.microsoft.com/office/drawing/2014/main" id="{A70B242C-DBAB-4239-8198-4E2555A803E0}"/>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2012</a:t>
              </a:r>
            </a:p>
          </p:txBody>
        </p:sp>
        <p:sp>
          <p:nvSpPr>
            <p:cNvPr id="29" name="Freeform: Shape 28">
              <a:extLst>
                <a:ext uri="{FF2B5EF4-FFF2-40B4-BE49-F238E27FC236}">
                  <a16:creationId xmlns:a16="http://schemas.microsoft.com/office/drawing/2014/main" id="{BDBADA6A-036F-4097-901A-135B99107557}"/>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34738D"/>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 Box 10">
            <a:extLst>
              <a:ext uri="{FF2B5EF4-FFF2-40B4-BE49-F238E27FC236}">
                <a16:creationId xmlns:a16="http://schemas.microsoft.com/office/drawing/2014/main" id="{61BD9820-A3C5-47D9-A89F-DCAE7457DA83}"/>
              </a:ext>
            </a:extLst>
          </p:cNvPr>
          <p:cNvSpPr txBox="1">
            <a:spLocks noChangeArrowheads="1"/>
          </p:cNvSpPr>
          <p:nvPr/>
        </p:nvSpPr>
        <p:spPr bwMode="auto">
          <a:xfrm>
            <a:off x="699372"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4738D"/>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Shape 30">
            <a:extLst>
              <a:ext uri="{FF2B5EF4-FFF2-40B4-BE49-F238E27FC236}">
                <a16:creationId xmlns:a16="http://schemas.microsoft.com/office/drawing/2014/main" id="{3E2AC495-4572-49C4-B7CD-44427566AE35}"/>
              </a:ext>
            </a:extLst>
          </p:cNvPr>
          <p:cNvSpPr>
            <a:spLocks noChangeAspect="1"/>
          </p:cNvSpPr>
          <p:nvPr/>
        </p:nvSpPr>
        <p:spPr>
          <a:xfrm>
            <a:off x="4017126"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3F16F5A-70D0-4AEE-9855-44B5F6BBB334}"/>
              </a:ext>
            </a:extLst>
          </p:cNvPr>
          <p:cNvSpPr>
            <a:spLocks noChangeAspect="1"/>
          </p:cNvSpPr>
          <p:nvPr/>
        </p:nvSpPr>
        <p:spPr>
          <a:xfrm>
            <a:off x="5478216"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EF9D27"/>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C2B8A910-4D16-4FB2-B08B-7036787B69A8}"/>
              </a:ext>
            </a:extLst>
          </p:cNvPr>
          <p:cNvGrpSpPr/>
          <p:nvPr/>
        </p:nvGrpSpPr>
        <p:grpSpPr>
          <a:xfrm>
            <a:off x="5478217" y="1911053"/>
            <a:ext cx="1188720" cy="1188720"/>
            <a:chOff x="3258719" y="1911053"/>
            <a:chExt cx="1188720" cy="1188720"/>
          </a:xfrm>
        </p:grpSpPr>
        <p:sp>
          <p:nvSpPr>
            <p:cNvPr id="34" name="Oval 33">
              <a:extLst>
                <a:ext uri="{FF2B5EF4-FFF2-40B4-BE49-F238E27FC236}">
                  <a16:creationId xmlns:a16="http://schemas.microsoft.com/office/drawing/2014/main" id="{3B3CBBA7-3A03-4693-9353-8E0B885F4EAC}"/>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2016</a:t>
              </a:r>
            </a:p>
          </p:txBody>
        </p:sp>
        <p:sp>
          <p:nvSpPr>
            <p:cNvPr id="35" name="Freeform: Shape 34">
              <a:extLst>
                <a:ext uri="{FF2B5EF4-FFF2-40B4-BE49-F238E27FC236}">
                  <a16:creationId xmlns:a16="http://schemas.microsoft.com/office/drawing/2014/main" id="{C1EBDEFB-ABA7-4356-BD5E-2EA84ACCBB38}"/>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EF9D27"/>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6" name="Text Box 10">
            <a:extLst>
              <a:ext uri="{FF2B5EF4-FFF2-40B4-BE49-F238E27FC236}">
                <a16:creationId xmlns:a16="http://schemas.microsoft.com/office/drawing/2014/main" id="{63E23B66-784E-4F1D-AB7E-40EE64CB9210}"/>
              </a:ext>
            </a:extLst>
          </p:cNvPr>
          <p:cNvSpPr txBox="1">
            <a:spLocks noChangeArrowheads="1"/>
          </p:cNvSpPr>
          <p:nvPr/>
        </p:nvSpPr>
        <p:spPr bwMode="auto">
          <a:xfrm>
            <a:off x="5158176"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9D2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Freeform: Shape 36">
            <a:extLst>
              <a:ext uri="{FF2B5EF4-FFF2-40B4-BE49-F238E27FC236}">
                <a16:creationId xmlns:a16="http://schemas.microsoft.com/office/drawing/2014/main" id="{0F19EFE3-9AA8-4D05-8ED9-DE3A2AA1A83C}"/>
              </a:ext>
            </a:extLst>
          </p:cNvPr>
          <p:cNvSpPr>
            <a:spLocks noChangeAspect="1"/>
          </p:cNvSpPr>
          <p:nvPr/>
        </p:nvSpPr>
        <p:spPr>
          <a:xfrm>
            <a:off x="6246041"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18774644-9E3E-4E3A-83E4-A1AC4E801BDE}"/>
              </a:ext>
            </a:extLst>
          </p:cNvPr>
          <p:cNvSpPr>
            <a:spLocks noChangeAspect="1"/>
          </p:cNvSpPr>
          <p:nvPr/>
        </p:nvSpPr>
        <p:spPr>
          <a:xfrm>
            <a:off x="7707131"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D34132"/>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EBD3CF64-308A-4B0F-AF65-D135A72D6A88}"/>
              </a:ext>
            </a:extLst>
          </p:cNvPr>
          <p:cNvGrpSpPr/>
          <p:nvPr/>
        </p:nvGrpSpPr>
        <p:grpSpPr>
          <a:xfrm>
            <a:off x="7707132" y="1911053"/>
            <a:ext cx="1188720" cy="1188720"/>
            <a:chOff x="3258719" y="1911053"/>
            <a:chExt cx="1188720" cy="1188720"/>
          </a:xfrm>
        </p:grpSpPr>
        <p:sp>
          <p:nvSpPr>
            <p:cNvPr id="40" name="Oval 39">
              <a:extLst>
                <a:ext uri="{FF2B5EF4-FFF2-40B4-BE49-F238E27FC236}">
                  <a16:creationId xmlns:a16="http://schemas.microsoft.com/office/drawing/2014/main" id="{EB8C578B-E62F-408E-BAB8-12702CAC3951}"/>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2018</a:t>
              </a:r>
            </a:p>
          </p:txBody>
        </p:sp>
        <p:sp>
          <p:nvSpPr>
            <p:cNvPr id="41" name="Freeform: Shape 40">
              <a:extLst>
                <a:ext uri="{FF2B5EF4-FFF2-40B4-BE49-F238E27FC236}">
                  <a16:creationId xmlns:a16="http://schemas.microsoft.com/office/drawing/2014/main" id="{1BBA480F-1623-4EEF-8483-BCB3270060E1}"/>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D34132"/>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2" name="Text Box 10">
            <a:extLst>
              <a:ext uri="{FF2B5EF4-FFF2-40B4-BE49-F238E27FC236}">
                <a16:creationId xmlns:a16="http://schemas.microsoft.com/office/drawing/2014/main" id="{C0D6F62B-D88C-4C70-9E21-8819C78241C5}"/>
              </a:ext>
            </a:extLst>
          </p:cNvPr>
          <p:cNvSpPr txBox="1">
            <a:spLocks noChangeArrowheads="1"/>
          </p:cNvSpPr>
          <p:nvPr/>
        </p:nvSpPr>
        <p:spPr bwMode="auto">
          <a:xfrm>
            <a:off x="7387091"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D34132"/>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CDDCCFD1-5CD0-4288-A1C2-073EDF7DDF8A}"/>
              </a:ext>
            </a:extLst>
          </p:cNvPr>
          <p:cNvSpPr>
            <a:spLocks noChangeAspect="1"/>
          </p:cNvSpPr>
          <p:nvPr/>
        </p:nvSpPr>
        <p:spPr>
          <a:xfrm>
            <a:off x="8480169"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5642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3A8C50C-5060-4ABD-A612-153EA325A657}"/>
              </a:ext>
            </a:extLst>
          </p:cNvPr>
          <p:cNvSpPr>
            <a:spLocks noChangeAspect="1"/>
          </p:cNvSpPr>
          <p:nvPr/>
        </p:nvSpPr>
        <p:spPr>
          <a:xfrm>
            <a:off x="9941259"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564267"/>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472BC8AD-FD5E-4D12-9FC2-7C131F3C870D}"/>
              </a:ext>
            </a:extLst>
          </p:cNvPr>
          <p:cNvGrpSpPr/>
          <p:nvPr/>
        </p:nvGrpSpPr>
        <p:grpSpPr>
          <a:xfrm>
            <a:off x="9941260" y="1911053"/>
            <a:ext cx="1188720" cy="1188720"/>
            <a:chOff x="3258719" y="1911053"/>
            <a:chExt cx="1188720" cy="1188720"/>
          </a:xfrm>
        </p:grpSpPr>
        <p:sp>
          <p:nvSpPr>
            <p:cNvPr id="46" name="Oval 45">
              <a:extLst>
                <a:ext uri="{FF2B5EF4-FFF2-40B4-BE49-F238E27FC236}">
                  <a16:creationId xmlns:a16="http://schemas.microsoft.com/office/drawing/2014/main" id="{6E0C89B9-D421-4831-A7E8-4F6D2826D5D3}"/>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2020</a:t>
              </a:r>
            </a:p>
          </p:txBody>
        </p:sp>
        <p:sp>
          <p:nvSpPr>
            <p:cNvPr id="47" name="Freeform: Shape 46">
              <a:extLst>
                <a:ext uri="{FF2B5EF4-FFF2-40B4-BE49-F238E27FC236}">
                  <a16:creationId xmlns:a16="http://schemas.microsoft.com/office/drawing/2014/main" id="{475DF7C9-592B-4B93-9924-3FF14BA466FD}"/>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564267"/>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8" name="Text Box 10">
            <a:extLst>
              <a:ext uri="{FF2B5EF4-FFF2-40B4-BE49-F238E27FC236}">
                <a16:creationId xmlns:a16="http://schemas.microsoft.com/office/drawing/2014/main" id="{85C3DCD4-D6B4-4E9A-A395-3B895FC745DC}"/>
              </a:ext>
            </a:extLst>
          </p:cNvPr>
          <p:cNvSpPr txBox="1">
            <a:spLocks noChangeArrowheads="1"/>
          </p:cNvSpPr>
          <p:nvPr/>
        </p:nvSpPr>
        <p:spPr bwMode="auto">
          <a:xfrm>
            <a:off x="9621219"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42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Freeform: Shape 49">
            <a:extLst>
              <a:ext uri="{FF2B5EF4-FFF2-40B4-BE49-F238E27FC236}">
                <a16:creationId xmlns:a16="http://schemas.microsoft.com/office/drawing/2014/main" id="{4B751A48-EAEC-442F-BFBD-0DCC5A341AF3}"/>
              </a:ext>
            </a:extLst>
          </p:cNvPr>
          <p:cNvSpPr>
            <a:spLocks noChangeAspect="1"/>
          </p:cNvSpPr>
          <p:nvPr/>
        </p:nvSpPr>
        <p:spPr>
          <a:xfrm>
            <a:off x="10719475" y="3964081"/>
            <a:ext cx="1046381" cy="50425"/>
          </a:xfrm>
          <a:custGeom>
            <a:avLst/>
            <a:gdLst>
              <a:gd name="connsiteX0" fmla="*/ 0 w 1046381"/>
              <a:gd name="connsiteY0" fmla="*/ 0 h 50425"/>
              <a:gd name="connsiteX1" fmla="*/ 1046381 w 1046381"/>
              <a:gd name="connsiteY1" fmla="*/ 0 h 50425"/>
              <a:gd name="connsiteX2" fmla="*/ 1046381 w 1046381"/>
              <a:gd name="connsiteY2" fmla="*/ 50425 h 50425"/>
              <a:gd name="connsiteX3" fmla="*/ 0 w 1046381"/>
              <a:gd name="connsiteY3" fmla="*/ 50425 h 50425"/>
            </a:gdLst>
            <a:ahLst/>
            <a:cxnLst>
              <a:cxn ang="0">
                <a:pos x="connsiteX0" y="connsiteY0"/>
              </a:cxn>
              <a:cxn ang="0">
                <a:pos x="connsiteX1" y="connsiteY1"/>
              </a:cxn>
              <a:cxn ang="0">
                <a:pos x="connsiteX2" y="connsiteY2"/>
              </a:cxn>
              <a:cxn ang="0">
                <a:pos x="connsiteX3" y="connsiteY3"/>
              </a:cxn>
            </a:cxnLst>
            <a:rect l="l" t="t" r="r" b="b"/>
            <a:pathLst>
              <a:path w="1046381" h="50425">
                <a:moveTo>
                  <a:pt x="0" y="0"/>
                </a:moveTo>
                <a:lnTo>
                  <a:pt x="1046381" y="0"/>
                </a:lnTo>
                <a:lnTo>
                  <a:pt x="1046381" y="50425"/>
                </a:lnTo>
                <a:lnTo>
                  <a:pt x="0" y="50425"/>
                </a:lnTo>
                <a:close/>
              </a:path>
            </a:pathLst>
          </a:custGeom>
          <a:solidFill>
            <a:srgbClr val="68686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677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anim calcmode="lin" valueType="num">
                                      <p:cBhvr>
                                        <p:cTn id="16" dur="1000" fill="hold"/>
                                        <p:tgtEl>
                                          <p:spTgt spid="26"/>
                                        </p:tgtEl>
                                        <p:attrNameLst>
                                          <p:attrName>ppt_x</p:attrName>
                                        </p:attrNameLst>
                                      </p:cBhvr>
                                      <p:tavLst>
                                        <p:tav tm="0">
                                          <p:val>
                                            <p:strVal val="#ppt_x"/>
                                          </p:val>
                                        </p:tav>
                                        <p:tav tm="100000">
                                          <p:val>
                                            <p:strVal val="#ppt_x"/>
                                          </p:val>
                                        </p:tav>
                                      </p:tavLst>
                                    </p:anim>
                                    <p:anim calcmode="lin" valueType="num">
                                      <p:cBhvr>
                                        <p:cTn id="17" dur="900" decel="100000" fill="hold"/>
                                        <p:tgtEl>
                                          <p:spTgt spid="2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par>
                          <p:cTn id="35" fill="hold">
                            <p:stCondLst>
                              <p:cond delay="4000"/>
                            </p:stCondLst>
                            <p:childTnLst>
                              <p:par>
                                <p:cTn id="36" presetID="37"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900" decel="100000" fill="hold"/>
                                        <p:tgtEl>
                                          <p:spTgt spid="1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500"/>
                                        <p:tgtEl>
                                          <p:spTgt spid="31"/>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1000"/>
                                        <p:tgtEl>
                                          <p:spTgt spid="32"/>
                                        </p:tgtEl>
                                      </p:cBhvr>
                                    </p:animEffect>
                                    <p:anim calcmode="lin" valueType="num">
                                      <p:cBhvr>
                                        <p:cTn id="62" dur="1000" fill="hold"/>
                                        <p:tgtEl>
                                          <p:spTgt spid="32"/>
                                        </p:tgtEl>
                                        <p:attrNameLst>
                                          <p:attrName>ppt_x</p:attrName>
                                        </p:attrNameLst>
                                      </p:cBhvr>
                                      <p:tavLst>
                                        <p:tav tm="0">
                                          <p:val>
                                            <p:strVal val="#ppt_x"/>
                                          </p:val>
                                        </p:tav>
                                        <p:tav tm="100000">
                                          <p:val>
                                            <p:strVal val="#ppt_x"/>
                                          </p:val>
                                        </p:tav>
                                      </p:tavLst>
                                    </p:anim>
                                    <p:anim calcmode="lin" valueType="num">
                                      <p:cBhvr>
                                        <p:cTn id="63" dur="900" decel="100000" fill="hold"/>
                                        <p:tgtEl>
                                          <p:spTgt spid="32"/>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53" presetClass="entr" presetSubtype="16" fill="hold"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22" presetClass="entr" presetSubtype="8"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ipe(left)">
                                      <p:cBhvr>
                                        <p:cTn id="80" dur="500"/>
                                        <p:tgtEl>
                                          <p:spTgt spid="37"/>
                                        </p:tgtEl>
                                      </p:cBhvr>
                                    </p:animEffect>
                                  </p:childTnLst>
                                </p:cTn>
                              </p:par>
                            </p:childTnLst>
                          </p:cTn>
                        </p:par>
                        <p:par>
                          <p:cTn id="81" fill="hold">
                            <p:stCondLst>
                              <p:cond delay="10000"/>
                            </p:stCondLst>
                            <p:childTnLst>
                              <p:par>
                                <p:cTn id="82" presetID="37" presetClass="entr" presetSubtype="0" fill="hold" grpId="0" nodeType="after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1000"/>
                                        <p:tgtEl>
                                          <p:spTgt spid="38"/>
                                        </p:tgtEl>
                                      </p:cBhvr>
                                    </p:animEffect>
                                    <p:anim calcmode="lin" valueType="num">
                                      <p:cBhvr>
                                        <p:cTn id="85" dur="1000" fill="hold"/>
                                        <p:tgtEl>
                                          <p:spTgt spid="38"/>
                                        </p:tgtEl>
                                        <p:attrNameLst>
                                          <p:attrName>ppt_x</p:attrName>
                                        </p:attrNameLst>
                                      </p:cBhvr>
                                      <p:tavLst>
                                        <p:tav tm="0">
                                          <p:val>
                                            <p:strVal val="#ppt_x"/>
                                          </p:val>
                                        </p:tav>
                                        <p:tav tm="100000">
                                          <p:val>
                                            <p:strVal val="#ppt_x"/>
                                          </p:val>
                                        </p:tav>
                                      </p:tavLst>
                                    </p:anim>
                                    <p:anim calcmode="lin" valueType="num">
                                      <p:cBhvr>
                                        <p:cTn id="86" dur="900" decel="100000" fill="hold"/>
                                        <p:tgtEl>
                                          <p:spTgt spid="3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88" fill="hold">
                            <p:stCondLst>
                              <p:cond delay="11000"/>
                            </p:stCondLst>
                            <p:childTnLst>
                              <p:par>
                                <p:cTn id="89" presetID="53" presetClass="entr" presetSubtype="16" fill="hold"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22" presetClass="entr" presetSubtype="8" fill="hold" grpId="0" nodeType="after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wipe(left)">
                                      <p:cBhvr>
                                        <p:cTn id="103" dur="500"/>
                                        <p:tgtEl>
                                          <p:spTgt spid="43"/>
                                        </p:tgtEl>
                                      </p:cBhvr>
                                    </p:animEffect>
                                  </p:childTnLst>
                                </p:cTn>
                              </p:par>
                            </p:childTnLst>
                          </p:cTn>
                        </p:par>
                        <p:par>
                          <p:cTn id="104" fill="hold">
                            <p:stCondLst>
                              <p:cond delay="13000"/>
                            </p:stCondLst>
                            <p:childTnLst>
                              <p:par>
                                <p:cTn id="105" presetID="37" presetClass="entr" presetSubtype="0" fill="hold" grpId="0" nodeType="after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fade">
                                      <p:cBhvr>
                                        <p:cTn id="107" dur="1000"/>
                                        <p:tgtEl>
                                          <p:spTgt spid="44"/>
                                        </p:tgtEl>
                                      </p:cBhvr>
                                    </p:animEffect>
                                    <p:anim calcmode="lin" valueType="num">
                                      <p:cBhvr>
                                        <p:cTn id="108" dur="1000" fill="hold"/>
                                        <p:tgtEl>
                                          <p:spTgt spid="44"/>
                                        </p:tgtEl>
                                        <p:attrNameLst>
                                          <p:attrName>ppt_x</p:attrName>
                                        </p:attrNameLst>
                                      </p:cBhvr>
                                      <p:tavLst>
                                        <p:tav tm="0">
                                          <p:val>
                                            <p:strVal val="#ppt_x"/>
                                          </p:val>
                                        </p:tav>
                                        <p:tav tm="100000">
                                          <p:val>
                                            <p:strVal val="#ppt_x"/>
                                          </p:val>
                                        </p:tav>
                                      </p:tavLst>
                                    </p:anim>
                                    <p:anim calcmode="lin" valueType="num">
                                      <p:cBhvr>
                                        <p:cTn id="109" dur="900" decel="100000" fill="hold"/>
                                        <p:tgtEl>
                                          <p:spTgt spid="4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11" fill="hold">
                            <p:stCondLst>
                              <p:cond delay="14000"/>
                            </p:stCondLst>
                            <p:childTnLst>
                              <p:par>
                                <p:cTn id="112" presetID="53" presetClass="entr" presetSubtype="16" fill="hold" nodeType="afterEffect">
                                  <p:stCondLst>
                                    <p:cond delay="0"/>
                                  </p:stCondLst>
                                  <p:childTnLst>
                                    <p:set>
                                      <p:cBhvr>
                                        <p:cTn id="113" dur="1" fill="hold">
                                          <p:stCondLst>
                                            <p:cond delay="0"/>
                                          </p:stCondLst>
                                        </p:cTn>
                                        <p:tgtEl>
                                          <p:spTgt spid="45"/>
                                        </p:tgtEl>
                                        <p:attrNameLst>
                                          <p:attrName>style.visibility</p:attrName>
                                        </p:attrNameLst>
                                      </p:cBhvr>
                                      <p:to>
                                        <p:strVal val="visible"/>
                                      </p:to>
                                    </p:set>
                                    <p:anim calcmode="lin" valueType="num">
                                      <p:cBhvr>
                                        <p:cTn id="114" dur="500" fill="hold"/>
                                        <p:tgtEl>
                                          <p:spTgt spid="45"/>
                                        </p:tgtEl>
                                        <p:attrNameLst>
                                          <p:attrName>ppt_w</p:attrName>
                                        </p:attrNameLst>
                                      </p:cBhvr>
                                      <p:tavLst>
                                        <p:tav tm="0">
                                          <p:val>
                                            <p:fltVal val="0"/>
                                          </p:val>
                                        </p:tav>
                                        <p:tav tm="100000">
                                          <p:val>
                                            <p:strVal val="#ppt_w"/>
                                          </p:val>
                                        </p:tav>
                                      </p:tavLst>
                                    </p:anim>
                                    <p:anim calcmode="lin" valueType="num">
                                      <p:cBhvr>
                                        <p:cTn id="115" dur="500" fill="hold"/>
                                        <p:tgtEl>
                                          <p:spTgt spid="45"/>
                                        </p:tgtEl>
                                        <p:attrNameLst>
                                          <p:attrName>ppt_h</p:attrName>
                                        </p:attrNameLst>
                                      </p:cBhvr>
                                      <p:tavLst>
                                        <p:tav tm="0">
                                          <p:val>
                                            <p:fltVal val="0"/>
                                          </p:val>
                                        </p:tav>
                                        <p:tav tm="100000">
                                          <p:val>
                                            <p:strVal val="#ppt_h"/>
                                          </p:val>
                                        </p:tav>
                                      </p:tavLst>
                                    </p:anim>
                                    <p:animEffect transition="in" filter="fade">
                                      <p:cBhvr>
                                        <p:cTn id="116" dur="500"/>
                                        <p:tgtEl>
                                          <p:spTgt spid="45"/>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48"/>
                                        </p:tgtEl>
                                        <p:attrNameLst>
                                          <p:attrName>style.visibility</p:attrName>
                                        </p:attrNameLst>
                                      </p:cBhvr>
                                      <p:to>
                                        <p:strVal val="visible"/>
                                      </p:to>
                                    </p:set>
                                    <p:animEffect transition="in" filter="fade">
                                      <p:cBhvr>
                                        <p:cTn id="120" dur="1000"/>
                                        <p:tgtEl>
                                          <p:spTgt spid="48"/>
                                        </p:tgtEl>
                                      </p:cBhvr>
                                    </p:animEffect>
                                    <p:anim calcmode="lin" valueType="num">
                                      <p:cBhvr>
                                        <p:cTn id="121" dur="1000" fill="hold"/>
                                        <p:tgtEl>
                                          <p:spTgt spid="48"/>
                                        </p:tgtEl>
                                        <p:attrNameLst>
                                          <p:attrName>ppt_x</p:attrName>
                                        </p:attrNameLst>
                                      </p:cBhvr>
                                      <p:tavLst>
                                        <p:tav tm="0">
                                          <p:val>
                                            <p:strVal val="#ppt_x"/>
                                          </p:val>
                                        </p:tav>
                                        <p:tav tm="100000">
                                          <p:val>
                                            <p:strVal val="#ppt_x"/>
                                          </p:val>
                                        </p:tav>
                                      </p:tavLst>
                                    </p:anim>
                                    <p:anim calcmode="lin" valueType="num">
                                      <p:cBhvr>
                                        <p:cTn id="122" dur="1000" fill="hold"/>
                                        <p:tgtEl>
                                          <p:spTgt spid="48"/>
                                        </p:tgtEl>
                                        <p:attrNameLst>
                                          <p:attrName>ppt_y</p:attrName>
                                        </p:attrNameLst>
                                      </p:cBhvr>
                                      <p:tavLst>
                                        <p:tav tm="0">
                                          <p:val>
                                            <p:strVal val="#ppt_y+.1"/>
                                          </p:val>
                                        </p:tav>
                                        <p:tav tm="100000">
                                          <p:val>
                                            <p:strVal val="#ppt_y"/>
                                          </p:val>
                                        </p:tav>
                                      </p:tavLst>
                                    </p:anim>
                                  </p:childTnLst>
                                </p:cTn>
                              </p:par>
                              <p:par>
                                <p:cTn id="123" presetID="22" presetClass="entr" presetSubtype="8"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wipe(left)">
                                      <p:cBhvr>
                                        <p:cTn id="12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0" grpId="0" animBg="1"/>
      <p:bldP spid="11" grpId="0" animBg="1"/>
      <p:bldP spid="25" grpId="0"/>
      <p:bldP spid="26" grpId="0" animBg="1"/>
      <p:bldP spid="30" grpId="0"/>
      <p:bldP spid="31" grpId="0" animBg="1"/>
      <p:bldP spid="32" grpId="0" animBg="1"/>
      <p:bldP spid="36" grpId="0"/>
      <p:bldP spid="37" grpId="0" animBg="1"/>
      <p:bldP spid="38" grpId="0" animBg="1"/>
      <p:bldP spid="42" grpId="0"/>
      <p:bldP spid="43" grpId="0" animBg="1"/>
      <p:bldP spid="44" grpId="0" animBg="1"/>
      <p:bldP spid="48" grpId="0"/>
      <p:bldP spid="5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grpSp>
        <p:nvGrpSpPr>
          <p:cNvPr id="31" name="Group 30"/>
          <p:cNvGrpSpPr/>
          <p:nvPr/>
        </p:nvGrpSpPr>
        <p:grpSpPr>
          <a:xfrm>
            <a:off x="4153356" y="2379133"/>
            <a:ext cx="3783688" cy="3680163"/>
            <a:chOff x="1219200" y="1581150"/>
            <a:chExt cx="2837766" cy="2760122"/>
          </a:xfrm>
          <a:scene3d>
            <a:camera prst="orthographicFront">
              <a:rot lat="0" lon="0" rev="0"/>
            </a:camera>
            <a:lightRig rig="threePt" dir="t"/>
          </a:scene3d>
        </p:grpSpPr>
        <p:sp>
          <p:nvSpPr>
            <p:cNvPr id="5125" name="Freeform 5"/>
            <p:cNvSpPr>
              <a:spLocks/>
            </p:cNvSpPr>
            <p:nvPr/>
          </p:nvSpPr>
          <p:spPr bwMode="auto">
            <a:xfrm flipH="1">
              <a:off x="1219200" y="1581150"/>
              <a:ext cx="2629881" cy="2760122"/>
            </a:xfrm>
            <a:custGeom>
              <a:avLst/>
              <a:gdLst/>
              <a:ahLst/>
              <a:cxnLst>
                <a:cxn ang="0">
                  <a:pos x="168" y="24"/>
                </a:cxn>
                <a:cxn ang="0">
                  <a:pos x="419" y="190"/>
                </a:cxn>
                <a:cxn ang="0">
                  <a:pos x="253" y="441"/>
                </a:cxn>
                <a:cxn ang="0">
                  <a:pos x="2" y="276"/>
                </a:cxn>
                <a:cxn ang="0">
                  <a:pos x="0" y="267"/>
                </a:cxn>
                <a:cxn ang="0">
                  <a:pos x="2" y="271"/>
                </a:cxn>
                <a:cxn ang="0">
                  <a:pos x="286" y="292"/>
                </a:cxn>
                <a:cxn ang="0">
                  <a:pos x="119" y="40"/>
                </a:cxn>
                <a:cxn ang="0">
                  <a:pos x="118" y="40"/>
                </a:cxn>
                <a:cxn ang="0">
                  <a:pos x="168" y="24"/>
                </a:cxn>
              </a:cxnLst>
              <a:rect l="0" t="0" r="r" b="b"/>
              <a:pathLst>
                <a:path w="443" h="465">
                  <a:moveTo>
                    <a:pt x="168" y="24"/>
                  </a:moveTo>
                  <a:cubicBezTo>
                    <a:pt x="283" y="0"/>
                    <a:pt x="396" y="74"/>
                    <a:pt x="419" y="190"/>
                  </a:cubicBezTo>
                  <a:cubicBezTo>
                    <a:pt x="443" y="305"/>
                    <a:pt x="369" y="418"/>
                    <a:pt x="253" y="441"/>
                  </a:cubicBezTo>
                  <a:cubicBezTo>
                    <a:pt x="138" y="465"/>
                    <a:pt x="25" y="391"/>
                    <a:pt x="2" y="276"/>
                  </a:cubicBezTo>
                  <a:cubicBezTo>
                    <a:pt x="1" y="273"/>
                    <a:pt x="0" y="270"/>
                    <a:pt x="0" y="267"/>
                  </a:cubicBezTo>
                  <a:cubicBezTo>
                    <a:pt x="2" y="271"/>
                    <a:pt x="2" y="271"/>
                    <a:pt x="2" y="271"/>
                  </a:cubicBezTo>
                  <a:cubicBezTo>
                    <a:pt x="286" y="292"/>
                    <a:pt x="286" y="292"/>
                    <a:pt x="286" y="292"/>
                  </a:cubicBezTo>
                  <a:cubicBezTo>
                    <a:pt x="119" y="40"/>
                    <a:pt x="119" y="40"/>
                    <a:pt x="119" y="40"/>
                  </a:cubicBezTo>
                  <a:cubicBezTo>
                    <a:pt x="118" y="40"/>
                    <a:pt x="118" y="40"/>
                    <a:pt x="118" y="40"/>
                  </a:cubicBezTo>
                  <a:cubicBezTo>
                    <a:pt x="134" y="33"/>
                    <a:pt x="150" y="27"/>
                    <a:pt x="168" y="24"/>
                  </a:cubicBezTo>
                  <a:close/>
                </a:path>
              </a:pathLst>
            </a:custGeom>
            <a:gradFill>
              <a:gsLst>
                <a:gs pos="0">
                  <a:schemeClr val="bg1">
                    <a:lumMod val="65000"/>
                  </a:schemeClr>
                </a:gs>
                <a:gs pos="63000">
                  <a:schemeClr val="bg1">
                    <a:lumMod val="75000"/>
                  </a:schemeClr>
                </a:gs>
                <a:gs pos="9000">
                  <a:schemeClr val="bg1">
                    <a:lumMod val="85000"/>
                  </a:schemeClr>
                </a:gs>
              </a:gsLst>
              <a:path path="circle">
                <a:fillToRect r="100000" b="100000"/>
              </a:path>
            </a:gra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6" name="Freeform 6"/>
            <p:cNvSpPr>
              <a:spLocks noEditPoints="1"/>
            </p:cNvSpPr>
            <p:nvPr/>
          </p:nvSpPr>
          <p:spPr bwMode="auto">
            <a:xfrm flipH="1">
              <a:off x="1314375" y="1701373"/>
              <a:ext cx="2522182" cy="2361884"/>
            </a:xfrm>
            <a:custGeom>
              <a:avLst/>
              <a:gdLst/>
              <a:ahLst/>
              <a:cxnLst>
                <a:cxn ang="0">
                  <a:pos x="403" y="137"/>
                </a:cxn>
                <a:cxn ang="0">
                  <a:pos x="411" y="152"/>
                </a:cxn>
                <a:cxn ang="0">
                  <a:pos x="388" y="129"/>
                </a:cxn>
                <a:cxn ang="0">
                  <a:pos x="368" y="101"/>
                </a:cxn>
                <a:cxn ang="0">
                  <a:pos x="351" y="87"/>
                </a:cxn>
                <a:cxn ang="0">
                  <a:pos x="330" y="80"/>
                </a:cxn>
                <a:cxn ang="0">
                  <a:pos x="302" y="78"/>
                </a:cxn>
                <a:cxn ang="0">
                  <a:pos x="310" y="105"/>
                </a:cxn>
                <a:cxn ang="0">
                  <a:pos x="346" y="97"/>
                </a:cxn>
                <a:cxn ang="0">
                  <a:pos x="334" y="121"/>
                </a:cxn>
                <a:cxn ang="0">
                  <a:pos x="300" y="104"/>
                </a:cxn>
                <a:cxn ang="0">
                  <a:pos x="249" y="114"/>
                </a:cxn>
                <a:cxn ang="0">
                  <a:pos x="294" y="146"/>
                </a:cxn>
                <a:cxn ang="0">
                  <a:pos x="315" y="159"/>
                </a:cxn>
                <a:cxn ang="0">
                  <a:pos x="340" y="178"/>
                </a:cxn>
                <a:cxn ang="0">
                  <a:pos x="323" y="210"/>
                </a:cxn>
                <a:cxn ang="0">
                  <a:pos x="230" y="137"/>
                </a:cxn>
                <a:cxn ang="0">
                  <a:pos x="196" y="332"/>
                </a:cxn>
                <a:cxn ang="0">
                  <a:pos x="242" y="381"/>
                </a:cxn>
                <a:cxn ang="0">
                  <a:pos x="344" y="303"/>
                </a:cxn>
                <a:cxn ang="0">
                  <a:pos x="335" y="234"/>
                </a:cxn>
                <a:cxn ang="0">
                  <a:pos x="371" y="268"/>
                </a:cxn>
                <a:cxn ang="0">
                  <a:pos x="381" y="269"/>
                </a:cxn>
                <a:cxn ang="0">
                  <a:pos x="386" y="321"/>
                </a:cxn>
                <a:cxn ang="0">
                  <a:pos x="417" y="174"/>
                </a:cxn>
                <a:cxn ang="0">
                  <a:pos x="22" y="282"/>
                </a:cxn>
                <a:cxn ang="0">
                  <a:pos x="124" y="17"/>
                </a:cxn>
                <a:cxn ang="0">
                  <a:pos x="145" y="18"/>
                </a:cxn>
                <a:cxn ang="0">
                  <a:pos x="123" y="30"/>
                </a:cxn>
                <a:cxn ang="0">
                  <a:pos x="158" y="6"/>
                </a:cxn>
                <a:cxn ang="0">
                  <a:pos x="153" y="8"/>
                </a:cxn>
                <a:cxn ang="0">
                  <a:pos x="139" y="12"/>
                </a:cxn>
                <a:cxn ang="0">
                  <a:pos x="224" y="1"/>
                </a:cxn>
                <a:cxn ang="0">
                  <a:pos x="273" y="15"/>
                </a:cxn>
                <a:cxn ang="0">
                  <a:pos x="273" y="20"/>
                </a:cxn>
                <a:cxn ang="0">
                  <a:pos x="268" y="25"/>
                </a:cxn>
                <a:cxn ang="0">
                  <a:pos x="251" y="25"/>
                </a:cxn>
                <a:cxn ang="0">
                  <a:pos x="200" y="20"/>
                </a:cxn>
                <a:cxn ang="0">
                  <a:pos x="181" y="14"/>
                </a:cxn>
                <a:cxn ang="0">
                  <a:pos x="185" y="7"/>
                </a:cxn>
                <a:cxn ang="0">
                  <a:pos x="187" y="3"/>
                </a:cxn>
                <a:cxn ang="0">
                  <a:pos x="286" y="375"/>
                </a:cxn>
                <a:cxn ang="0">
                  <a:pos x="382" y="328"/>
                </a:cxn>
                <a:cxn ang="0">
                  <a:pos x="328" y="180"/>
                </a:cxn>
                <a:cxn ang="0">
                  <a:pos x="267" y="86"/>
                </a:cxn>
                <a:cxn ang="0">
                  <a:pos x="276" y="90"/>
                </a:cxn>
                <a:cxn ang="0">
                  <a:pos x="254" y="74"/>
                </a:cxn>
                <a:cxn ang="0">
                  <a:pos x="262" y="68"/>
                </a:cxn>
                <a:cxn ang="0">
                  <a:pos x="382" y="211"/>
                </a:cxn>
                <a:cxn ang="0">
                  <a:pos x="390" y="199"/>
                </a:cxn>
                <a:cxn ang="0">
                  <a:pos x="396" y="201"/>
                </a:cxn>
                <a:cxn ang="0">
                  <a:pos x="365" y="172"/>
                </a:cxn>
                <a:cxn ang="0">
                  <a:pos x="397" y="202"/>
                </a:cxn>
                <a:cxn ang="0">
                  <a:pos x="140" y="26"/>
                </a:cxn>
                <a:cxn ang="0">
                  <a:pos x="146" y="38"/>
                </a:cxn>
                <a:cxn ang="0">
                  <a:pos x="203" y="20"/>
                </a:cxn>
                <a:cxn ang="0">
                  <a:pos x="184" y="8"/>
                </a:cxn>
                <a:cxn ang="0">
                  <a:pos x="258" y="20"/>
                </a:cxn>
                <a:cxn ang="0">
                  <a:pos x="224" y="1"/>
                </a:cxn>
                <a:cxn ang="0">
                  <a:pos x="136" y="12"/>
                </a:cxn>
                <a:cxn ang="0">
                  <a:pos x="187" y="6"/>
                </a:cxn>
                <a:cxn ang="0">
                  <a:pos x="281" y="45"/>
                </a:cxn>
                <a:cxn ang="0">
                  <a:pos x="258" y="38"/>
                </a:cxn>
              </a:cxnLst>
              <a:rect l="0" t="0" r="r" b="b"/>
              <a:pathLst>
                <a:path w="425" h="398">
                  <a:moveTo>
                    <a:pt x="408" y="141"/>
                  </a:move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9" y="142"/>
                    <a:pt x="409" y="143"/>
                    <a:pt x="409" y="144"/>
                  </a:cubicBezTo>
                  <a:cubicBezTo>
                    <a:pt x="409" y="144"/>
                    <a:pt x="409" y="144"/>
                    <a:pt x="409" y="144"/>
                  </a:cubicBezTo>
                  <a:cubicBezTo>
                    <a:pt x="409" y="144"/>
                    <a:pt x="409" y="143"/>
                    <a:pt x="409" y="143"/>
                  </a:cubicBezTo>
                  <a:cubicBezTo>
                    <a:pt x="409" y="143"/>
                    <a:pt x="409" y="143"/>
                    <a:pt x="409" y="143"/>
                  </a:cubicBezTo>
                  <a:cubicBezTo>
                    <a:pt x="409" y="143"/>
                    <a:pt x="409" y="143"/>
                    <a:pt x="409" y="142"/>
                  </a:cubicBezTo>
                  <a:cubicBezTo>
                    <a:pt x="409" y="142"/>
                    <a:pt x="409" y="142"/>
                    <a:pt x="409" y="143"/>
                  </a:cubicBezTo>
                  <a:cubicBezTo>
                    <a:pt x="409" y="143"/>
                    <a:pt x="409" y="143"/>
                    <a:pt x="409" y="143"/>
                  </a:cubicBezTo>
                  <a:cubicBezTo>
                    <a:pt x="409" y="143"/>
                    <a:pt x="409" y="143"/>
                    <a:pt x="409" y="143"/>
                  </a:cubicBezTo>
                  <a:cubicBezTo>
                    <a:pt x="409" y="143"/>
                    <a:pt x="409" y="143"/>
                    <a:pt x="409" y="143"/>
                  </a:cubicBezTo>
                  <a:cubicBezTo>
                    <a:pt x="409" y="143"/>
                    <a:pt x="409" y="142"/>
                    <a:pt x="408" y="142"/>
                  </a:cubicBezTo>
                  <a:cubicBezTo>
                    <a:pt x="408" y="141"/>
                    <a:pt x="408" y="141"/>
                    <a:pt x="408" y="141"/>
                  </a:cubicBezTo>
                  <a:cubicBezTo>
                    <a:pt x="408" y="141"/>
                    <a:pt x="408" y="141"/>
                    <a:pt x="408" y="141"/>
                  </a:cubicBezTo>
                  <a:cubicBezTo>
                    <a:pt x="408" y="140"/>
                    <a:pt x="407" y="140"/>
                    <a:pt x="408" y="140"/>
                  </a:cubicBezTo>
                  <a:cubicBezTo>
                    <a:pt x="408" y="141"/>
                    <a:pt x="408" y="141"/>
                    <a:pt x="408" y="141"/>
                  </a:cubicBezTo>
                  <a:cubicBezTo>
                    <a:pt x="408" y="140"/>
                    <a:pt x="407" y="141"/>
                    <a:pt x="407" y="141"/>
                  </a:cubicBezTo>
                  <a:cubicBezTo>
                    <a:pt x="408" y="141"/>
                    <a:pt x="407" y="140"/>
                    <a:pt x="407" y="139"/>
                  </a:cubicBezTo>
                  <a:cubicBezTo>
                    <a:pt x="407" y="139"/>
                    <a:pt x="407" y="139"/>
                    <a:pt x="407" y="139"/>
                  </a:cubicBezTo>
                  <a:cubicBezTo>
                    <a:pt x="407" y="139"/>
                    <a:pt x="407" y="140"/>
                    <a:pt x="407" y="140"/>
                  </a:cubicBezTo>
                  <a:cubicBezTo>
                    <a:pt x="407" y="141"/>
                    <a:pt x="407" y="141"/>
                    <a:pt x="407" y="141"/>
                  </a:cubicBezTo>
                  <a:cubicBezTo>
                    <a:pt x="407" y="141"/>
                    <a:pt x="407" y="140"/>
                    <a:pt x="407" y="140"/>
                  </a:cubicBezTo>
                  <a:cubicBezTo>
                    <a:pt x="407" y="140"/>
                    <a:pt x="407" y="140"/>
                    <a:pt x="407" y="139"/>
                  </a:cubicBezTo>
                  <a:cubicBezTo>
                    <a:pt x="407" y="139"/>
                    <a:pt x="407" y="139"/>
                    <a:pt x="407" y="140"/>
                  </a:cubicBezTo>
                  <a:cubicBezTo>
                    <a:pt x="407" y="140"/>
                    <a:pt x="407" y="141"/>
                    <a:pt x="407" y="140"/>
                  </a:cubicBezTo>
                  <a:cubicBezTo>
                    <a:pt x="407" y="140"/>
                    <a:pt x="407" y="140"/>
                    <a:pt x="407" y="140"/>
                  </a:cubicBezTo>
                  <a:cubicBezTo>
                    <a:pt x="407" y="140"/>
                    <a:pt x="407" y="140"/>
                    <a:pt x="407" y="140"/>
                  </a:cubicBezTo>
                  <a:cubicBezTo>
                    <a:pt x="407" y="139"/>
                    <a:pt x="406" y="139"/>
                    <a:pt x="406" y="139"/>
                  </a:cubicBezTo>
                  <a:cubicBezTo>
                    <a:pt x="406" y="140"/>
                    <a:pt x="406" y="139"/>
                    <a:pt x="406" y="139"/>
                  </a:cubicBezTo>
                  <a:cubicBezTo>
                    <a:pt x="406" y="139"/>
                    <a:pt x="406" y="139"/>
                    <a:pt x="406" y="139"/>
                  </a:cubicBezTo>
                  <a:cubicBezTo>
                    <a:pt x="406" y="139"/>
                    <a:pt x="406" y="139"/>
                    <a:pt x="406" y="139"/>
                  </a:cubicBezTo>
                  <a:cubicBezTo>
                    <a:pt x="406" y="139"/>
                    <a:pt x="406" y="139"/>
                    <a:pt x="406" y="139"/>
                  </a:cubicBezTo>
                  <a:cubicBezTo>
                    <a:pt x="406" y="139"/>
                    <a:pt x="406" y="139"/>
                    <a:pt x="406" y="140"/>
                  </a:cubicBezTo>
                  <a:cubicBezTo>
                    <a:pt x="406" y="140"/>
                    <a:pt x="406" y="140"/>
                    <a:pt x="406" y="140"/>
                  </a:cubicBezTo>
                  <a:cubicBezTo>
                    <a:pt x="406" y="142"/>
                    <a:pt x="407" y="143"/>
                    <a:pt x="408" y="145"/>
                  </a:cubicBezTo>
                  <a:cubicBezTo>
                    <a:pt x="408" y="146"/>
                    <a:pt x="408" y="146"/>
                    <a:pt x="408" y="146"/>
                  </a:cubicBezTo>
                  <a:cubicBezTo>
                    <a:pt x="408" y="146"/>
                    <a:pt x="408" y="145"/>
                    <a:pt x="408" y="145"/>
                  </a:cubicBezTo>
                  <a:cubicBezTo>
                    <a:pt x="408" y="145"/>
                    <a:pt x="407" y="144"/>
                    <a:pt x="407" y="143"/>
                  </a:cubicBezTo>
                  <a:cubicBezTo>
                    <a:pt x="407" y="143"/>
                    <a:pt x="407" y="143"/>
                    <a:pt x="407" y="143"/>
                  </a:cubicBezTo>
                  <a:cubicBezTo>
                    <a:pt x="407" y="143"/>
                    <a:pt x="407" y="143"/>
                    <a:pt x="406" y="143"/>
                  </a:cubicBezTo>
                  <a:cubicBezTo>
                    <a:pt x="406" y="142"/>
                    <a:pt x="406" y="142"/>
                    <a:pt x="406" y="142"/>
                  </a:cubicBezTo>
                  <a:cubicBezTo>
                    <a:pt x="406" y="142"/>
                    <a:pt x="406" y="142"/>
                    <a:pt x="406" y="142"/>
                  </a:cubicBezTo>
                  <a:cubicBezTo>
                    <a:pt x="406" y="141"/>
                    <a:pt x="405" y="141"/>
                    <a:pt x="405" y="140"/>
                  </a:cubicBezTo>
                  <a:cubicBezTo>
                    <a:pt x="405" y="140"/>
                    <a:pt x="405" y="140"/>
                    <a:pt x="405" y="140"/>
                  </a:cubicBezTo>
                  <a:cubicBezTo>
                    <a:pt x="404" y="139"/>
                    <a:pt x="404" y="139"/>
                    <a:pt x="404" y="139"/>
                  </a:cubicBezTo>
                  <a:cubicBezTo>
                    <a:pt x="405" y="139"/>
                    <a:pt x="405" y="139"/>
                    <a:pt x="404" y="138"/>
                  </a:cubicBezTo>
                  <a:cubicBezTo>
                    <a:pt x="404" y="138"/>
                    <a:pt x="404" y="138"/>
                    <a:pt x="404" y="138"/>
                  </a:cubicBezTo>
                  <a:cubicBezTo>
                    <a:pt x="404" y="137"/>
                    <a:pt x="404" y="137"/>
                    <a:pt x="404" y="137"/>
                  </a:cubicBezTo>
                  <a:cubicBezTo>
                    <a:pt x="404" y="137"/>
                    <a:pt x="404" y="137"/>
                    <a:pt x="404" y="137"/>
                  </a:cubicBezTo>
                  <a:cubicBezTo>
                    <a:pt x="404" y="138"/>
                    <a:pt x="404" y="138"/>
                    <a:pt x="404" y="138"/>
                  </a:cubicBezTo>
                  <a:cubicBezTo>
                    <a:pt x="404" y="138"/>
                    <a:pt x="404" y="137"/>
                    <a:pt x="403" y="137"/>
                  </a:cubicBezTo>
                  <a:cubicBezTo>
                    <a:pt x="403" y="137"/>
                    <a:pt x="403" y="137"/>
                    <a:pt x="403" y="137"/>
                  </a:cubicBezTo>
                  <a:cubicBezTo>
                    <a:pt x="403" y="136"/>
                    <a:pt x="403" y="136"/>
                    <a:pt x="403" y="136"/>
                  </a:cubicBezTo>
                  <a:cubicBezTo>
                    <a:pt x="403" y="136"/>
                    <a:pt x="403" y="136"/>
                    <a:pt x="403" y="136"/>
                  </a:cubicBezTo>
                  <a:cubicBezTo>
                    <a:pt x="402" y="135"/>
                    <a:pt x="402" y="134"/>
                    <a:pt x="402" y="134"/>
                  </a:cubicBezTo>
                  <a:cubicBezTo>
                    <a:pt x="402" y="133"/>
                    <a:pt x="402" y="134"/>
                    <a:pt x="402" y="134"/>
                  </a:cubicBezTo>
                  <a:cubicBezTo>
                    <a:pt x="403" y="134"/>
                    <a:pt x="403" y="135"/>
                    <a:pt x="403" y="135"/>
                  </a:cubicBezTo>
                  <a:cubicBezTo>
                    <a:pt x="403" y="135"/>
                    <a:pt x="403" y="135"/>
                    <a:pt x="403" y="135"/>
                  </a:cubicBezTo>
                  <a:cubicBezTo>
                    <a:pt x="403" y="135"/>
                    <a:pt x="403" y="135"/>
                    <a:pt x="403" y="135"/>
                  </a:cubicBezTo>
                  <a:cubicBezTo>
                    <a:pt x="403" y="134"/>
                    <a:pt x="403" y="134"/>
                    <a:pt x="403" y="135"/>
                  </a:cubicBezTo>
                  <a:cubicBezTo>
                    <a:pt x="403" y="135"/>
                    <a:pt x="403" y="135"/>
                    <a:pt x="403" y="135"/>
                  </a:cubicBezTo>
                  <a:cubicBezTo>
                    <a:pt x="403" y="135"/>
                    <a:pt x="403" y="134"/>
                    <a:pt x="403" y="134"/>
                  </a:cubicBezTo>
                  <a:cubicBezTo>
                    <a:pt x="403" y="134"/>
                    <a:pt x="403" y="134"/>
                    <a:pt x="403" y="133"/>
                  </a:cubicBezTo>
                  <a:cubicBezTo>
                    <a:pt x="403" y="134"/>
                    <a:pt x="403" y="134"/>
                    <a:pt x="403" y="134"/>
                  </a:cubicBezTo>
                  <a:cubicBezTo>
                    <a:pt x="404" y="135"/>
                    <a:pt x="404" y="135"/>
                    <a:pt x="404" y="135"/>
                  </a:cubicBezTo>
                  <a:cubicBezTo>
                    <a:pt x="403" y="134"/>
                    <a:pt x="404" y="134"/>
                    <a:pt x="404" y="135"/>
                  </a:cubicBezTo>
                  <a:cubicBezTo>
                    <a:pt x="404" y="135"/>
                    <a:pt x="404" y="136"/>
                    <a:pt x="404" y="135"/>
                  </a:cubicBezTo>
                  <a:cubicBezTo>
                    <a:pt x="404" y="135"/>
                    <a:pt x="404" y="135"/>
                    <a:pt x="405" y="136"/>
                  </a:cubicBezTo>
                  <a:cubicBezTo>
                    <a:pt x="405" y="136"/>
                    <a:pt x="405" y="136"/>
                    <a:pt x="405" y="136"/>
                  </a:cubicBezTo>
                  <a:cubicBezTo>
                    <a:pt x="405" y="136"/>
                    <a:pt x="405" y="136"/>
                    <a:pt x="405" y="135"/>
                  </a:cubicBezTo>
                  <a:cubicBezTo>
                    <a:pt x="404" y="135"/>
                    <a:pt x="404" y="135"/>
                    <a:pt x="404" y="134"/>
                  </a:cubicBezTo>
                  <a:cubicBezTo>
                    <a:pt x="404" y="134"/>
                    <a:pt x="404" y="134"/>
                    <a:pt x="404" y="134"/>
                  </a:cubicBezTo>
                  <a:cubicBezTo>
                    <a:pt x="405" y="135"/>
                    <a:pt x="405" y="135"/>
                    <a:pt x="405" y="135"/>
                  </a:cubicBezTo>
                  <a:cubicBezTo>
                    <a:pt x="405" y="135"/>
                    <a:pt x="405" y="136"/>
                    <a:pt x="405" y="136"/>
                  </a:cubicBezTo>
                  <a:cubicBezTo>
                    <a:pt x="405" y="136"/>
                    <a:pt x="405" y="136"/>
                    <a:pt x="405" y="135"/>
                  </a:cubicBezTo>
                  <a:cubicBezTo>
                    <a:pt x="405" y="135"/>
                    <a:pt x="405" y="135"/>
                    <a:pt x="405" y="136"/>
                  </a:cubicBezTo>
                  <a:cubicBezTo>
                    <a:pt x="406" y="136"/>
                    <a:pt x="406" y="136"/>
                    <a:pt x="406" y="136"/>
                  </a:cubicBezTo>
                  <a:cubicBezTo>
                    <a:pt x="405" y="136"/>
                    <a:pt x="405" y="135"/>
                    <a:pt x="405" y="135"/>
                  </a:cubicBezTo>
                  <a:cubicBezTo>
                    <a:pt x="405" y="135"/>
                    <a:pt x="405" y="136"/>
                    <a:pt x="405" y="136"/>
                  </a:cubicBezTo>
                  <a:cubicBezTo>
                    <a:pt x="406" y="136"/>
                    <a:pt x="406" y="136"/>
                    <a:pt x="406" y="136"/>
                  </a:cubicBezTo>
                  <a:cubicBezTo>
                    <a:pt x="406" y="136"/>
                    <a:pt x="406" y="136"/>
                    <a:pt x="406" y="136"/>
                  </a:cubicBezTo>
                  <a:cubicBezTo>
                    <a:pt x="406" y="136"/>
                    <a:pt x="406" y="136"/>
                    <a:pt x="406" y="136"/>
                  </a:cubicBezTo>
                  <a:cubicBezTo>
                    <a:pt x="406" y="136"/>
                    <a:pt x="406" y="136"/>
                    <a:pt x="406" y="137"/>
                  </a:cubicBezTo>
                  <a:cubicBezTo>
                    <a:pt x="407" y="138"/>
                    <a:pt x="407" y="138"/>
                    <a:pt x="407" y="137"/>
                  </a:cubicBezTo>
                  <a:cubicBezTo>
                    <a:pt x="406" y="137"/>
                    <a:pt x="406" y="137"/>
                    <a:pt x="407" y="138"/>
                  </a:cubicBezTo>
                  <a:cubicBezTo>
                    <a:pt x="407" y="138"/>
                    <a:pt x="407" y="138"/>
                    <a:pt x="407" y="138"/>
                  </a:cubicBezTo>
                  <a:cubicBezTo>
                    <a:pt x="407" y="138"/>
                    <a:pt x="407" y="138"/>
                    <a:pt x="407" y="138"/>
                  </a:cubicBezTo>
                  <a:cubicBezTo>
                    <a:pt x="407" y="138"/>
                    <a:pt x="407" y="139"/>
                    <a:pt x="407" y="139"/>
                  </a:cubicBezTo>
                  <a:cubicBezTo>
                    <a:pt x="408" y="139"/>
                    <a:pt x="408" y="140"/>
                    <a:pt x="408" y="140"/>
                  </a:cubicBezTo>
                  <a:cubicBezTo>
                    <a:pt x="408" y="141"/>
                    <a:pt x="408" y="141"/>
                    <a:pt x="408" y="141"/>
                  </a:cubicBezTo>
                  <a:cubicBezTo>
                    <a:pt x="408" y="141"/>
                    <a:pt x="408" y="141"/>
                    <a:pt x="408" y="141"/>
                  </a:cubicBezTo>
                  <a:close/>
                  <a:moveTo>
                    <a:pt x="415" y="162"/>
                  </a:moveTo>
                  <a:cubicBezTo>
                    <a:pt x="415" y="163"/>
                    <a:pt x="415" y="165"/>
                    <a:pt x="415" y="166"/>
                  </a:cubicBezTo>
                  <a:cubicBezTo>
                    <a:pt x="415" y="165"/>
                    <a:pt x="415" y="165"/>
                    <a:pt x="415" y="165"/>
                  </a:cubicBezTo>
                  <a:cubicBezTo>
                    <a:pt x="415" y="165"/>
                    <a:pt x="415" y="164"/>
                    <a:pt x="415" y="164"/>
                  </a:cubicBezTo>
                  <a:cubicBezTo>
                    <a:pt x="415" y="164"/>
                    <a:pt x="415" y="164"/>
                    <a:pt x="415" y="163"/>
                  </a:cubicBezTo>
                  <a:cubicBezTo>
                    <a:pt x="415" y="163"/>
                    <a:pt x="415" y="163"/>
                    <a:pt x="415" y="163"/>
                  </a:cubicBezTo>
                  <a:cubicBezTo>
                    <a:pt x="415" y="163"/>
                    <a:pt x="415" y="163"/>
                    <a:pt x="415" y="162"/>
                  </a:cubicBezTo>
                  <a:cubicBezTo>
                    <a:pt x="414" y="162"/>
                    <a:pt x="414" y="162"/>
                    <a:pt x="415" y="162"/>
                  </a:cubicBezTo>
                  <a:cubicBezTo>
                    <a:pt x="415" y="162"/>
                    <a:pt x="415" y="162"/>
                    <a:pt x="415" y="162"/>
                  </a:cubicBezTo>
                  <a:close/>
                  <a:moveTo>
                    <a:pt x="416" y="167"/>
                  </a:moveTo>
                  <a:cubicBezTo>
                    <a:pt x="416" y="168"/>
                    <a:pt x="416" y="167"/>
                    <a:pt x="416" y="167"/>
                  </a:cubicBezTo>
                  <a:cubicBezTo>
                    <a:pt x="416" y="167"/>
                    <a:pt x="416" y="167"/>
                    <a:pt x="415" y="166"/>
                  </a:cubicBezTo>
                  <a:cubicBezTo>
                    <a:pt x="415" y="166"/>
                    <a:pt x="415" y="165"/>
                    <a:pt x="415" y="165"/>
                  </a:cubicBezTo>
                  <a:cubicBezTo>
                    <a:pt x="415" y="164"/>
                    <a:pt x="415" y="164"/>
                    <a:pt x="415" y="163"/>
                  </a:cubicBezTo>
                  <a:cubicBezTo>
                    <a:pt x="414" y="163"/>
                    <a:pt x="414" y="162"/>
                    <a:pt x="414" y="161"/>
                  </a:cubicBezTo>
                  <a:cubicBezTo>
                    <a:pt x="414" y="161"/>
                    <a:pt x="414" y="160"/>
                    <a:pt x="414" y="160"/>
                  </a:cubicBezTo>
                  <a:cubicBezTo>
                    <a:pt x="414" y="160"/>
                    <a:pt x="414" y="160"/>
                    <a:pt x="414" y="160"/>
                  </a:cubicBezTo>
                  <a:cubicBezTo>
                    <a:pt x="414" y="160"/>
                    <a:pt x="413" y="159"/>
                    <a:pt x="412" y="154"/>
                  </a:cubicBezTo>
                  <a:cubicBezTo>
                    <a:pt x="411" y="153"/>
                    <a:pt x="411" y="153"/>
                    <a:pt x="411" y="153"/>
                  </a:cubicBezTo>
                  <a:cubicBezTo>
                    <a:pt x="411" y="153"/>
                    <a:pt x="411" y="153"/>
                    <a:pt x="411" y="152"/>
                  </a:cubicBezTo>
                  <a:cubicBezTo>
                    <a:pt x="411" y="152"/>
                    <a:pt x="409" y="149"/>
                    <a:pt x="409" y="148"/>
                  </a:cubicBezTo>
                  <a:cubicBezTo>
                    <a:pt x="409" y="148"/>
                    <a:pt x="409" y="148"/>
                    <a:pt x="409" y="148"/>
                  </a:cubicBezTo>
                  <a:cubicBezTo>
                    <a:pt x="409" y="149"/>
                    <a:pt x="409" y="149"/>
                    <a:pt x="409" y="149"/>
                  </a:cubicBezTo>
                  <a:cubicBezTo>
                    <a:pt x="409" y="149"/>
                    <a:pt x="409" y="149"/>
                    <a:pt x="409" y="149"/>
                  </a:cubicBezTo>
                  <a:cubicBezTo>
                    <a:pt x="409" y="149"/>
                    <a:pt x="410" y="150"/>
                    <a:pt x="410" y="151"/>
                  </a:cubicBezTo>
                  <a:cubicBezTo>
                    <a:pt x="410" y="152"/>
                    <a:pt x="411" y="152"/>
                    <a:pt x="411" y="152"/>
                  </a:cubicBezTo>
                  <a:cubicBezTo>
                    <a:pt x="411" y="152"/>
                    <a:pt x="411" y="154"/>
                    <a:pt x="411" y="154"/>
                  </a:cubicBezTo>
                  <a:cubicBezTo>
                    <a:pt x="411" y="155"/>
                    <a:pt x="411" y="155"/>
                    <a:pt x="411" y="154"/>
                  </a:cubicBezTo>
                  <a:cubicBezTo>
                    <a:pt x="411" y="154"/>
                    <a:pt x="411" y="154"/>
                    <a:pt x="411" y="154"/>
                  </a:cubicBezTo>
                  <a:cubicBezTo>
                    <a:pt x="411" y="154"/>
                    <a:pt x="411" y="154"/>
                    <a:pt x="410" y="153"/>
                  </a:cubicBezTo>
                  <a:cubicBezTo>
                    <a:pt x="410" y="153"/>
                    <a:pt x="410" y="152"/>
                    <a:pt x="410" y="153"/>
                  </a:cubicBezTo>
                  <a:cubicBezTo>
                    <a:pt x="410" y="153"/>
                    <a:pt x="410" y="153"/>
                    <a:pt x="410" y="152"/>
                  </a:cubicBezTo>
                  <a:cubicBezTo>
                    <a:pt x="410" y="151"/>
                    <a:pt x="409" y="150"/>
                    <a:pt x="409" y="151"/>
                  </a:cubicBezTo>
                  <a:cubicBezTo>
                    <a:pt x="409" y="151"/>
                    <a:pt x="409" y="151"/>
                    <a:pt x="409" y="151"/>
                  </a:cubicBezTo>
                  <a:cubicBezTo>
                    <a:pt x="409" y="150"/>
                    <a:pt x="409" y="150"/>
                    <a:pt x="409" y="150"/>
                  </a:cubicBezTo>
                  <a:cubicBezTo>
                    <a:pt x="409" y="151"/>
                    <a:pt x="408" y="150"/>
                    <a:pt x="408" y="149"/>
                  </a:cubicBezTo>
                  <a:cubicBezTo>
                    <a:pt x="407" y="148"/>
                    <a:pt x="406" y="146"/>
                    <a:pt x="406" y="146"/>
                  </a:cubicBezTo>
                  <a:cubicBezTo>
                    <a:pt x="406" y="146"/>
                    <a:pt x="406" y="146"/>
                    <a:pt x="405" y="145"/>
                  </a:cubicBezTo>
                  <a:cubicBezTo>
                    <a:pt x="405" y="144"/>
                    <a:pt x="404" y="144"/>
                    <a:pt x="405" y="144"/>
                  </a:cubicBezTo>
                  <a:cubicBezTo>
                    <a:pt x="405" y="145"/>
                    <a:pt x="405" y="145"/>
                    <a:pt x="405" y="145"/>
                  </a:cubicBezTo>
                  <a:cubicBezTo>
                    <a:pt x="405" y="145"/>
                    <a:pt x="405" y="144"/>
                    <a:pt x="405" y="144"/>
                  </a:cubicBezTo>
                  <a:cubicBezTo>
                    <a:pt x="405" y="144"/>
                    <a:pt x="405" y="143"/>
                    <a:pt x="405" y="144"/>
                  </a:cubicBezTo>
                  <a:cubicBezTo>
                    <a:pt x="405" y="144"/>
                    <a:pt x="405" y="144"/>
                    <a:pt x="405" y="143"/>
                  </a:cubicBezTo>
                  <a:cubicBezTo>
                    <a:pt x="404" y="143"/>
                    <a:pt x="403" y="141"/>
                    <a:pt x="404" y="142"/>
                  </a:cubicBezTo>
                  <a:cubicBezTo>
                    <a:pt x="404" y="143"/>
                    <a:pt x="404" y="143"/>
                    <a:pt x="404" y="142"/>
                  </a:cubicBezTo>
                  <a:cubicBezTo>
                    <a:pt x="403" y="142"/>
                    <a:pt x="403" y="142"/>
                    <a:pt x="403" y="142"/>
                  </a:cubicBezTo>
                  <a:cubicBezTo>
                    <a:pt x="403" y="141"/>
                    <a:pt x="402" y="140"/>
                    <a:pt x="401" y="139"/>
                  </a:cubicBezTo>
                  <a:cubicBezTo>
                    <a:pt x="400" y="139"/>
                    <a:pt x="400" y="138"/>
                    <a:pt x="399" y="138"/>
                  </a:cubicBezTo>
                  <a:cubicBezTo>
                    <a:pt x="399" y="138"/>
                    <a:pt x="399" y="137"/>
                    <a:pt x="399" y="137"/>
                  </a:cubicBezTo>
                  <a:cubicBezTo>
                    <a:pt x="399" y="137"/>
                    <a:pt x="399" y="137"/>
                    <a:pt x="398" y="137"/>
                  </a:cubicBezTo>
                  <a:cubicBezTo>
                    <a:pt x="398" y="137"/>
                    <a:pt x="398" y="137"/>
                    <a:pt x="398" y="136"/>
                  </a:cubicBezTo>
                  <a:cubicBezTo>
                    <a:pt x="398" y="136"/>
                    <a:pt x="397" y="136"/>
                    <a:pt x="398" y="136"/>
                  </a:cubicBezTo>
                  <a:cubicBezTo>
                    <a:pt x="398" y="137"/>
                    <a:pt x="398" y="137"/>
                    <a:pt x="398" y="137"/>
                  </a:cubicBezTo>
                  <a:cubicBezTo>
                    <a:pt x="398" y="137"/>
                    <a:pt x="397" y="137"/>
                    <a:pt x="397" y="137"/>
                  </a:cubicBezTo>
                  <a:cubicBezTo>
                    <a:pt x="397" y="137"/>
                    <a:pt x="397" y="137"/>
                    <a:pt x="396" y="135"/>
                  </a:cubicBezTo>
                  <a:cubicBezTo>
                    <a:pt x="395" y="135"/>
                    <a:pt x="395" y="134"/>
                    <a:pt x="394" y="134"/>
                  </a:cubicBezTo>
                  <a:cubicBezTo>
                    <a:pt x="394" y="134"/>
                    <a:pt x="394" y="133"/>
                    <a:pt x="394" y="133"/>
                  </a:cubicBezTo>
                  <a:cubicBezTo>
                    <a:pt x="394" y="133"/>
                    <a:pt x="394" y="132"/>
                    <a:pt x="393" y="132"/>
                  </a:cubicBezTo>
                  <a:cubicBezTo>
                    <a:pt x="393" y="131"/>
                    <a:pt x="394" y="132"/>
                    <a:pt x="395" y="133"/>
                  </a:cubicBezTo>
                  <a:cubicBezTo>
                    <a:pt x="396" y="133"/>
                    <a:pt x="396" y="134"/>
                    <a:pt x="396" y="134"/>
                  </a:cubicBezTo>
                  <a:cubicBezTo>
                    <a:pt x="396" y="133"/>
                    <a:pt x="396" y="132"/>
                    <a:pt x="395" y="132"/>
                  </a:cubicBezTo>
                  <a:cubicBezTo>
                    <a:pt x="395" y="131"/>
                    <a:pt x="394" y="130"/>
                    <a:pt x="393" y="129"/>
                  </a:cubicBezTo>
                  <a:cubicBezTo>
                    <a:pt x="392" y="128"/>
                    <a:pt x="392" y="127"/>
                    <a:pt x="391" y="127"/>
                  </a:cubicBezTo>
                  <a:cubicBezTo>
                    <a:pt x="391" y="126"/>
                    <a:pt x="391" y="126"/>
                    <a:pt x="391" y="126"/>
                  </a:cubicBezTo>
                  <a:cubicBezTo>
                    <a:pt x="391" y="127"/>
                    <a:pt x="392" y="127"/>
                    <a:pt x="392" y="128"/>
                  </a:cubicBezTo>
                  <a:cubicBezTo>
                    <a:pt x="393" y="129"/>
                    <a:pt x="393" y="129"/>
                    <a:pt x="392" y="130"/>
                  </a:cubicBezTo>
                  <a:cubicBezTo>
                    <a:pt x="392" y="130"/>
                    <a:pt x="392" y="131"/>
                    <a:pt x="392" y="131"/>
                  </a:cubicBezTo>
                  <a:cubicBezTo>
                    <a:pt x="392" y="131"/>
                    <a:pt x="392" y="131"/>
                    <a:pt x="392" y="131"/>
                  </a:cubicBezTo>
                  <a:cubicBezTo>
                    <a:pt x="393" y="132"/>
                    <a:pt x="393" y="133"/>
                    <a:pt x="392" y="133"/>
                  </a:cubicBezTo>
                  <a:cubicBezTo>
                    <a:pt x="392" y="133"/>
                    <a:pt x="392" y="133"/>
                    <a:pt x="392" y="133"/>
                  </a:cubicBezTo>
                  <a:cubicBezTo>
                    <a:pt x="392" y="134"/>
                    <a:pt x="392" y="134"/>
                    <a:pt x="392" y="134"/>
                  </a:cubicBezTo>
                  <a:cubicBezTo>
                    <a:pt x="392" y="134"/>
                    <a:pt x="392" y="134"/>
                    <a:pt x="392" y="133"/>
                  </a:cubicBezTo>
                  <a:cubicBezTo>
                    <a:pt x="392" y="133"/>
                    <a:pt x="391" y="132"/>
                    <a:pt x="391" y="132"/>
                  </a:cubicBezTo>
                  <a:cubicBezTo>
                    <a:pt x="391" y="132"/>
                    <a:pt x="391" y="132"/>
                    <a:pt x="391" y="132"/>
                  </a:cubicBezTo>
                  <a:cubicBezTo>
                    <a:pt x="391" y="133"/>
                    <a:pt x="391" y="133"/>
                    <a:pt x="391" y="132"/>
                  </a:cubicBezTo>
                  <a:cubicBezTo>
                    <a:pt x="391" y="132"/>
                    <a:pt x="391" y="132"/>
                    <a:pt x="391" y="132"/>
                  </a:cubicBezTo>
                  <a:cubicBezTo>
                    <a:pt x="391" y="132"/>
                    <a:pt x="391" y="131"/>
                    <a:pt x="390" y="130"/>
                  </a:cubicBezTo>
                  <a:cubicBezTo>
                    <a:pt x="390" y="130"/>
                    <a:pt x="390" y="130"/>
                    <a:pt x="389" y="129"/>
                  </a:cubicBezTo>
                  <a:cubicBezTo>
                    <a:pt x="389" y="129"/>
                    <a:pt x="389" y="129"/>
                    <a:pt x="388" y="129"/>
                  </a:cubicBezTo>
                  <a:cubicBezTo>
                    <a:pt x="388" y="129"/>
                    <a:pt x="388" y="129"/>
                    <a:pt x="387" y="128"/>
                  </a:cubicBezTo>
                  <a:cubicBezTo>
                    <a:pt x="387" y="128"/>
                    <a:pt x="386" y="128"/>
                    <a:pt x="386" y="128"/>
                  </a:cubicBezTo>
                  <a:cubicBezTo>
                    <a:pt x="386" y="128"/>
                    <a:pt x="385" y="127"/>
                    <a:pt x="385" y="127"/>
                  </a:cubicBezTo>
                  <a:cubicBezTo>
                    <a:pt x="384" y="127"/>
                    <a:pt x="384" y="127"/>
                    <a:pt x="385" y="128"/>
                  </a:cubicBezTo>
                  <a:cubicBezTo>
                    <a:pt x="385" y="129"/>
                    <a:pt x="385" y="130"/>
                    <a:pt x="385" y="130"/>
                  </a:cubicBezTo>
                  <a:cubicBezTo>
                    <a:pt x="385" y="130"/>
                    <a:pt x="385" y="130"/>
                    <a:pt x="385" y="129"/>
                  </a:cubicBezTo>
                  <a:cubicBezTo>
                    <a:pt x="384" y="129"/>
                    <a:pt x="383" y="128"/>
                    <a:pt x="383" y="128"/>
                  </a:cubicBezTo>
                  <a:cubicBezTo>
                    <a:pt x="383" y="127"/>
                    <a:pt x="382" y="127"/>
                    <a:pt x="382" y="126"/>
                  </a:cubicBezTo>
                  <a:cubicBezTo>
                    <a:pt x="381" y="126"/>
                    <a:pt x="381" y="126"/>
                    <a:pt x="381" y="126"/>
                  </a:cubicBezTo>
                  <a:cubicBezTo>
                    <a:pt x="382" y="126"/>
                    <a:pt x="382" y="126"/>
                    <a:pt x="381" y="126"/>
                  </a:cubicBezTo>
                  <a:cubicBezTo>
                    <a:pt x="381" y="125"/>
                    <a:pt x="381" y="125"/>
                    <a:pt x="381" y="125"/>
                  </a:cubicBezTo>
                  <a:cubicBezTo>
                    <a:pt x="381" y="125"/>
                    <a:pt x="380" y="124"/>
                    <a:pt x="380" y="124"/>
                  </a:cubicBezTo>
                  <a:cubicBezTo>
                    <a:pt x="380" y="123"/>
                    <a:pt x="379" y="123"/>
                    <a:pt x="379" y="123"/>
                  </a:cubicBezTo>
                  <a:cubicBezTo>
                    <a:pt x="379" y="123"/>
                    <a:pt x="379" y="123"/>
                    <a:pt x="379" y="123"/>
                  </a:cubicBezTo>
                  <a:cubicBezTo>
                    <a:pt x="379" y="123"/>
                    <a:pt x="379" y="123"/>
                    <a:pt x="379" y="123"/>
                  </a:cubicBezTo>
                  <a:cubicBezTo>
                    <a:pt x="378" y="123"/>
                    <a:pt x="379" y="124"/>
                    <a:pt x="379" y="123"/>
                  </a:cubicBezTo>
                  <a:cubicBezTo>
                    <a:pt x="379" y="124"/>
                    <a:pt x="379" y="124"/>
                    <a:pt x="379" y="125"/>
                  </a:cubicBezTo>
                  <a:cubicBezTo>
                    <a:pt x="379" y="125"/>
                    <a:pt x="380" y="126"/>
                    <a:pt x="380" y="126"/>
                  </a:cubicBezTo>
                  <a:cubicBezTo>
                    <a:pt x="381" y="126"/>
                    <a:pt x="381" y="127"/>
                    <a:pt x="381" y="128"/>
                  </a:cubicBezTo>
                  <a:cubicBezTo>
                    <a:pt x="381" y="128"/>
                    <a:pt x="378" y="126"/>
                    <a:pt x="378" y="124"/>
                  </a:cubicBezTo>
                  <a:cubicBezTo>
                    <a:pt x="377" y="124"/>
                    <a:pt x="377" y="123"/>
                    <a:pt x="376" y="123"/>
                  </a:cubicBezTo>
                  <a:cubicBezTo>
                    <a:pt x="376" y="122"/>
                    <a:pt x="375" y="121"/>
                    <a:pt x="375" y="120"/>
                  </a:cubicBezTo>
                  <a:cubicBezTo>
                    <a:pt x="375" y="120"/>
                    <a:pt x="375" y="119"/>
                    <a:pt x="375" y="119"/>
                  </a:cubicBezTo>
                  <a:cubicBezTo>
                    <a:pt x="375" y="118"/>
                    <a:pt x="375" y="118"/>
                    <a:pt x="375" y="118"/>
                  </a:cubicBezTo>
                  <a:cubicBezTo>
                    <a:pt x="376" y="118"/>
                    <a:pt x="376" y="117"/>
                    <a:pt x="374" y="115"/>
                  </a:cubicBezTo>
                  <a:cubicBezTo>
                    <a:pt x="374" y="115"/>
                    <a:pt x="373" y="114"/>
                    <a:pt x="373" y="114"/>
                  </a:cubicBezTo>
                  <a:cubicBezTo>
                    <a:pt x="373" y="114"/>
                    <a:pt x="373" y="113"/>
                    <a:pt x="373" y="113"/>
                  </a:cubicBezTo>
                  <a:cubicBezTo>
                    <a:pt x="373" y="113"/>
                    <a:pt x="373" y="113"/>
                    <a:pt x="373" y="113"/>
                  </a:cubicBezTo>
                  <a:cubicBezTo>
                    <a:pt x="373" y="113"/>
                    <a:pt x="373" y="113"/>
                    <a:pt x="372" y="112"/>
                  </a:cubicBezTo>
                  <a:cubicBezTo>
                    <a:pt x="372" y="112"/>
                    <a:pt x="372" y="112"/>
                    <a:pt x="372" y="112"/>
                  </a:cubicBezTo>
                  <a:cubicBezTo>
                    <a:pt x="372" y="112"/>
                    <a:pt x="372" y="111"/>
                    <a:pt x="372" y="111"/>
                  </a:cubicBezTo>
                  <a:cubicBezTo>
                    <a:pt x="371" y="111"/>
                    <a:pt x="372" y="111"/>
                    <a:pt x="372" y="111"/>
                  </a:cubicBezTo>
                  <a:cubicBezTo>
                    <a:pt x="372" y="112"/>
                    <a:pt x="373" y="112"/>
                    <a:pt x="372" y="112"/>
                  </a:cubicBezTo>
                  <a:cubicBezTo>
                    <a:pt x="372" y="112"/>
                    <a:pt x="373" y="113"/>
                    <a:pt x="373" y="113"/>
                  </a:cubicBezTo>
                  <a:cubicBezTo>
                    <a:pt x="374" y="114"/>
                    <a:pt x="374" y="114"/>
                    <a:pt x="374" y="115"/>
                  </a:cubicBezTo>
                  <a:cubicBezTo>
                    <a:pt x="375" y="115"/>
                    <a:pt x="376" y="116"/>
                    <a:pt x="376" y="116"/>
                  </a:cubicBezTo>
                  <a:cubicBezTo>
                    <a:pt x="376" y="116"/>
                    <a:pt x="376" y="117"/>
                    <a:pt x="377" y="117"/>
                  </a:cubicBezTo>
                  <a:cubicBezTo>
                    <a:pt x="377" y="117"/>
                    <a:pt x="378" y="118"/>
                    <a:pt x="379" y="119"/>
                  </a:cubicBezTo>
                  <a:cubicBezTo>
                    <a:pt x="380" y="121"/>
                    <a:pt x="381" y="122"/>
                    <a:pt x="381" y="122"/>
                  </a:cubicBezTo>
                  <a:cubicBezTo>
                    <a:pt x="382" y="124"/>
                    <a:pt x="384" y="125"/>
                    <a:pt x="386" y="126"/>
                  </a:cubicBezTo>
                  <a:cubicBezTo>
                    <a:pt x="387" y="127"/>
                    <a:pt x="388" y="127"/>
                    <a:pt x="387" y="125"/>
                  </a:cubicBezTo>
                  <a:cubicBezTo>
                    <a:pt x="387" y="124"/>
                    <a:pt x="387" y="124"/>
                    <a:pt x="387" y="124"/>
                  </a:cubicBezTo>
                  <a:cubicBezTo>
                    <a:pt x="386" y="123"/>
                    <a:pt x="386" y="123"/>
                    <a:pt x="386" y="123"/>
                  </a:cubicBezTo>
                  <a:cubicBezTo>
                    <a:pt x="386" y="122"/>
                    <a:pt x="386" y="122"/>
                    <a:pt x="385" y="121"/>
                  </a:cubicBezTo>
                  <a:cubicBezTo>
                    <a:pt x="385" y="121"/>
                    <a:pt x="385" y="121"/>
                    <a:pt x="385" y="120"/>
                  </a:cubicBezTo>
                  <a:cubicBezTo>
                    <a:pt x="384" y="120"/>
                    <a:pt x="384" y="120"/>
                    <a:pt x="383" y="119"/>
                  </a:cubicBezTo>
                  <a:cubicBezTo>
                    <a:pt x="383" y="118"/>
                    <a:pt x="383" y="118"/>
                    <a:pt x="382" y="117"/>
                  </a:cubicBezTo>
                  <a:cubicBezTo>
                    <a:pt x="381" y="115"/>
                    <a:pt x="379" y="112"/>
                    <a:pt x="377" y="110"/>
                  </a:cubicBezTo>
                  <a:cubicBezTo>
                    <a:pt x="375" y="109"/>
                    <a:pt x="375" y="108"/>
                    <a:pt x="375" y="109"/>
                  </a:cubicBezTo>
                  <a:cubicBezTo>
                    <a:pt x="374" y="109"/>
                    <a:pt x="374" y="108"/>
                    <a:pt x="374" y="108"/>
                  </a:cubicBezTo>
                  <a:cubicBezTo>
                    <a:pt x="374" y="108"/>
                    <a:pt x="374" y="107"/>
                    <a:pt x="373" y="107"/>
                  </a:cubicBezTo>
                  <a:cubicBezTo>
                    <a:pt x="372" y="106"/>
                    <a:pt x="372" y="105"/>
                    <a:pt x="373" y="106"/>
                  </a:cubicBezTo>
                  <a:cubicBezTo>
                    <a:pt x="373" y="106"/>
                    <a:pt x="374" y="107"/>
                    <a:pt x="374" y="107"/>
                  </a:cubicBezTo>
                  <a:cubicBezTo>
                    <a:pt x="374" y="106"/>
                    <a:pt x="372" y="104"/>
                    <a:pt x="372" y="104"/>
                  </a:cubicBezTo>
                  <a:cubicBezTo>
                    <a:pt x="372" y="104"/>
                    <a:pt x="371" y="104"/>
                    <a:pt x="371" y="104"/>
                  </a:cubicBezTo>
                  <a:cubicBezTo>
                    <a:pt x="371" y="104"/>
                    <a:pt x="370" y="104"/>
                    <a:pt x="370" y="103"/>
                  </a:cubicBezTo>
                  <a:cubicBezTo>
                    <a:pt x="370" y="103"/>
                    <a:pt x="370" y="103"/>
                    <a:pt x="369" y="102"/>
                  </a:cubicBezTo>
                  <a:cubicBezTo>
                    <a:pt x="369" y="102"/>
                    <a:pt x="369" y="102"/>
                    <a:pt x="368" y="102"/>
                  </a:cubicBezTo>
                  <a:cubicBezTo>
                    <a:pt x="368" y="101"/>
                    <a:pt x="368" y="101"/>
                    <a:pt x="368" y="101"/>
                  </a:cubicBezTo>
                  <a:cubicBezTo>
                    <a:pt x="368" y="101"/>
                    <a:pt x="368" y="101"/>
                    <a:pt x="368" y="101"/>
                  </a:cubicBezTo>
                  <a:cubicBezTo>
                    <a:pt x="368" y="101"/>
                    <a:pt x="367" y="101"/>
                    <a:pt x="368" y="101"/>
                  </a:cubicBezTo>
                  <a:cubicBezTo>
                    <a:pt x="368" y="101"/>
                    <a:pt x="367" y="101"/>
                    <a:pt x="367" y="100"/>
                  </a:cubicBezTo>
                  <a:cubicBezTo>
                    <a:pt x="367" y="100"/>
                    <a:pt x="367" y="100"/>
                    <a:pt x="367" y="100"/>
                  </a:cubicBezTo>
                  <a:cubicBezTo>
                    <a:pt x="366" y="99"/>
                    <a:pt x="367" y="99"/>
                    <a:pt x="367" y="100"/>
                  </a:cubicBezTo>
                  <a:cubicBezTo>
                    <a:pt x="368" y="101"/>
                    <a:pt x="370" y="102"/>
                    <a:pt x="370" y="102"/>
                  </a:cubicBezTo>
                  <a:cubicBezTo>
                    <a:pt x="370" y="101"/>
                    <a:pt x="370" y="101"/>
                    <a:pt x="369" y="101"/>
                  </a:cubicBezTo>
                  <a:cubicBezTo>
                    <a:pt x="369" y="100"/>
                    <a:pt x="369" y="100"/>
                    <a:pt x="369" y="100"/>
                  </a:cubicBezTo>
                  <a:cubicBezTo>
                    <a:pt x="368" y="100"/>
                    <a:pt x="368" y="99"/>
                    <a:pt x="368" y="99"/>
                  </a:cubicBezTo>
                  <a:cubicBezTo>
                    <a:pt x="367" y="98"/>
                    <a:pt x="367" y="98"/>
                    <a:pt x="367" y="98"/>
                  </a:cubicBezTo>
                  <a:cubicBezTo>
                    <a:pt x="367" y="98"/>
                    <a:pt x="366" y="97"/>
                    <a:pt x="365" y="97"/>
                  </a:cubicBezTo>
                  <a:cubicBezTo>
                    <a:pt x="365" y="97"/>
                    <a:pt x="365" y="97"/>
                    <a:pt x="365" y="97"/>
                  </a:cubicBezTo>
                  <a:cubicBezTo>
                    <a:pt x="365" y="97"/>
                    <a:pt x="365" y="97"/>
                    <a:pt x="365" y="97"/>
                  </a:cubicBezTo>
                  <a:cubicBezTo>
                    <a:pt x="365" y="97"/>
                    <a:pt x="365" y="97"/>
                    <a:pt x="365" y="97"/>
                  </a:cubicBezTo>
                  <a:cubicBezTo>
                    <a:pt x="364" y="97"/>
                    <a:pt x="364" y="97"/>
                    <a:pt x="364" y="96"/>
                  </a:cubicBezTo>
                  <a:cubicBezTo>
                    <a:pt x="364" y="96"/>
                    <a:pt x="364" y="96"/>
                    <a:pt x="364" y="96"/>
                  </a:cubicBezTo>
                  <a:cubicBezTo>
                    <a:pt x="365" y="96"/>
                    <a:pt x="365" y="96"/>
                    <a:pt x="365" y="96"/>
                  </a:cubicBezTo>
                  <a:cubicBezTo>
                    <a:pt x="365" y="96"/>
                    <a:pt x="364" y="94"/>
                    <a:pt x="363" y="95"/>
                  </a:cubicBezTo>
                  <a:cubicBezTo>
                    <a:pt x="364" y="95"/>
                    <a:pt x="363" y="95"/>
                    <a:pt x="363" y="94"/>
                  </a:cubicBezTo>
                  <a:cubicBezTo>
                    <a:pt x="363" y="94"/>
                    <a:pt x="363" y="94"/>
                    <a:pt x="363" y="94"/>
                  </a:cubicBezTo>
                  <a:cubicBezTo>
                    <a:pt x="363" y="94"/>
                    <a:pt x="363" y="95"/>
                    <a:pt x="363" y="95"/>
                  </a:cubicBezTo>
                  <a:cubicBezTo>
                    <a:pt x="363" y="95"/>
                    <a:pt x="363" y="95"/>
                    <a:pt x="363" y="95"/>
                  </a:cubicBezTo>
                  <a:cubicBezTo>
                    <a:pt x="363" y="95"/>
                    <a:pt x="362" y="95"/>
                    <a:pt x="362" y="95"/>
                  </a:cubicBezTo>
                  <a:cubicBezTo>
                    <a:pt x="362" y="95"/>
                    <a:pt x="362" y="95"/>
                    <a:pt x="362" y="94"/>
                  </a:cubicBezTo>
                  <a:cubicBezTo>
                    <a:pt x="361" y="94"/>
                    <a:pt x="361" y="94"/>
                    <a:pt x="361" y="94"/>
                  </a:cubicBezTo>
                  <a:cubicBezTo>
                    <a:pt x="361" y="93"/>
                    <a:pt x="361" y="93"/>
                    <a:pt x="361" y="93"/>
                  </a:cubicBezTo>
                  <a:cubicBezTo>
                    <a:pt x="361" y="93"/>
                    <a:pt x="361" y="93"/>
                    <a:pt x="361" y="93"/>
                  </a:cubicBezTo>
                  <a:cubicBezTo>
                    <a:pt x="361" y="93"/>
                    <a:pt x="360" y="93"/>
                    <a:pt x="359" y="93"/>
                  </a:cubicBezTo>
                  <a:cubicBezTo>
                    <a:pt x="358" y="92"/>
                    <a:pt x="357" y="92"/>
                    <a:pt x="357" y="92"/>
                  </a:cubicBezTo>
                  <a:cubicBezTo>
                    <a:pt x="357" y="92"/>
                    <a:pt x="358" y="92"/>
                    <a:pt x="358" y="92"/>
                  </a:cubicBezTo>
                  <a:cubicBezTo>
                    <a:pt x="358" y="92"/>
                    <a:pt x="358" y="92"/>
                    <a:pt x="358" y="91"/>
                  </a:cubicBezTo>
                  <a:cubicBezTo>
                    <a:pt x="358" y="91"/>
                    <a:pt x="358" y="91"/>
                    <a:pt x="359" y="92"/>
                  </a:cubicBezTo>
                  <a:cubicBezTo>
                    <a:pt x="359" y="92"/>
                    <a:pt x="359" y="92"/>
                    <a:pt x="359" y="92"/>
                  </a:cubicBezTo>
                  <a:cubicBezTo>
                    <a:pt x="359" y="91"/>
                    <a:pt x="359" y="91"/>
                    <a:pt x="360" y="92"/>
                  </a:cubicBezTo>
                  <a:cubicBezTo>
                    <a:pt x="360" y="92"/>
                    <a:pt x="360" y="92"/>
                    <a:pt x="360" y="92"/>
                  </a:cubicBezTo>
                  <a:cubicBezTo>
                    <a:pt x="360" y="91"/>
                    <a:pt x="359" y="91"/>
                    <a:pt x="359" y="91"/>
                  </a:cubicBezTo>
                  <a:cubicBezTo>
                    <a:pt x="359" y="91"/>
                    <a:pt x="358" y="91"/>
                    <a:pt x="358" y="91"/>
                  </a:cubicBezTo>
                  <a:cubicBezTo>
                    <a:pt x="357" y="90"/>
                    <a:pt x="357" y="90"/>
                    <a:pt x="357" y="90"/>
                  </a:cubicBezTo>
                  <a:cubicBezTo>
                    <a:pt x="357" y="90"/>
                    <a:pt x="357" y="90"/>
                    <a:pt x="357" y="90"/>
                  </a:cubicBezTo>
                  <a:cubicBezTo>
                    <a:pt x="357" y="90"/>
                    <a:pt x="357" y="90"/>
                    <a:pt x="356" y="90"/>
                  </a:cubicBezTo>
                  <a:cubicBezTo>
                    <a:pt x="356" y="90"/>
                    <a:pt x="356" y="90"/>
                    <a:pt x="356" y="89"/>
                  </a:cubicBezTo>
                  <a:cubicBezTo>
                    <a:pt x="356" y="89"/>
                    <a:pt x="356" y="89"/>
                    <a:pt x="356" y="89"/>
                  </a:cubicBezTo>
                  <a:cubicBezTo>
                    <a:pt x="355" y="89"/>
                    <a:pt x="355" y="89"/>
                    <a:pt x="355" y="89"/>
                  </a:cubicBezTo>
                  <a:cubicBezTo>
                    <a:pt x="355" y="89"/>
                    <a:pt x="355" y="89"/>
                    <a:pt x="355" y="89"/>
                  </a:cubicBezTo>
                  <a:cubicBezTo>
                    <a:pt x="355" y="89"/>
                    <a:pt x="355" y="89"/>
                    <a:pt x="355" y="89"/>
                  </a:cubicBezTo>
                  <a:cubicBezTo>
                    <a:pt x="355" y="89"/>
                    <a:pt x="355" y="88"/>
                    <a:pt x="354" y="88"/>
                  </a:cubicBezTo>
                  <a:cubicBezTo>
                    <a:pt x="354" y="88"/>
                    <a:pt x="354" y="88"/>
                    <a:pt x="353" y="88"/>
                  </a:cubicBezTo>
                  <a:cubicBezTo>
                    <a:pt x="354" y="88"/>
                    <a:pt x="354" y="88"/>
                    <a:pt x="354" y="89"/>
                  </a:cubicBezTo>
                  <a:cubicBezTo>
                    <a:pt x="354" y="89"/>
                    <a:pt x="354" y="89"/>
                    <a:pt x="354" y="89"/>
                  </a:cubicBezTo>
                  <a:cubicBezTo>
                    <a:pt x="354" y="89"/>
                    <a:pt x="354" y="89"/>
                    <a:pt x="354" y="89"/>
                  </a:cubicBezTo>
                  <a:cubicBezTo>
                    <a:pt x="354" y="89"/>
                    <a:pt x="354" y="89"/>
                    <a:pt x="354" y="89"/>
                  </a:cubicBezTo>
                  <a:cubicBezTo>
                    <a:pt x="353" y="89"/>
                    <a:pt x="353" y="88"/>
                    <a:pt x="353" y="88"/>
                  </a:cubicBezTo>
                  <a:cubicBezTo>
                    <a:pt x="353" y="88"/>
                    <a:pt x="352" y="88"/>
                    <a:pt x="353" y="88"/>
                  </a:cubicBezTo>
                  <a:cubicBezTo>
                    <a:pt x="353" y="88"/>
                    <a:pt x="353" y="88"/>
                    <a:pt x="353" y="88"/>
                  </a:cubicBezTo>
                  <a:cubicBezTo>
                    <a:pt x="352" y="87"/>
                    <a:pt x="352" y="87"/>
                    <a:pt x="352" y="87"/>
                  </a:cubicBezTo>
                  <a:cubicBezTo>
                    <a:pt x="352" y="87"/>
                    <a:pt x="352" y="87"/>
                    <a:pt x="351" y="87"/>
                  </a:cubicBezTo>
                  <a:cubicBezTo>
                    <a:pt x="351" y="86"/>
                    <a:pt x="350" y="86"/>
                    <a:pt x="350" y="86"/>
                  </a:cubicBezTo>
                  <a:cubicBezTo>
                    <a:pt x="350" y="86"/>
                    <a:pt x="350" y="86"/>
                    <a:pt x="350" y="86"/>
                  </a:cubicBezTo>
                  <a:cubicBezTo>
                    <a:pt x="351" y="87"/>
                    <a:pt x="351" y="87"/>
                    <a:pt x="351" y="87"/>
                  </a:cubicBezTo>
                  <a:cubicBezTo>
                    <a:pt x="351" y="87"/>
                    <a:pt x="351" y="87"/>
                    <a:pt x="350" y="87"/>
                  </a:cubicBezTo>
                  <a:cubicBezTo>
                    <a:pt x="350" y="86"/>
                    <a:pt x="349" y="86"/>
                    <a:pt x="349" y="86"/>
                  </a:cubicBezTo>
                  <a:cubicBezTo>
                    <a:pt x="349" y="86"/>
                    <a:pt x="349" y="86"/>
                    <a:pt x="348" y="86"/>
                  </a:cubicBezTo>
                  <a:cubicBezTo>
                    <a:pt x="348" y="85"/>
                    <a:pt x="348" y="85"/>
                    <a:pt x="348" y="85"/>
                  </a:cubicBezTo>
                  <a:cubicBezTo>
                    <a:pt x="348" y="86"/>
                    <a:pt x="347" y="86"/>
                    <a:pt x="347" y="85"/>
                  </a:cubicBezTo>
                  <a:cubicBezTo>
                    <a:pt x="347" y="85"/>
                    <a:pt x="347" y="85"/>
                    <a:pt x="347" y="85"/>
                  </a:cubicBezTo>
                  <a:cubicBezTo>
                    <a:pt x="347" y="85"/>
                    <a:pt x="347" y="85"/>
                    <a:pt x="347" y="84"/>
                  </a:cubicBezTo>
                  <a:cubicBezTo>
                    <a:pt x="347" y="84"/>
                    <a:pt x="347" y="84"/>
                    <a:pt x="346" y="84"/>
                  </a:cubicBezTo>
                  <a:cubicBezTo>
                    <a:pt x="346" y="84"/>
                    <a:pt x="346" y="84"/>
                    <a:pt x="345" y="84"/>
                  </a:cubicBezTo>
                  <a:cubicBezTo>
                    <a:pt x="345" y="83"/>
                    <a:pt x="345" y="83"/>
                    <a:pt x="345" y="83"/>
                  </a:cubicBezTo>
                  <a:cubicBezTo>
                    <a:pt x="345" y="83"/>
                    <a:pt x="344" y="82"/>
                    <a:pt x="344" y="82"/>
                  </a:cubicBezTo>
                  <a:cubicBezTo>
                    <a:pt x="343" y="82"/>
                    <a:pt x="344" y="82"/>
                    <a:pt x="344" y="83"/>
                  </a:cubicBezTo>
                  <a:cubicBezTo>
                    <a:pt x="345" y="83"/>
                    <a:pt x="345" y="83"/>
                    <a:pt x="344" y="83"/>
                  </a:cubicBezTo>
                  <a:cubicBezTo>
                    <a:pt x="344" y="83"/>
                    <a:pt x="344" y="83"/>
                    <a:pt x="344" y="83"/>
                  </a:cubicBezTo>
                  <a:cubicBezTo>
                    <a:pt x="344" y="84"/>
                    <a:pt x="344" y="84"/>
                    <a:pt x="344" y="83"/>
                  </a:cubicBezTo>
                  <a:cubicBezTo>
                    <a:pt x="344" y="83"/>
                    <a:pt x="344" y="83"/>
                    <a:pt x="344" y="83"/>
                  </a:cubicBezTo>
                  <a:cubicBezTo>
                    <a:pt x="344" y="83"/>
                    <a:pt x="344" y="83"/>
                    <a:pt x="344" y="83"/>
                  </a:cubicBezTo>
                  <a:cubicBezTo>
                    <a:pt x="344" y="82"/>
                    <a:pt x="344" y="82"/>
                    <a:pt x="343" y="82"/>
                  </a:cubicBezTo>
                  <a:cubicBezTo>
                    <a:pt x="343" y="82"/>
                    <a:pt x="341" y="81"/>
                    <a:pt x="340" y="81"/>
                  </a:cubicBezTo>
                  <a:cubicBezTo>
                    <a:pt x="340" y="81"/>
                    <a:pt x="340" y="81"/>
                    <a:pt x="340" y="81"/>
                  </a:cubicBezTo>
                  <a:cubicBezTo>
                    <a:pt x="340" y="80"/>
                    <a:pt x="339" y="80"/>
                    <a:pt x="339" y="80"/>
                  </a:cubicBezTo>
                  <a:cubicBezTo>
                    <a:pt x="339" y="81"/>
                    <a:pt x="340" y="81"/>
                    <a:pt x="340" y="81"/>
                  </a:cubicBezTo>
                  <a:cubicBezTo>
                    <a:pt x="341" y="82"/>
                    <a:pt x="341" y="82"/>
                    <a:pt x="341" y="82"/>
                  </a:cubicBezTo>
                  <a:cubicBezTo>
                    <a:pt x="340" y="82"/>
                    <a:pt x="340" y="82"/>
                    <a:pt x="340" y="82"/>
                  </a:cubicBezTo>
                  <a:cubicBezTo>
                    <a:pt x="341" y="82"/>
                    <a:pt x="340" y="82"/>
                    <a:pt x="340" y="82"/>
                  </a:cubicBezTo>
                  <a:cubicBezTo>
                    <a:pt x="340" y="82"/>
                    <a:pt x="339" y="82"/>
                    <a:pt x="339" y="82"/>
                  </a:cubicBezTo>
                  <a:cubicBezTo>
                    <a:pt x="339" y="82"/>
                    <a:pt x="339" y="82"/>
                    <a:pt x="339" y="82"/>
                  </a:cubicBezTo>
                  <a:cubicBezTo>
                    <a:pt x="339" y="81"/>
                    <a:pt x="339" y="81"/>
                    <a:pt x="338" y="81"/>
                  </a:cubicBezTo>
                  <a:cubicBezTo>
                    <a:pt x="338" y="81"/>
                    <a:pt x="338" y="81"/>
                    <a:pt x="338" y="82"/>
                  </a:cubicBezTo>
                  <a:cubicBezTo>
                    <a:pt x="339" y="82"/>
                    <a:pt x="339" y="82"/>
                    <a:pt x="339" y="82"/>
                  </a:cubicBezTo>
                  <a:cubicBezTo>
                    <a:pt x="339" y="82"/>
                    <a:pt x="338" y="82"/>
                    <a:pt x="338" y="82"/>
                  </a:cubicBezTo>
                  <a:cubicBezTo>
                    <a:pt x="337" y="81"/>
                    <a:pt x="337" y="81"/>
                    <a:pt x="337" y="81"/>
                  </a:cubicBezTo>
                  <a:cubicBezTo>
                    <a:pt x="338" y="80"/>
                    <a:pt x="338" y="80"/>
                    <a:pt x="337" y="80"/>
                  </a:cubicBezTo>
                  <a:cubicBezTo>
                    <a:pt x="337" y="80"/>
                    <a:pt x="337" y="80"/>
                    <a:pt x="337" y="80"/>
                  </a:cubicBezTo>
                  <a:cubicBezTo>
                    <a:pt x="336" y="80"/>
                    <a:pt x="336" y="80"/>
                    <a:pt x="336" y="79"/>
                  </a:cubicBezTo>
                  <a:cubicBezTo>
                    <a:pt x="336" y="79"/>
                    <a:pt x="336" y="79"/>
                    <a:pt x="335" y="79"/>
                  </a:cubicBezTo>
                  <a:cubicBezTo>
                    <a:pt x="335" y="79"/>
                    <a:pt x="335" y="79"/>
                    <a:pt x="335" y="79"/>
                  </a:cubicBezTo>
                  <a:cubicBezTo>
                    <a:pt x="334" y="79"/>
                    <a:pt x="335" y="80"/>
                    <a:pt x="336" y="80"/>
                  </a:cubicBezTo>
                  <a:cubicBezTo>
                    <a:pt x="337" y="81"/>
                    <a:pt x="337" y="81"/>
                    <a:pt x="337" y="81"/>
                  </a:cubicBezTo>
                  <a:cubicBezTo>
                    <a:pt x="337" y="81"/>
                    <a:pt x="337" y="81"/>
                    <a:pt x="337" y="82"/>
                  </a:cubicBezTo>
                  <a:cubicBezTo>
                    <a:pt x="338" y="82"/>
                    <a:pt x="338" y="82"/>
                    <a:pt x="337" y="82"/>
                  </a:cubicBezTo>
                  <a:cubicBezTo>
                    <a:pt x="337" y="83"/>
                    <a:pt x="337" y="82"/>
                    <a:pt x="336" y="81"/>
                  </a:cubicBezTo>
                  <a:cubicBezTo>
                    <a:pt x="336" y="81"/>
                    <a:pt x="336" y="81"/>
                    <a:pt x="336" y="81"/>
                  </a:cubicBezTo>
                  <a:cubicBezTo>
                    <a:pt x="335" y="81"/>
                    <a:pt x="335" y="81"/>
                    <a:pt x="336" y="81"/>
                  </a:cubicBezTo>
                  <a:cubicBezTo>
                    <a:pt x="336" y="81"/>
                    <a:pt x="336" y="81"/>
                    <a:pt x="336" y="81"/>
                  </a:cubicBezTo>
                  <a:cubicBezTo>
                    <a:pt x="336" y="81"/>
                    <a:pt x="335" y="81"/>
                    <a:pt x="335" y="81"/>
                  </a:cubicBezTo>
                  <a:cubicBezTo>
                    <a:pt x="335" y="81"/>
                    <a:pt x="334" y="81"/>
                    <a:pt x="335" y="81"/>
                  </a:cubicBezTo>
                  <a:cubicBezTo>
                    <a:pt x="335" y="81"/>
                    <a:pt x="335" y="81"/>
                    <a:pt x="335" y="81"/>
                  </a:cubicBezTo>
                  <a:cubicBezTo>
                    <a:pt x="334" y="81"/>
                    <a:pt x="334" y="81"/>
                    <a:pt x="334" y="80"/>
                  </a:cubicBezTo>
                  <a:cubicBezTo>
                    <a:pt x="334" y="80"/>
                    <a:pt x="334" y="80"/>
                    <a:pt x="334" y="80"/>
                  </a:cubicBezTo>
                  <a:cubicBezTo>
                    <a:pt x="333" y="80"/>
                    <a:pt x="333" y="80"/>
                    <a:pt x="334" y="81"/>
                  </a:cubicBezTo>
                  <a:cubicBezTo>
                    <a:pt x="334" y="81"/>
                    <a:pt x="335" y="82"/>
                    <a:pt x="334" y="82"/>
                  </a:cubicBezTo>
                  <a:cubicBezTo>
                    <a:pt x="334" y="82"/>
                    <a:pt x="334" y="82"/>
                    <a:pt x="334" y="82"/>
                  </a:cubicBezTo>
                  <a:cubicBezTo>
                    <a:pt x="334" y="81"/>
                    <a:pt x="333" y="80"/>
                    <a:pt x="332" y="80"/>
                  </a:cubicBezTo>
                  <a:cubicBezTo>
                    <a:pt x="332" y="80"/>
                    <a:pt x="332" y="81"/>
                    <a:pt x="332" y="81"/>
                  </a:cubicBezTo>
                  <a:cubicBezTo>
                    <a:pt x="333" y="81"/>
                    <a:pt x="333" y="81"/>
                    <a:pt x="333" y="81"/>
                  </a:cubicBezTo>
                  <a:cubicBezTo>
                    <a:pt x="332" y="80"/>
                    <a:pt x="332" y="80"/>
                    <a:pt x="333" y="81"/>
                  </a:cubicBezTo>
                  <a:cubicBezTo>
                    <a:pt x="333" y="81"/>
                    <a:pt x="333" y="81"/>
                    <a:pt x="333" y="81"/>
                  </a:cubicBezTo>
                  <a:cubicBezTo>
                    <a:pt x="333" y="81"/>
                    <a:pt x="331" y="80"/>
                    <a:pt x="330" y="80"/>
                  </a:cubicBezTo>
                  <a:cubicBezTo>
                    <a:pt x="330" y="80"/>
                    <a:pt x="330" y="80"/>
                    <a:pt x="330" y="80"/>
                  </a:cubicBezTo>
                  <a:cubicBezTo>
                    <a:pt x="330" y="80"/>
                    <a:pt x="330" y="80"/>
                    <a:pt x="330" y="80"/>
                  </a:cubicBezTo>
                  <a:cubicBezTo>
                    <a:pt x="329" y="80"/>
                    <a:pt x="329" y="80"/>
                    <a:pt x="329" y="80"/>
                  </a:cubicBezTo>
                  <a:cubicBezTo>
                    <a:pt x="329" y="80"/>
                    <a:pt x="328" y="80"/>
                    <a:pt x="328" y="80"/>
                  </a:cubicBezTo>
                  <a:cubicBezTo>
                    <a:pt x="328" y="80"/>
                    <a:pt x="328" y="80"/>
                    <a:pt x="328" y="80"/>
                  </a:cubicBezTo>
                  <a:cubicBezTo>
                    <a:pt x="328" y="80"/>
                    <a:pt x="328" y="80"/>
                    <a:pt x="328" y="80"/>
                  </a:cubicBezTo>
                  <a:cubicBezTo>
                    <a:pt x="328" y="80"/>
                    <a:pt x="328" y="80"/>
                    <a:pt x="327" y="80"/>
                  </a:cubicBezTo>
                  <a:cubicBezTo>
                    <a:pt x="327" y="81"/>
                    <a:pt x="327" y="80"/>
                    <a:pt x="327" y="80"/>
                  </a:cubicBezTo>
                  <a:cubicBezTo>
                    <a:pt x="327" y="80"/>
                    <a:pt x="326" y="80"/>
                    <a:pt x="326" y="80"/>
                  </a:cubicBezTo>
                  <a:cubicBezTo>
                    <a:pt x="326" y="80"/>
                    <a:pt x="326" y="80"/>
                    <a:pt x="325" y="80"/>
                  </a:cubicBezTo>
                  <a:cubicBezTo>
                    <a:pt x="325" y="80"/>
                    <a:pt x="325" y="80"/>
                    <a:pt x="325" y="80"/>
                  </a:cubicBezTo>
                  <a:cubicBezTo>
                    <a:pt x="325" y="81"/>
                    <a:pt x="325" y="81"/>
                    <a:pt x="325" y="81"/>
                  </a:cubicBezTo>
                  <a:cubicBezTo>
                    <a:pt x="326" y="82"/>
                    <a:pt x="326" y="82"/>
                    <a:pt x="323" y="81"/>
                  </a:cubicBezTo>
                  <a:cubicBezTo>
                    <a:pt x="323" y="81"/>
                    <a:pt x="323" y="81"/>
                    <a:pt x="323" y="81"/>
                  </a:cubicBezTo>
                  <a:cubicBezTo>
                    <a:pt x="323" y="81"/>
                    <a:pt x="323" y="81"/>
                    <a:pt x="322" y="81"/>
                  </a:cubicBezTo>
                  <a:cubicBezTo>
                    <a:pt x="322" y="81"/>
                    <a:pt x="322" y="81"/>
                    <a:pt x="322" y="81"/>
                  </a:cubicBezTo>
                  <a:cubicBezTo>
                    <a:pt x="322" y="81"/>
                    <a:pt x="321" y="81"/>
                    <a:pt x="321" y="81"/>
                  </a:cubicBezTo>
                  <a:cubicBezTo>
                    <a:pt x="320" y="80"/>
                    <a:pt x="318" y="80"/>
                    <a:pt x="317" y="80"/>
                  </a:cubicBezTo>
                  <a:cubicBezTo>
                    <a:pt x="317" y="80"/>
                    <a:pt x="316" y="81"/>
                    <a:pt x="317" y="81"/>
                  </a:cubicBezTo>
                  <a:cubicBezTo>
                    <a:pt x="317" y="81"/>
                    <a:pt x="317" y="81"/>
                    <a:pt x="317" y="81"/>
                  </a:cubicBezTo>
                  <a:cubicBezTo>
                    <a:pt x="317" y="81"/>
                    <a:pt x="317" y="81"/>
                    <a:pt x="317" y="81"/>
                  </a:cubicBezTo>
                  <a:cubicBezTo>
                    <a:pt x="317" y="81"/>
                    <a:pt x="319" y="82"/>
                    <a:pt x="319" y="82"/>
                  </a:cubicBezTo>
                  <a:cubicBezTo>
                    <a:pt x="319" y="82"/>
                    <a:pt x="319" y="82"/>
                    <a:pt x="319" y="82"/>
                  </a:cubicBezTo>
                  <a:cubicBezTo>
                    <a:pt x="319" y="82"/>
                    <a:pt x="319" y="82"/>
                    <a:pt x="320" y="82"/>
                  </a:cubicBezTo>
                  <a:cubicBezTo>
                    <a:pt x="320" y="82"/>
                    <a:pt x="320" y="82"/>
                    <a:pt x="320" y="82"/>
                  </a:cubicBezTo>
                  <a:cubicBezTo>
                    <a:pt x="321" y="82"/>
                    <a:pt x="321" y="82"/>
                    <a:pt x="321" y="82"/>
                  </a:cubicBezTo>
                  <a:cubicBezTo>
                    <a:pt x="320" y="82"/>
                    <a:pt x="320" y="82"/>
                    <a:pt x="321" y="83"/>
                  </a:cubicBezTo>
                  <a:cubicBezTo>
                    <a:pt x="321" y="83"/>
                    <a:pt x="321" y="83"/>
                    <a:pt x="320" y="83"/>
                  </a:cubicBezTo>
                  <a:cubicBezTo>
                    <a:pt x="320" y="83"/>
                    <a:pt x="319" y="82"/>
                    <a:pt x="319" y="83"/>
                  </a:cubicBezTo>
                  <a:cubicBezTo>
                    <a:pt x="319" y="83"/>
                    <a:pt x="319" y="82"/>
                    <a:pt x="318" y="82"/>
                  </a:cubicBezTo>
                  <a:cubicBezTo>
                    <a:pt x="317" y="82"/>
                    <a:pt x="317" y="81"/>
                    <a:pt x="317" y="82"/>
                  </a:cubicBezTo>
                  <a:cubicBezTo>
                    <a:pt x="317" y="82"/>
                    <a:pt x="317" y="82"/>
                    <a:pt x="317" y="82"/>
                  </a:cubicBezTo>
                  <a:cubicBezTo>
                    <a:pt x="317" y="82"/>
                    <a:pt x="317" y="82"/>
                    <a:pt x="316" y="81"/>
                  </a:cubicBezTo>
                  <a:cubicBezTo>
                    <a:pt x="316" y="81"/>
                    <a:pt x="315" y="80"/>
                    <a:pt x="315" y="80"/>
                  </a:cubicBezTo>
                  <a:cubicBezTo>
                    <a:pt x="315" y="80"/>
                    <a:pt x="315" y="80"/>
                    <a:pt x="314" y="80"/>
                  </a:cubicBezTo>
                  <a:cubicBezTo>
                    <a:pt x="314" y="80"/>
                    <a:pt x="314" y="80"/>
                    <a:pt x="314" y="80"/>
                  </a:cubicBezTo>
                  <a:cubicBezTo>
                    <a:pt x="314" y="80"/>
                    <a:pt x="314" y="79"/>
                    <a:pt x="314" y="79"/>
                  </a:cubicBezTo>
                  <a:cubicBezTo>
                    <a:pt x="314" y="79"/>
                    <a:pt x="314" y="79"/>
                    <a:pt x="313" y="79"/>
                  </a:cubicBezTo>
                  <a:cubicBezTo>
                    <a:pt x="313" y="79"/>
                    <a:pt x="313" y="80"/>
                    <a:pt x="312" y="79"/>
                  </a:cubicBezTo>
                  <a:cubicBezTo>
                    <a:pt x="312" y="79"/>
                    <a:pt x="312" y="79"/>
                    <a:pt x="312" y="80"/>
                  </a:cubicBezTo>
                  <a:cubicBezTo>
                    <a:pt x="312" y="80"/>
                    <a:pt x="312" y="80"/>
                    <a:pt x="311" y="80"/>
                  </a:cubicBezTo>
                  <a:cubicBezTo>
                    <a:pt x="311" y="80"/>
                    <a:pt x="310" y="80"/>
                    <a:pt x="310" y="80"/>
                  </a:cubicBezTo>
                  <a:cubicBezTo>
                    <a:pt x="310" y="79"/>
                    <a:pt x="310" y="79"/>
                    <a:pt x="310" y="80"/>
                  </a:cubicBezTo>
                  <a:cubicBezTo>
                    <a:pt x="311" y="80"/>
                    <a:pt x="311" y="80"/>
                    <a:pt x="311" y="80"/>
                  </a:cubicBezTo>
                  <a:cubicBezTo>
                    <a:pt x="312" y="79"/>
                    <a:pt x="312" y="79"/>
                    <a:pt x="311" y="79"/>
                  </a:cubicBezTo>
                  <a:cubicBezTo>
                    <a:pt x="311" y="79"/>
                    <a:pt x="311" y="79"/>
                    <a:pt x="311" y="79"/>
                  </a:cubicBezTo>
                  <a:cubicBezTo>
                    <a:pt x="311" y="79"/>
                    <a:pt x="311" y="79"/>
                    <a:pt x="310" y="79"/>
                  </a:cubicBezTo>
                  <a:cubicBezTo>
                    <a:pt x="310" y="79"/>
                    <a:pt x="309" y="78"/>
                    <a:pt x="309" y="78"/>
                  </a:cubicBezTo>
                  <a:cubicBezTo>
                    <a:pt x="308" y="78"/>
                    <a:pt x="308" y="78"/>
                    <a:pt x="308" y="78"/>
                  </a:cubicBezTo>
                  <a:cubicBezTo>
                    <a:pt x="308" y="78"/>
                    <a:pt x="308" y="78"/>
                    <a:pt x="309" y="78"/>
                  </a:cubicBezTo>
                  <a:cubicBezTo>
                    <a:pt x="310" y="79"/>
                    <a:pt x="309" y="79"/>
                    <a:pt x="307" y="78"/>
                  </a:cubicBezTo>
                  <a:cubicBezTo>
                    <a:pt x="307" y="78"/>
                    <a:pt x="306" y="78"/>
                    <a:pt x="306" y="78"/>
                  </a:cubicBezTo>
                  <a:cubicBezTo>
                    <a:pt x="307" y="78"/>
                    <a:pt x="306" y="78"/>
                    <a:pt x="306" y="78"/>
                  </a:cubicBezTo>
                  <a:cubicBezTo>
                    <a:pt x="305" y="78"/>
                    <a:pt x="305" y="77"/>
                    <a:pt x="305" y="78"/>
                  </a:cubicBezTo>
                  <a:cubicBezTo>
                    <a:pt x="305" y="78"/>
                    <a:pt x="305" y="78"/>
                    <a:pt x="305" y="78"/>
                  </a:cubicBezTo>
                  <a:cubicBezTo>
                    <a:pt x="304" y="77"/>
                    <a:pt x="303" y="77"/>
                    <a:pt x="303" y="77"/>
                  </a:cubicBezTo>
                  <a:cubicBezTo>
                    <a:pt x="303" y="78"/>
                    <a:pt x="302" y="78"/>
                    <a:pt x="302" y="77"/>
                  </a:cubicBezTo>
                  <a:cubicBezTo>
                    <a:pt x="301" y="77"/>
                    <a:pt x="301" y="77"/>
                    <a:pt x="301" y="77"/>
                  </a:cubicBezTo>
                  <a:cubicBezTo>
                    <a:pt x="301" y="77"/>
                    <a:pt x="302" y="78"/>
                    <a:pt x="302" y="78"/>
                  </a:cubicBezTo>
                  <a:cubicBezTo>
                    <a:pt x="303" y="78"/>
                    <a:pt x="303" y="78"/>
                    <a:pt x="302" y="78"/>
                  </a:cubicBezTo>
                  <a:cubicBezTo>
                    <a:pt x="301" y="78"/>
                    <a:pt x="301" y="78"/>
                    <a:pt x="301" y="78"/>
                  </a:cubicBezTo>
                  <a:cubicBezTo>
                    <a:pt x="302" y="79"/>
                    <a:pt x="302" y="79"/>
                    <a:pt x="301" y="79"/>
                  </a:cubicBezTo>
                  <a:cubicBezTo>
                    <a:pt x="301" y="79"/>
                    <a:pt x="301" y="79"/>
                    <a:pt x="301" y="79"/>
                  </a:cubicBezTo>
                  <a:cubicBezTo>
                    <a:pt x="302" y="79"/>
                    <a:pt x="302" y="80"/>
                    <a:pt x="302" y="80"/>
                  </a:cubicBezTo>
                  <a:cubicBezTo>
                    <a:pt x="303" y="80"/>
                    <a:pt x="303" y="80"/>
                    <a:pt x="303" y="80"/>
                  </a:cubicBezTo>
                  <a:cubicBezTo>
                    <a:pt x="302" y="80"/>
                    <a:pt x="302" y="80"/>
                    <a:pt x="302" y="80"/>
                  </a:cubicBezTo>
                  <a:cubicBezTo>
                    <a:pt x="301" y="79"/>
                    <a:pt x="301" y="79"/>
                    <a:pt x="301" y="80"/>
                  </a:cubicBezTo>
                  <a:cubicBezTo>
                    <a:pt x="301" y="80"/>
                    <a:pt x="301" y="80"/>
                    <a:pt x="301" y="80"/>
                  </a:cubicBezTo>
                  <a:cubicBezTo>
                    <a:pt x="301" y="80"/>
                    <a:pt x="301" y="80"/>
                    <a:pt x="301" y="80"/>
                  </a:cubicBezTo>
                  <a:cubicBezTo>
                    <a:pt x="301" y="80"/>
                    <a:pt x="301" y="81"/>
                    <a:pt x="302" y="81"/>
                  </a:cubicBezTo>
                  <a:cubicBezTo>
                    <a:pt x="302" y="81"/>
                    <a:pt x="301" y="81"/>
                    <a:pt x="300" y="80"/>
                  </a:cubicBezTo>
                  <a:cubicBezTo>
                    <a:pt x="300" y="80"/>
                    <a:pt x="301" y="82"/>
                    <a:pt x="301" y="82"/>
                  </a:cubicBezTo>
                  <a:cubicBezTo>
                    <a:pt x="301" y="82"/>
                    <a:pt x="301" y="82"/>
                    <a:pt x="302" y="82"/>
                  </a:cubicBezTo>
                  <a:cubicBezTo>
                    <a:pt x="302" y="83"/>
                    <a:pt x="302" y="83"/>
                    <a:pt x="302" y="83"/>
                  </a:cubicBezTo>
                  <a:cubicBezTo>
                    <a:pt x="302" y="82"/>
                    <a:pt x="302" y="82"/>
                    <a:pt x="302" y="83"/>
                  </a:cubicBezTo>
                  <a:cubicBezTo>
                    <a:pt x="303" y="83"/>
                    <a:pt x="303" y="83"/>
                    <a:pt x="302" y="83"/>
                  </a:cubicBezTo>
                  <a:cubicBezTo>
                    <a:pt x="301" y="83"/>
                    <a:pt x="301" y="83"/>
                    <a:pt x="302" y="83"/>
                  </a:cubicBezTo>
                  <a:cubicBezTo>
                    <a:pt x="302" y="84"/>
                    <a:pt x="302" y="84"/>
                    <a:pt x="302" y="84"/>
                  </a:cubicBezTo>
                  <a:cubicBezTo>
                    <a:pt x="302" y="84"/>
                    <a:pt x="301" y="84"/>
                    <a:pt x="301" y="83"/>
                  </a:cubicBezTo>
                  <a:cubicBezTo>
                    <a:pt x="301" y="83"/>
                    <a:pt x="300" y="83"/>
                    <a:pt x="300" y="83"/>
                  </a:cubicBezTo>
                  <a:cubicBezTo>
                    <a:pt x="300" y="83"/>
                    <a:pt x="300" y="83"/>
                    <a:pt x="300" y="83"/>
                  </a:cubicBezTo>
                  <a:cubicBezTo>
                    <a:pt x="300" y="83"/>
                    <a:pt x="300" y="83"/>
                    <a:pt x="300" y="83"/>
                  </a:cubicBezTo>
                  <a:cubicBezTo>
                    <a:pt x="299" y="84"/>
                    <a:pt x="300" y="84"/>
                    <a:pt x="301" y="84"/>
                  </a:cubicBezTo>
                  <a:cubicBezTo>
                    <a:pt x="301" y="84"/>
                    <a:pt x="301" y="84"/>
                    <a:pt x="301" y="84"/>
                  </a:cubicBezTo>
                  <a:cubicBezTo>
                    <a:pt x="301" y="84"/>
                    <a:pt x="301" y="85"/>
                    <a:pt x="301" y="85"/>
                  </a:cubicBezTo>
                  <a:cubicBezTo>
                    <a:pt x="301" y="85"/>
                    <a:pt x="301" y="85"/>
                    <a:pt x="301" y="85"/>
                  </a:cubicBezTo>
                  <a:cubicBezTo>
                    <a:pt x="302" y="85"/>
                    <a:pt x="302" y="85"/>
                    <a:pt x="301" y="85"/>
                  </a:cubicBezTo>
                  <a:cubicBezTo>
                    <a:pt x="301" y="85"/>
                    <a:pt x="301" y="86"/>
                    <a:pt x="301" y="86"/>
                  </a:cubicBezTo>
                  <a:cubicBezTo>
                    <a:pt x="301" y="86"/>
                    <a:pt x="301" y="86"/>
                    <a:pt x="300" y="85"/>
                  </a:cubicBezTo>
                  <a:cubicBezTo>
                    <a:pt x="300" y="85"/>
                    <a:pt x="300" y="85"/>
                    <a:pt x="299" y="85"/>
                  </a:cubicBezTo>
                  <a:cubicBezTo>
                    <a:pt x="299" y="86"/>
                    <a:pt x="299" y="86"/>
                    <a:pt x="301" y="87"/>
                  </a:cubicBezTo>
                  <a:cubicBezTo>
                    <a:pt x="301" y="88"/>
                    <a:pt x="302" y="88"/>
                    <a:pt x="302" y="89"/>
                  </a:cubicBezTo>
                  <a:cubicBezTo>
                    <a:pt x="303" y="91"/>
                    <a:pt x="306" y="91"/>
                    <a:pt x="310" y="91"/>
                  </a:cubicBezTo>
                  <a:cubicBezTo>
                    <a:pt x="310" y="91"/>
                    <a:pt x="311" y="92"/>
                    <a:pt x="311" y="92"/>
                  </a:cubicBezTo>
                  <a:cubicBezTo>
                    <a:pt x="312" y="92"/>
                    <a:pt x="314" y="92"/>
                    <a:pt x="313" y="92"/>
                  </a:cubicBezTo>
                  <a:cubicBezTo>
                    <a:pt x="313" y="91"/>
                    <a:pt x="313" y="91"/>
                    <a:pt x="314" y="92"/>
                  </a:cubicBezTo>
                  <a:cubicBezTo>
                    <a:pt x="314" y="92"/>
                    <a:pt x="314" y="92"/>
                    <a:pt x="314" y="92"/>
                  </a:cubicBezTo>
                  <a:cubicBezTo>
                    <a:pt x="314" y="92"/>
                    <a:pt x="314" y="93"/>
                    <a:pt x="315" y="93"/>
                  </a:cubicBezTo>
                  <a:cubicBezTo>
                    <a:pt x="315" y="94"/>
                    <a:pt x="315" y="94"/>
                    <a:pt x="315" y="94"/>
                  </a:cubicBezTo>
                  <a:cubicBezTo>
                    <a:pt x="315" y="95"/>
                    <a:pt x="315" y="97"/>
                    <a:pt x="315" y="97"/>
                  </a:cubicBezTo>
                  <a:cubicBezTo>
                    <a:pt x="316" y="97"/>
                    <a:pt x="316" y="97"/>
                    <a:pt x="316" y="98"/>
                  </a:cubicBezTo>
                  <a:cubicBezTo>
                    <a:pt x="315" y="98"/>
                    <a:pt x="316" y="101"/>
                    <a:pt x="316" y="102"/>
                  </a:cubicBezTo>
                  <a:cubicBezTo>
                    <a:pt x="317" y="103"/>
                    <a:pt x="317" y="104"/>
                    <a:pt x="317" y="103"/>
                  </a:cubicBezTo>
                  <a:cubicBezTo>
                    <a:pt x="316" y="103"/>
                    <a:pt x="316" y="103"/>
                    <a:pt x="316" y="104"/>
                  </a:cubicBezTo>
                  <a:cubicBezTo>
                    <a:pt x="316" y="104"/>
                    <a:pt x="316" y="104"/>
                    <a:pt x="316" y="104"/>
                  </a:cubicBezTo>
                  <a:cubicBezTo>
                    <a:pt x="316" y="104"/>
                    <a:pt x="316" y="103"/>
                    <a:pt x="315" y="104"/>
                  </a:cubicBezTo>
                  <a:cubicBezTo>
                    <a:pt x="315" y="104"/>
                    <a:pt x="315" y="104"/>
                    <a:pt x="315" y="104"/>
                  </a:cubicBezTo>
                  <a:cubicBezTo>
                    <a:pt x="314" y="103"/>
                    <a:pt x="313" y="103"/>
                    <a:pt x="313" y="104"/>
                  </a:cubicBezTo>
                  <a:cubicBezTo>
                    <a:pt x="313" y="104"/>
                    <a:pt x="313" y="104"/>
                    <a:pt x="313" y="104"/>
                  </a:cubicBezTo>
                  <a:cubicBezTo>
                    <a:pt x="313" y="104"/>
                    <a:pt x="313" y="103"/>
                    <a:pt x="313" y="103"/>
                  </a:cubicBezTo>
                  <a:cubicBezTo>
                    <a:pt x="313" y="103"/>
                    <a:pt x="313" y="103"/>
                    <a:pt x="313" y="103"/>
                  </a:cubicBezTo>
                  <a:cubicBezTo>
                    <a:pt x="313" y="103"/>
                    <a:pt x="312" y="103"/>
                    <a:pt x="311" y="103"/>
                  </a:cubicBezTo>
                  <a:cubicBezTo>
                    <a:pt x="311" y="103"/>
                    <a:pt x="311" y="103"/>
                    <a:pt x="311" y="103"/>
                  </a:cubicBezTo>
                  <a:cubicBezTo>
                    <a:pt x="311" y="104"/>
                    <a:pt x="311" y="104"/>
                    <a:pt x="311" y="104"/>
                  </a:cubicBezTo>
                  <a:cubicBezTo>
                    <a:pt x="312" y="105"/>
                    <a:pt x="312" y="106"/>
                    <a:pt x="312" y="106"/>
                  </a:cubicBezTo>
                  <a:cubicBezTo>
                    <a:pt x="312" y="106"/>
                    <a:pt x="311" y="105"/>
                    <a:pt x="311" y="105"/>
                  </a:cubicBezTo>
                  <a:cubicBezTo>
                    <a:pt x="310" y="104"/>
                    <a:pt x="310" y="104"/>
                    <a:pt x="310" y="105"/>
                  </a:cubicBezTo>
                  <a:cubicBezTo>
                    <a:pt x="310" y="105"/>
                    <a:pt x="310" y="105"/>
                    <a:pt x="310" y="105"/>
                  </a:cubicBezTo>
                  <a:cubicBezTo>
                    <a:pt x="311" y="106"/>
                    <a:pt x="312" y="107"/>
                    <a:pt x="312" y="106"/>
                  </a:cubicBezTo>
                  <a:cubicBezTo>
                    <a:pt x="312" y="106"/>
                    <a:pt x="313" y="105"/>
                    <a:pt x="314" y="105"/>
                  </a:cubicBezTo>
                  <a:cubicBezTo>
                    <a:pt x="314" y="105"/>
                    <a:pt x="314" y="105"/>
                    <a:pt x="314" y="105"/>
                  </a:cubicBezTo>
                  <a:cubicBezTo>
                    <a:pt x="313" y="105"/>
                    <a:pt x="313" y="105"/>
                    <a:pt x="314" y="105"/>
                  </a:cubicBezTo>
                  <a:cubicBezTo>
                    <a:pt x="314" y="105"/>
                    <a:pt x="314" y="105"/>
                    <a:pt x="314" y="105"/>
                  </a:cubicBezTo>
                  <a:cubicBezTo>
                    <a:pt x="315" y="105"/>
                    <a:pt x="315" y="105"/>
                    <a:pt x="315" y="105"/>
                  </a:cubicBezTo>
                  <a:cubicBezTo>
                    <a:pt x="315" y="105"/>
                    <a:pt x="315" y="104"/>
                    <a:pt x="315" y="104"/>
                  </a:cubicBezTo>
                  <a:cubicBezTo>
                    <a:pt x="315" y="104"/>
                    <a:pt x="315" y="104"/>
                    <a:pt x="316" y="104"/>
                  </a:cubicBezTo>
                  <a:cubicBezTo>
                    <a:pt x="316" y="105"/>
                    <a:pt x="316" y="105"/>
                    <a:pt x="316" y="106"/>
                  </a:cubicBezTo>
                  <a:cubicBezTo>
                    <a:pt x="316" y="107"/>
                    <a:pt x="316" y="107"/>
                    <a:pt x="318" y="108"/>
                  </a:cubicBezTo>
                  <a:cubicBezTo>
                    <a:pt x="319" y="108"/>
                    <a:pt x="319" y="108"/>
                    <a:pt x="319" y="108"/>
                  </a:cubicBezTo>
                  <a:cubicBezTo>
                    <a:pt x="320" y="107"/>
                    <a:pt x="320" y="107"/>
                    <a:pt x="320" y="107"/>
                  </a:cubicBezTo>
                  <a:cubicBezTo>
                    <a:pt x="320" y="107"/>
                    <a:pt x="321" y="107"/>
                    <a:pt x="321" y="107"/>
                  </a:cubicBezTo>
                  <a:cubicBezTo>
                    <a:pt x="321" y="108"/>
                    <a:pt x="321" y="108"/>
                    <a:pt x="321" y="107"/>
                  </a:cubicBezTo>
                  <a:cubicBezTo>
                    <a:pt x="321" y="107"/>
                    <a:pt x="322" y="107"/>
                    <a:pt x="323" y="108"/>
                  </a:cubicBezTo>
                  <a:cubicBezTo>
                    <a:pt x="324" y="109"/>
                    <a:pt x="325" y="109"/>
                    <a:pt x="325" y="109"/>
                  </a:cubicBezTo>
                  <a:cubicBezTo>
                    <a:pt x="325" y="109"/>
                    <a:pt x="325" y="109"/>
                    <a:pt x="326" y="109"/>
                  </a:cubicBezTo>
                  <a:cubicBezTo>
                    <a:pt x="326" y="108"/>
                    <a:pt x="327" y="108"/>
                    <a:pt x="327" y="108"/>
                  </a:cubicBezTo>
                  <a:cubicBezTo>
                    <a:pt x="327" y="107"/>
                    <a:pt x="327" y="107"/>
                    <a:pt x="327" y="107"/>
                  </a:cubicBezTo>
                  <a:cubicBezTo>
                    <a:pt x="327" y="107"/>
                    <a:pt x="328" y="107"/>
                    <a:pt x="328" y="107"/>
                  </a:cubicBezTo>
                  <a:cubicBezTo>
                    <a:pt x="328" y="107"/>
                    <a:pt x="328" y="106"/>
                    <a:pt x="328" y="106"/>
                  </a:cubicBezTo>
                  <a:cubicBezTo>
                    <a:pt x="328" y="106"/>
                    <a:pt x="328" y="106"/>
                    <a:pt x="328" y="106"/>
                  </a:cubicBezTo>
                  <a:cubicBezTo>
                    <a:pt x="328" y="106"/>
                    <a:pt x="329" y="105"/>
                    <a:pt x="329" y="105"/>
                  </a:cubicBezTo>
                  <a:cubicBezTo>
                    <a:pt x="329" y="105"/>
                    <a:pt x="329" y="104"/>
                    <a:pt x="329" y="105"/>
                  </a:cubicBezTo>
                  <a:cubicBezTo>
                    <a:pt x="329" y="105"/>
                    <a:pt x="330" y="105"/>
                    <a:pt x="330" y="105"/>
                  </a:cubicBezTo>
                  <a:cubicBezTo>
                    <a:pt x="330" y="104"/>
                    <a:pt x="330" y="105"/>
                    <a:pt x="330" y="105"/>
                  </a:cubicBezTo>
                  <a:cubicBezTo>
                    <a:pt x="331" y="105"/>
                    <a:pt x="331" y="105"/>
                    <a:pt x="331" y="105"/>
                  </a:cubicBezTo>
                  <a:cubicBezTo>
                    <a:pt x="333" y="105"/>
                    <a:pt x="332" y="103"/>
                    <a:pt x="330" y="102"/>
                  </a:cubicBezTo>
                  <a:cubicBezTo>
                    <a:pt x="330" y="102"/>
                    <a:pt x="329" y="102"/>
                    <a:pt x="330" y="102"/>
                  </a:cubicBezTo>
                  <a:cubicBezTo>
                    <a:pt x="330" y="101"/>
                    <a:pt x="333" y="104"/>
                    <a:pt x="333" y="104"/>
                  </a:cubicBezTo>
                  <a:cubicBezTo>
                    <a:pt x="333" y="104"/>
                    <a:pt x="333" y="104"/>
                    <a:pt x="333" y="105"/>
                  </a:cubicBezTo>
                  <a:cubicBezTo>
                    <a:pt x="334" y="105"/>
                    <a:pt x="334" y="105"/>
                    <a:pt x="333" y="105"/>
                  </a:cubicBezTo>
                  <a:cubicBezTo>
                    <a:pt x="333" y="105"/>
                    <a:pt x="333" y="105"/>
                    <a:pt x="332" y="105"/>
                  </a:cubicBezTo>
                  <a:cubicBezTo>
                    <a:pt x="332" y="105"/>
                    <a:pt x="332" y="105"/>
                    <a:pt x="333" y="106"/>
                  </a:cubicBezTo>
                  <a:cubicBezTo>
                    <a:pt x="333" y="106"/>
                    <a:pt x="334" y="105"/>
                    <a:pt x="334" y="105"/>
                  </a:cubicBezTo>
                  <a:cubicBezTo>
                    <a:pt x="334" y="105"/>
                    <a:pt x="334" y="105"/>
                    <a:pt x="334" y="106"/>
                  </a:cubicBezTo>
                  <a:cubicBezTo>
                    <a:pt x="335" y="106"/>
                    <a:pt x="335" y="106"/>
                    <a:pt x="335" y="106"/>
                  </a:cubicBezTo>
                  <a:cubicBezTo>
                    <a:pt x="335" y="105"/>
                    <a:pt x="335" y="105"/>
                    <a:pt x="335" y="105"/>
                  </a:cubicBezTo>
                  <a:cubicBezTo>
                    <a:pt x="334" y="105"/>
                    <a:pt x="334" y="105"/>
                    <a:pt x="334" y="105"/>
                  </a:cubicBezTo>
                  <a:cubicBezTo>
                    <a:pt x="334" y="105"/>
                    <a:pt x="335" y="105"/>
                    <a:pt x="335" y="105"/>
                  </a:cubicBezTo>
                  <a:cubicBezTo>
                    <a:pt x="336" y="105"/>
                    <a:pt x="336" y="105"/>
                    <a:pt x="336" y="105"/>
                  </a:cubicBezTo>
                  <a:cubicBezTo>
                    <a:pt x="336" y="104"/>
                    <a:pt x="336" y="104"/>
                    <a:pt x="336" y="104"/>
                  </a:cubicBezTo>
                  <a:cubicBezTo>
                    <a:pt x="335" y="103"/>
                    <a:pt x="335" y="103"/>
                    <a:pt x="335" y="103"/>
                  </a:cubicBezTo>
                  <a:cubicBezTo>
                    <a:pt x="336" y="103"/>
                    <a:pt x="336" y="103"/>
                    <a:pt x="335" y="103"/>
                  </a:cubicBezTo>
                  <a:cubicBezTo>
                    <a:pt x="335" y="102"/>
                    <a:pt x="335" y="102"/>
                    <a:pt x="335" y="102"/>
                  </a:cubicBezTo>
                  <a:cubicBezTo>
                    <a:pt x="334" y="102"/>
                    <a:pt x="334" y="101"/>
                    <a:pt x="333" y="101"/>
                  </a:cubicBezTo>
                  <a:cubicBezTo>
                    <a:pt x="333" y="100"/>
                    <a:pt x="333" y="98"/>
                    <a:pt x="333" y="97"/>
                  </a:cubicBezTo>
                  <a:cubicBezTo>
                    <a:pt x="334" y="97"/>
                    <a:pt x="335" y="97"/>
                    <a:pt x="335" y="96"/>
                  </a:cubicBezTo>
                  <a:cubicBezTo>
                    <a:pt x="334" y="96"/>
                    <a:pt x="335" y="96"/>
                    <a:pt x="335" y="96"/>
                  </a:cubicBezTo>
                  <a:cubicBezTo>
                    <a:pt x="336" y="97"/>
                    <a:pt x="336" y="97"/>
                    <a:pt x="336" y="96"/>
                  </a:cubicBezTo>
                  <a:cubicBezTo>
                    <a:pt x="336" y="96"/>
                    <a:pt x="336" y="96"/>
                    <a:pt x="337" y="96"/>
                  </a:cubicBezTo>
                  <a:cubicBezTo>
                    <a:pt x="337" y="96"/>
                    <a:pt x="337" y="96"/>
                    <a:pt x="338" y="96"/>
                  </a:cubicBezTo>
                  <a:cubicBezTo>
                    <a:pt x="338" y="96"/>
                    <a:pt x="340" y="97"/>
                    <a:pt x="343" y="98"/>
                  </a:cubicBezTo>
                  <a:cubicBezTo>
                    <a:pt x="344" y="98"/>
                    <a:pt x="344" y="98"/>
                    <a:pt x="344" y="98"/>
                  </a:cubicBezTo>
                  <a:cubicBezTo>
                    <a:pt x="344" y="98"/>
                    <a:pt x="345" y="98"/>
                    <a:pt x="345" y="98"/>
                  </a:cubicBezTo>
                  <a:cubicBezTo>
                    <a:pt x="346" y="98"/>
                    <a:pt x="346" y="98"/>
                    <a:pt x="346" y="98"/>
                  </a:cubicBezTo>
                  <a:cubicBezTo>
                    <a:pt x="346" y="97"/>
                    <a:pt x="346" y="97"/>
                    <a:pt x="346" y="97"/>
                  </a:cubicBezTo>
                  <a:cubicBezTo>
                    <a:pt x="346" y="97"/>
                    <a:pt x="346" y="97"/>
                    <a:pt x="346" y="97"/>
                  </a:cubicBezTo>
                  <a:cubicBezTo>
                    <a:pt x="345" y="96"/>
                    <a:pt x="345" y="96"/>
                    <a:pt x="346" y="97"/>
                  </a:cubicBezTo>
                  <a:cubicBezTo>
                    <a:pt x="346" y="97"/>
                    <a:pt x="347" y="97"/>
                    <a:pt x="347" y="96"/>
                  </a:cubicBezTo>
                  <a:cubicBezTo>
                    <a:pt x="347" y="96"/>
                    <a:pt x="347" y="96"/>
                    <a:pt x="347" y="96"/>
                  </a:cubicBezTo>
                  <a:cubicBezTo>
                    <a:pt x="348" y="97"/>
                    <a:pt x="349" y="97"/>
                    <a:pt x="349" y="97"/>
                  </a:cubicBezTo>
                  <a:cubicBezTo>
                    <a:pt x="349" y="96"/>
                    <a:pt x="350" y="97"/>
                    <a:pt x="352" y="98"/>
                  </a:cubicBezTo>
                  <a:cubicBezTo>
                    <a:pt x="353" y="99"/>
                    <a:pt x="354" y="100"/>
                    <a:pt x="354" y="100"/>
                  </a:cubicBezTo>
                  <a:cubicBezTo>
                    <a:pt x="354" y="101"/>
                    <a:pt x="355" y="101"/>
                    <a:pt x="355" y="102"/>
                  </a:cubicBezTo>
                  <a:cubicBezTo>
                    <a:pt x="356" y="102"/>
                    <a:pt x="356" y="103"/>
                    <a:pt x="356" y="103"/>
                  </a:cubicBezTo>
                  <a:cubicBezTo>
                    <a:pt x="356" y="103"/>
                    <a:pt x="356" y="103"/>
                    <a:pt x="356" y="103"/>
                  </a:cubicBezTo>
                  <a:cubicBezTo>
                    <a:pt x="356" y="104"/>
                    <a:pt x="356" y="104"/>
                    <a:pt x="356" y="104"/>
                  </a:cubicBezTo>
                  <a:cubicBezTo>
                    <a:pt x="356" y="104"/>
                    <a:pt x="355" y="104"/>
                    <a:pt x="355" y="104"/>
                  </a:cubicBezTo>
                  <a:cubicBezTo>
                    <a:pt x="356" y="104"/>
                    <a:pt x="355" y="104"/>
                    <a:pt x="355" y="103"/>
                  </a:cubicBezTo>
                  <a:cubicBezTo>
                    <a:pt x="354" y="103"/>
                    <a:pt x="354" y="103"/>
                    <a:pt x="353" y="103"/>
                  </a:cubicBezTo>
                  <a:cubicBezTo>
                    <a:pt x="353" y="103"/>
                    <a:pt x="352" y="103"/>
                    <a:pt x="352" y="103"/>
                  </a:cubicBezTo>
                  <a:cubicBezTo>
                    <a:pt x="351" y="103"/>
                    <a:pt x="350" y="103"/>
                    <a:pt x="350" y="103"/>
                  </a:cubicBezTo>
                  <a:cubicBezTo>
                    <a:pt x="350" y="103"/>
                    <a:pt x="350" y="103"/>
                    <a:pt x="350" y="103"/>
                  </a:cubicBezTo>
                  <a:cubicBezTo>
                    <a:pt x="350" y="102"/>
                    <a:pt x="349" y="102"/>
                    <a:pt x="349" y="102"/>
                  </a:cubicBezTo>
                  <a:cubicBezTo>
                    <a:pt x="349" y="102"/>
                    <a:pt x="349" y="102"/>
                    <a:pt x="349" y="102"/>
                  </a:cubicBezTo>
                  <a:cubicBezTo>
                    <a:pt x="348" y="102"/>
                    <a:pt x="348" y="102"/>
                    <a:pt x="347" y="102"/>
                  </a:cubicBezTo>
                  <a:cubicBezTo>
                    <a:pt x="347" y="102"/>
                    <a:pt x="347" y="102"/>
                    <a:pt x="346" y="102"/>
                  </a:cubicBezTo>
                  <a:cubicBezTo>
                    <a:pt x="346" y="101"/>
                    <a:pt x="344" y="102"/>
                    <a:pt x="344" y="102"/>
                  </a:cubicBezTo>
                  <a:cubicBezTo>
                    <a:pt x="344" y="102"/>
                    <a:pt x="344" y="103"/>
                    <a:pt x="344" y="103"/>
                  </a:cubicBezTo>
                  <a:cubicBezTo>
                    <a:pt x="344" y="103"/>
                    <a:pt x="344" y="103"/>
                    <a:pt x="344" y="103"/>
                  </a:cubicBezTo>
                  <a:cubicBezTo>
                    <a:pt x="344" y="103"/>
                    <a:pt x="344" y="104"/>
                    <a:pt x="344" y="104"/>
                  </a:cubicBezTo>
                  <a:cubicBezTo>
                    <a:pt x="344" y="104"/>
                    <a:pt x="344" y="105"/>
                    <a:pt x="344" y="106"/>
                  </a:cubicBezTo>
                  <a:cubicBezTo>
                    <a:pt x="343" y="107"/>
                    <a:pt x="343" y="107"/>
                    <a:pt x="343" y="108"/>
                  </a:cubicBezTo>
                  <a:cubicBezTo>
                    <a:pt x="344" y="108"/>
                    <a:pt x="345" y="110"/>
                    <a:pt x="345" y="110"/>
                  </a:cubicBezTo>
                  <a:cubicBezTo>
                    <a:pt x="345" y="110"/>
                    <a:pt x="348" y="113"/>
                    <a:pt x="349" y="113"/>
                  </a:cubicBezTo>
                  <a:cubicBezTo>
                    <a:pt x="350" y="114"/>
                    <a:pt x="351" y="114"/>
                    <a:pt x="351" y="115"/>
                  </a:cubicBezTo>
                  <a:cubicBezTo>
                    <a:pt x="352" y="115"/>
                    <a:pt x="353" y="115"/>
                    <a:pt x="353" y="116"/>
                  </a:cubicBezTo>
                  <a:cubicBezTo>
                    <a:pt x="354" y="116"/>
                    <a:pt x="355" y="117"/>
                    <a:pt x="357" y="117"/>
                  </a:cubicBezTo>
                  <a:cubicBezTo>
                    <a:pt x="358" y="118"/>
                    <a:pt x="359" y="119"/>
                    <a:pt x="359" y="119"/>
                  </a:cubicBezTo>
                  <a:cubicBezTo>
                    <a:pt x="360" y="119"/>
                    <a:pt x="360" y="119"/>
                    <a:pt x="360" y="119"/>
                  </a:cubicBezTo>
                  <a:cubicBezTo>
                    <a:pt x="359" y="120"/>
                    <a:pt x="360" y="121"/>
                    <a:pt x="361" y="122"/>
                  </a:cubicBezTo>
                  <a:cubicBezTo>
                    <a:pt x="362" y="123"/>
                    <a:pt x="363" y="124"/>
                    <a:pt x="363" y="124"/>
                  </a:cubicBezTo>
                  <a:cubicBezTo>
                    <a:pt x="363" y="124"/>
                    <a:pt x="362" y="124"/>
                    <a:pt x="361" y="123"/>
                  </a:cubicBezTo>
                  <a:cubicBezTo>
                    <a:pt x="361" y="122"/>
                    <a:pt x="360" y="122"/>
                    <a:pt x="360" y="122"/>
                  </a:cubicBezTo>
                  <a:cubicBezTo>
                    <a:pt x="360" y="122"/>
                    <a:pt x="359" y="122"/>
                    <a:pt x="359" y="121"/>
                  </a:cubicBezTo>
                  <a:cubicBezTo>
                    <a:pt x="358" y="121"/>
                    <a:pt x="358" y="121"/>
                    <a:pt x="358" y="121"/>
                  </a:cubicBezTo>
                  <a:cubicBezTo>
                    <a:pt x="357" y="121"/>
                    <a:pt x="357" y="121"/>
                    <a:pt x="356" y="120"/>
                  </a:cubicBezTo>
                  <a:cubicBezTo>
                    <a:pt x="353" y="118"/>
                    <a:pt x="352" y="117"/>
                    <a:pt x="352" y="117"/>
                  </a:cubicBezTo>
                  <a:cubicBezTo>
                    <a:pt x="351" y="117"/>
                    <a:pt x="351" y="117"/>
                    <a:pt x="351" y="116"/>
                  </a:cubicBezTo>
                  <a:cubicBezTo>
                    <a:pt x="351" y="116"/>
                    <a:pt x="350" y="116"/>
                    <a:pt x="349" y="115"/>
                  </a:cubicBezTo>
                  <a:cubicBezTo>
                    <a:pt x="346" y="114"/>
                    <a:pt x="347" y="114"/>
                    <a:pt x="347" y="115"/>
                  </a:cubicBezTo>
                  <a:cubicBezTo>
                    <a:pt x="347" y="115"/>
                    <a:pt x="347" y="115"/>
                    <a:pt x="346" y="115"/>
                  </a:cubicBezTo>
                  <a:cubicBezTo>
                    <a:pt x="346" y="115"/>
                    <a:pt x="346" y="115"/>
                    <a:pt x="346" y="115"/>
                  </a:cubicBezTo>
                  <a:cubicBezTo>
                    <a:pt x="347" y="116"/>
                    <a:pt x="347" y="116"/>
                    <a:pt x="347" y="116"/>
                  </a:cubicBezTo>
                  <a:cubicBezTo>
                    <a:pt x="346" y="116"/>
                    <a:pt x="347" y="118"/>
                    <a:pt x="348" y="118"/>
                  </a:cubicBezTo>
                  <a:cubicBezTo>
                    <a:pt x="348" y="118"/>
                    <a:pt x="348" y="118"/>
                    <a:pt x="348" y="119"/>
                  </a:cubicBezTo>
                  <a:cubicBezTo>
                    <a:pt x="348" y="119"/>
                    <a:pt x="348" y="120"/>
                    <a:pt x="347" y="120"/>
                  </a:cubicBezTo>
                  <a:cubicBezTo>
                    <a:pt x="347" y="121"/>
                    <a:pt x="347" y="121"/>
                    <a:pt x="346" y="121"/>
                  </a:cubicBezTo>
                  <a:cubicBezTo>
                    <a:pt x="345" y="121"/>
                    <a:pt x="344" y="120"/>
                    <a:pt x="344" y="119"/>
                  </a:cubicBezTo>
                  <a:cubicBezTo>
                    <a:pt x="344" y="118"/>
                    <a:pt x="343" y="116"/>
                    <a:pt x="342" y="116"/>
                  </a:cubicBezTo>
                  <a:cubicBezTo>
                    <a:pt x="341" y="115"/>
                    <a:pt x="340" y="115"/>
                    <a:pt x="340" y="116"/>
                  </a:cubicBezTo>
                  <a:cubicBezTo>
                    <a:pt x="340" y="116"/>
                    <a:pt x="339" y="116"/>
                    <a:pt x="339" y="116"/>
                  </a:cubicBezTo>
                  <a:cubicBezTo>
                    <a:pt x="338" y="116"/>
                    <a:pt x="337" y="118"/>
                    <a:pt x="337" y="120"/>
                  </a:cubicBezTo>
                  <a:cubicBezTo>
                    <a:pt x="337" y="121"/>
                    <a:pt x="337" y="121"/>
                    <a:pt x="337" y="121"/>
                  </a:cubicBezTo>
                  <a:cubicBezTo>
                    <a:pt x="337" y="122"/>
                    <a:pt x="337" y="122"/>
                    <a:pt x="335" y="121"/>
                  </a:cubicBezTo>
                  <a:cubicBezTo>
                    <a:pt x="334" y="120"/>
                    <a:pt x="334" y="120"/>
                    <a:pt x="334" y="120"/>
                  </a:cubicBezTo>
                  <a:cubicBezTo>
                    <a:pt x="334" y="120"/>
                    <a:pt x="334" y="120"/>
                    <a:pt x="334" y="121"/>
                  </a:cubicBezTo>
                  <a:cubicBezTo>
                    <a:pt x="334" y="121"/>
                    <a:pt x="334" y="121"/>
                    <a:pt x="333" y="121"/>
                  </a:cubicBezTo>
                  <a:cubicBezTo>
                    <a:pt x="331" y="120"/>
                    <a:pt x="330" y="119"/>
                    <a:pt x="329" y="118"/>
                  </a:cubicBezTo>
                  <a:cubicBezTo>
                    <a:pt x="329" y="117"/>
                    <a:pt x="329" y="117"/>
                    <a:pt x="328" y="116"/>
                  </a:cubicBezTo>
                  <a:cubicBezTo>
                    <a:pt x="327" y="116"/>
                    <a:pt x="324" y="115"/>
                    <a:pt x="324" y="115"/>
                  </a:cubicBezTo>
                  <a:cubicBezTo>
                    <a:pt x="323" y="115"/>
                    <a:pt x="322" y="115"/>
                    <a:pt x="321" y="114"/>
                  </a:cubicBezTo>
                  <a:cubicBezTo>
                    <a:pt x="319" y="113"/>
                    <a:pt x="318" y="113"/>
                    <a:pt x="318" y="113"/>
                  </a:cubicBezTo>
                  <a:cubicBezTo>
                    <a:pt x="318" y="114"/>
                    <a:pt x="318" y="114"/>
                    <a:pt x="317" y="113"/>
                  </a:cubicBezTo>
                  <a:cubicBezTo>
                    <a:pt x="316" y="113"/>
                    <a:pt x="316" y="112"/>
                    <a:pt x="316" y="112"/>
                  </a:cubicBezTo>
                  <a:cubicBezTo>
                    <a:pt x="316" y="112"/>
                    <a:pt x="316" y="111"/>
                    <a:pt x="316" y="111"/>
                  </a:cubicBezTo>
                  <a:cubicBezTo>
                    <a:pt x="315" y="111"/>
                    <a:pt x="315" y="110"/>
                    <a:pt x="314" y="110"/>
                  </a:cubicBezTo>
                  <a:cubicBezTo>
                    <a:pt x="314" y="108"/>
                    <a:pt x="313" y="108"/>
                    <a:pt x="313" y="109"/>
                  </a:cubicBezTo>
                  <a:cubicBezTo>
                    <a:pt x="313" y="109"/>
                    <a:pt x="313" y="109"/>
                    <a:pt x="313" y="109"/>
                  </a:cubicBezTo>
                  <a:cubicBezTo>
                    <a:pt x="312" y="108"/>
                    <a:pt x="312" y="108"/>
                    <a:pt x="311" y="108"/>
                  </a:cubicBezTo>
                  <a:cubicBezTo>
                    <a:pt x="310" y="108"/>
                    <a:pt x="308" y="107"/>
                    <a:pt x="308" y="106"/>
                  </a:cubicBezTo>
                  <a:cubicBezTo>
                    <a:pt x="308" y="106"/>
                    <a:pt x="308" y="106"/>
                    <a:pt x="308" y="106"/>
                  </a:cubicBezTo>
                  <a:cubicBezTo>
                    <a:pt x="308" y="106"/>
                    <a:pt x="309" y="106"/>
                    <a:pt x="309" y="106"/>
                  </a:cubicBezTo>
                  <a:cubicBezTo>
                    <a:pt x="309" y="106"/>
                    <a:pt x="309" y="106"/>
                    <a:pt x="309" y="106"/>
                  </a:cubicBezTo>
                  <a:cubicBezTo>
                    <a:pt x="308" y="106"/>
                    <a:pt x="306" y="104"/>
                    <a:pt x="306" y="103"/>
                  </a:cubicBezTo>
                  <a:cubicBezTo>
                    <a:pt x="306" y="103"/>
                    <a:pt x="306" y="103"/>
                    <a:pt x="306" y="102"/>
                  </a:cubicBezTo>
                  <a:cubicBezTo>
                    <a:pt x="305" y="102"/>
                    <a:pt x="305" y="102"/>
                    <a:pt x="305" y="102"/>
                  </a:cubicBezTo>
                  <a:cubicBezTo>
                    <a:pt x="306" y="102"/>
                    <a:pt x="306" y="102"/>
                    <a:pt x="306" y="102"/>
                  </a:cubicBezTo>
                  <a:cubicBezTo>
                    <a:pt x="306" y="101"/>
                    <a:pt x="306" y="100"/>
                    <a:pt x="307" y="101"/>
                  </a:cubicBezTo>
                  <a:cubicBezTo>
                    <a:pt x="307" y="101"/>
                    <a:pt x="307" y="101"/>
                    <a:pt x="307" y="101"/>
                  </a:cubicBezTo>
                  <a:cubicBezTo>
                    <a:pt x="307" y="102"/>
                    <a:pt x="309" y="104"/>
                    <a:pt x="309" y="103"/>
                  </a:cubicBezTo>
                  <a:cubicBezTo>
                    <a:pt x="310" y="103"/>
                    <a:pt x="309" y="102"/>
                    <a:pt x="308" y="101"/>
                  </a:cubicBezTo>
                  <a:cubicBezTo>
                    <a:pt x="307" y="101"/>
                    <a:pt x="307" y="100"/>
                    <a:pt x="307" y="100"/>
                  </a:cubicBezTo>
                  <a:cubicBezTo>
                    <a:pt x="308" y="101"/>
                    <a:pt x="308" y="100"/>
                    <a:pt x="308" y="100"/>
                  </a:cubicBezTo>
                  <a:cubicBezTo>
                    <a:pt x="308" y="100"/>
                    <a:pt x="308" y="100"/>
                    <a:pt x="308" y="100"/>
                  </a:cubicBezTo>
                  <a:cubicBezTo>
                    <a:pt x="308" y="100"/>
                    <a:pt x="309" y="100"/>
                    <a:pt x="309" y="100"/>
                  </a:cubicBezTo>
                  <a:cubicBezTo>
                    <a:pt x="309" y="100"/>
                    <a:pt x="309" y="100"/>
                    <a:pt x="309" y="100"/>
                  </a:cubicBezTo>
                  <a:cubicBezTo>
                    <a:pt x="310" y="100"/>
                    <a:pt x="310" y="100"/>
                    <a:pt x="310" y="100"/>
                  </a:cubicBezTo>
                  <a:cubicBezTo>
                    <a:pt x="310" y="100"/>
                    <a:pt x="310" y="100"/>
                    <a:pt x="310" y="100"/>
                  </a:cubicBezTo>
                  <a:cubicBezTo>
                    <a:pt x="311" y="100"/>
                    <a:pt x="311" y="100"/>
                    <a:pt x="311" y="99"/>
                  </a:cubicBezTo>
                  <a:cubicBezTo>
                    <a:pt x="310" y="99"/>
                    <a:pt x="310" y="99"/>
                    <a:pt x="310" y="99"/>
                  </a:cubicBezTo>
                  <a:cubicBezTo>
                    <a:pt x="310" y="99"/>
                    <a:pt x="310" y="98"/>
                    <a:pt x="310" y="98"/>
                  </a:cubicBezTo>
                  <a:cubicBezTo>
                    <a:pt x="310" y="98"/>
                    <a:pt x="310" y="98"/>
                    <a:pt x="311" y="98"/>
                  </a:cubicBezTo>
                  <a:cubicBezTo>
                    <a:pt x="311" y="98"/>
                    <a:pt x="311" y="97"/>
                    <a:pt x="311" y="97"/>
                  </a:cubicBezTo>
                  <a:cubicBezTo>
                    <a:pt x="312" y="96"/>
                    <a:pt x="311" y="96"/>
                    <a:pt x="311" y="96"/>
                  </a:cubicBezTo>
                  <a:cubicBezTo>
                    <a:pt x="310" y="96"/>
                    <a:pt x="309" y="96"/>
                    <a:pt x="309" y="96"/>
                  </a:cubicBezTo>
                  <a:cubicBezTo>
                    <a:pt x="309" y="96"/>
                    <a:pt x="308" y="96"/>
                    <a:pt x="307" y="95"/>
                  </a:cubicBezTo>
                  <a:cubicBezTo>
                    <a:pt x="306" y="95"/>
                    <a:pt x="306" y="95"/>
                    <a:pt x="305" y="95"/>
                  </a:cubicBezTo>
                  <a:cubicBezTo>
                    <a:pt x="304" y="95"/>
                    <a:pt x="304" y="95"/>
                    <a:pt x="305" y="96"/>
                  </a:cubicBezTo>
                  <a:cubicBezTo>
                    <a:pt x="306" y="96"/>
                    <a:pt x="306" y="96"/>
                    <a:pt x="306" y="96"/>
                  </a:cubicBezTo>
                  <a:cubicBezTo>
                    <a:pt x="306" y="97"/>
                    <a:pt x="305" y="96"/>
                    <a:pt x="305" y="96"/>
                  </a:cubicBezTo>
                  <a:cubicBezTo>
                    <a:pt x="304" y="95"/>
                    <a:pt x="304" y="95"/>
                    <a:pt x="304" y="96"/>
                  </a:cubicBezTo>
                  <a:cubicBezTo>
                    <a:pt x="304" y="96"/>
                    <a:pt x="304" y="96"/>
                    <a:pt x="304" y="96"/>
                  </a:cubicBezTo>
                  <a:cubicBezTo>
                    <a:pt x="303" y="96"/>
                    <a:pt x="303" y="96"/>
                    <a:pt x="303" y="97"/>
                  </a:cubicBezTo>
                  <a:cubicBezTo>
                    <a:pt x="304" y="97"/>
                    <a:pt x="304" y="97"/>
                    <a:pt x="303" y="97"/>
                  </a:cubicBezTo>
                  <a:cubicBezTo>
                    <a:pt x="303" y="98"/>
                    <a:pt x="303" y="98"/>
                    <a:pt x="303" y="99"/>
                  </a:cubicBezTo>
                  <a:cubicBezTo>
                    <a:pt x="304" y="99"/>
                    <a:pt x="304" y="99"/>
                    <a:pt x="303" y="100"/>
                  </a:cubicBezTo>
                  <a:cubicBezTo>
                    <a:pt x="303" y="101"/>
                    <a:pt x="303" y="101"/>
                    <a:pt x="303" y="102"/>
                  </a:cubicBezTo>
                  <a:cubicBezTo>
                    <a:pt x="303" y="102"/>
                    <a:pt x="303" y="102"/>
                    <a:pt x="304" y="102"/>
                  </a:cubicBezTo>
                  <a:cubicBezTo>
                    <a:pt x="303" y="102"/>
                    <a:pt x="303" y="102"/>
                    <a:pt x="303" y="102"/>
                  </a:cubicBezTo>
                  <a:cubicBezTo>
                    <a:pt x="303" y="102"/>
                    <a:pt x="303" y="102"/>
                    <a:pt x="303" y="103"/>
                  </a:cubicBezTo>
                  <a:cubicBezTo>
                    <a:pt x="303" y="104"/>
                    <a:pt x="303" y="104"/>
                    <a:pt x="302" y="104"/>
                  </a:cubicBezTo>
                  <a:cubicBezTo>
                    <a:pt x="302" y="103"/>
                    <a:pt x="302" y="103"/>
                    <a:pt x="301" y="104"/>
                  </a:cubicBezTo>
                  <a:cubicBezTo>
                    <a:pt x="301" y="104"/>
                    <a:pt x="301" y="104"/>
                    <a:pt x="301" y="104"/>
                  </a:cubicBezTo>
                  <a:cubicBezTo>
                    <a:pt x="300" y="103"/>
                    <a:pt x="300" y="103"/>
                    <a:pt x="300" y="104"/>
                  </a:cubicBezTo>
                  <a:cubicBezTo>
                    <a:pt x="300" y="104"/>
                    <a:pt x="300" y="104"/>
                    <a:pt x="300" y="104"/>
                  </a:cubicBezTo>
                  <a:cubicBezTo>
                    <a:pt x="300" y="104"/>
                    <a:pt x="300" y="103"/>
                    <a:pt x="300" y="103"/>
                  </a:cubicBezTo>
                  <a:cubicBezTo>
                    <a:pt x="300" y="103"/>
                    <a:pt x="300" y="103"/>
                    <a:pt x="299" y="102"/>
                  </a:cubicBezTo>
                  <a:cubicBezTo>
                    <a:pt x="298" y="101"/>
                    <a:pt x="297" y="101"/>
                    <a:pt x="297" y="102"/>
                  </a:cubicBezTo>
                  <a:cubicBezTo>
                    <a:pt x="297" y="103"/>
                    <a:pt x="297" y="103"/>
                    <a:pt x="296" y="102"/>
                  </a:cubicBezTo>
                  <a:cubicBezTo>
                    <a:pt x="296" y="101"/>
                    <a:pt x="295" y="101"/>
                    <a:pt x="295" y="101"/>
                  </a:cubicBezTo>
                  <a:cubicBezTo>
                    <a:pt x="294" y="101"/>
                    <a:pt x="294" y="101"/>
                    <a:pt x="294" y="101"/>
                  </a:cubicBezTo>
                  <a:cubicBezTo>
                    <a:pt x="293" y="100"/>
                    <a:pt x="292" y="100"/>
                    <a:pt x="292" y="100"/>
                  </a:cubicBezTo>
                  <a:cubicBezTo>
                    <a:pt x="292" y="100"/>
                    <a:pt x="292" y="101"/>
                    <a:pt x="292" y="101"/>
                  </a:cubicBezTo>
                  <a:cubicBezTo>
                    <a:pt x="293" y="101"/>
                    <a:pt x="293" y="101"/>
                    <a:pt x="292" y="102"/>
                  </a:cubicBezTo>
                  <a:cubicBezTo>
                    <a:pt x="292" y="102"/>
                    <a:pt x="292" y="102"/>
                    <a:pt x="291" y="102"/>
                  </a:cubicBezTo>
                  <a:cubicBezTo>
                    <a:pt x="291" y="102"/>
                    <a:pt x="290" y="102"/>
                    <a:pt x="290" y="102"/>
                  </a:cubicBezTo>
                  <a:cubicBezTo>
                    <a:pt x="289" y="102"/>
                    <a:pt x="289" y="102"/>
                    <a:pt x="289" y="102"/>
                  </a:cubicBezTo>
                  <a:cubicBezTo>
                    <a:pt x="289" y="103"/>
                    <a:pt x="288" y="103"/>
                    <a:pt x="287" y="102"/>
                  </a:cubicBezTo>
                  <a:cubicBezTo>
                    <a:pt x="287" y="102"/>
                    <a:pt x="287" y="101"/>
                    <a:pt x="286" y="102"/>
                  </a:cubicBezTo>
                  <a:cubicBezTo>
                    <a:pt x="286" y="102"/>
                    <a:pt x="286" y="102"/>
                    <a:pt x="286" y="102"/>
                  </a:cubicBezTo>
                  <a:cubicBezTo>
                    <a:pt x="287" y="102"/>
                    <a:pt x="287" y="102"/>
                    <a:pt x="287" y="102"/>
                  </a:cubicBezTo>
                  <a:cubicBezTo>
                    <a:pt x="287" y="103"/>
                    <a:pt x="287" y="103"/>
                    <a:pt x="287" y="102"/>
                  </a:cubicBezTo>
                  <a:cubicBezTo>
                    <a:pt x="286" y="102"/>
                    <a:pt x="286" y="102"/>
                    <a:pt x="286" y="102"/>
                  </a:cubicBezTo>
                  <a:cubicBezTo>
                    <a:pt x="285" y="102"/>
                    <a:pt x="285" y="102"/>
                    <a:pt x="286" y="102"/>
                  </a:cubicBezTo>
                  <a:cubicBezTo>
                    <a:pt x="286" y="103"/>
                    <a:pt x="286" y="103"/>
                    <a:pt x="285" y="103"/>
                  </a:cubicBezTo>
                  <a:cubicBezTo>
                    <a:pt x="285" y="103"/>
                    <a:pt x="285" y="102"/>
                    <a:pt x="284" y="102"/>
                  </a:cubicBezTo>
                  <a:cubicBezTo>
                    <a:pt x="283" y="102"/>
                    <a:pt x="282" y="101"/>
                    <a:pt x="281" y="101"/>
                  </a:cubicBezTo>
                  <a:cubicBezTo>
                    <a:pt x="280" y="101"/>
                    <a:pt x="279" y="101"/>
                    <a:pt x="278" y="101"/>
                  </a:cubicBezTo>
                  <a:cubicBezTo>
                    <a:pt x="278" y="100"/>
                    <a:pt x="277" y="100"/>
                    <a:pt x="277" y="101"/>
                  </a:cubicBezTo>
                  <a:cubicBezTo>
                    <a:pt x="277" y="101"/>
                    <a:pt x="276" y="101"/>
                    <a:pt x="276" y="102"/>
                  </a:cubicBezTo>
                  <a:cubicBezTo>
                    <a:pt x="276" y="102"/>
                    <a:pt x="275" y="102"/>
                    <a:pt x="274" y="102"/>
                  </a:cubicBezTo>
                  <a:cubicBezTo>
                    <a:pt x="274" y="102"/>
                    <a:pt x="274" y="102"/>
                    <a:pt x="273" y="102"/>
                  </a:cubicBezTo>
                  <a:cubicBezTo>
                    <a:pt x="272" y="101"/>
                    <a:pt x="271" y="101"/>
                    <a:pt x="271" y="102"/>
                  </a:cubicBezTo>
                  <a:cubicBezTo>
                    <a:pt x="270" y="102"/>
                    <a:pt x="270" y="102"/>
                    <a:pt x="268" y="101"/>
                  </a:cubicBezTo>
                  <a:cubicBezTo>
                    <a:pt x="266" y="100"/>
                    <a:pt x="266" y="100"/>
                    <a:pt x="266" y="99"/>
                  </a:cubicBezTo>
                  <a:cubicBezTo>
                    <a:pt x="267" y="99"/>
                    <a:pt x="266" y="99"/>
                    <a:pt x="266" y="99"/>
                  </a:cubicBezTo>
                  <a:cubicBezTo>
                    <a:pt x="265" y="98"/>
                    <a:pt x="265" y="98"/>
                    <a:pt x="265" y="99"/>
                  </a:cubicBezTo>
                  <a:cubicBezTo>
                    <a:pt x="265" y="100"/>
                    <a:pt x="265" y="100"/>
                    <a:pt x="265" y="101"/>
                  </a:cubicBezTo>
                  <a:cubicBezTo>
                    <a:pt x="265" y="102"/>
                    <a:pt x="264" y="102"/>
                    <a:pt x="264" y="101"/>
                  </a:cubicBezTo>
                  <a:cubicBezTo>
                    <a:pt x="264" y="101"/>
                    <a:pt x="263" y="101"/>
                    <a:pt x="262" y="100"/>
                  </a:cubicBezTo>
                  <a:cubicBezTo>
                    <a:pt x="261" y="100"/>
                    <a:pt x="260" y="100"/>
                    <a:pt x="260" y="99"/>
                  </a:cubicBezTo>
                  <a:cubicBezTo>
                    <a:pt x="260" y="98"/>
                    <a:pt x="259" y="98"/>
                    <a:pt x="259" y="98"/>
                  </a:cubicBezTo>
                  <a:cubicBezTo>
                    <a:pt x="259" y="98"/>
                    <a:pt x="258" y="98"/>
                    <a:pt x="257" y="98"/>
                  </a:cubicBezTo>
                  <a:cubicBezTo>
                    <a:pt x="256" y="97"/>
                    <a:pt x="255" y="97"/>
                    <a:pt x="255" y="97"/>
                  </a:cubicBezTo>
                  <a:cubicBezTo>
                    <a:pt x="254" y="97"/>
                    <a:pt x="254" y="97"/>
                    <a:pt x="255" y="98"/>
                  </a:cubicBezTo>
                  <a:cubicBezTo>
                    <a:pt x="256" y="98"/>
                    <a:pt x="256" y="98"/>
                    <a:pt x="255" y="98"/>
                  </a:cubicBezTo>
                  <a:cubicBezTo>
                    <a:pt x="255" y="98"/>
                    <a:pt x="255" y="98"/>
                    <a:pt x="255" y="98"/>
                  </a:cubicBezTo>
                  <a:cubicBezTo>
                    <a:pt x="255" y="99"/>
                    <a:pt x="255" y="99"/>
                    <a:pt x="255" y="99"/>
                  </a:cubicBezTo>
                  <a:cubicBezTo>
                    <a:pt x="254" y="99"/>
                    <a:pt x="255" y="99"/>
                    <a:pt x="256" y="100"/>
                  </a:cubicBezTo>
                  <a:cubicBezTo>
                    <a:pt x="257" y="101"/>
                    <a:pt x="257" y="101"/>
                    <a:pt x="257" y="101"/>
                  </a:cubicBezTo>
                  <a:cubicBezTo>
                    <a:pt x="257" y="102"/>
                    <a:pt x="258" y="102"/>
                    <a:pt x="258" y="102"/>
                  </a:cubicBezTo>
                  <a:cubicBezTo>
                    <a:pt x="258" y="102"/>
                    <a:pt x="259" y="103"/>
                    <a:pt x="259" y="103"/>
                  </a:cubicBezTo>
                  <a:cubicBezTo>
                    <a:pt x="260" y="103"/>
                    <a:pt x="260" y="104"/>
                    <a:pt x="260" y="104"/>
                  </a:cubicBezTo>
                  <a:cubicBezTo>
                    <a:pt x="260" y="104"/>
                    <a:pt x="260" y="105"/>
                    <a:pt x="260" y="105"/>
                  </a:cubicBezTo>
                  <a:cubicBezTo>
                    <a:pt x="261" y="105"/>
                    <a:pt x="260" y="105"/>
                    <a:pt x="260" y="106"/>
                  </a:cubicBezTo>
                  <a:cubicBezTo>
                    <a:pt x="260" y="106"/>
                    <a:pt x="260" y="108"/>
                    <a:pt x="261" y="108"/>
                  </a:cubicBezTo>
                  <a:cubicBezTo>
                    <a:pt x="261" y="109"/>
                    <a:pt x="261" y="109"/>
                    <a:pt x="261" y="109"/>
                  </a:cubicBezTo>
                  <a:cubicBezTo>
                    <a:pt x="261" y="110"/>
                    <a:pt x="261" y="110"/>
                    <a:pt x="261" y="110"/>
                  </a:cubicBezTo>
                  <a:cubicBezTo>
                    <a:pt x="260" y="110"/>
                    <a:pt x="260" y="110"/>
                    <a:pt x="261" y="111"/>
                  </a:cubicBezTo>
                  <a:cubicBezTo>
                    <a:pt x="261" y="111"/>
                    <a:pt x="261" y="112"/>
                    <a:pt x="260" y="113"/>
                  </a:cubicBezTo>
                  <a:cubicBezTo>
                    <a:pt x="260" y="113"/>
                    <a:pt x="259" y="114"/>
                    <a:pt x="259" y="114"/>
                  </a:cubicBezTo>
                  <a:cubicBezTo>
                    <a:pt x="258" y="116"/>
                    <a:pt x="256" y="117"/>
                    <a:pt x="256" y="117"/>
                  </a:cubicBezTo>
                  <a:cubicBezTo>
                    <a:pt x="255" y="117"/>
                    <a:pt x="255" y="117"/>
                    <a:pt x="254" y="117"/>
                  </a:cubicBezTo>
                  <a:cubicBezTo>
                    <a:pt x="252" y="116"/>
                    <a:pt x="249" y="114"/>
                    <a:pt x="249" y="114"/>
                  </a:cubicBezTo>
                  <a:cubicBezTo>
                    <a:pt x="249" y="113"/>
                    <a:pt x="249" y="113"/>
                    <a:pt x="248" y="113"/>
                  </a:cubicBezTo>
                  <a:cubicBezTo>
                    <a:pt x="247" y="113"/>
                    <a:pt x="246" y="112"/>
                    <a:pt x="245" y="112"/>
                  </a:cubicBezTo>
                  <a:cubicBezTo>
                    <a:pt x="244" y="111"/>
                    <a:pt x="242" y="110"/>
                    <a:pt x="241" y="109"/>
                  </a:cubicBezTo>
                  <a:cubicBezTo>
                    <a:pt x="239" y="108"/>
                    <a:pt x="238" y="108"/>
                    <a:pt x="238" y="107"/>
                  </a:cubicBezTo>
                  <a:cubicBezTo>
                    <a:pt x="238" y="107"/>
                    <a:pt x="238" y="107"/>
                    <a:pt x="238" y="107"/>
                  </a:cubicBezTo>
                  <a:cubicBezTo>
                    <a:pt x="238" y="107"/>
                    <a:pt x="237" y="107"/>
                    <a:pt x="237" y="107"/>
                  </a:cubicBezTo>
                  <a:cubicBezTo>
                    <a:pt x="237" y="107"/>
                    <a:pt x="237" y="107"/>
                    <a:pt x="237" y="107"/>
                  </a:cubicBezTo>
                  <a:cubicBezTo>
                    <a:pt x="237" y="106"/>
                    <a:pt x="237" y="106"/>
                    <a:pt x="237" y="106"/>
                  </a:cubicBezTo>
                  <a:cubicBezTo>
                    <a:pt x="236" y="106"/>
                    <a:pt x="236" y="106"/>
                    <a:pt x="236" y="107"/>
                  </a:cubicBezTo>
                  <a:cubicBezTo>
                    <a:pt x="235" y="107"/>
                    <a:pt x="235" y="107"/>
                    <a:pt x="234" y="106"/>
                  </a:cubicBezTo>
                  <a:cubicBezTo>
                    <a:pt x="233" y="106"/>
                    <a:pt x="232" y="106"/>
                    <a:pt x="232" y="106"/>
                  </a:cubicBezTo>
                  <a:cubicBezTo>
                    <a:pt x="231" y="106"/>
                    <a:pt x="231" y="106"/>
                    <a:pt x="232" y="107"/>
                  </a:cubicBezTo>
                  <a:cubicBezTo>
                    <a:pt x="232" y="108"/>
                    <a:pt x="232" y="109"/>
                    <a:pt x="231" y="110"/>
                  </a:cubicBezTo>
                  <a:cubicBezTo>
                    <a:pt x="231" y="110"/>
                    <a:pt x="230" y="111"/>
                    <a:pt x="230" y="112"/>
                  </a:cubicBezTo>
                  <a:cubicBezTo>
                    <a:pt x="230" y="114"/>
                    <a:pt x="229" y="114"/>
                    <a:pt x="228" y="115"/>
                  </a:cubicBezTo>
                  <a:cubicBezTo>
                    <a:pt x="228" y="115"/>
                    <a:pt x="227" y="116"/>
                    <a:pt x="227" y="116"/>
                  </a:cubicBezTo>
                  <a:cubicBezTo>
                    <a:pt x="227" y="116"/>
                    <a:pt x="226" y="117"/>
                    <a:pt x="226" y="117"/>
                  </a:cubicBezTo>
                  <a:cubicBezTo>
                    <a:pt x="224" y="118"/>
                    <a:pt x="223" y="119"/>
                    <a:pt x="223" y="120"/>
                  </a:cubicBezTo>
                  <a:cubicBezTo>
                    <a:pt x="224" y="121"/>
                    <a:pt x="224" y="121"/>
                    <a:pt x="224" y="121"/>
                  </a:cubicBezTo>
                  <a:cubicBezTo>
                    <a:pt x="224" y="121"/>
                    <a:pt x="224" y="122"/>
                    <a:pt x="223" y="123"/>
                  </a:cubicBezTo>
                  <a:cubicBezTo>
                    <a:pt x="223" y="125"/>
                    <a:pt x="223" y="125"/>
                    <a:pt x="222" y="126"/>
                  </a:cubicBezTo>
                  <a:cubicBezTo>
                    <a:pt x="223" y="126"/>
                    <a:pt x="223" y="126"/>
                    <a:pt x="223" y="127"/>
                  </a:cubicBezTo>
                  <a:cubicBezTo>
                    <a:pt x="224" y="127"/>
                    <a:pt x="225" y="127"/>
                    <a:pt x="225" y="127"/>
                  </a:cubicBezTo>
                  <a:cubicBezTo>
                    <a:pt x="226" y="127"/>
                    <a:pt x="228" y="128"/>
                    <a:pt x="229" y="130"/>
                  </a:cubicBezTo>
                  <a:cubicBezTo>
                    <a:pt x="229" y="130"/>
                    <a:pt x="229" y="131"/>
                    <a:pt x="229" y="131"/>
                  </a:cubicBezTo>
                  <a:cubicBezTo>
                    <a:pt x="229" y="131"/>
                    <a:pt x="229" y="131"/>
                    <a:pt x="229" y="131"/>
                  </a:cubicBezTo>
                  <a:cubicBezTo>
                    <a:pt x="229" y="132"/>
                    <a:pt x="229" y="132"/>
                    <a:pt x="229" y="132"/>
                  </a:cubicBezTo>
                  <a:cubicBezTo>
                    <a:pt x="229" y="134"/>
                    <a:pt x="230" y="135"/>
                    <a:pt x="231" y="134"/>
                  </a:cubicBezTo>
                  <a:cubicBezTo>
                    <a:pt x="231" y="134"/>
                    <a:pt x="232" y="134"/>
                    <a:pt x="233" y="134"/>
                  </a:cubicBezTo>
                  <a:cubicBezTo>
                    <a:pt x="233" y="134"/>
                    <a:pt x="234" y="134"/>
                    <a:pt x="234" y="134"/>
                  </a:cubicBezTo>
                  <a:cubicBezTo>
                    <a:pt x="234" y="134"/>
                    <a:pt x="236" y="135"/>
                    <a:pt x="238" y="136"/>
                  </a:cubicBezTo>
                  <a:cubicBezTo>
                    <a:pt x="239" y="136"/>
                    <a:pt x="241" y="137"/>
                    <a:pt x="241" y="137"/>
                  </a:cubicBezTo>
                  <a:cubicBezTo>
                    <a:pt x="241" y="137"/>
                    <a:pt x="241" y="137"/>
                    <a:pt x="241" y="137"/>
                  </a:cubicBezTo>
                  <a:cubicBezTo>
                    <a:pt x="242" y="137"/>
                    <a:pt x="242" y="137"/>
                    <a:pt x="243" y="137"/>
                  </a:cubicBezTo>
                  <a:cubicBezTo>
                    <a:pt x="244" y="136"/>
                    <a:pt x="245" y="136"/>
                    <a:pt x="246" y="136"/>
                  </a:cubicBezTo>
                  <a:cubicBezTo>
                    <a:pt x="247" y="137"/>
                    <a:pt x="248" y="136"/>
                    <a:pt x="248" y="136"/>
                  </a:cubicBezTo>
                  <a:cubicBezTo>
                    <a:pt x="249" y="135"/>
                    <a:pt x="250" y="135"/>
                    <a:pt x="252" y="135"/>
                  </a:cubicBezTo>
                  <a:cubicBezTo>
                    <a:pt x="253" y="135"/>
                    <a:pt x="253" y="135"/>
                    <a:pt x="252" y="134"/>
                  </a:cubicBezTo>
                  <a:cubicBezTo>
                    <a:pt x="252" y="134"/>
                    <a:pt x="252" y="132"/>
                    <a:pt x="252" y="132"/>
                  </a:cubicBezTo>
                  <a:cubicBezTo>
                    <a:pt x="252" y="131"/>
                    <a:pt x="253" y="131"/>
                    <a:pt x="255" y="130"/>
                  </a:cubicBezTo>
                  <a:cubicBezTo>
                    <a:pt x="256" y="130"/>
                    <a:pt x="258" y="129"/>
                    <a:pt x="258" y="129"/>
                  </a:cubicBezTo>
                  <a:cubicBezTo>
                    <a:pt x="259" y="129"/>
                    <a:pt x="259" y="129"/>
                    <a:pt x="261" y="129"/>
                  </a:cubicBezTo>
                  <a:cubicBezTo>
                    <a:pt x="263" y="130"/>
                    <a:pt x="267" y="130"/>
                    <a:pt x="268" y="129"/>
                  </a:cubicBezTo>
                  <a:cubicBezTo>
                    <a:pt x="268" y="129"/>
                    <a:pt x="268" y="129"/>
                    <a:pt x="268" y="129"/>
                  </a:cubicBezTo>
                  <a:cubicBezTo>
                    <a:pt x="268" y="129"/>
                    <a:pt x="268" y="128"/>
                    <a:pt x="268" y="128"/>
                  </a:cubicBezTo>
                  <a:cubicBezTo>
                    <a:pt x="268" y="126"/>
                    <a:pt x="269" y="126"/>
                    <a:pt x="270" y="126"/>
                  </a:cubicBezTo>
                  <a:cubicBezTo>
                    <a:pt x="271" y="126"/>
                    <a:pt x="271" y="126"/>
                    <a:pt x="271" y="126"/>
                  </a:cubicBezTo>
                  <a:cubicBezTo>
                    <a:pt x="271" y="126"/>
                    <a:pt x="272" y="126"/>
                    <a:pt x="272" y="126"/>
                  </a:cubicBezTo>
                  <a:cubicBezTo>
                    <a:pt x="273" y="126"/>
                    <a:pt x="273" y="126"/>
                    <a:pt x="273" y="126"/>
                  </a:cubicBezTo>
                  <a:cubicBezTo>
                    <a:pt x="273" y="127"/>
                    <a:pt x="274" y="127"/>
                    <a:pt x="275" y="127"/>
                  </a:cubicBezTo>
                  <a:cubicBezTo>
                    <a:pt x="276" y="128"/>
                    <a:pt x="276" y="128"/>
                    <a:pt x="276" y="129"/>
                  </a:cubicBezTo>
                  <a:cubicBezTo>
                    <a:pt x="276" y="129"/>
                    <a:pt x="277" y="130"/>
                    <a:pt x="277" y="130"/>
                  </a:cubicBezTo>
                  <a:cubicBezTo>
                    <a:pt x="278" y="131"/>
                    <a:pt x="280" y="132"/>
                    <a:pt x="280" y="131"/>
                  </a:cubicBezTo>
                  <a:cubicBezTo>
                    <a:pt x="280" y="131"/>
                    <a:pt x="282" y="131"/>
                    <a:pt x="284" y="131"/>
                  </a:cubicBezTo>
                  <a:cubicBezTo>
                    <a:pt x="284" y="131"/>
                    <a:pt x="286" y="131"/>
                    <a:pt x="286" y="131"/>
                  </a:cubicBezTo>
                  <a:cubicBezTo>
                    <a:pt x="287" y="131"/>
                    <a:pt x="287" y="131"/>
                    <a:pt x="288" y="132"/>
                  </a:cubicBezTo>
                  <a:cubicBezTo>
                    <a:pt x="290" y="133"/>
                    <a:pt x="292" y="136"/>
                    <a:pt x="292" y="136"/>
                  </a:cubicBezTo>
                  <a:cubicBezTo>
                    <a:pt x="291" y="137"/>
                    <a:pt x="292" y="142"/>
                    <a:pt x="293" y="142"/>
                  </a:cubicBezTo>
                  <a:cubicBezTo>
                    <a:pt x="293" y="142"/>
                    <a:pt x="293" y="143"/>
                    <a:pt x="294" y="146"/>
                  </a:cubicBezTo>
                  <a:cubicBezTo>
                    <a:pt x="295" y="147"/>
                    <a:pt x="296" y="149"/>
                    <a:pt x="297" y="149"/>
                  </a:cubicBezTo>
                  <a:cubicBezTo>
                    <a:pt x="297" y="150"/>
                    <a:pt x="298" y="150"/>
                    <a:pt x="298" y="151"/>
                  </a:cubicBezTo>
                  <a:cubicBezTo>
                    <a:pt x="299" y="152"/>
                    <a:pt x="299" y="153"/>
                    <a:pt x="300" y="153"/>
                  </a:cubicBezTo>
                  <a:cubicBezTo>
                    <a:pt x="300" y="153"/>
                    <a:pt x="300" y="155"/>
                    <a:pt x="300" y="155"/>
                  </a:cubicBezTo>
                  <a:cubicBezTo>
                    <a:pt x="300" y="155"/>
                    <a:pt x="300" y="156"/>
                    <a:pt x="301" y="157"/>
                  </a:cubicBezTo>
                  <a:cubicBezTo>
                    <a:pt x="302" y="157"/>
                    <a:pt x="302" y="158"/>
                    <a:pt x="301" y="158"/>
                  </a:cubicBezTo>
                  <a:cubicBezTo>
                    <a:pt x="301" y="158"/>
                    <a:pt x="301" y="159"/>
                    <a:pt x="301" y="160"/>
                  </a:cubicBezTo>
                  <a:cubicBezTo>
                    <a:pt x="301" y="162"/>
                    <a:pt x="301" y="162"/>
                    <a:pt x="300" y="162"/>
                  </a:cubicBezTo>
                  <a:cubicBezTo>
                    <a:pt x="300" y="162"/>
                    <a:pt x="300" y="162"/>
                    <a:pt x="300" y="162"/>
                  </a:cubicBezTo>
                  <a:cubicBezTo>
                    <a:pt x="300" y="163"/>
                    <a:pt x="299" y="163"/>
                    <a:pt x="299" y="163"/>
                  </a:cubicBezTo>
                  <a:cubicBezTo>
                    <a:pt x="298" y="163"/>
                    <a:pt x="298" y="164"/>
                    <a:pt x="298" y="164"/>
                  </a:cubicBezTo>
                  <a:cubicBezTo>
                    <a:pt x="299" y="165"/>
                    <a:pt x="301" y="164"/>
                    <a:pt x="302" y="163"/>
                  </a:cubicBezTo>
                  <a:cubicBezTo>
                    <a:pt x="302" y="162"/>
                    <a:pt x="302" y="162"/>
                    <a:pt x="303" y="163"/>
                  </a:cubicBezTo>
                  <a:cubicBezTo>
                    <a:pt x="304" y="163"/>
                    <a:pt x="304" y="163"/>
                    <a:pt x="304" y="162"/>
                  </a:cubicBezTo>
                  <a:cubicBezTo>
                    <a:pt x="304" y="161"/>
                    <a:pt x="304" y="161"/>
                    <a:pt x="304" y="161"/>
                  </a:cubicBezTo>
                  <a:cubicBezTo>
                    <a:pt x="303" y="160"/>
                    <a:pt x="303" y="159"/>
                    <a:pt x="304" y="158"/>
                  </a:cubicBezTo>
                  <a:cubicBezTo>
                    <a:pt x="305" y="158"/>
                    <a:pt x="306" y="158"/>
                    <a:pt x="306" y="158"/>
                  </a:cubicBezTo>
                  <a:cubicBezTo>
                    <a:pt x="307" y="158"/>
                    <a:pt x="307" y="158"/>
                    <a:pt x="307" y="158"/>
                  </a:cubicBezTo>
                  <a:cubicBezTo>
                    <a:pt x="306" y="159"/>
                    <a:pt x="307" y="159"/>
                    <a:pt x="308" y="160"/>
                  </a:cubicBezTo>
                  <a:cubicBezTo>
                    <a:pt x="308" y="160"/>
                    <a:pt x="308" y="160"/>
                    <a:pt x="308" y="161"/>
                  </a:cubicBezTo>
                  <a:cubicBezTo>
                    <a:pt x="308" y="162"/>
                    <a:pt x="309" y="162"/>
                    <a:pt x="309" y="162"/>
                  </a:cubicBezTo>
                  <a:cubicBezTo>
                    <a:pt x="310" y="161"/>
                    <a:pt x="310" y="161"/>
                    <a:pt x="309" y="160"/>
                  </a:cubicBezTo>
                  <a:cubicBezTo>
                    <a:pt x="309" y="159"/>
                    <a:pt x="309" y="159"/>
                    <a:pt x="309" y="158"/>
                  </a:cubicBezTo>
                  <a:cubicBezTo>
                    <a:pt x="308" y="158"/>
                    <a:pt x="308" y="158"/>
                    <a:pt x="308" y="157"/>
                  </a:cubicBezTo>
                  <a:cubicBezTo>
                    <a:pt x="307" y="156"/>
                    <a:pt x="307" y="156"/>
                    <a:pt x="306" y="155"/>
                  </a:cubicBezTo>
                  <a:cubicBezTo>
                    <a:pt x="306" y="155"/>
                    <a:pt x="305" y="153"/>
                    <a:pt x="304" y="153"/>
                  </a:cubicBezTo>
                  <a:cubicBezTo>
                    <a:pt x="304" y="153"/>
                    <a:pt x="304" y="152"/>
                    <a:pt x="305" y="152"/>
                  </a:cubicBezTo>
                  <a:cubicBezTo>
                    <a:pt x="306" y="152"/>
                    <a:pt x="306" y="152"/>
                    <a:pt x="306" y="152"/>
                  </a:cubicBezTo>
                  <a:cubicBezTo>
                    <a:pt x="305" y="151"/>
                    <a:pt x="305" y="151"/>
                    <a:pt x="304" y="151"/>
                  </a:cubicBezTo>
                  <a:cubicBezTo>
                    <a:pt x="304" y="151"/>
                    <a:pt x="302" y="149"/>
                    <a:pt x="302" y="148"/>
                  </a:cubicBezTo>
                  <a:cubicBezTo>
                    <a:pt x="301" y="146"/>
                    <a:pt x="301" y="145"/>
                    <a:pt x="301" y="145"/>
                  </a:cubicBezTo>
                  <a:cubicBezTo>
                    <a:pt x="301" y="144"/>
                    <a:pt x="301" y="142"/>
                    <a:pt x="300" y="141"/>
                  </a:cubicBezTo>
                  <a:cubicBezTo>
                    <a:pt x="298" y="138"/>
                    <a:pt x="298" y="137"/>
                    <a:pt x="299" y="137"/>
                  </a:cubicBezTo>
                  <a:cubicBezTo>
                    <a:pt x="299" y="136"/>
                    <a:pt x="299" y="136"/>
                    <a:pt x="299" y="136"/>
                  </a:cubicBezTo>
                  <a:cubicBezTo>
                    <a:pt x="300" y="136"/>
                    <a:pt x="300" y="136"/>
                    <a:pt x="300" y="135"/>
                  </a:cubicBezTo>
                  <a:cubicBezTo>
                    <a:pt x="300" y="134"/>
                    <a:pt x="300" y="134"/>
                    <a:pt x="301" y="134"/>
                  </a:cubicBezTo>
                  <a:cubicBezTo>
                    <a:pt x="301" y="134"/>
                    <a:pt x="301" y="135"/>
                    <a:pt x="301" y="134"/>
                  </a:cubicBezTo>
                  <a:cubicBezTo>
                    <a:pt x="302" y="134"/>
                    <a:pt x="302" y="134"/>
                    <a:pt x="302" y="135"/>
                  </a:cubicBezTo>
                  <a:cubicBezTo>
                    <a:pt x="302" y="135"/>
                    <a:pt x="302" y="135"/>
                    <a:pt x="302" y="135"/>
                  </a:cubicBezTo>
                  <a:cubicBezTo>
                    <a:pt x="302" y="134"/>
                    <a:pt x="304" y="135"/>
                    <a:pt x="305" y="136"/>
                  </a:cubicBezTo>
                  <a:cubicBezTo>
                    <a:pt x="305" y="136"/>
                    <a:pt x="304" y="136"/>
                    <a:pt x="304" y="136"/>
                  </a:cubicBezTo>
                  <a:cubicBezTo>
                    <a:pt x="304" y="137"/>
                    <a:pt x="303" y="137"/>
                    <a:pt x="304" y="137"/>
                  </a:cubicBezTo>
                  <a:cubicBezTo>
                    <a:pt x="303" y="138"/>
                    <a:pt x="304" y="139"/>
                    <a:pt x="304" y="139"/>
                  </a:cubicBezTo>
                  <a:cubicBezTo>
                    <a:pt x="304" y="138"/>
                    <a:pt x="305" y="138"/>
                    <a:pt x="305" y="138"/>
                  </a:cubicBezTo>
                  <a:cubicBezTo>
                    <a:pt x="306" y="138"/>
                    <a:pt x="306" y="138"/>
                    <a:pt x="307" y="139"/>
                  </a:cubicBezTo>
                  <a:cubicBezTo>
                    <a:pt x="307" y="139"/>
                    <a:pt x="307" y="140"/>
                    <a:pt x="307" y="140"/>
                  </a:cubicBezTo>
                  <a:cubicBezTo>
                    <a:pt x="306" y="141"/>
                    <a:pt x="306" y="142"/>
                    <a:pt x="307" y="142"/>
                  </a:cubicBezTo>
                  <a:cubicBezTo>
                    <a:pt x="307" y="142"/>
                    <a:pt x="307" y="142"/>
                    <a:pt x="307" y="142"/>
                  </a:cubicBezTo>
                  <a:cubicBezTo>
                    <a:pt x="306" y="143"/>
                    <a:pt x="307" y="144"/>
                    <a:pt x="307" y="145"/>
                  </a:cubicBezTo>
                  <a:cubicBezTo>
                    <a:pt x="308" y="145"/>
                    <a:pt x="308" y="146"/>
                    <a:pt x="308" y="146"/>
                  </a:cubicBezTo>
                  <a:cubicBezTo>
                    <a:pt x="308" y="147"/>
                    <a:pt x="308" y="147"/>
                    <a:pt x="308" y="147"/>
                  </a:cubicBezTo>
                  <a:cubicBezTo>
                    <a:pt x="309" y="147"/>
                    <a:pt x="309" y="147"/>
                    <a:pt x="309" y="148"/>
                  </a:cubicBezTo>
                  <a:cubicBezTo>
                    <a:pt x="310" y="148"/>
                    <a:pt x="310" y="148"/>
                    <a:pt x="309" y="148"/>
                  </a:cubicBezTo>
                  <a:cubicBezTo>
                    <a:pt x="309" y="148"/>
                    <a:pt x="309" y="148"/>
                    <a:pt x="309" y="148"/>
                  </a:cubicBezTo>
                  <a:cubicBezTo>
                    <a:pt x="310" y="149"/>
                    <a:pt x="311" y="150"/>
                    <a:pt x="311" y="151"/>
                  </a:cubicBezTo>
                  <a:cubicBezTo>
                    <a:pt x="312" y="152"/>
                    <a:pt x="313" y="154"/>
                    <a:pt x="313" y="154"/>
                  </a:cubicBezTo>
                  <a:cubicBezTo>
                    <a:pt x="314" y="154"/>
                    <a:pt x="314" y="155"/>
                    <a:pt x="314" y="156"/>
                  </a:cubicBezTo>
                  <a:cubicBezTo>
                    <a:pt x="314" y="157"/>
                    <a:pt x="315" y="157"/>
                    <a:pt x="315" y="158"/>
                  </a:cubicBezTo>
                  <a:cubicBezTo>
                    <a:pt x="315" y="158"/>
                    <a:pt x="315" y="159"/>
                    <a:pt x="315" y="159"/>
                  </a:cubicBezTo>
                  <a:cubicBezTo>
                    <a:pt x="314" y="159"/>
                    <a:pt x="314" y="159"/>
                    <a:pt x="314" y="160"/>
                  </a:cubicBezTo>
                  <a:cubicBezTo>
                    <a:pt x="314" y="160"/>
                    <a:pt x="314" y="160"/>
                    <a:pt x="313" y="161"/>
                  </a:cubicBezTo>
                  <a:cubicBezTo>
                    <a:pt x="313" y="161"/>
                    <a:pt x="313" y="163"/>
                    <a:pt x="313" y="164"/>
                  </a:cubicBezTo>
                  <a:cubicBezTo>
                    <a:pt x="314" y="165"/>
                    <a:pt x="314" y="165"/>
                    <a:pt x="313" y="165"/>
                  </a:cubicBezTo>
                  <a:cubicBezTo>
                    <a:pt x="312" y="165"/>
                    <a:pt x="312" y="165"/>
                    <a:pt x="313" y="165"/>
                  </a:cubicBezTo>
                  <a:cubicBezTo>
                    <a:pt x="314" y="166"/>
                    <a:pt x="314" y="166"/>
                    <a:pt x="314" y="167"/>
                  </a:cubicBezTo>
                  <a:cubicBezTo>
                    <a:pt x="314" y="167"/>
                    <a:pt x="314" y="168"/>
                    <a:pt x="314" y="169"/>
                  </a:cubicBezTo>
                  <a:cubicBezTo>
                    <a:pt x="315" y="169"/>
                    <a:pt x="315" y="170"/>
                    <a:pt x="315" y="170"/>
                  </a:cubicBezTo>
                  <a:cubicBezTo>
                    <a:pt x="315" y="170"/>
                    <a:pt x="315" y="170"/>
                    <a:pt x="315" y="170"/>
                  </a:cubicBezTo>
                  <a:cubicBezTo>
                    <a:pt x="314" y="169"/>
                    <a:pt x="314" y="169"/>
                    <a:pt x="314" y="169"/>
                  </a:cubicBezTo>
                  <a:cubicBezTo>
                    <a:pt x="314" y="170"/>
                    <a:pt x="314" y="170"/>
                    <a:pt x="314" y="170"/>
                  </a:cubicBezTo>
                  <a:cubicBezTo>
                    <a:pt x="314" y="170"/>
                    <a:pt x="314" y="171"/>
                    <a:pt x="314" y="171"/>
                  </a:cubicBezTo>
                  <a:cubicBezTo>
                    <a:pt x="314" y="171"/>
                    <a:pt x="314" y="171"/>
                    <a:pt x="314" y="171"/>
                  </a:cubicBezTo>
                  <a:cubicBezTo>
                    <a:pt x="314" y="171"/>
                    <a:pt x="315" y="171"/>
                    <a:pt x="315" y="171"/>
                  </a:cubicBezTo>
                  <a:cubicBezTo>
                    <a:pt x="314" y="172"/>
                    <a:pt x="315" y="172"/>
                    <a:pt x="316" y="173"/>
                  </a:cubicBezTo>
                  <a:cubicBezTo>
                    <a:pt x="318" y="174"/>
                    <a:pt x="318" y="174"/>
                    <a:pt x="319" y="175"/>
                  </a:cubicBezTo>
                  <a:cubicBezTo>
                    <a:pt x="319" y="175"/>
                    <a:pt x="319" y="176"/>
                    <a:pt x="319" y="176"/>
                  </a:cubicBezTo>
                  <a:cubicBezTo>
                    <a:pt x="320" y="176"/>
                    <a:pt x="320" y="177"/>
                    <a:pt x="319" y="176"/>
                  </a:cubicBezTo>
                  <a:cubicBezTo>
                    <a:pt x="319" y="176"/>
                    <a:pt x="318" y="176"/>
                    <a:pt x="318" y="175"/>
                  </a:cubicBezTo>
                  <a:cubicBezTo>
                    <a:pt x="317" y="174"/>
                    <a:pt x="316" y="173"/>
                    <a:pt x="316" y="173"/>
                  </a:cubicBezTo>
                  <a:cubicBezTo>
                    <a:pt x="315" y="173"/>
                    <a:pt x="315" y="173"/>
                    <a:pt x="315" y="173"/>
                  </a:cubicBezTo>
                  <a:cubicBezTo>
                    <a:pt x="315" y="173"/>
                    <a:pt x="315" y="173"/>
                    <a:pt x="314" y="173"/>
                  </a:cubicBezTo>
                  <a:cubicBezTo>
                    <a:pt x="313" y="174"/>
                    <a:pt x="313" y="174"/>
                    <a:pt x="314" y="174"/>
                  </a:cubicBezTo>
                  <a:cubicBezTo>
                    <a:pt x="314" y="175"/>
                    <a:pt x="314" y="176"/>
                    <a:pt x="314" y="177"/>
                  </a:cubicBezTo>
                  <a:cubicBezTo>
                    <a:pt x="314" y="177"/>
                    <a:pt x="314" y="178"/>
                    <a:pt x="314" y="178"/>
                  </a:cubicBezTo>
                  <a:cubicBezTo>
                    <a:pt x="314" y="178"/>
                    <a:pt x="314" y="178"/>
                    <a:pt x="314" y="178"/>
                  </a:cubicBezTo>
                  <a:cubicBezTo>
                    <a:pt x="314" y="177"/>
                    <a:pt x="315" y="178"/>
                    <a:pt x="315" y="179"/>
                  </a:cubicBezTo>
                  <a:cubicBezTo>
                    <a:pt x="315" y="179"/>
                    <a:pt x="315" y="180"/>
                    <a:pt x="316" y="180"/>
                  </a:cubicBezTo>
                  <a:cubicBezTo>
                    <a:pt x="316" y="179"/>
                    <a:pt x="316" y="180"/>
                    <a:pt x="316" y="180"/>
                  </a:cubicBezTo>
                  <a:cubicBezTo>
                    <a:pt x="317" y="181"/>
                    <a:pt x="317" y="181"/>
                    <a:pt x="317" y="180"/>
                  </a:cubicBezTo>
                  <a:cubicBezTo>
                    <a:pt x="317" y="180"/>
                    <a:pt x="317" y="179"/>
                    <a:pt x="317" y="179"/>
                  </a:cubicBezTo>
                  <a:cubicBezTo>
                    <a:pt x="317" y="178"/>
                    <a:pt x="317" y="177"/>
                    <a:pt x="317" y="177"/>
                  </a:cubicBezTo>
                  <a:cubicBezTo>
                    <a:pt x="317" y="177"/>
                    <a:pt x="318" y="177"/>
                    <a:pt x="318" y="178"/>
                  </a:cubicBezTo>
                  <a:cubicBezTo>
                    <a:pt x="319" y="178"/>
                    <a:pt x="319" y="179"/>
                    <a:pt x="319" y="178"/>
                  </a:cubicBezTo>
                  <a:cubicBezTo>
                    <a:pt x="318" y="178"/>
                    <a:pt x="319" y="177"/>
                    <a:pt x="319" y="177"/>
                  </a:cubicBezTo>
                  <a:cubicBezTo>
                    <a:pt x="320" y="177"/>
                    <a:pt x="321" y="177"/>
                    <a:pt x="321" y="178"/>
                  </a:cubicBezTo>
                  <a:cubicBezTo>
                    <a:pt x="321" y="179"/>
                    <a:pt x="321" y="179"/>
                    <a:pt x="321" y="178"/>
                  </a:cubicBezTo>
                  <a:cubicBezTo>
                    <a:pt x="322" y="177"/>
                    <a:pt x="321" y="176"/>
                    <a:pt x="321" y="176"/>
                  </a:cubicBezTo>
                  <a:cubicBezTo>
                    <a:pt x="321" y="175"/>
                    <a:pt x="320" y="175"/>
                    <a:pt x="320" y="175"/>
                  </a:cubicBezTo>
                  <a:cubicBezTo>
                    <a:pt x="321" y="175"/>
                    <a:pt x="320" y="174"/>
                    <a:pt x="319" y="173"/>
                  </a:cubicBezTo>
                  <a:cubicBezTo>
                    <a:pt x="319" y="172"/>
                    <a:pt x="319" y="172"/>
                    <a:pt x="319" y="173"/>
                  </a:cubicBezTo>
                  <a:cubicBezTo>
                    <a:pt x="320" y="173"/>
                    <a:pt x="320" y="173"/>
                    <a:pt x="320" y="172"/>
                  </a:cubicBezTo>
                  <a:cubicBezTo>
                    <a:pt x="320" y="172"/>
                    <a:pt x="320" y="172"/>
                    <a:pt x="321" y="172"/>
                  </a:cubicBezTo>
                  <a:cubicBezTo>
                    <a:pt x="321" y="172"/>
                    <a:pt x="321" y="172"/>
                    <a:pt x="321" y="172"/>
                  </a:cubicBezTo>
                  <a:cubicBezTo>
                    <a:pt x="321" y="171"/>
                    <a:pt x="321" y="171"/>
                    <a:pt x="321" y="170"/>
                  </a:cubicBezTo>
                  <a:cubicBezTo>
                    <a:pt x="321" y="169"/>
                    <a:pt x="321" y="168"/>
                    <a:pt x="321" y="168"/>
                  </a:cubicBezTo>
                  <a:cubicBezTo>
                    <a:pt x="321" y="168"/>
                    <a:pt x="322" y="168"/>
                    <a:pt x="322" y="168"/>
                  </a:cubicBezTo>
                  <a:cubicBezTo>
                    <a:pt x="322" y="167"/>
                    <a:pt x="322" y="167"/>
                    <a:pt x="322" y="167"/>
                  </a:cubicBezTo>
                  <a:cubicBezTo>
                    <a:pt x="323" y="167"/>
                    <a:pt x="323" y="168"/>
                    <a:pt x="322" y="168"/>
                  </a:cubicBezTo>
                  <a:cubicBezTo>
                    <a:pt x="322" y="168"/>
                    <a:pt x="322" y="168"/>
                    <a:pt x="323" y="169"/>
                  </a:cubicBezTo>
                  <a:cubicBezTo>
                    <a:pt x="324" y="170"/>
                    <a:pt x="325" y="170"/>
                    <a:pt x="325" y="169"/>
                  </a:cubicBezTo>
                  <a:cubicBezTo>
                    <a:pt x="325" y="169"/>
                    <a:pt x="325" y="168"/>
                    <a:pt x="325" y="168"/>
                  </a:cubicBezTo>
                  <a:cubicBezTo>
                    <a:pt x="327" y="169"/>
                    <a:pt x="331" y="171"/>
                    <a:pt x="331" y="172"/>
                  </a:cubicBezTo>
                  <a:cubicBezTo>
                    <a:pt x="331" y="173"/>
                    <a:pt x="332" y="173"/>
                    <a:pt x="332" y="173"/>
                  </a:cubicBezTo>
                  <a:cubicBezTo>
                    <a:pt x="332" y="174"/>
                    <a:pt x="333" y="174"/>
                    <a:pt x="333" y="174"/>
                  </a:cubicBezTo>
                  <a:cubicBezTo>
                    <a:pt x="333" y="175"/>
                    <a:pt x="334" y="175"/>
                    <a:pt x="335" y="174"/>
                  </a:cubicBezTo>
                  <a:cubicBezTo>
                    <a:pt x="336" y="174"/>
                    <a:pt x="339" y="176"/>
                    <a:pt x="340" y="177"/>
                  </a:cubicBezTo>
                  <a:cubicBezTo>
                    <a:pt x="340" y="178"/>
                    <a:pt x="340" y="178"/>
                    <a:pt x="341" y="178"/>
                  </a:cubicBezTo>
                  <a:cubicBezTo>
                    <a:pt x="341" y="179"/>
                    <a:pt x="341" y="179"/>
                    <a:pt x="340" y="178"/>
                  </a:cubicBezTo>
                  <a:cubicBezTo>
                    <a:pt x="339" y="178"/>
                    <a:pt x="338" y="178"/>
                    <a:pt x="339" y="179"/>
                  </a:cubicBezTo>
                  <a:cubicBezTo>
                    <a:pt x="339" y="179"/>
                    <a:pt x="338" y="178"/>
                    <a:pt x="337" y="178"/>
                  </a:cubicBezTo>
                  <a:cubicBezTo>
                    <a:pt x="336" y="177"/>
                    <a:pt x="336" y="177"/>
                    <a:pt x="336" y="177"/>
                  </a:cubicBezTo>
                  <a:cubicBezTo>
                    <a:pt x="336" y="176"/>
                    <a:pt x="336" y="176"/>
                    <a:pt x="336" y="176"/>
                  </a:cubicBezTo>
                  <a:cubicBezTo>
                    <a:pt x="335" y="176"/>
                    <a:pt x="335" y="176"/>
                    <a:pt x="335" y="177"/>
                  </a:cubicBezTo>
                  <a:cubicBezTo>
                    <a:pt x="335" y="177"/>
                    <a:pt x="335" y="177"/>
                    <a:pt x="335" y="177"/>
                  </a:cubicBezTo>
                  <a:cubicBezTo>
                    <a:pt x="334" y="176"/>
                    <a:pt x="334" y="176"/>
                    <a:pt x="334" y="176"/>
                  </a:cubicBezTo>
                  <a:cubicBezTo>
                    <a:pt x="334" y="176"/>
                    <a:pt x="334" y="175"/>
                    <a:pt x="333" y="175"/>
                  </a:cubicBezTo>
                  <a:cubicBezTo>
                    <a:pt x="332" y="174"/>
                    <a:pt x="331" y="174"/>
                    <a:pt x="331" y="175"/>
                  </a:cubicBezTo>
                  <a:cubicBezTo>
                    <a:pt x="331" y="175"/>
                    <a:pt x="331" y="175"/>
                    <a:pt x="331" y="175"/>
                  </a:cubicBezTo>
                  <a:cubicBezTo>
                    <a:pt x="330" y="175"/>
                    <a:pt x="330" y="176"/>
                    <a:pt x="330" y="176"/>
                  </a:cubicBezTo>
                  <a:cubicBezTo>
                    <a:pt x="330" y="177"/>
                    <a:pt x="330" y="177"/>
                    <a:pt x="331" y="177"/>
                  </a:cubicBezTo>
                  <a:cubicBezTo>
                    <a:pt x="332" y="178"/>
                    <a:pt x="332" y="178"/>
                    <a:pt x="331" y="178"/>
                  </a:cubicBezTo>
                  <a:cubicBezTo>
                    <a:pt x="331" y="178"/>
                    <a:pt x="331" y="178"/>
                    <a:pt x="331" y="179"/>
                  </a:cubicBezTo>
                  <a:cubicBezTo>
                    <a:pt x="331" y="179"/>
                    <a:pt x="331" y="179"/>
                    <a:pt x="331" y="179"/>
                  </a:cubicBezTo>
                  <a:cubicBezTo>
                    <a:pt x="331" y="179"/>
                    <a:pt x="331" y="179"/>
                    <a:pt x="331" y="180"/>
                  </a:cubicBezTo>
                  <a:cubicBezTo>
                    <a:pt x="331" y="180"/>
                    <a:pt x="331" y="180"/>
                    <a:pt x="331" y="180"/>
                  </a:cubicBezTo>
                  <a:cubicBezTo>
                    <a:pt x="330" y="181"/>
                    <a:pt x="330" y="181"/>
                    <a:pt x="330" y="182"/>
                  </a:cubicBezTo>
                  <a:cubicBezTo>
                    <a:pt x="331" y="182"/>
                    <a:pt x="330" y="182"/>
                    <a:pt x="329" y="181"/>
                  </a:cubicBezTo>
                  <a:cubicBezTo>
                    <a:pt x="329" y="181"/>
                    <a:pt x="329" y="181"/>
                    <a:pt x="329" y="181"/>
                  </a:cubicBezTo>
                  <a:cubicBezTo>
                    <a:pt x="328" y="181"/>
                    <a:pt x="328" y="181"/>
                    <a:pt x="329" y="182"/>
                  </a:cubicBezTo>
                  <a:cubicBezTo>
                    <a:pt x="329" y="182"/>
                    <a:pt x="329" y="182"/>
                    <a:pt x="330" y="183"/>
                  </a:cubicBezTo>
                  <a:cubicBezTo>
                    <a:pt x="330" y="183"/>
                    <a:pt x="330" y="184"/>
                    <a:pt x="330" y="184"/>
                  </a:cubicBezTo>
                  <a:cubicBezTo>
                    <a:pt x="329" y="185"/>
                    <a:pt x="330" y="186"/>
                    <a:pt x="330" y="186"/>
                  </a:cubicBezTo>
                  <a:cubicBezTo>
                    <a:pt x="330" y="186"/>
                    <a:pt x="330" y="187"/>
                    <a:pt x="329" y="187"/>
                  </a:cubicBezTo>
                  <a:cubicBezTo>
                    <a:pt x="329" y="187"/>
                    <a:pt x="330" y="187"/>
                    <a:pt x="330" y="187"/>
                  </a:cubicBezTo>
                  <a:cubicBezTo>
                    <a:pt x="331" y="188"/>
                    <a:pt x="331" y="188"/>
                    <a:pt x="331" y="189"/>
                  </a:cubicBezTo>
                  <a:cubicBezTo>
                    <a:pt x="331" y="189"/>
                    <a:pt x="332" y="189"/>
                    <a:pt x="332" y="190"/>
                  </a:cubicBezTo>
                  <a:cubicBezTo>
                    <a:pt x="333" y="191"/>
                    <a:pt x="333" y="191"/>
                    <a:pt x="333" y="192"/>
                  </a:cubicBezTo>
                  <a:cubicBezTo>
                    <a:pt x="333" y="193"/>
                    <a:pt x="333" y="193"/>
                    <a:pt x="334" y="193"/>
                  </a:cubicBezTo>
                  <a:cubicBezTo>
                    <a:pt x="335" y="194"/>
                    <a:pt x="335" y="194"/>
                    <a:pt x="335" y="194"/>
                  </a:cubicBezTo>
                  <a:cubicBezTo>
                    <a:pt x="336" y="194"/>
                    <a:pt x="336" y="194"/>
                    <a:pt x="337" y="193"/>
                  </a:cubicBezTo>
                  <a:cubicBezTo>
                    <a:pt x="337" y="193"/>
                    <a:pt x="337" y="193"/>
                    <a:pt x="338" y="193"/>
                  </a:cubicBezTo>
                  <a:cubicBezTo>
                    <a:pt x="339" y="194"/>
                    <a:pt x="341" y="196"/>
                    <a:pt x="341" y="197"/>
                  </a:cubicBezTo>
                  <a:cubicBezTo>
                    <a:pt x="341" y="198"/>
                    <a:pt x="341" y="198"/>
                    <a:pt x="342" y="199"/>
                  </a:cubicBezTo>
                  <a:cubicBezTo>
                    <a:pt x="343" y="200"/>
                    <a:pt x="344" y="200"/>
                    <a:pt x="346" y="200"/>
                  </a:cubicBezTo>
                  <a:cubicBezTo>
                    <a:pt x="347" y="199"/>
                    <a:pt x="347" y="199"/>
                    <a:pt x="347" y="199"/>
                  </a:cubicBezTo>
                  <a:cubicBezTo>
                    <a:pt x="348" y="200"/>
                    <a:pt x="348" y="200"/>
                    <a:pt x="348" y="200"/>
                  </a:cubicBezTo>
                  <a:cubicBezTo>
                    <a:pt x="349" y="202"/>
                    <a:pt x="349" y="202"/>
                    <a:pt x="349" y="201"/>
                  </a:cubicBezTo>
                  <a:cubicBezTo>
                    <a:pt x="350" y="201"/>
                    <a:pt x="350" y="201"/>
                    <a:pt x="350" y="201"/>
                  </a:cubicBezTo>
                  <a:cubicBezTo>
                    <a:pt x="351" y="202"/>
                    <a:pt x="351" y="202"/>
                    <a:pt x="350" y="203"/>
                  </a:cubicBezTo>
                  <a:cubicBezTo>
                    <a:pt x="350" y="203"/>
                    <a:pt x="349" y="203"/>
                    <a:pt x="349" y="204"/>
                  </a:cubicBezTo>
                  <a:cubicBezTo>
                    <a:pt x="349" y="204"/>
                    <a:pt x="349" y="204"/>
                    <a:pt x="349" y="204"/>
                  </a:cubicBezTo>
                  <a:cubicBezTo>
                    <a:pt x="349" y="205"/>
                    <a:pt x="348" y="205"/>
                    <a:pt x="348" y="206"/>
                  </a:cubicBezTo>
                  <a:cubicBezTo>
                    <a:pt x="349" y="207"/>
                    <a:pt x="347" y="209"/>
                    <a:pt x="347" y="209"/>
                  </a:cubicBezTo>
                  <a:cubicBezTo>
                    <a:pt x="346" y="209"/>
                    <a:pt x="346" y="209"/>
                    <a:pt x="346" y="210"/>
                  </a:cubicBezTo>
                  <a:cubicBezTo>
                    <a:pt x="346" y="210"/>
                    <a:pt x="345" y="211"/>
                    <a:pt x="344" y="212"/>
                  </a:cubicBezTo>
                  <a:cubicBezTo>
                    <a:pt x="343" y="213"/>
                    <a:pt x="342" y="214"/>
                    <a:pt x="341" y="215"/>
                  </a:cubicBezTo>
                  <a:cubicBezTo>
                    <a:pt x="341" y="215"/>
                    <a:pt x="340" y="216"/>
                    <a:pt x="339" y="217"/>
                  </a:cubicBezTo>
                  <a:cubicBezTo>
                    <a:pt x="338" y="217"/>
                    <a:pt x="338" y="217"/>
                    <a:pt x="336" y="216"/>
                  </a:cubicBezTo>
                  <a:cubicBezTo>
                    <a:pt x="334" y="216"/>
                    <a:pt x="334" y="215"/>
                    <a:pt x="333" y="215"/>
                  </a:cubicBezTo>
                  <a:cubicBezTo>
                    <a:pt x="333" y="215"/>
                    <a:pt x="333" y="214"/>
                    <a:pt x="333" y="214"/>
                  </a:cubicBezTo>
                  <a:cubicBezTo>
                    <a:pt x="332" y="214"/>
                    <a:pt x="332" y="214"/>
                    <a:pt x="332" y="213"/>
                  </a:cubicBezTo>
                  <a:cubicBezTo>
                    <a:pt x="332" y="212"/>
                    <a:pt x="330" y="211"/>
                    <a:pt x="330" y="211"/>
                  </a:cubicBezTo>
                  <a:cubicBezTo>
                    <a:pt x="330" y="211"/>
                    <a:pt x="329" y="211"/>
                    <a:pt x="329" y="211"/>
                  </a:cubicBezTo>
                  <a:cubicBezTo>
                    <a:pt x="329" y="211"/>
                    <a:pt x="328" y="211"/>
                    <a:pt x="328" y="211"/>
                  </a:cubicBezTo>
                  <a:cubicBezTo>
                    <a:pt x="328" y="211"/>
                    <a:pt x="328" y="211"/>
                    <a:pt x="327" y="211"/>
                  </a:cubicBezTo>
                  <a:cubicBezTo>
                    <a:pt x="327" y="211"/>
                    <a:pt x="327" y="211"/>
                    <a:pt x="326" y="211"/>
                  </a:cubicBezTo>
                  <a:cubicBezTo>
                    <a:pt x="325" y="211"/>
                    <a:pt x="324" y="211"/>
                    <a:pt x="323" y="210"/>
                  </a:cubicBezTo>
                  <a:cubicBezTo>
                    <a:pt x="323" y="209"/>
                    <a:pt x="322" y="208"/>
                    <a:pt x="321" y="207"/>
                  </a:cubicBezTo>
                  <a:cubicBezTo>
                    <a:pt x="321" y="207"/>
                    <a:pt x="320" y="206"/>
                    <a:pt x="320" y="206"/>
                  </a:cubicBezTo>
                  <a:cubicBezTo>
                    <a:pt x="320" y="205"/>
                    <a:pt x="317" y="203"/>
                    <a:pt x="315" y="202"/>
                  </a:cubicBezTo>
                  <a:cubicBezTo>
                    <a:pt x="314" y="202"/>
                    <a:pt x="314" y="202"/>
                    <a:pt x="314" y="201"/>
                  </a:cubicBezTo>
                  <a:cubicBezTo>
                    <a:pt x="314" y="200"/>
                    <a:pt x="314" y="200"/>
                    <a:pt x="314" y="200"/>
                  </a:cubicBezTo>
                  <a:cubicBezTo>
                    <a:pt x="314" y="200"/>
                    <a:pt x="314" y="199"/>
                    <a:pt x="313" y="199"/>
                  </a:cubicBezTo>
                  <a:cubicBezTo>
                    <a:pt x="313" y="198"/>
                    <a:pt x="312" y="198"/>
                    <a:pt x="312" y="197"/>
                  </a:cubicBezTo>
                  <a:cubicBezTo>
                    <a:pt x="311" y="197"/>
                    <a:pt x="311" y="196"/>
                    <a:pt x="310" y="196"/>
                  </a:cubicBezTo>
                  <a:cubicBezTo>
                    <a:pt x="310" y="196"/>
                    <a:pt x="310" y="195"/>
                    <a:pt x="310" y="195"/>
                  </a:cubicBezTo>
                  <a:cubicBezTo>
                    <a:pt x="311" y="194"/>
                    <a:pt x="307" y="191"/>
                    <a:pt x="304" y="191"/>
                  </a:cubicBezTo>
                  <a:cubicBezTo>
                    <a:pt x="302" y="190"/>
                    <a:pt x="301" y="191"/>
                    <a:pt x="300" y="192"/>
                  </a:cubicBezTo>
                  <a:cubicBezTo>
                    <a:pt x="300" y="193"/>
                    <a:pt x="300" y="194"/>
                    <a:pt x="299" y="194"/>
                  </a:cubicBezTo>
                  <a:cubicBezTo>
                    <a:pt x="299" y="196"/>
                    <a:pt x="299" y="196"/>
                    <a:pt x="298" y="196"/>
                  </a:cubicBezTo>
                  <a:cubicBezTo>
                    <a:pt x="296" y="197"/>
                    <a:pt x="296" y="196"/>
                    <a:pt x="295" y="196"/>
                  </a:cubicBezTo>
                  <a:cubicBezTo>
                    <a:pt x="294" y="195"/>
                    <a:pt x="294" y="194"/>
                    <a:pt x="293" y="193"/>
                  </a:cubicBezTo>
                  <a:cubicBezTo>
                    <a:pt x="293" y="191"/>
                    <a:pt x="290" y="189"/>
                    <a:pt x="289" y="188"/>
                  </a:cubicBezTo>
                  <a:cubicBezTo>
                    <a:pt x="288" y="187"/>
                    <a:pt x="287" y="186"/>
                    <a:pt x="287" y="185"/>
                  </a:cubicBezTo>
                  <a:cubicBezTo>
                    <a:pt x="287" y="185"/>
                    <a:pt x="287" y="184"/>
                    <a:pt x="287" y="184"/>
                  </a:cubicBezTo>
                  <a:cubicBezTo>
                    <a:pt x="287" y="183"/>
                    <a:pt x="287" y="181"/>
                    <a:pt x="286" y="181"/>
                  </a:cubicBezTo>
                  <a:cubicBezTo>
                    <a:pt x="286" y="181"/>
                    <a:pt x="285" y="180"/>
                    <a:pt x="285" y="179"/>
                  </a:cubicBezTo>
                  <a:cubicBezTo>
                    <a:pt x="284" y="178"/>
                    <a:pt x="283" y="178"/>
                    <a:pt x="282" y="177"/>
                  </a:cubicBezTo>
                  <a:cubicBezTo>
                    <a:pt x="280" y="176"/>
                    <a:pt x="279" y="175"/>
                    <a:pt x="278" y="174"/>
                  </a:cubicBezTo>
                  <a:cubicBezTo>
                    <a:pt x="278" y="174"/>
                    <a:pt x="277" y="173"/>
                    <a:pt x="277" y="173"/>
                  </a:cubicBezTo>
                  <a:cubicBezTo>
                    <a:pt x="277" y="172"/>
                    <a:pt x="277" y="172"/>
                    <a:pt x="277" y="172"/>
                  </a:cubicBezTo>
                  <a:cubicBezTo>
                    <a:pt x="277" y="172"/>
                    <a:pt x="277" y="171"/>
                    <a:pt x="276" y="171"/>
                  </a:cubicBezTo>
                  <a:cubicBezTo>
                    <a:pt x="276" y="171"/>
                    <a:pt x="275" y="169"/>
                    <a:pt x="275" y="169"/>
                  </a:cubicBezTo>
                  <a:cubicBezTo>
                    <a:pt x="275" y="169"/>
                    <a:pt x="275" y="169"/>
                    <a:pt x="275" y="169"/>
                  </a:cubicBezTo>
                  <a:cubicBezTo>
                    <a:pt x="275" y="169"/>
                    <a:pt x="274" y="168"/>
                    <a:pt x="275" y="168"/>
                  </a:cubicBezTo>
                  <a:cubicBezTo>
                    <a:pt x="275" y="168"/>
                    <a:pt x="275" y="168"/>
                    <a:pt x="275" y="168"/>
                  </a:cubicBezTo>
                  <a:cubicBezTo>
                    <a:pt x="274" y="168"/>
                    <a:pt x="275" y="167"/>
                    <a:pt x="276" y="167"/>
                  </a:cubicBezTo>
                  <a:cubicBezTo>
                    <a:pt x="276" y="167"/>
                    <a:pt x="278" y="166"/>
                    <a:pt x="279" y="166"/>
                  </a:cubicBezTo>
                  <a:cubicBezTo>
                    <a:pt x="279" y="166"/>
                    <a:pt x="279" y="166"/>
                    <a:pt x="279" y="166"/>
                  </a:cubicBezTo>
                  <a:cubicBezTo>
                    <a:pt x="279" y="166"/>
                    <a:pt x="279" y="166"/>
                    <a:pt x="280" y="164"/>
                  </a:cubicBezTo>
                  <a:cubicBezTo>
                    <a:pt x="280" y="164"/>
                    <a:pt x="280" y="163"/>
                    <a:pt x="280" y="163"/>
                  </a:cubicBezTo>
                  <a:cubicBezTo>
                    <a:pt x="279" y="162"/>
                    <a:pt x="279" y="162"/>
                    <a:pt x="280" y="161"/>
                  </a:cubicBezTo>
                  <a:cubicBezTo>
                    <a:pt x="280" y="160"/>
                    <a:pt x="280" y="160"/>
                    <a:pt x="280" y="160"/>
                  </a:cubicBezTo>
                  <a:cubicBezTo>
                    <a:pt x="281" y="160"/>
                    <a:pt x="282" y="160"/>
                    <a:pt x="283" y="159"/>
                  </a:cubicBezTo>
                  <a:cubicBezTo>
                    <a:pt x="283" y="159"/>
                    <a:pt x="282" y="159"/>
                    <a:pt x="281" y="159"/>
                  </a:cubicBezTo>
                  <a:cubicBezTo>
                    <a:pt x="280" y="159"/>
                    <a:pt x="280" y="159"/>
                    <a:pt x="280" y="158"/>
                  </a:cubicBezTo>
                  <a:cubicBezTo>
                    <a:pt x="281" y="158"/>
                    <a:pt x="280" y="157"/>
                    <a:pt x="280" y="157"/>
                  </a:cubicBezTo>
                  <a:cubicBezTo>
                    <a:pt x="279" y="157"/>
                    <a:pt x="279" y="156"/>
                    <a:pt x="279" y="156"/>
                  </a:cubicBezTo>
                  <a:cubicBezTo>
                    <a:pt x="280" y="156"/>
                    <a:pt x="279" y="156"/>
                    <a:pt x="277" y="155"/>
                  </a:cubicBezTo>
                  <a:cubicBezTo>
                    <a:pt x="275" y="155"/>
                    <a:pt x="273" y="154"/>
                    <a:pt x="272" y="153"/>
                  </a:cubicBezTo>
                  <a:cubicBezTo>
                    <a:pt x="272" y="153"/>
                    <a:pt x="272" y="153"/>
                    <a:pt x="271" y="153"/>
                  </a:cubicBezTo>
                  <a:cubicBezTo>
                    <a:pt x="271" y="153"/>
                    <a:pt x="270" y="152"/>
                    <a:pt x="270" y="152"/>
                  </a:cubicBezTo>
                  <a:cubicBezTo>
                    <a:pt x="269" y="151"/>
                    <a:pt x="269" y="151"/>
                    <a:pt x="268" y="151"/>
                  </a:cubicBezTo>
                  <a:cubicBezTo>
                    <a:pt x="267" y="151"/>
                    <a:pt x="267" y="151"/>
                    <a:pt x="266" y="151"/>
                  </a:cubicBezTo>
                  <a:cubicBezTo>
                    <a:pt x="266" y="151"/>
                    <a:pt x="266" y="151"/>
                    <a:pt x="265" y="151"/>
                  </a:cubicBezTo>
                  <a:cubicBezTo>
                    <a:pt x="265" y="151"/>
                    <a:pt x="265" y="151"/>
                    <a:pt x="264" y="150"/>
                  </a:cubicBezTo>
                  <a:cubicBezTo>
                    <a:pt x="264" y="149"/>
                    <a:pt x="263" y="149"/>
                    <a:pt x="261" y="148"/>
                  </a:cubicBezTo>
                  <a:cubicBezTo>
                    <a:pt x="260" y="147"/>
                    <a:pt x="258" y="147"/>
                    <a:pt x="258" y="147"/>
                  </a:cubicBezTo>
                  <a:cubicBezTo>
                    <a:pt x="258" y="146"/>
                    <a:pt x="256" y="146"/>
                    <a:pt x="255" y="145"/>
                  </a:cubicBezTo>
                  <a:cubicBezTo>
                    <a:pt x="251" y="144"/>
                    <a:pt x="249" y="144"/>
                    <a:pt x="248" y="144"/>
                  </a:cubicBezTo>
                  <a:cubicBezTo>
                    <a:pt x="247" y="144"/>
                    <a:pt x="246" y="144"/>
                    <a:pt x="245" y="144"/>
                  </a:cubicBezTo>
                  <a:cubicBezTo>
                    <a:pt x="244" y="143"/>
                    <a:pt x="243" y="143"/>
                    <a:pt x="243" y="144"/>
                  </a:cubicBezTo>
                  <a:cubicBezTo>
                    <a:pt x="241" y="144"/>
                    <a:pt x="240" y="144"/>
                    <a:pt x="238" y="143"/>
                  </a:cubicBezTo>
                  <a:cubicBezTo>
                    <a:pt x="237" y="142"/>
                    <a:pt x="236" y="142"/>
                    <a:pt x="236" y="142"/>
                  </a:cubicBezTo>
                  <a:cubicBezTo>
                    <a:pt x="237" y="141"/>
                    <a:pt x="233" y="139"/>
                    <a:pt x="232" y="140"/>
                  </a:cubicBezTo>
                  <a:cubicBezTo>
                    <a:pt x="232" y="140"/>
                    <a:pt x="230" y="138"/>
                    <a:pt x="230" y="137"/>
                  </a:cubicBezTo>
                  <a:cubicBezTo>
                    <a:pt x="230" y="135"/>
                    <a:pt x="229" y="135"/>
                    <a:pt x="227" y="136"/>
                  </a:cubicBezTo>
                  <a:cubicBezTo>
                    <a:pt x="227" y="137"/>
                    <a:pt x="225" y="138"/>
                    <a:pt x="224" y="138"/>
                  </a:cubicBezTo>
                  <a:cubicBezTo>
                    <a:pt x="222" y="139"/>
                    <a:pt x="222" y="139"/>
                    <a:pt x="219" y="139"/>
                  </a:cubicBezTo>
                  <a:cubicBezTo>
                    <a:pt x="218" y="139"/>
                    <a:pt x="217" y="139"/>
                    <a:pt x="217" y="139"/>
                  </a:cubicBezTo>
                  <a:cubicBezTo>
                    <a:pt x="216" y="139"/>
                    <a:pt x="212" y="140"/>
                    <a:pt x="212" y="141"/>
                  </a:cubicBezTo>
                  <a:cubicBezTo>
                    <a:pt x="211" y="141"/>
                    <a:pt x="210" y="142"/>
                    <a:pt x="210" y="142"/>
                  </a:cubicBezTo>
                  <a:cubicBezTo>
                    <a:pt x="208" y="143"/>
                    <a:pt x="206" y="145"/>
                    <a:pt x="207" y="146"/>
                  </a:cubicBezTo>
                  <a:cubicBezTo>
                    <a:pt x="207" y="147"/>
                    <a:pt x="206" y="147"/>
                    <a:pt x="206" y="148"/>
                  </a:cubicBezTo>
                  <a:cubicBezTo>
                    <a:pt x="206" y="148"/>
                    <a:pt x="204" y="149"/>
                    <a:pt x="202" y="150"/>
                  </a:cubicBezTo>
                  <a:cubicBezTo>
                    <a:pt x="284" y="272"/>
                    <a:pt x="284" y="272"/>
                    <a:pt x="284" y="272"/>
                  </a:cubicBezTo>
                  <a:cubicBezTo>
                    <a:pt x="209" y="267"/>
                    <a:pt x="209" y="267"/>
                    <a:pt x="209" y="267"/>
                  </a:cubicBezTo>
                  <a:cubicBezTo>
                    <a:pt x="209" y="267"/>
                    <a:pt x="209" y="267"/>
                    <a:pt x="209" y="267"/>
                  </a:cubicBezTo>
                  <a:cubicBezTo>
                    <a:pt x="209" y="268"/>
                    <a:pt x="209" y="268"/>
                    <a:pt x="209" y="267"/>
                  </a:cubicBezTo>
                  <a:cubicBezTo>
                    <a:pt x="210" y="267"/>
                    <a:pt x="210" y="267"/>
                    <a:pt x="210" y="267"/>
                  </a:cubicBezTo>
                  <a:cubicBezTo>
                    <a:pt x="210" y="268"/>
                    <a:pt x="212" y="269"/>
                    <a:pt x="213" y="269"/>
                  </a:cubicBezTo>
                  <a:cubicBezTo>
                    <a:pt x="213" y="268"/>
                    <a:pt x="213" y="268"/>
                    <a:pt x="213" y="268"/>
                  </a:cubicBezTo>
                  <a:cubicBezTo>
                    <a:pt x="213" y="267"/>
                    <a:pt x="213" y="267"/>
                    <a:pt x="213" y="267"/>
                  </a:cubicBezTo>
                  <a:cubicBezTo>
                    <a:pt x="213" y="267"/>
                    <a:pt x="214" y="268"/>
                    <a:pt x="214" y="268"/>
                  </a:cubicBezTo>
                  <a:cubicBezTo>
                    <a:pt x="214" y="269"/>
                    <a:pt x="214" y="270"/>
                    <a:pt x="214" y="270"/>
                  </a:cubicBezTo>
                  <a:cubicBezTo>
                    <a:pt x="214" y="270"/>
                    <a:pt x="214" y="270"/>
                    <a:pt x="214" y="271"/>
                  </a:cubicBezTo>
                  <a:cubicBezTo>
                    <a:pt x="214" y="272"/>
                    <a:pt x="215" y="273"/>
                    <a:pt x="215" y="273"/>
                  </a:cubicBezTo>
                  <a:cubicBezTo>
                    <a:pt x="216" y="273"/>
                    <a:pt x="216" y="273"/>
                    <a:pt x="216" y="273"/>
                  </a:cubicBezTo>
                  <a:cubicBezTo>
                    <a:pt x="216" y="273"/>
                    <a:pt x="216" y="274"/>
                    <a:pt x="216" y="274"/>
                  </a:cubicBezTo>
                  <a:cubicBezTo>
                    <a:pt x="215" y="273"/>
                    <a:pt x="215" y="274"/>
                    <a:pt x="215" y="275"/>
                  </a:cubicBezTo>
                  <a:cubicBezTo>
                    <a:pt x="215" y="276"/>
                    <a:pt x="215" y="277"/>
                    <a:pt x="215" y="277"/>
                  </a:cubicBezTo>
                  <a:cubicBezTo>
                    <a:pt x="214" y="278"/>
                    <a:pt x="213" y="279"/>
                    <a:pt x="213" y="279"/>
                  </a:cubicBezTo>
                  <a:cubicBezTo>
                    <a:pt x="213" y="280"/>
                    <a:pt x="212" y="281"/>
                    <a:pt x="211" y="281"/>
                  </a:cubicBezTo>
                  <a:cubicBezTo>
                    <a:pt x="210" y="282"/>
                    <a:pt x="210" y="282"/>
                    <a:pt x="210" y="282"/>
                  </a:cubicBezTo>
                  <a:cubicBezTo>
                    <a:pt x="210" y="283"/>
                    <a:pt x="210" y="283"/>
                    <a:pt x="210" y="284"/>
                  </a:cubicBezTo>
                  <a:cubicBezTo>
                    <a:pt x="209" y="284"/>
                    <a:pt x="209" y="284"/>
                    <a:pt x="209" y="284"/>
                  </a:cubicBezTo>
                  <a:cubicBezTo>
                    <a:pt x="208" y="284"/>
                    <a:pt x="208" y="284"/>
                    <a:pt x="208" y="285"/>
                  </a:cubicBezTo>
                  <a:cubicBezTo>
                    <a:pt x="208" y="285"/>
                    <a:pt x="208" y="286"/>
                    <a:pt x="209" y="286"/>
                  </a:cubicBezTo>
                  <a:cubicBezTo>
                    <a:pt x="209" y="286"/>
                    <a:pt x="209" y="286"/>
                    <a:pt x="208" y="286"/>
                  </a:cubicBezTo>
                  <a:cubicBezTo>
                    <a:pt x="208" y="285"/>
                    <a:pt x="208" y="285"/>
                    <a:pt x="207" y="286"/>
                  </a:cubicBezTo>
                  <a:cubicBezTo>
                    <a:pt x="206" y="287"/>
                    <a:pt x="206" y="288"/>
                    <a:pt x="205" y="288"/>
                  </a:cubicBezTo>
                  <a:cubicBezTo>
                    <a:pt x="204" y="288"/>
                    <a:pt x="204" y="288"/>
                    <a:pt x="204" y="290"/>
                  </a:cubicBezTo>
                  <a:cubicBezTo>
                    <a:pt x="205" y="292"/>
                    <a:pt x="204" y="292"/>
                    <a:pt x="204" y="292"/>
                  </a:cubicBezTo>
                  <a:cubicBezTo>
                    <a:pt x="204" y="292"/>
                    <a:pt x="204" y="292"/>
                    <a:pt x="203" y="292"/>
                  </a:cubicBezTo>
                  <a:cubicBezTo>
                    <a:pt x="203" y="292"/>
                    <a:pt x="204" y="293"/>
                    <a:pt x="204" y="293"/>
                  </a:cubicBezTo>
                  <a:cubicBezTo>
                    <a:pt x="204" y="293"/>
                    <a:pt x="204" y="293"/>
                    <a:pt x="204" y="293"/>
                  </a:cubicBezTo>
                  <a:cubicBezTo>
                    <a:pt x="203" y="294"/>
                    <a:pt x="204" y="295"/>
                    <a:pt x="204" y="295"/>
                  </a:cubicBezTo>
                  <a:cubicBezTo>
                    <a:pt x="205" y="296"/>
                    <a:pt x="205" y="296"/>
                    <a:pt x="204" y="296"/>
                  </a:cubicBezTo>
                  <a:cubicBezTo>
                    <a:pt x="204" y="296"/>
                    <a:pt x="204" y="298"/>
                    <a:pt x="205" y="301"/>
                  </a:cubicBezTo>
                  <a:cubicBezTo>
                    <a:pt x="206" y="303"/>
                    <a:pt x="206" y="306"/>
                    <a:pt x="206" y="306"/>
                  </a:cubicBezTo>
                  <a:cubicBezTo>
                    <a:pt x="206" y="306"/>
                    <a:pt x="206" y="306"/>
                    <a:pt x="206" y="307"/>
                  </a:cubicBezTo>
                  <a:cubicBezTo>
                    <a:pt x="206" y="307"/>
                    <a:pt x="206" y="308"/>
                    <a:pt x="206" y="308"/>
                  </a:cubicBezTo>
                  <a:cubicBezTo>
                    <a:pt x="205" y="310"/>
                    <a:pt x="205" y="310"/>
                    <a:pt x="206" y="311"/>
                  </a:cubicBezTo>
                  <a:cubicBezTo>
                    <a:pt x="207" y="311"/>
                    <a:pt x="207" y="311"/>
                    <a:pt x="207" y="311"/>
                  </a:cubicBezTo>
                  <a:cubicBezTo>
                    <a:pt x="207" y="311"/>
                    <a:pt x="206" y="311"/>
                    <a:pt x="206" y="311"/>
                  </a:cubicBezTo>
                  <a:cubicBezTo>
                    <a:pt x="205" y="311"/>
                    <a:pt x="205" y="311"/>
                    <a:pt x="205" y="311"/>
                  </a:cubicBezTo>
                  <a:cubicBezTo>
                    <a:pt x="205" y="311"/>
                    <a:pt x="204" y="313"/>
                    <a:pt x="205" y="314"/>
                  </a:cubicBezTo>
                  <a:cubicBezTo>
                    <a:pt x="205" y="314"/>
                    <a:pt x="205" y="314"/>
                    <a:pt x="204" y="315"/>
                  </a:cubicBezTo>
                  <a:cubicBezTo>
                    <a:pt x="204" y="315"/>
                    <a:pt x="204" y="316"/>
                    <a:pt x="204" y="317"/>
                  </a:cubicBezTo>
                  <a:cubicBezTo>
                    <a:pt x="204" y="320"/>
                    <a:pt x="204" y="321"/>
                    <a:pt x="203" y="321"/>
                  </a:cubicBezTo>
                  <a:cubicBezTo>
                    <a:pt x="202" y="321"/>
                    <a:pt x="201" y="321"/>
                    <a:pt x="201" y="322"/>
                  </a:cubicBezTo>
                  <a:cubicBezTo>
                    <a:pt x="201" y="322"/>
                    <a:pt x="201" y="323"/>
                    <a:pt x="201" y="323"/>
                  </a:cubicBezTo>
                  <a:cubicBezTo>
                    <a:pt x="201" y="324"/>
                    <a:pt x="201" y="326"/>
                    <a:pt x="201" y="327"/>
                  </a:cubicBezTo>
                  <a:cubicBezTo>
                    <a:pt x="201" y="327"/>
                    <a:pt x="200" y="328"/>
                    <a:pt x="200" y="329"/>
                  </a:cubicBezTo>
                  <a:cubicBezTo>
                    <a:pt x="198" y="331"/>
                    <a:pt x="197" y="332"/>
                    <a:pt x="196" y="332"/>
                  </a:cubicBezTo>
                  <a:cubicBezTo>
                    <a:pt x="195" y="332"/>
                    <a:pt x="195" y="332"/>
                    <a:pt x="194" y="333"/>
                  </a:cubicBezTo>
                  <a:cubicBezTo>
                    <a:pt x="194" y="333"/>
                    <a:pt x="193" y="333"/>
                    <a:pt x="193" y="333"/>
                  </a:cubicBezTo>
                  <a:cubicBezTo>
                    <a:pt x="192" y="333"/>
                    <a:pt x="192" y="334"/>
                    <a:pt x="192" y="334"/>
                  </a:cubicBezTo>
                  <a:cubicBezTo>
                    <a:pt x="191" y="334"/>
                    <a:pt x="191" y="335"/>
                    <a:pt x="191" y="335"/>
                  </a:cubicBezTo>
                  <a:cubicBezTo>
                    <a:pt x="191" y="335"/>
                    <a:pt x="190" y="335"/>
                    <a:pt x="190" y="335"/>
                  </a:cubicBezTo>
                  <a:cubicBezTo>
                    <a:pt x="190" y="336"/>
                    <a:pt x="187" y="339"/>
                    <a:pt x="186" y="339"/>
                  </a:cubicBezTo>
                  <a:cubicBezTo>
                    <a:pt x="185" y="339"/>
                    <a:pt x="182" y="345"/>
                    <a:pt x="182" y="346"/>
                  </a:cubicBezTo>
                  <a:cubicBezTo>
                    <a:pt x="182" y="346"/>
                    <a:pt x="182" y="347"/>
                    <a:pt x="182" y="348"/>
                  </a:cubicBezTo>
                  <a:cubicBezTo>
                    <a:pt x="182" y="349"/>
                    <a:pt x="182" y="350"/>
                    <a:pt x="182" y="351"/>
                  </a:cubicBezTo>
                  <a:cubicBezTo>
                    <a:pt x="182" y="352"/>
                    <a:pt x="182" y="353"/>
                    <a:pt x="182" y="353"/>
                  </a:cubicBezTo>
                  <a:cubicBezTo>
                    <a:pt x="182" y="353"/>
                    <a:pt x="182" y="353"/>
                    <a:pt x="182" y="354"/>
                  </a:cubicBezTo>
                  <a:cubicBezTo>
                    <a:pt x="182" y="354"/>
                    <a:pt x="182" y="355"/>
                    <a:pt x="182" y="359"/>
                  </a:cubicBezTo>
                  <a:cubicBezTo>
                    <a:pt x="182" y="361"/>
                    <a:pt x="182" y="362"/>
                    <a:pt x="182" y="362"/>
                  </a:cubicBezTo>
                  <a:cubicBezTo>
                    <a:pt x="181" y="362"/>
                    <a:pt x="181" y="363"/>
                    <a:pt x="181" y="363"/>
                  </a:cubicBezTo>
                  <a:cubicBezTo>
                    <a:pt x="180" y="364"/>
                    <a:pt x="180" y="365"/>
                    <a:pt x="180" y="365"/>
                  </a:cubicBezTo>
                  <a:cubicBezTo>
                    <a:pt x="180" y="365"/>
                    <a:pt x="179" y="365"/>
                    <a:pt x="179" y="366"/>
                  </a:cubicBezTo>
                  <a:cubicBezTo>
                    <a:pt x="179" y="367"/>
                    <a:pt x="179" y="368"/>
                    <a:pt x="179" y="368"/>
                  </a:cubicBezTo>
                  <a:cubicBezTo>
                    <a:pt x="177" y="372"/>
                    <a:pt x="176" y="375"/>
                    <a:pt x="177" y="376"/>
                  </a:cubicBezTo>
                  <a:cubicBezTo>
                    <a:pt x="178" y="377"/>
                    <a:pt x="178" y="379"/>
                    <a:pt x="178" y="380"/>
                  </a:cubicBezTo>
                  <a:cubicBezTo>
                    <a:pt x="178" y="381"/>
                    <a:pt x="178" y="384"/>
                    <a:pt x="178" y="385"/>
                  </a:cubicBezTo>
                  <a:cubicBezTo>
                    <a:pt x="178" y="386"/>
                    <a:pt x="178" y="387"/>
                    <a:pt x="178" y="387"/>
                  </a:cubicBezTo>
                  <a:cubicBezTo>
                    <a:pt x="177" y="388"/>
                    <a:pt x="177" y="388"/>
                    <a:pt x="176" y="388"/>
                  </a:cubicBezTo>
                  <a:cubicBezTo>
                    <a:pt x="176" y="388"/>
                    <a:pt x="176" y="388"/>
                    <a:pt x="176" y="389"/>
                  </a:cubicBezTo>
                  <a:cubicBezTo>
                    <a:pt x="176" y="389"/>
                    <a:pt x="176" y="389"/>
                    <a:pt x="176" y="389"/>
                  </a:cubicBezTo>
                  <a:cubicBezTo>
                    <a:pt x="176" y="389"/>
                    <a:pt x="176" y="389"/>
                    <a:pt x="176" y="390"/>
                  </a:cubicBezTo>
                  <a:cubicBezTo>
                    <a:pt x="176" y="390"/>
                    <a:pt x="176" y="390"/>
                    <a:pt x="176" y="390"/>
                  </a:cubicBezTo>
                  <a:cubicBezTo>
                    <a:pt x="175" y="391"/>
                    <a:pt x="175" y="391"/>
                    <a:pt x="176" y="391"/>
                  </a:cubicBezTo>
                  <a:cubicBezTo>
                    <a:pt x="176" y="391"/>
                    <a:pt x="176" y="391"/>
                    <a:pt x="176" y="392"/>
                  </a:cubicBezTo>
                  <a:cubicBezTo>
                    <a:pt x="176" y="392"/>
                    <a:pt x="176" y="392"/>
                    <a:pt x="177" y="392"/>
                  </a:cubicBezTo>
                  <a:cubicBezTo>
                    <a:pt x="177" y="392"/>
                    <a:pt x="177" y="392"/>
                    <a:pt x="177" y="393"/>
                  </a:cubicBezTo>
                  <a:cubicBezTo>
                    <a:pt x="178" y="393"/>
                    <a:pt x="178" y="394"/>
                    <a:pt x="180" y="394"/>
                  </a:cubicBezTo>
                  <a:cubicBezTo>
                    <a:pt x="180" y="394"/>
                    <a:pt x="181" y="394"/>
                    <a:pt x="182" y="394"/>
                  </a:cubicBezTo>
                  <a:cubicBezTo>
                    <a:pt x="183" y="395"/>
                    <a:pt x="184" y="395"/>
                    <a:pt x="185" y="395"/>
                  </a:cubicBezTo>
                  <a:cubicBezTo>
                    <a:pt x="186" y="395"/>
                    <a:pt x="186" y="395"/>
                    <a:pt x="187" y="395"/>
                  </a:cubicBezTo>
                  <a:cubicBezTo>
                    <a:pt x="187" y="395"/>
                    <a:pt x="188" y="396"/>
                    <a:pt x="188" y="396"/>
                  </a:cubicBezTo>
                  <a:cubicBezTo>
                    <a:pt x="190" y="396"/>
                    <a:pt x="191" y="397"/>
                    <a:pt x="191" y="397"/>
                  </a:cubicBezTo>
                  <a:cubicBezTo>
                    <a:pt x="192" y="397"/>
                    <a:pt x="192" y="397"/>
                    <a:pt x="193" y="397"/>
                  </a:cubicBezTo>
                  <a:cubicBezTo>
                    <a:pt x="193" y="397"/>
                    <a:pt x="193" y="397"/>
                    <a:pt x="194" y="398"/>
                  </a:cubicBezTo>
                  <a:cubicBezTo>
                    <a:pt x="195" y="398"/>
                    <a:pt x="195" y="398"/>
                    <a:pt x="195" y="398"/>
                  </a:cubicBezTo>
                  <a:cubicBezTo>
                    <a:pt x="195" y="397"/>
                    <a:pt x="196" y="397"/>
                    <a:pt x="197" y="398"/>
                  </a:cubicBezTo>
                  <a:cubicBezTo>
                    <a:pt x="197" y="398"/>
                    <a:pt x="198" y="398"/>
                    <a:pt x="200" y="398"/>
                  </a:cubicBezTo>
                  <a:cubicBezTo>
                    <a:pt x="203" y="398"/>
                    <a:pt x="204" y="398"/>
                    <a:pt x="207" y="397"/>
                  </a:cubicBezTo>
                  <a:cubicBezTo>
                    <a:pt x="208" y="397"/>
                    <a:pt x="210" y="397"/>
                    <a:pt x="210" y="397"/>
                  </a:cubicBezTo>
                  <a:cubicBezTo>
                    <a:pt x="211" y="397"/>
                    <a:pt x="216" y="395"/>
                    <a:pt x="216" y="395"/>
                  </a:cubicBezTo>
                  <a:cubicBezTo>
                    <a:pt x="216" y="395"/>
                    <a:pt x="218" y="394"/>
                    <a:pt x="220" y="394"/>
                  </a:cubicBezTo>
                  <a:cubicBezTo>
                    <a:pt x="221" y="394"/>
                    <a:pt x="222" y="393"/>
                    <a:pt x="222" y="393"/>
                  </a:cubicBezTo>
                  <a:cubicBezTo>
                    <a:pt x="222" y="393"/>
                    <a:pt x="223" y="393"/>
                    <a:pt x="223" y="393"/>
                  </a:cubicBezTo>
                  <a:cubicBezTo>
                    <a:pt x="223" y="392"/>
                    <a:pt x="225" y="392"/>
                    <a:pt x="226" y="391"/>
                  </a:cubicBezTo>
                  <a:cubicBezTo>
                    <a:pt x="227" y="390"/>
                    <a:pt x="227" y="390"/>
                    <a:pt x="227" y="389"/>
                  </a:cubicBezTo>
                  <a:cubicBezTo>
                    <a:pt x="227" y="389"/>
                    <a:pt x="227" y="389"/>
                    <a:pt x="226" y="389"/>
                  </a:cubicBezTo>
                  <a:cubicBezTo>
                    <a:pt x="227" y="389"/>
                    <a:pt x="227" y="389"/>
                    <a:pt x="227" y="388"/>
                  </a:cubicBezTo>
                  <a:cubicBezTo>
                    <a:pt x="229" y="388"/>
                    <a:pt x="229" y="388"/>
                    <a:pt x="232" y="388"/>
                  </a:cubicBezTo>
                  <a:cubicBezTo>
                    <a:pt x="235" y="388"/>
                    <a:pt x="236" y="388"/>
                    <a:pt x="237" y="387"/>
                  </a:cubicBezTo>
                  <a:cubicBezTo>
                    <a:pt x="238" y="387"/>
                    <a:pt x="238" y="387"/>
                    <a:pt x="238" y="387"/>
                  </a:cubicBezTo>
                  <a:cubicBezTo>
                    <a:pt x="238" y="386"/>
                    <a:pt x="238" y="386"/>
                    <a:pt x="238" y="386"/>
                  </a:cubicBezTo>
                  <a:cubicBezTo>
                    <a:pt x="239" y="386"/>
                    <a:pt x="239" y="385"/>
                    <a:pt x="240" y="384"/>
                  </a:cubicBezTo>
                  <a:cubicBezTo>
                    <a:pt x="241" y="383"/>
                    <a:pt x="241" y="383"/>
                    <a:pt x="241" y="383"/>
                  </a:cubicBezTo>
                  <a:cubicBezTo>
                    <a:pt x="240" y="384"/>
                    <a:pt x="240" y="383"/>
                    <a:pt x="241" y="383"/>
                  </a:cubicBezTo>
                  <a:cubicBezTo>
                    <a:pt x="241" y="382"/>
                    <a:pt x="241" y="381"/>
                    <a:pt x="242" y="381"/>
                  </a:cubicBezTo>
                  <a:cubicBezTo>
                    <a:pt x="242" y="381"/>
                    <a:pt x="242" y="380"/>
                    <a:pt x="242" y="380"/>
                  </a:cubicBezTo>
                  <a:cubicBezTo>
                    <a:pt x="242" y="380"/>
                    <a:pt x="242" y="379"/>
                    <a:pt x="242" y="379"/>
                  </a:cubicBezTo>
                  <a:cubicBezTo>
                    <a:pt x="242" y="379"/>
                    <a:pt x="243" y="377"/>
                    <a:pt x="244" y="377"/>
                  </a:cubicBezTo>
                  <a:cubicBezTo>
                    <a:pt x="244" y="377"/>
                    <a:pt x="245" y="377"/>
                    <a:pt x="246" y="377"/>
                  </a:cubicBezTo>
                  <a:cubicBezTo>
                    <a:pt x="247" y="376"/>
                    <a:pt x="248" y="376"/>
                    <a:pt x="248" y="376"/>
                  </a:cubicBezTo>
                  <a:cubicBezTo>
                    <a:pt x="249" y="376"/>
                    <a:pt x="252" y="375"/>
                    <a:pt x="252" y="375"/>
                  </a:cubicBezTo>
                  <a:cubicBezTo>
                    <a:pt x="252" y="374"/>
                    <a:pt x="255" y="374"/>
                    <a:pt x="257" y="374"/>
                  </a:cubicBezTo>
                  <a:cubicBezTo>
                    <a:pt x="258" y="374"/>
                    <a:pt x="258" y="374"/>
                    <a:pt x="259" y="374"/>
                  </a:cubicBezTo>
                  <a:cubicBezTo>
                    <a:pt x="259" y="374"/>
                    <a:pt x="259" y="374"/>
                    <a:pt x="259" y="374"/>
                  </a:cubicBezTo>
                  <a:cubicBezTo>
                    <a:pt x="260" y="374"/>
                    <a:pt x="260" y="374"/>
                    <a:pt x="261" y="374"/>
                  </a:cubicBezTo>
                  <a:cubicBezTo>
                    <a:pt x="262" y="373"/>
                    <a:pt x="265" y="372"/>
                    <a:pt x="264" y="372"/>
                  </a:cubicBezTo>
                  <a:cubicBezTo>
                    <a:pt x="264" y="372"/>
                    <a:pt x="265" y="372"/>
                    <a:pt x="266" y="372"/>
                  </a:cubicBezTo>
                  <a:cubicBezTo>
                    <a:pt x="267" y="372"/>
                    <a:pt x="267" y="371"/>
                    <a:pt x="267" y="371"/>
                  </a:cubicBezTo>
                  <a:cubicBezTo>
                    <a:pt x="268" y="370"/>
                    <a:pt x="268" y="370"/>
                    <a:pt x="269" y="370"/>
                  </a:cubicBezTo>
                  <a:cubicBezTo>
                    <a:pt x="269" y="370"/>
                    <a:pt x="269" y="370"/>
                    <a:pt x="269" y="369"/>
                  </a:cubicBezTo>
                  <a:cubicBezTo>
                    <a:pt x="269" y="369"/>
                    <a:pt x="269" y="369"/>
                    <a:pt x="269" y="369"/>
                  </a:cubicBezTo>
                  <a:cubicBezTo>
                    <a:pt x="270" y="369"/>
                    <a:pt x="270" y="368"/>
                    <a:pt x="269" y="368"/>
                  </a:cubicBezTo>
                  <a:cubicBezTo>
                    <a:pt x="269" y="368"/>
                    <a:pt x="269" y="368"/>
                    <a:pt x="270" y="368"/>
                  </a:cubicBezTo>
                  <a:cubicBezTo>
                    <a:pt x="270" y="368"/>
                    <a:pt x="270" y="367"/>
                    <a:pt x="271" y="366"/>
                  </a:cubicBezTo>
                  <a:cubicBezTo>
                    <a:pt x="271" y="366"/>
                    <a:pt x="272" y="365"/>
                    <a:pt x="272" y="365"/>
                  </a:cubicBezTo>
                  <a:cubicBezTo>
                    <a:pt x="272" y="365"/>
                    <a:pt x="272" y="364"/>
                    <a:pt x="272" y="364"/>
                  </a:cubicBezTo>
                  <a:cubicBezTo>
                    <a:pt x="272" y="364"/>
                    <a:pt x="273" y="364"/>
                    <a:pt x="273" y="363"/>
                  </a:cubicBezTo>
                  <a:cubicBezTo>
                    <a:pt x="274" y="362"/>
                    <a:pt x="274" y="361"/>
                    <a:pt x="274" y="361"/>
                  </a:cubicBezTo>
                  <a:cubicBezTo>
                    <a:pt x="274" y="361"/>
                    <a:pt x="275" y="361"/>
                    <a:pt x="275" y="360"/>
                  </a:cubicBezTo>
                  <a:cubicBezTo>
                    <a:pt x="276" y="360"/>
                    <a:pt x="277" y="359"/>
                    <a:pt x="276" y="358"/>
                  </a:cubicBezTo>
                  <a:cubicBezTo>
                    <a:pt x="276" y="357"/>
                    <a:pt x="276" y="356"/>
                    <a:pt x="276" y="355"/>
                  </a:cubicBezTo>
                  <a:cubicBezTo>
                    <a:pt x="277" y="354"/>
                    <a:pt x="277" y="353"/>
                    <a:pt x="277" y="352"/>
                  </a:cubicBezTo>
                  <a:cubicBezTo>
                    <a:pt x="277" y="352"/>
                    <a:pt x="278" y="352"/>
                    <a:pt x="278" y="351"/>
                  </a:cubicBezTo>
                  <a:cubicBezTo>
                    <a:pt x="279" y="351"/>
                    <a:pt x="279" y="351"/>
                    <a:pt x="279" y="350"/>
                  </a:cubicBezTo>
                  <a:cubicBezTo>
                    <a:pt x="279" y="350"/>
                    <a:pt x="279" y="349"/>
                    <a:pt x="280" y="349"/>
                  </a:cubicBezTo>
                  <a:cubicBezTo>
                    <a:pt x="281" y="348"/>
                    <a:pt x="281" y="348"/>
                    <a:pt x="281" y="347"/>
                  </a:cubicBezTo>
                  <a:cubicBezTo>
                    <a:pt x="281" y="347"/>
                    <a:pt x="281" y="346"/>
                    <a:pt x="281" y="346"/>
                  </a:cubicBezTo>
                  <a:cubicBezTo>
                    <a:pt x="280" y="346"/>
                    <a:pt x="281" y="344"/>
                    <a:pt x="283" y="343"/>
                  </a:cubicBezTo>
                  <a:cubicBezTo>
                    <a:pt x="283" y="342"/>
                    <a:pt x="284" y="342"/>
                    <a:pt x="284" y="341"/>
                  </a:cubicBezTo>
                  <a:cubicBezTo>
                    <a:pt x="285" y="341"/>
                    <a:pt x="285" y="341"/>
                    <a:pt x="285" y="341"/>
                  </a:cubicBezTo>
                  <a:cubicBezTo>
                    <a:pt x="285" y="341"/>
                    <a:pt x="288" y="339"/>
                    <a:pt x="288" y="339"/>
                  </a:cubicBezTo>
                  <a:cubicBezTo>
                    <a:pt x="288" y="338"/>
                    <a:pt x="289" y="338"/>
                    <a:pt x="289" y="338"/>
                  </a:cubicBezTo>
                  <a:cubicBezTo>
                    <a:pt x="289" y="338"/>
                    <a:pt x="290" y="338"/>
                    <a:pt x="290" y="337"/>
                  </a:cubicBezTo>
                  <a:cubicBezTo>
                    <a:pt x="291" y="336"/>
                    <a:pt x="291" y="336"/>
                    <a:pt x="292" y="336"/>
                  </a:cubicBezTo>
                  <a:cubicBezTo>
                    <a:pt x="293" y="336"/>
                    <a:pt x="293" y="336"/>
                    <a:pt x="293" y="336"/>
                  </a:cubicBezTo>
                  <a:cubicBezTo>
                    <a:pt x="294" y="335"/>
                    <a:pt x="294" y="335"/>
                    <a:pt x="294" y="335"/>
                  </a:cubicBezTo>
                  <a:cubicBezTo>
                    <a:pt x="294" y="335"/>
                    <a:pt x="294" y="335"/>
                    <a:pt x="295" y="335"/>
                  </a:cubicBezTo>
                  <a:cubicBezTo>
                    <a:pt x="295" y="335"/>
                    <a:pt x="295" y="335"/>
                    <a:pt x="295" y="335"/>
                  </a:cubicBezTo>
                  <a:cubicBezTo>
                    <a:pt x="295" y="335"/>
                    <a:pt x="296" y="335"/>
                    <a:pt x="298" y="334"/>
                  </a:cubicBezTo>
                  <a:cubicBezTo>
                    <a:pt x="300" y="332"/>
                    <a:pt x="308" y="329"/>
                    <a:pt x="310" y="328"/>
                  </a:cubicBezTo>
                  <a:cubicBezTo>
                    <a:pt x="311" y="328"/>
                    <a:pt x="313" y="327"/>
                    <a:pt x="314" y="327"/>
                  </a:cubicBezTo>
                  <a:cubicBezTo>
                    <a:pt x="316" y="327"/>
                    <a:pt x="321" y="324"/>
                    <a:pt x="324" y="322"/>
                  </a:cubicBezTo>
                  <a:cubicBezTo>
                    <a:pt x="325" y="322"/>
                    <a:pt x="326" y="321"/>
                    <a:pt x="326" y="321"/>
                  </a:cubicBezTo>
                  <a:cubicBezTo>
                    <a:pt x="327" y="321"/>
                    <a:pt x="329" y="319"/>
                    <a:pt x="330" y="318"/>
                  </a:cubicBezTo>
                  <a:cubicBezTo>
                    <a:pt x="330" y="317"/>
                    <a:pt x="331" y="316"/>
                    <a:pt x="332" y="316"/>
                  </a:cubicBezTo>
                  <a:cubicBezTo>
                    <a:pt x="333" y="315"/>
                    <a:pt x="334" y="315"/>
                    <a:pt x="334" y="314"/>
                  </a:cubicBezTo>
                  <a:cubicBezTo>
                    <a:pt x="334" y="314"/>
                    <a:pt x="334" y="314"/>
                    <a:pt x="335" y="314"/>
                  </a:cubicBezTo>
                  <a:cubicBezTo>
                    <a:pt x="335" y="314"/>
                    <a:pt x="336" y="313"/>
                    <a:pt x="336" y="313"/>
                  </a:cubicBezTo>
                  <a:cubicBezTo>
                    <a:pt x="337" y="312"/>
                    <a:pt x="338" y="311"/>
                    <a:pt x="338" y="311"/>
                  </a:cubicBezTo>
                  <a:cubicBezTo>
                    <a:pt x="339" y="311"/>
                    <a:pt x="339" y="310"/>
                    <a:pt x="340" y="309"/>
                  </a:cubicBezTo>
                  <a:cubicBezTo>
                    <a:pt x="341" y="308"/>
                    <a:pt x="341" y="307"/>
                    <a:pt x="341" y="308"/>
                  </a:cubicBezTo>
                  <a:cubicBezTo>
                    <a:pt x="341" y="308"/>
                    <a:pt x="343" y="306"/>
                    <a:pt x="343" y="305"/>
                  </a:cubicBezTo>
                  <a:cubicBezTo>
                    <a:pt x="343" y="305"/>
                    <a:pt x="343" y="304"/>
                    <a:pt x="344" y="304"/>
                  </a:cubicBezTo>
                  <a:cubicBezTo>
                    <a:pt x="345" y="303"/>
                    <a:pt x="345" y="303"/>
                    <a:pt x="344" y="303"/>
                  </a:cubicBezTo>
                  <a:cubicBezTo>
                    <a:pt x="344" y="302"/>
                    <a:pt x="343" y="302"/>
                    <a:pt x="343" y="303"/>
                  </a:cubicBezTo>
                  <a:cubicBezTo>
                    <a:pt x="342" y="303"/>
                    <a:pt x="342" y="303"/>
                    <a:pt x="342" y="303"/>
                  </a:cubicBezTo>
                  <a:cubicBezTo>
                    <a:pt x="342" y="303"/>
                    <a:pt x="341" y="303"/>
                    <a:pt x="340" y="303"/>
                  </a:cubicBezTo>
                  <a:cubicBezTo>
                    <a:pt x="339" y="303"/>
                    <a:pt x="338" y="303"/>
                    <a:pt x="338" y="303"/>
                  </a:cubicBezTo>
                  <a:cubicBezTo>
                    <a:pt x="338" y="302"/>
                    <a:pt x="337" y="302"/>
                    <a:pt x="337" y="302"/>
                  </a:cubicBezTo>
                  <a:cubicBezTo>
                    <a:pt x="337" y="302"/>
                    <a:pt x="336" y="302"/>
                    <a:pt x="336" y="302"/>
                  </a:cubicBezTo>
                  <a:cubicBezTo>
                    <a:pt x="335" y="302"/>
                    <a:pt x="335" y="301"/>
                    <a:pt x="334" y="302"/>
                  </a:cubicBezTo>
                  <a:cubicBezTo>
                    <a:pt x="332" y="302"/>
                    <a:pt x="332" y="302"/>
                    <a:pt x="331" y="301"/>
                  </a:cubicBezTo>
                  <a:cubicBezTo>
                    <a:pt x="331" y="301"/>
                    <a:pt x="330" y="301"/>
                    <a:pt x="330" y="301"/>
                  </a:cubicBezTo>
                  <a:cubicBezTo>
                    <a:pt x="329" y="301"/>
                    <a:pt x="327" y="301"/>
                    <a:pt x="327" y="300"/>
                  </a:cubicBezTo>
                  <a:cubicBezTo>
                    <a:pt x="326" y="299"/>
                    <a:pt x="326" y="297"/>
                    <a:pt x="326" y="297"/>
                  </a:cubicBezTo>
                  <a:cubicBezTo>
                    <a:pt x="326" y="296"/>
                    <a:pt x="326" y="296"/>
                    <a:pt x="326" y="295"/>
                  </a:cubicBezTo>
                  <a:cubicBezTo>
                    <a:pt x="325" y="295"/>
                    <a:pt x="325" y="295"/>
                    <a:pt x="325" y="295"/>
                  </a:cubicBezTo>
                  <a:cubicBezTo>
                    <a:pt x="324" y="295"/>
                    <a:pt x="324" y="295"/>
                    <a:pt x="325" y="295"/>
                  </a:cubicBezTo>
                  <a:cubicBezTo>
                    <a:pt x="325" y="295"/>
                    <a:pt x="325" y="294"/>
                    <a:pt x="326" y="294"/>
                  </a:cubicBezTo>
                  <a:cubicBezTo>
                    <a:pt x="327" y="294"/>
                    <a:pt x="327" y="294"/>
                    <a:pt x="328" y="293"/>
                  </a:cubicBezTo>
                  <a:cubicBezTo>
                    <a:pt x="328" y="293"/>
                    <a:pt x="328" y="291"/>
                    <a:pt x="328" y="291"/>
                  </a:cubicBezTo>
                  <a:cubicBezTo>
                    <a:pt x="327" y="291"/>
                    <a:pt x="327" y="289"/>
                    <a:pt x="327" y="288"/>
                  </a:cubicBezTo>
                  <a:cubicBezTo>
                    <a:pt x="327" y="288"/>
                    <a:pt x="327" y="287"/>
                    <a:pt x="327" y="286"/>
                  </a:cubicBezTo>
                  <a:cubicBezTo>
                    <a:pt x="327" y="285"/>
                    <a:pt x="327" y="284"/>
                    <a:pt x="327" y="284"/>
                  </a:cubicBezTo>
                  <a:cubicBezTo>
                    <a:pt x="327" y="283"/>
                    <a:pt x="326" y="283"/>
                    <a:pt x="326" y="282"/>
                  </a:cubicBezTo>
                  <a:cubicBezTo>
                    <a:pt x="326" y="282"/>
                    <a:pt x="326" y="282"/>
                    <a:pt x="326" y="281"/>
                  </a:cubicBezTo>
                  <a:cubicBezTo>
                    <a:pt x="326" y="281"/>
                    <a:pt x="326" y="281"/>
                    <a:pt x="325" y="281"/>
                  </a:cubicBezTo>
                  <a:cubicBezTo>
                    <a:pt x="325" y="281"/>
                    <a:pt x="325" y="280"/>
                    <a:pt x="325" y="280"/>
                  </a:cubicBezTo>
                  <a:cubicBezTo>
                    <a:pt x="325" y="279"/>
                    <a:pt x="325" y="278"/>
                    <a:pt x="325" y="279"/>
                  </a:cubicBezTo>
                  <a:cubicBezTo>
                    <a:pt x="325" y="279"/>
                    <a:pt x="325" y="279"/>
                    <a:pt x="324" y="279"/>
                  </a:cubicBezTo>
                  <a:cubicBezTo>
                    <a:pt x="324" y="279"/>
                    <a:pt x="324" y="279"/>
                    <a:pt x="324" y="279"/>
                  </a:cubicBezTo>
                  <a:cubicBezTo>
                    <a:pt x="324" y="279"/>
                    <a:pt x="324" y="278"/>
                    <a:pt x="324" y="278"/>
                  </a:cubicBezTo>
                  <a:cubicBezTo>
                    <a:pt x="324" y="277"/>
                    <a:pt x="324" y="276"/>
                    <a:pt x="325" y="274"/>
                  </a:cubicBezTo>
                  <a:cubicBezTo>
                    <a:pt x="326" y="271"/>
                    <a:pt x="327" y="268"/>
                    <a:pt x="326" y="267"/>
                  </a:cubicBezTo>
                  <a:cubicBezTo>
                    <a:pt x="326" y="266"/>
                    <a:pt x="326" y="266"/>
                    <a:pt x="326" y="266"/>
                  </a:cubicBezTo>
                  <a:cubicBezTo>
                    <a:pt x="326" y="266"/>
                    <a:pt x="326" y="265"/>
                    <a:pt x="325" y="265"/>
                  </a:cubicBezTo>
                  <a:cubicBezTo>
                    <a:pt x="325" y="264"/>
                    <a:pt x="325" y="262"/>
                    <a:pt x="328" y="257"/>
                  </a:cubicBezTo>
                  <a:cubicBezTo>
                    <a:pt x="328" y="256"/>
                    <a:pt x="328" y="255"/>
                    <a:pt x="329" y="254"/>
                  </a:cubicBezTo>
                  <a:cubicBezTo>
                    <a:pt x="329" y="254"/>
                    <a:pt x="329" y="253"/>
                    <a:pt x="329" y="253"/>
                  </a:cubicBezTo>
                  <a:cubicBezTo>
                    <a:pt x="329" y="252"/>
                    <a:pt x="329" y="249"/>
                    <a:pt x="328" y="249"/>
                  </a:cubicBezTo>
                  <a:cubicBezTo>
                    <a:pt x="328" y="249"/>
                    <a:pt x="328" y="246"/>
                    <a:pt x="328" y="245"/>
                  </a:cubicBezTo>
                  <a:cubicBezTo>
                    <a:pt x="329" y="244"/>
                    <a:pt x="329" y="244"/>
                    <a:pt x="329" y="244"/>
                  </a:cubicBezTo>
                  <a:cubicBezTo>
                    <a:pt x="330" y="244"/>
                    <a:pt x="330" y="244"/>
                    <a:pt x="329" y="243"/>
                  </a:cubicBezTo>
                  <a:cubicBezTo>
                    <a:pt x="329" y="242"/>
                    <a:pt x="329" y="240"/>
                    <a:pt x="329" y="239"/>
                  </a:cubicBezTo>
                  <a:cubicBezTo>
                    <a:pt x="330" y="237"/>
                    <a:pt x="330" y="235"/>
                    <a:pt x="330" y="234"/>
                  </a:cubicBezTo>
                  <a:cubicBezTo>
                    <a:pt x="330" y="233"/>
                    <a:pt x="330" y="232"/>
                    <a:pt x="330" y="230"/>
                  </a:cubicBezTo>
                  <a:cubicBezTo>
                    <a:pt x="330" y="230"/>
                    <a:pt x="330" y="230"/>
                    <a:pt x="330" y="229"/>
                  </a:cubicBezTo>
                  <a:cubicBezTo>
                    <a:pt x="330" y="229"/>
                    <a:pt x="330" y="228"/>
                    <a:pt x="330" y="228"/>
                  </a:cubicBezTo>
                  <a:cubicBezTo>
                    <a:pt x="331" y="227"/>
                    <a:pt x="331" y="227"/>
                    <a:pt x="331" y="227"/>
                  </a:cubicBezTo>
                  <a:cubicBezTo>
                    <a:pt x="330" y="226"/>
                    <a:pt x="330" y="222"/>
                    <a:pt x="330" y="222"/>
                  </a:cubicBezTo>
                  <a:cubicBezTo>
                    <a:pt x="331" y="222"/>
                    <a:pt x="331" y="221"/>
                    <a:pt x="331" y="221"/>
                  </a:cubicBezTo>
                  <a:cubicBezTo>
                    <a:pt x="331" y="220"/>
                    <a:pt x="331" y="220"/>
                    <a:pt x="331" y="219"/>
                  </a:cubicBezTo>
                  <a:cubicBezTo>
                    <a:pt x="332" y="219"/>
                    <a:pt x="332" y="220"/>
                    <a:pt x="332" y="221"/>
                  </a:cubicBezTo>
                  <a:cubicBezTo>
                    <a:pt x="331" y="221"/>
                    <a:pt x="331" y="222"/>
                    <a:pt x="331" y="222"/>
                  </a:cubicBezTo>
                  <a:cubicBezTo>
                    <a:pt x="332" y="223"/>
                    <a:pt x="332" y="224"/>
                    <a:pt x="331" y="224"/>
                  </a:cubicBezTo>
                  <a:cubicBezTo>
                    <a:pt x="331" y="225"/>
                    <a:pt x="332" y="228"/>
                    <a:pt x="332" y="229"/>
                  </a:cubicBezTo>
                  <a:cubicBezTo>
                    <a:pt x="333" y="229"/>
                    <a:pt x="333" y="228"/>
                    <a:pt x="334" y="227"/>
                  </a:cubicBezTo>
                  <a:cubicBezTo>
                    <a:pt x="335" y="226"/>
                    <a:pt x="336" y="224"/>
                    <a:pt x="336" y="224"/>
                  </a:cubicBezTo>
                  <a:cubicBezTo>
                    <a:pt x="337" y="224"/>
                    <a:pt x="337" y="225"/>
                    <a:pt x="336" y="226"/>
                  </a:cubicBezTo>
                  <a:cubicBezTo>
                    <a:pt x="334" y="229"/>
                    <a:pt x="334" y="229"/>
                    <a:pt x="335" y="229"/>
                  </a:cubicBezTo>
                  <a:cubicBezTo>
                    <a:pt x="335" y="229"/>
                    <a:pt x="335" y="230"/>
                    <a:pt x="335" y="231"/>
                  </a:cubicBezTo>
                  <a:cubicBezTo>
                    <a:pt x="335" y="232"/>
                    <a:pt x="335" y="233"/>
                    <a:pt x="335" y="233"/>
                  </a:cubicBezTo>
                  <a:cubicBezTo>
                    <a:pt x="335" y="234"/>
                    <a:pt x="335" y="234"/>
                    <a:pt x="335" y="234"/>
                  </a:cubicBezTo>
                  <a:cubicBezTo>
                    <a:pt x="335" y="234"/>
                    <a:pt x="336" y="238"/>
                    <a:pt x="335" y="239"/>
                  </a:cubicBezTo>
                  <a:cubicBezTo>
                    <a:pt x="335" y="239"/>
                    <a:pt x="335" y="239"/>
                    <a:pt x="335" y="239"/>
                  </a:cubicBezTo>
                  <a:cubicBezTo>
                    <a:pt x="336" y="240"/>
                    <a:pt x="336" y="243"/>
                    <a:pt x="335" y="243"/>
                  </a:cubicBezTo>
                  <a:cubicBezTo>
                    <a:pt x="335" y="244"/>
                    <a:pt x="335" y="245"/>
                    <a:pt x="335" y="246"/>
                  </a:cubicBezTo>
                  <a:cubicBezTo>
                    <a:pt x="336" y="248"/>
                    <a:pt x="336" y="253"/>
                    <a:pt x="335" y="255"/>
                  </a:cubicBezTo>
                  <a:cubicBezTo>
                    <a:pt x="335" y="256"/>
                    <a:pt x="334" y="257"/>
                    <a:pt x="334" y="258"/>
                  </a:cubicBezTo>
                  <a:cubicBezTo>
                    <a:pt x="333" y="259"/>
                    <a:pt x="333" y="262"/>
                    <a:pt x="334" y="263"/>
                  </a:cubicBezTo>
                  <a:cubicBezTo>
                    <a:pt x="334" y="263"/>
                    <a:pt x="335" y="265"/>
                    <a:pt x="335" y="267"/>
                  </a:cubicBezTo>
                  <a:cubicBezTo>
                    <a:pt x="335" y="268"/>
                    <a:pt x="334" y="269"/>
                    <a:pt x="334" y="269"/>
                  </a:cubicBezTo>
                  <a:cubicBezTo>
                    <a:pt x="334" y="270"/>
                    <a:pt x="334" y="273"/>
                    <a:pt x="334" y="274"/>
                  </a:cubicBezTo>
                  <a:cubicBezTo>
                    <a:pt x="334" y="275"/>
                    <a:pt x="335" y="275"/>
                    <a:pt x="334" y="275"/>
                  </a:cubicBezTo>
                  <a:cubicBezTo>
                    <a:pt x="334" y="276"/>
                    <a:pt x="334" y="276"/>
                    <a:pt x="334" y="277"/>
                  </a:cubicBezTo>
                  <a:cubicBezTo>
                    <a:pt x="334" y="278"/>
                    <a:pt x="333" y="281"/>
                    <a:pt x="333" y="281"/>
                  </a:cubicBezTo>
                  <a:cubicBezTo>
                    <a:pt x="332" y="281"/>
                    <a:pt x="332" y="282"/>
                    <a:pt x="331" y="286"/>
                  </a:cubicBezTo>
                  <a:cubicBezTo>
                    <a:pt x="331" y="287"/>
                    <a:pt x="330" y="289"/>
                    <a:pt x="330" y="289"/>
                  </a:cubicBezTo>
                  <a:cubicBezTo>
                    <a:pt x="330" y="290"/>
                    <a:pt x="329" y="290"/>
                    <a:pt x="329" y="291"/>
                  </a:cubicBezTo>
                  <a:cubicBezTo>
                    <a:pt x="329" y="292"/>
                    <a:pt x="329" y="292"/>
                    <a:pt x="330" y="293"/>
                  </a:cubicBezTo>
                  <a:cubicBezTo>
                    <a:pt x="330" y="293"/>
                    <a:pt x="331" y="293"/>
                    <a:pt x="331" y="293"/>
                  </a:cubicBezTo>
                  <a:cubicBezTo>
                    <a:pt x="331" y="293"/>
                    <a:pt x="331" y="293"/>
                    <a:pt x="332" y="293"/>
                  </a:cubicBezTo>
                  <a:cubicBezTo>
                    <a:pt x="332" y="293"/>
                    <a:pt x="332" y="293"/>
                    <a:pt x="333" y="293"/>
                  </a:cubicBezTo>
                  <a:cubicBezTo>
                    <a:pt x="333" y="293"/>
                    <a:pt x="334" y="293"/>
                    <a:pt x="334" y="293"/>
                  </a:cubicBezTo>
                  <a:cubicBezTo>
                    <a:pt x="334" y="293"/>
                    <a:pt x="334" y="293"/>
                    <a:pt x="334" y="293"/>
                  </a:cubicBezTo>
                  <a:cubicBezTo>
                    <a:pt x="335" y="292"/>
                    <a:pt x="335" y="292"/>
                    <a:pt x="336" y="293"/>
                  </a:cubicBezTo>
                  <a:cubicBezTo>
                    <a:pt x="339" y="294"/>
                    <a:pt x="339" y="294"/>
                    <a:pt x="340" y="293"/>
                  </a:cubicBezTo>
                  <a:cubicBezTo>
                    <a:pt x="341" y="293"/>
                    <a:pt x="341" y="293"/>
                    <a:pt x="342" y="293"/>
                  </a:cubicBezTo>
                  <a:cubicBezTo>
                    <a:pt x="343" y="294"/>
                    <a:pt x="343" y="294"/>
                    <a:pt x="344" y="293"/>
                  </a:cubicBezTo>
                  <a:cubicBezTo>
                    <a:pt x="344" y="293"/>
                    <a:pt x="344" y="293"/>
                    <a:pt x="344" y="293"/>
                  </a:cubicBezTo>
                  <a:cubicBezTo>
                    <a:pt x="345" y="292"/>
                    <a:pt x="349" y="292"/>
                    <a:pt x="350" y="293"/>
                  </a:cubicBezTo>
                  <a:cubicBezTo>
                    <a:pt x="351" y="293"/>
                    <a:pt x="351" y="293"/>
                    <a:pt x="352" y="293"/>
                  </a:cubicBezTo>
                  <a:cubicBezTo>
                    <a:pt x="352" y="293"/>
                    <a:pt x="352" y="293"/>
                    <a:pt x="352" y="293"/>
                  </a:cubicBezTo>
                  <a:cubicBezTo>
                    <a:pt x="353" y="293"/>
                    <a:pt x="353" y="292"/>
                    <a:pt x="353" y="292"/>
                  </a:cubicBezTo>
                  <a:cubicBezTo>
                    <a:pt x="354" y="291"/>
                    <a:pt x="354" y="291"/>
                    <a:pt x="354" y="291"/>
                  </a:cubicBezTo>
                  <a:cubicBezTo>
                    <a:pt x="355" y="290"/>
                    <a:pt x="357" y="290"/>
                    <a:pt x="357" y="290"/>
                  </a:cubicBezTo>
                  <a:cubicBezTo>
                    <a:pt x="357" y="290"/>
                    <a:pt x="358" y="291"/>
                    <a:pt x="358" y="290"/>
                  </a:cubicBezTo>
                  <a:cubicBezTo>
                    <a:pt x="359" y="290"/>
                    <a:pt x="359" y="291"/>
                    <a:pt x="360" y="291"/>
                  </a:cubicBezTo>
                  <a:cubicBezTo>
                    <a:pt x="361" y="292"/>
                    <a:pt x="362" y="291"/>
                    <a:pt x="362" y="290"/>
                  </a:cubicBezTo>
                  <a:cubicBezTo>
                    <a:pt x="362" y="289"/>
                    <a:pt x="363" y="289"/>
                    <a:pt x="364" y="289"/>
                  </a:cubicBezTo>
                  <a:cubicBezTo>
                    <a:pt x="365" y="290"/>
                    <a:pt x="365" y="289"/>
                    <a:pt x="366" y="289"/>
                  </a:cubicBezTo>
                  <a:cubicBezTo>
                    <a:pt x="367" y="288"/>
                    <a:pt x="367" y="287"/>
                    <a:pt x="368" y="288"/>
                  </a:cubicBezTo>
                  <a:cubicBezTo>
                    <a:pt x="369" y="288"/>
                    <a:pt x="369" y="288"/>
                    <a:pt x="369" y="288"/>
                  </a:cubicBezTo>
                  <a:cubicBezTo>
                    <a:pt x="369" y="287"/>
                    <a:pt x="369" y="287"/>
                    <a:pt x="369" y="287"/>
                  </a:cubicBezTo>
                  <a:cubicBezTo>
                    <a:pt x="370" y="286"/>
                    <a:pt x="370" y="285"/>
                    <a:pt x="371" y="284"/>
                  </a:cubicBezTo>
                  <a:cubicBezTo>
                    <a:pt x="372" y="283"/>
                    <a:pt x="373" y="283"/>
                    <a:pt x="372" y="284"/>
                  </a:cubicBezTo>
                  <a:cubicBezTo>
                    <a:pt x="372" y="285"/>
                    <a:pt x="372" y="284"/>
                    <a:pt x="373" y="284"/>
                  </a:cubicBezTo>
                  <a:cubicBezTo>
                    <a:pt x="374" y="283"/>
                    <a:pt x="374" y="283"/>
                    <a:pt x="375" y="282"/>
                  </a:cubicBezTo>
                  <a:cubicBezTo>
                    <a:pt x="375" y="282"/>
                    <a:pt x="376" y="281"/>
                    <a:pt x="376" y="281"/>
                  </a:cubicBezTo>
                  <a:cubicBezTo>
                    <a:pt x="376" y="281"/>
                    <a:pt x="377" y="280"/>
                    <a:pt x="377" y="280"/>
                  </a:cubicBezTo>
                  <a:cubicBezTo>
                    <a:pt x="378" y="280"/>
                    <a:pt x="378" y="279"/>
                    <a:pt x="378" y="279"/>
                  </a:cubicBezTo>
                  <a:cubicBezTo>
                    <a:pt x="377" y="278"/>
                    <a:pt x="377" y="278"/>
                    <a:pt x="377" y="275"/>
                  </a:cubicBezTo>
                  <a:cubicBezTo>
                    <a:pt x="377" y="275"/>
                    <a:pt x="377" y="274"/>
                    <a:pt x="377" y="274"/>
                  </a:cubicBezTo>
                  <a:cubicBezTo>
                    <a:pt x="376" y="273"/>
                    <a:pt x="375" y="272"/>
                    <a:pt x="376" y="269"/>
                  </a:cubicBezTo>
                  <a:cubicBezTo>
                    <a:pt x="376" y="268"/>
                    <a:pt x="377" y="265"/>
                    <a:pt x="377" y="265"/>
                  </a:cubicBezTo>
                  <a:cubicBezTo>
                    <a:pt x="377" y="265"/>
                    <a:pt x="377" y="264"/>
                    <a:pt x="377" y="264"/>
                  </a:cubicBezTo>
                  <a:cubicBezTo>
                    <a:pt x="377" y="264"/>
                    <a:pt x="377" y="264"/>
                    <a:pt x="377" y="264"/>
                  </a:cubicBezTo>
                  <a:cubicBezTo>
                    <a:pt x="376" y="265"/>
                    <a:pt x="373" y="267"/>
                    <a:pt x="373" y="266"/>
                  </a:cubicBezTo>
                  <a:cubicBezTo>
                    <a:pt x="373" y="266"/>
                    <a:pt x="372" y="267"/>
                    <a:pt x="372" y="267"/>
                  </a:cubicBezTo>
                  <a:cubicBezTo>
                    <a:pt x="372" y="267"/>
                    <a:pt x="372" y="267"/>
                    <a:pt x="372" y="267"/>
                  </a:cubicBezTo>
                  <a:cubicBezTo>
                    <a:pt x="372" y="267"/>
                    <a:pt x="372" y="267"/>
                    <a:pt x="372" y="267"/>
                  </a:cubicBezTo>
                  <a:cubicBezTo>
                    <a:pt x="372" y="268"/>
                    <a:pt x="371" y="268"/>
                    <a:pt x="371" y="268"/>
                  </a:cubicBezTo>
                  <a:cubicBezTo>
                    <a:pt x="370" y="268"/>
                    <a:pt x="370" y="268"/>
                    <a:pt x="369" y="267"/>
                  </a:cubicBezTo>
                  <a:cubicBezTo>
                    <a:pt x="368" y="266"/>
                    <a:pt x="368" y="266"/>
                    <a:pt x="367" y="266"/>
                  </a:cubicBezTo>
                  <a:cubicBezTo>
                    <a:pt x="367" y="266"/>
                    <a:pt x="366" y="266"/>
                    <a:pt x="366" y="265"/>
                  </a:cubicBezTo>
                  <a:cubicBezTo>
                    <a:pt x="366" y="265"/>
                    <a:pt x="366" y="264"/>
                    <a:pt x="366" y="264"/>
                  </a:cubicBezTo>
                  <a:cubicBezTo>
                    <a:pt x="365" y="264"/>
                    <a:pt x="366" y="264"/>
                    <a:pt x="366" y="264"/>
                  </a:cubicBezTo>
                  <a:cubicBezTo>
                    <a:pt x="366" y="263"/>
                    <a:pt x="366" y="263"/>
                    <a:pt x="366" y="263"/>
                  </a:cubicBezTo>
                  <a:cubicBezTo>
                    <a:pt x="366" y="263"/>
                    <a:pt x="367" y="263"/>
                    <a:pt x="367" y="262"/>
                  </a:cubicBezTo>
                  <a:cubicBezTo>
                    <a:pt x="367" y="262"/>
                    <a:pt x="367" y="262"/>
                    <a:pt x="367" y="261"/>
                  </a:cubicBezTo>
                  <a:cubicBezTo>
                    <a:pt x="367" y="261"/>
                    <a:pt x="368" y="260"/>
                    <a:pt x="368" y="260"/>
                  </a:cubicBezTo>
                  <a:cubicBezTo>
                    <a:pt x="368" y="260"/>
                    <a:pt x="368" y="260"/>
                    <a:pt x="368" y="259"/>
                  </a:cubicBezTo>
                  <a:cubicBezTo>
                    <a:pt x="368" y="258"/>
                    <a:pt x="368" y="258"/>
                    <a:pt x="368" y="258"/>
                  </a:cubicBezTo>
                  <a:cubicBezTo>
                    <a:pt x="367" y="259"/>
                    <a:pt x="366" y="260"/>
                    <a:pt x="366" y="261"/>
                  </a:cubicBezTo>
                  <a:cubicBezTo>
                    <a:pt x="366" y="262"/>
                    <a:pt x="365" y="262"/>
                    <a:pt x="365" y="262"/>
                  </a:cubicBezTo>
                  <a:cubicBezTo>
                    <a:pt x="365" y="262"/>
                    <a:pt x="365" y="261"/>
                    <a:pt x="365" y="260"/>
                  </a:cubicBezTo>
                  <a:cubicBezTo>
                    <a:pt x="366" y="260"/>
                    <a:pt x="366" y="260"/>
                    <a:pt x="365" y="260"/>
                  </a:cubicBezTo>
                  <a:cubicBezTo>
                    <a:pt x="365" y="259"/>
                    <a:pt x="365" y="259"/>
                    <a:pt x="365" y="259"/>
                  </a:cubicBezTo>
                  <a:cubicBezTo>
                    <a:pt x="366" y="258"/>
                    <a:pt x="366" y="257"/>
                    <a:pt x="365" y="257"/>
                  </a:cubicBezTo>
                  <a:cubicBezTo>
                    <a:pt x="365" y="257"/>
                    <a:pt x="365" y="257"/>
                    <a:pt x="366" y="257"/>
                  </a:cubicBezTo>
                  <a:cubicBezTo>
                    <a:pt x="366" y="256"/>
                    <a:pt x="366" y="256"/>
                    <a:pt x="366" y="255"/>
                  </a:cubicBezTo>
                  <a:cubicBezTo>
                    <a:pt x="366" y="255"/>
                    <a:pt x="366" y="254"/>
                    <a:pt x="366" y="253"/>
                  </a:cubicBezTo>
                  <a:cubicBezTo>
                    <a:pt x="366" y="252"/>
                    <a:pt x="366" y="251"/>
                    <a:pt x="366" y="251"/>
                  </a:cubicBezTo>
                  <a:cubicBezTo>
                    <a:pt x="366" y="251"/>
                    <a:pt x="366" y="251"/>
                    <a:pt x="366" y="251"/>
                  </a:cubicBezTo>
                  <a:cubicBezTo>
                    <a:pt x="366" y="251"/>
                    <a:pt x="366" y="250"/>
                    <a:pt x="366" y="249"/>
                  </a:cubicBezTo>
                  <a:cubicBezTo>
                    <a:pt x="366" y="247"/>
                    <a:pt x="366" y="246"/>
                    <a:pt x="366" y="245"/>
                  </a:cubicBezTo>
                  <a:cubicBezTo>
                    <a:pt x="366" y="245"/>
                    <a:pt x="366" y="245"/>
                    <a:pt x="366" y="244"/>
                  </a:cubicBezTo>
                  <a:cubicBezTo>
                    <a:pt x="366" y="244"/>
                    <a:pt x="366" y="244"/>
                    <a:pt x="366" y="244"/>
                  </a:cubicBezTo>
                  <a:cubicBezTo>
                    <a:pt x="366" y="244"/>
                    <a:pt x="366" y="243"/>
                    <a:pt x="366" y="243"/>
                  </a:cubicBezTo>
                  <a:cubicBezTo>
                    <a:pt x="366" y="243"/>
                    <a:pt x="367" y="243"/>
                    <a:pt x="367" y="243"/>
                  </a:cubicBezTo>
                  <a:cubicBezTo>
                    <a:pt x="368" y="243"/>
                    <a:pt x="368" y="243"/>
                    <a:pt x="367" y="242"/>
                  </a:cubicBezTo>
                  <a:cubicBezTo>
                    <a:pt x="367" y="242"/>
                    <a:pt x="367" y="242"/>
                    <a:pt x="367" y="242"/>
                  </a:cubicBezTo>
                  <a:cubicBezTo>
                    <a:pt x="367" y="241"/>
                    <a:pt x="367" y="241"/>
                    <a:pt x="368" y="242"/>
                  </a:cubicBezTo>
                  <a:cubicBezTo>
                    <a:pt x="369" y="243"/>
                    <a:pt x="369" y="243"/>
                    <a:pt x="370" y="242"/>
                  </a:cubicBezTo>
                  <a:cubicBezTo>
                    <a:pt x="370" y="241"/>
                    <a:pt x="370" y="241"/>
                    <a:pt x="370" y="241"/>
                  </a:cubicBezTo>
                  <a:cubicBezTo>
                    <a:pt x="371" y="242"/>
                    <a:pt x="371" y="242"/>
                    <a:pt x="370" y="242"/>
                  </a:cubicBezTo>
                  <a:cubicBezTo>
                    <a:pt x="370" y="242"/>
                    <a:pt x="370" y="242"/>
                    <a:pt x="370" y="242"/>
                  </a:cubicBezTo>
                  <a:cubicBezTo>
                    <a:pt x="370" y="243"/>
                    <a:pt x="370" y="243"/>
                    <a:pt x="370" y="243"/>
                  </a:cubicBezTo>
                  <a:cubicBezTo>
                    <a:pt x="370" y="243"/>
                    <a:pt x="370" y="243"/>
                    <a:pt x="370" y="243"/>
                  </a:cubicBezTo>
                  <a:cubicBezTo>
                    <a:pt x="370" y="243"/>
                    <a:pt x="371" y="244"/>
                    <a:pt x="371" y="244"/>
                  </a:cubicBezTo>
                  <a:cubicBezTo>
                    <a:pt x="372" y="243"/>
                    <a:pt x="372" y="244"/>
                    <a:pt x="372" y="244"/>
                  </a:cubicBezTo>
                  <a:cubicBezTo>
                    <a:pt x="372" y="245"/>
                    <a:pt x="372" y="245"/>
                    <a:pt x="372" y="246"/>
                  </a:cubicBezTo>
                  <a:cubicBezTo>
                    <a:pt x="372" y="246"/>
                    <a:pt x="372" y="247"/>
                    <a:pt x="372" y="247"/>
                  </a:cubicBezTo>
                  <a:cubicBezTo>
                    <a:pt x="371" y="248"/>
                    <a:pt x="371" y="248"/>
                    <a:pt x="372" y="248"/>
                  </a:cubicBezTo>
                  <a:cubicBezTo>
                    <a:pt x="372" y="249"/>
                    <a:pt x="372" y="249"/>
                    <a:pt x="372" y="249"/>
                  </a:cubicBezTo>
                  <a:cubicBezTo>
                    <a:pt x="371" y="249"/>
                    <a:pt x="371" y="249"/>
                    <a:pt x="371" y="249"/>
                  </a:cubicBezTo>
                  <a:cubicBezTo>
                    <a:pt x="372" y="249"/>
                    <a:pt x="372" y="250"/>
                    <a:pt x="371" y="250"/>
                  </a:cubicBezTo>
                  <a:cubicBezTo>
                    <a:pt x="371" y="250"/>
                    <a:pt x="371" y="251"/>
                    <a:pt x="371" y="251"/>
                  </a:cubicBezTo>
                  <a:cubicBezTo>
                    <a:pt x="371" y="252"/>
                    <a:pt x="371" y="253"/>
                    <a:pt x="372" y="254"/>
                  </a:cubicBezTo>
                  <a:cubicBezTo>
                    <a:pt x="373" y="255"/>
                    <a:pt x="373" y="256"/>
                    <a:pt x="373" y="256"/>
                  </a:cubicBezTo>
                  <a:cubicBezTo>
                    <a:pt x="373" y="256"/>
                    <a:pt x="373" y="257"/>
                    <a:pt x="373" y="257"/>
                  </a:cubicBezTo>
                  <a:cubicBezTo>
                    <a:pt x="373" y="258"/>
                    <a:pt x="374" y="259"/>
                    <a:pt x="374" y="259"/>
                  </a:cubicBezTo>
                  <a:cubicBezTo>
                    <a:pt x="373" y="259"/>
                    <a:pt x="374" y="260"/>
                    <a:pt x="374" y="260"/>
                  </a:cubicBezTo>
                  <a:cubicBezTo>
                    <a:pt x="374" y="260"/>
                    <a:pt x="375" y="260"/>
                    <a:pt x="375" y="261"/>
                  </a:cubicBezTo>
                  <a:cubicBezTo>
                    <a:pt x="375" y="261"/>
                    <a:pt x="375" y="261"/>
                    <a:pt x="376" y="261"/>
                  </a:cubicBezTo>
                  <a:cubicBezTo>
                    <a:pt x="378" y="261"/>
                    <a:pt x="379" y="261"/>
                    <a:pt x="379" y="261"/>
                  </a:cubicBezTo>
                  <a:cubicBezTo>
                    <a:pt x="380" y="262"/>
                    <a:pt x="380" y="262"/>
                    <a:pt x="379" y="265"/>
                  </a:cubicBezTo>
                  <a:cubicBezTo>
                    <a:pt x="379" y="266"/>
                    <a:pt x="379" y="267"/>
                    <a:pt x="379" y="267"/>
                  </a:cubicBezTo>
                  <a:cubicBezTo>
                    <a:pt x="379" y="267"/>
                    <a:pt x="379" y="268"/>
                    <a:pt x="379" y="268"/>
                  </a:cubicBezTo>
                  <a:cubicBezTo>
                    <a:pt x="380" y="268"/>
                    <a:pt x="380" y="268"/>
                    <a:pt x="380" y="268"/>
                  </a:cubicBezTo>
                  <a:cubicBezTo>
                    <a:pt x="380" y="269"/>
                    <a:pt x="381" y="269"/>
                    <a:pt x="381" y="269"/>
                  </a:cubicBezTo>
                  <a:cubicBezTo>
                    <a:pt x="381" y="269"/>
                    <a:pt x="381" y="270"/>
                    <a:pt x="382" y="270"/>
                  </a:cubicBezTo>
                  <a:cubicBezTo>
                    <a:pt x="383" y="271"/>
                    <a:pt x="383" y="271"/>
                    <a:pt x="383" y="272"/>
                  </a:cubicBezTo>
                  <a:cubicBezTo>
                    <a:pt x="383" y="272"/>
                    <a:pt x="383" y="272"/>
                    <a:pt x="384" y="272"/>
                  </a:cubicBezTo>
                  <a:cubicBezTo>
                    <a:pt x="384" y="273"/>
                    <a:pt x="387" y="274"/>
                    <a:pt x="387" y="274"/>
                  </a:cubicBezTo>
                  <a:cubicBezTo>
                    <a:pt x="388" y="274"/>
                    <a:pt x="388" y="275"/>
                    <a:pt x="388" y="275"/>
                  </a:cubicBezTo>
                  <a:cubicBezTo>
                    <a:pt x="388" y="275"/>
                    <a:pt x="390" y="276"/>
                    <a:pt x="391" y="276"/>
                  </a:cubicBezTo>
                  <a:cubicBezTo>
                    <a:pt x="391" y="276"/>
                    <a:pt x="391" y="276"/>
                    <a:pt x="391" y="276"/>
                  </a:cubicBezTo>
                  <a:cubicBezTo>
                    <a:pt x="392" y="276"/>
                    <a:pt x="391" y="277"/>
                    <a:pt x="391" y="278"/>
                  </a:cubicBezTo>
                  <a:cubicBezTo>
                    <a:pt x="391" y="279"/>
                    <a:pt x="391" y="279"/>
                    <a:pt x="391" y="279"/>
                  </a:cubicBezTo>
                  <a:cubicBezTo>
                    <a:pt x="391" y="279"/>
                    <a:pt x="391" y="280"/>
                    <a:pt x="391" y="281"/>
                  </a:cubicBezTo>
                  <a:cubicBezTo>
                    <a:pt x="390" y="282"/>
                    <a:pt x="391" y="283"/>
                    <a:pt x="391" y="283"/>
                  </a:cubicBezTo>
                  <a:cubicBezTo>
                    <a:pt x="391" y="283"/>
                    <a:pt x="391" y="283"/>
                    <a:pt x="391" y="283"/>
                  </a:cubicBezTo>
                  <a:cubicBezTo>
                    <a:pt x="391" y="283"/>
                    <a:pt x="391" y="283"/>
                    <a:pt x="391" y="283"/>
                  </a:cubicBezTo>
                  <a:cubicBezTo>
                    <a:pt x="391" y="283"/>
                    <a:pt x="391" y="285"/>
                    <a:pt x="391" y="285"/>
                  </a:cubicBezTo>
                  <a:cubicBezTo>
                    <a:pt x="391" y="285"/>
                    <a:pt x="391" y="285"/>
                    <a:pt x="391" y="286"/>
                  </a:cubicBezTo>
                  <a:cubicBezTo>
                    <a:pt x="391" y="287"/>
                    <a:pt x="392" y="287"/>
                    <a:pt x="393" y="287"/>
                  </a:cubicBezTo>
                  <a:cubicBezTo>
                    <a:pt x="393" y="287"/>
                    <a:pt x="393" y="287"/>
                    <a:pt x="393" y="287"/>
                  </a:cubicBezTo>
                  <a:cubicBezTo>
                    <a:pt x="392" y="287"/>
                    <a:pt x="392" y="288"/>
                    <a:pt x="392" y="288"/>
                  </a:cubicBezTo>
                  <a:cubicBezTo>
                    <a:pt x="392" y="288"/>
                    <a:pt x="390" y="288"/>
                    <a:pt x="390" y="288"/>
                  </a:cubicBezTo>
                  <a:cubicBezTo>
                    <a:pt x="390" y="287"/>
                    <a:pt x="390" y="288"/>
                    <a:pt x="390" y="291"/>
                  </a:cubicBezTo>
                  <a:cubicBezTo>
                    <a:pt x="390" y="294"/>
                    <a:pt x="390" y="294"/>
                    <a:pt x="391" y="294"/>
                  </a:cubicBezTo>
                  <a:cubicBezTo>
                    <a:pt x="392" y="293"/>
                    <a:pt x="393" y="293"/>
                    <a:pt x="393" y="292"/>
                  </a:cubicBezTo>
                  <a:cubicBezTo>
                    <a:pt x="393" y="292"/>
                    <a:pt x="393" y="291"/>
                    <a:pt x="393" y="291"/>
                  </a:cubicBezTo>
                  <a:cubicBezTo>
                    <a:pt x="393" y="291"/>
                    <a:pt x="393" y="291"/>
                    <a:pt x="393" y="291"/>
                  </a:cubicBezTo>
                  <a:cubicBezTo>
                    <a:pt x="393" y="291"/>
                    <a:pt x="394" y="290"/>
                    <a:pt x="394" y="291"/>
                  </a:cubicBezTo>
                  <a:cubicBezTo>
                    <a:pt x="394" y="291"/>
                    <a:pt x="394" y="291"/>
                    <a:pt x="394" y="291"/>
                  </a:cubicBezTo>
                  <a:cubicBezTo>
                    <a:pt x="394" y="291"/>
                    <a:pt x="394" y="291"/>
                    <a:pt x="394" y="291"/>
                  </a:cubicBezTo>
                  <a:cubicBezTo>
                    <a:pt x="394" y="291"/>
                    <a:pt x="394" y="291"/>
                    <a:pt x="393" y="292"/>
                  </a:cubicBezTo>
                  <a:cubicBezTo>
                    <a:pt x="393" y="292"/>
                    <a:pt x="393" y="292"/>
                    <a:pt x="393" y="292"/>
                  </a:cubicBezTo>
                  <a:cubicBezTo>
                    <a:pt x="393" y="292"/>
                    <a:pt x="393" y="293"/>
                    <a:pt x="393" y="293"/>
                  </a:cubicBezTo>
                  <a:cubicBezTo>
                    <a:pt x="393" y="293"/>
                    <a:pt x="392" y="294"/>
                    <a:pt x="392" y="294"/>
                  </a:cubicBezTo>
                  <a:cubicBezTo>
                    <a:pt x="392" y="295"/>
                    <a:pt x="392" y="295"/>
                    <a:pt x="391" y="296"/>
                  </a:cubicBezTo>
                  <a:cubicBezTo>
                    <a:pt x="391" y="297"/>
                    <a:pt x="391" y="298"/>
                    <a:pt x="390" y="298"/>
                  </a:cubicBezTo>
                  <a:cubicBezTo>
                    <a:pt x="390" y="299"/>
                    <a:pt x="390" y="299"/>
                    <a:pt x="390" y="300"/>
                  </a:cubicBezTo>
                  <a:cubicBezTo>
                    <a:pt x="390" y="300"/>
                    <a:pt x="390" y="300"/>
                    <a:pt x="390" y="300"/>
                  </a:cubicBezTo>
                  <a:cubicBezTo>
                    <a:pt x="390" y="300"/>
                    <a:pt x="389" y="301"/>
                    <a:pt x="389" y="301"/>
                  </a:cubicBezTo>
                  <a:cubicBezTo>
                    <a:pt x="389" y="302"/>
                    <a:pt x="388" y="303"/>
                    <a:pt x="388" y="303"/>
                  </a:cubicBezTo>
                  <a:cubicBezTo>
                    <a:pt x="388" y="304"/>
                    <a:pt x="388" y="305"/>
                    <a:pt x="387" y="305"/>
                  </a:cubicBezTo>
                  <a:cubicBezTo>
                    <a:pt x="386" y="307"/>
                    <a:pt x="386" y="308"/>
                    <a:pt x="386" y="310"/>
                  </a:cubicBezTo>
                  <a:cubicBezTo>
                    <a:pt x="385" y="310"/>
                    <a:pt x="385" y="311"/>
                    <a:pt x="385" y="311"/>
                  </a:cubicBezTo>
                  <a:cubicBezTo>
                    <a:pt x="385" y="311"/>
                    <a:pt x="385" y="311"/>
                    <a:pt x="385" y="312"/>
                  </a:cubicBezTo>
                  <a:cubicBezTo>
                    <a:pt x="385" y="313"/>
                    <a:pt x="384" y="315"/>
                    <a:pt x="383" y="316"/>
                  </a:cubicBezTo>
                  <a:cubicBezTo>
                    <a:pt x="383" y="317"/>
                    <a:pt x="382" y="319"/>
                    <a:pt x="382" y="320"/>
                  </a:cubicBezTo>
                  <a:cubicBezTo>
                    <a:pt x="381" y="321"/>
                    <a:pt x="381" y="322"/>
                    <a:pt x="380" y="323"/>
                  </a:cubicBezTo>
                  <a:cubicBezTo>
                    <a:pt x="380" y="324"/>
                    <a:pt x="380" y="325"/>
                    <a:pt x="379" y="325"/>
                  </a:cubicBezTo>
                  <a:cubicBezTo>
                    <a:pt x="379" y="326"/>
                    <a:pt x="379" y="327"/>
                    <a:pt x="379" y="327"/>
                  </a:cubicBezTo>
                  <a:cubicBezTo>
                    <a:pt x="379" y="327"/>
                    <a:pt x="379" y="327"/>
                    <a:pt x="378" y="327"/>
                  </a:cubicBezTo>
                  <a:cubicBezTo>
                    <a:pt x="378" y="328"/>
                    <a:pt x="378" y="328"/>
                    <a:pt x="378" y="328"/>
                  </a:cubicBezTo>
                  <a:cubicBezTo>
                    <a:pt x="378" y="328"/>
                    <a:pt x="378" y="328"/>
                    <a:pt x="378" y="328"/>
                  </a:cubicBezTo>
                  <a:cubicBezTo>
                    <a:pt x="378" y="329"/>
                    <a:pt x="377" y="331"/>
                    <a:pt x="378" y="331"/>
                  </a:cubicBezTo>
                  <a:cubicBezTo>
                    <a:pt x="378" y="331"/>
                    <a:pt x="379" y="330"/>
                    <a:pt x="379" y="329"/>
                  </a:cubicBezTo>
                  <a:cubicBezTo>
                    <a:pt x="379" y="329"/>
                    <a:pt x="380" y="329"/>
                    <a:pt x="380" y="328"/>
                  </a:cubicBezTo>
                  <a:cubicBezTo>
                    <a:pt x="381" y="328"/>
                    <a:pt x="381" y="328"/>
                    <a:pt x="381" y="328"/>
                  </a:cubicBezTo>
                  <a:cubicBezTo>
                    <a:pt x="381" y="327"/>
                    <a:pt x="381" y="327"/>
                    <a:pt x="381" y="327"/>
                  </a:cubicBezTo>
                  <a:cubicBezTo>
                    <a:pt x="381" y="327"/>
                    <a:pt x="382" y="327"/>
                    <a:pt x="382" y="326"/>
                  </a:cubicBezTo>
                  <a:cubicBezTo>
                    <a:pt x="382" y="326"/>
                    <a:pt x="383" y="326"/>
                    <a:pt x="383" y="326"/>
                  </a:cubicBezTo>
                  <a:cubicBezTo>
                    <a:pt x="383" y="326"/>
                    <a:pt x="383" y="326"/>
                    <a:pt x="383" y="326"/>
                  </a:cubicBezTo>
                  <a:cubicBezTo>
                    <a:pt x="384" y="325"/>
                    <a:pt x="384" y="325"/>
                    <a:pt x="384" y="324"/>
                  </a:cubicBezTo>
                  <a:cubicBezTo>
                    <a:pt x="385" y="322"/>
                    <a:pt x="385" y="322"/>
                    <a:pt x="386" y="321"/>
                  </a:cubicBezTo>
                  <a:cubicBezTo>
                    <a:pt x="387" y="320"/>
                    <a:pt x="388" y="318"/>
                    <a:pt x="388" y="318"/>
                  </a:cubicBezTo>
                  <a:cubicBezTo>
                    <a:pt x="388" y="318"/>
                    <a:pt x="388" y="317"/>
                    <a:pt x="389" y="317"/>
                  </a:cubicBezTo>
                  <a:cubicBezTo>
                    <a:pt x="389" y="316"/>
                    <a:pt x="389" y="315"/>
                    <a:pt x="390" y="314"/>
                  </a:cubicBezTo>
                  <a:cubicBezTo>
                    <a:pt x="390" y="314"/>
                    <a:pt x="390" y="314"/>
                    <a:pt x="390" y="313"/>
                  </a:cubicBezTo>
                  <a:cubicBezTo>
                    <a:pt x="391" y="312"/>
                    <a:pt x="391" y="312"/>
                    <a:pt x="392" y="312"/>
                  </a:cubicBezTo>
                  <a:cubicBezTo>
                    <a:pt x="392" y="312"/>
                    <a:pt x="392" y="312"/>
                    <a:pt x="392" y="311"/>
                  </a:cubicBezTo>
                  <a:cubicBezTo>
                    <a:pt x="393" y="311"/>
                    <a:pt x="393" y="311"/>
                    <a:pt x="393" y="311"/>
                  </a:cubicBezTo>
                  <a:cubicBezTo>
                    <a:pt x="393" y="311"/>
                    <a:pt x="393" y="311"/>
                    <a:pt x="393" y="311"/>
                  </a:cubicBezTo>
                  <a:cubicBezTo>
                    <a:pt x="393" y="311"/>
                    <a:pt x="394" y="310"/>
                    <a:pt x="394" y="310"/>
                  </a:cubicBezTo>
                  <a:cubicBezTo>
                    <a:pt x="394" y="310"/>
                    <a:pt x="394" y="309"/>
                    <a:pt x="395" y="309"/>
                  </a:cubicBezTo>
                  <a:cubicBezTo>
                    <a:pt x="395" y="308"/>
                    <a:pt x="395" y="308"/>
                    <a:pt x="396" y="308"/>
                  </a:cubicBezTo>
                  <a:cubicBezTo>
                    <a:pt x="396" y="308"/>
                    <a:pt x="396" y="307"/>
                    <a:pt x="396" y="307"/>
                  </a:cubicBezTo>
                  <a:cubicBezTo>
                    <a:pt x="396" y="307"/>
                    <a:pt x="397" y="307"/>
                    <a:pt x="397" y="306"/>
                  </a:cubicBezTo>
                  <a:cubicBezTo>
                    <a:pt x="397" y="306"/>
                    <a:pt x="398" y="305"/>
                    <a:pt x="398" y="305"/>
                  </a:cubicBezTo>
                  <a:cubicBezTo>
                    <a:pt x="398" y="305"/>
                    <a:pt x="399" y="304"/>
                    <a:pt x="399" y="304"/>
                  </a:cubicBezTo>
                  <a:cubicBezTo>
                    <a:pt x="399" y="303"/>
                    <a:pt x="399" y="303"/>
                    <a:pt x="399" y="303"/>
                  </a:cubicBezTo>
                  <a:cubicBezTo>
                    <a:pt x="399" y="304"/>
                    <a:pt x="399" y="304"/>
                    <a:pt x="400" y="303"/>
                  </a:cubicBezTo>
                  <a:cubicBezTo>
                    <a:pt x="400" y="303"/>
                    <a:pt x="400" y="303"/>
                    <a:pt x="400" y="303"/>
                  </a:cubicBezTo>
                  <a:cubicBezTo>
                    <a:pt x="400" y="303"/>
                    <a:pt x="400" y="303"/>
                    <a:pt x="400" y="302"/>
                  </a:cubicBezTo>
                  <a:cubicBezTo>
                    <a:pt x="400" y="302"/>
                    <a:pt x="400" y="302"/>
                    <a:pt x="400" y="302"/>
                  </a:cubicBezTo>
                  <a:cubicBezTo>
                    <a:pt x="400" y="302"/>
                    <a:pt x="400" y="302"/>
                    <a:pt x="401" y="301"/>
                  </a:cubicBezTo>
                  <a:cubicBezTo>
                    <a:pt x="401" y="300"/>
                    <a:pt x="401" y="299"/>
                    <a:pt x="401" y="299"/>
                  </a:cubicBezTo>
                  <a:cubicBezTo>
                    <a:pt x="402" y="300"/>
                    <a:pt x="402" y="299"/>
                    <a:pt x="402" y="299"/>
                  </a:cubicBezTo>
                  <a:cubicBezTo>
                    <a:pt x="402" y="298"/>
                    <a:pt x="402" y="298"/>
                    <a:pt x="402" y="298"/>
                  </a:cubicBezTo>
                  <a:cubicBezTo>
                    <a:pt x="402" y="298"/>
                    <a:pt x="402" y="298"/>
                    <a:pt x="402" y="299"/>
                  </a:cubicBezTo>
                  <a:cubicBezTo>
                    <a:pt x="402" y="299"/>
                    <a:pt x="402" y="300"/>
                    <a:pt x="402" y="300"/>
                  </a:cubicBezTo>
                  <a:cubicBezTo>
                    <a:pt x="402" y="300"/>
                    <a:pt x="402" y="299"/>
                    <a:pt x="402" y="299"/>
                  </a:cubicBezTo>
                  <a:cubicBezTo>
                    <a:pt x="402" y="299"/>
                    <a:pt x="402" y="299"/>
                    <a:pt x="402" y="299"/>
                  </a:cubicBezTo>
                  <a:cubicBezTo>
                    <a:pt x="402" y="299"/>
                    <a:pt x="402" y="299"/>
                    <a:pt x="402" y="299"/>
                  </a:cubicBezTo>
                  <a:cubicBezTo>
                    <a:pt x="402" y="300"/>
                    <a:pt x="402" y="300"/>
                    <a:pt x="402" y="300"/>
                  </a:cubicBezTo>
                  <a:cubicBezTo>
                    <a:pt x="402" y="300"/>
                    <a:pt x="402" y="300"/>
                    <a:pt x="402" y="300"/>
                  </a:cubicBezTo>
                  <a:cubicBezTo>
                    <a:pt x="402" y="299"/>
                    <a:pt x="402" y="299"/>
                    <a:pt x="402" y="299"/>
                  </a:cubicBezTo>
                  <a:cubicBezTo>
                    <a:pt x="402" y="300"/>
                    <a:pt x="402" y="299"/>
                    <a:pt x="402" y="299"/>
                  </a:cubicBezTo>
                  <a:cubicBezTo>
                    <a:pt x="402" y="299"/>
                    <a:pt x="402" y="299"/>
                    <a:pt x="402" y="300"/>
                  </a:cubicBezTo>
                  <a:cubicBezTo>
                    <a:pt x="402" y="300"/>
                    <a:pt x="402" y="300"/>
                    <a:pt x="402" y="300"/>
                  </a:cubicBezTo>
                  <a:cubicBezTo>
                    <a:pt x="402" y="300"/>
                    <a:pt x="402" y="300"/>
                    <a:pt x="402" y="299"/>
                  </a:cubicBezTo>
                  <a:cubicBezTo>
                    <a:pt x="402" y="299"/>
                    <a:pt x="402" y="299"/>
                    <a:pt x="402" y="299"/>
                  </a:cubicBezTo>
                  <a:cubicBezTo>
                    <a:pt x="403" y="298"/>
                    <a:pt x="403" y="298"/>
                    <a:pt x="402" y="299"/>
                  </a:cubicBezTo>
                  <a:cubicBezTo>
                    <a:pt x="402" y="299"/>
                    <a:pt x="402" y="299"/>
                    <a:pt x="402" y="299"/>
                  </a:cubicBezTo>
                  <a:cubicBezTo>
                    <a:pt x="403" y="299"/>
                    <a:pt x="403" y="297"/>
                    <a:pt x="403" y="298"/>
                  </a:cubicBezTo>
                  <a:cubicBezTo>
                    <a:pt x="403" y="298"/>
                    <a:pt x="403" y="298"/>
                    <a:pt x="403" y="297"/>
                  </a:cubicBezTo>
                  <a:cubicBezTo>
                    <a:pt x="403" y="297"/>
                    <a:pt x="403" y="297"/>
                    <a:pt x="403" y="297"/>
                  </a:cubicBezTo>
                  <a:cubicBezTo>
                    <a:pt x="403" y="297"/>
                    <a:pt x="403" y="297"/>
                    <a:pt x="403" y="297"/>
                  </a:cubicBezTo>
                  <a:cubicBezTo>
                    <a:pt x="403" y="297"/>
                    <a:pt x="403" y="297"/>
                    <a:pt x="403" y="297"/>
                  </a:cubicBezTo>
                  <a:cubicBezTo>
                    <a:pt x="403" y="297"/>
                    <a:pt x="404" y="296"/>
                    <a:pt x="404" y="296"/>
                  </a:cubicBezTo>
                  <a:cubicBezTo>
                    <a:pt x="404" y="296"/>
                    <a:pt x="404" y="295"/>
                    <a:pt x="404" y="295"/>
                  </a:cubicBezTo>
                  <a:cubicBezTo>
                    <a:pt x="404" y="295"/>
                    <a:pt x="404" y="296"/>
                    <a:pt x="404" y="296"/>
                  </a:cubicBezTo>
                  <a:cubicBezTo>
                    <a:pt x="403" y="297"/>
                    <a:pt x="403" y="297"/>
                    <a:pt x="403" y="297"/>
                  </a:cubicBezTo>
                  <a:cubicBezTo>
                    <a:pt x="403" y="297"/>
                    <a:pt x="403" y="297"/>
                    <a:pt x="403" y="297"/>
                  </a:cubicBezTo>
                  <a:cubicBezTo>
                    <a:pt x="403" y="298"/>
                    <a:pt x="403" y="298"/>
                    <a:pt x="403" y="298"/>
                  </a:cubicBezTo>
                  <a:cubicBezTo>
                    <a:pt x="420" y="259"/>
                    <a:pt x="425" y="216"/>
                    <a:pt x="417" y="175"/>
                  </a:cubicBezTo>
                  <a:cubicBezTo>
                    <a:pt x="417" y="175"/>
                    <a:pt x="417" y="175"/>
                    <a:pt x="417" y="175"/>
                  </a:cubicBezTo>
                  <a:cubicBezTo>
                    <a:pt x="417" y="175"/>
                    <a:pt x="417" y="175"/>
                    <a:pt x="417" y="175"/>
                  </a:cubicBezTo>
                  <a:cubicBezTo>
                    <a:pt x="417" y="175"/>
                    <a:pt x="417" y="175"/>
                    <a:pt x="417" y="175"/>
                  </a:cubicBezTo>
                  <a:cubicBezTo>
                    <a:pt x="417" y="175"/>
                    <a:pt x="417" y="175"/>
                    <a:pt x="417" y="175"/>
                  </a:cubicBezTo>
                  <a:cubicBezTo>
                    <a:pt x="417" y="175"/>
                    <a:pt x="417" y="175"/>
                    <a:pt x="417" y="175"/>
                  </a:cubicBezTo>
                  <a:cubicBezTo>
                    <a:pt x="417" y="175"/>
                    <a:pt x="417" y="175"/>
                    <a:pt x="417" y="175"/>
                  </a:cubicBezTo>
                  <a:cubicBezTo>
                    <a:pt x="417" y="174"/>
                    <a:pt x="417" y="173"/>
                    <a:pt x="417" y="173"/>
                  </a:cubicBezTo>
                  <a:cubicBezTo>
                    <a:pt x="417" y="173"/>
                    <a:pt x="417" y="173"/>
                    <a:pt x="417" y="174"/>
                  </a:cubicBezTo>
                  <a:cubicBezTo>
                    <a:pt x="417" y="175"/>
                    <a:pt x="417" y="175"/>
                    <a:pt x="417" y="175"/>
                  </a:cubicBezTo>
                  <a:cubicBezTo>
                    <a:pt x="417" y="172"/>
                    <a:pt x="416" y="170"/>
                    <a:pt x="416" y="167"/>
                  </a:cubicBezTo>
                  <a:close/>
                  <a:moveTo>
                    <a:pt x="208" y="267"/>
                  </a:moveTo>
                  <a:cubicBezTo>
                    <a:pt x="208" y="267"/>
                    <a:pt x="208" y="267"/>
                    <a:pt x="207" y="267"/>
                  </a:cubicBezTo>
                  <a:cubicBezTo>
                    <a:pt x="207" y="267"/>
                    <a:pt x="207" y="267"/>
                    <a:pt x="207" y="267"/>
                  </a:cubicBezTo>
                  <a:cubicBezTo>
                    <a:pt x="208" y="267"/>
                    <a:pt x="208" y="267"/>
                    <a:pt x="208" y="267"/>
                  </a:cubicBezTo>
                  <a:close/>
                  <a:moveTo>
                    <a:pt x="0" y="256"/>
                  </a:moveTo>
                  <a:cubicBezTo>
                    <a:pt x="0" y="256"/>
                    <a:pt x="0" y="255"/>
                    <a:pt x="0" y="255"/>
                  </a:cubicBezTo>
                  <a:cubicBezTo>
                    <a:pt x="0" y="255"/>
                    <a:pt x="0" y="254"/>
                    <a:pt x="0" y="254"/>
                  </a:cubicBezTo>
                  <a:cubicBezTo>
                    <a:pt x="0" y="254"/>
                    <a:pt x="0" y="254"/>
                    <a:pt x="0" y="254"/>
                  </a:cubicBezTo>
                  <a:cubicBezTo>
                    <a:pt x="0" y="253"/>
                    <a:pt x="0" y="253"/>
                    <a:pt x="0" y="253"/>
                  </a:cubicBezTo>
                  <a:cubicBezTo>
                    <a:pt x="0" y="253"/>
                    <a:pt x="0" y="252"/>
                    <a:pt x="0" y="251"/>
                  </a:cubicBezTo>
                  <a:cubicBezTo>
                    <a:pt x="64" y="256"/>
                    <a:pt x="64" y="256"/>
                    <a:pt x="64" y="256"/>
                  </a:cubicBezTo>
                  <a:cubicBezTo>
                    <a:pt x="63" y="258"/>
                    <a:pt x="63" y="259"/>
                    <a:pt x="62" y="260"/>
                  </a:cubicBezTo>
                  <a:cubicBezTo>
                    <a:pt x="62" y="261"/>
                    <a:pt x="62" y="262"/>
                    <a:pt x="61" y="263"/>
                  </a:cubicBezTo>
                  <a:cubicBezTo>
                    <a:pt x="61" y="263"/>
                    <a:pt x="60" y="264"/>
                    <a:pt x="60" y="265"/>
                  </a:cubicBezTo>
                  <a:cubicBezTo>
                    <a:pt x="59" y="267"/>
                    <a:pt x="59" y="267"/>
                    <a:pt x="58" y="267"/>
                  </a:cubicBezTo>
                  <a:cubicBezTo>
                    <a:pt x="57" y="268"/>
                    <a:pt x="57" y="268"/>
                    <a:pt x="56" y="270"/>
                  </a:cubicBezTo>
                  <a:cubicBezTo>
                    <a:pt x="56" y="271"/>
                    <a:pt x="56" y="271"/>
                    <a:pt x="55" y="271"/>
                  </a:cubicBezTo>
                  <a:cubicBezTo>
                    <a:pt x="55" y="272"/>
                    <a:pt x="55" y="272"/>
                    <a:pt x="55" y="272"/>
                  </a:cubicBezTo>
                  <a:cubicBezTo>
                    <a:pt x="55" y="272"/>
                    <a:pt x="55" y="272"/>
                    <a:pt x="54" y="272"/>
                  </a:cubicBezTo>
                  <a:cubicBezTo>
                    <a:pt x="54" y="272"/>
                    <a:pt x="54" y="272"/>
                    <a:pt x="54" y="273"/>
                  </a:cubicBezTo>
                  <a:cubicBezTo>
                    <a:pt x="53" y="273"/>
                    <a:pt x="53" y="273"/>
                    <a:pt x="52" y="273"/>
                  </a:cubicBezTo>
                  <a:cubicBezTo>
                    <a:pt x="51" y="274"/>
                    <a:pt x="51" y="275"/>
                    <a:pt x="50" y="276"/>
                  </a:cubicBezTo>
                  <a:cubicBezTo>
                    <a:pt x="50" y="276"/>
                    <a:pt x="50" y="277"/>
                    <a:pt x="49" y="276"/>
                  </a:cubicBezTo>
                  <a:cubicBezTo>
                    <a:pt x="49" y="276"/>
                    <a:pt x="47" y="276"/>
                    <a:pt x="47" y="277"/>
                  </a:cubicBezTo>
                  <a:cubicBezTo>
                    <a:pt x="47" y="277"/>
                    <a:pt x="47" y="277"/>
                    <a:pt x="47" y="277"/>
                  </a:cubicBezTo>
                  <a:cubicBezTo>
                    <a:pt x="47" y="277"/>
                    <a:pt x="45" y="276"/>
                    <a:pt x="43" y="274"/>
                  </a:cubicBezTo>
                  <a:cubicBezTo>
                    <a:pt x="42" y="273"/>
                    <a:pt x="41" y="273"/>
                    <a:pt x="41" y="273"/>
                  </a:cubicBezTo>
                  <a:cubicBezTo>
                    <a:pt x="41" y="274"/>
                    <a:pt x="41" y="274"/>
                    <a:pt x="41" y="274"/>
                  </a:cubicBezTo>
                  <a:cubicBezTo>
                    <a:pt x="41" y="274"/>
                    <a:pt x="40" y="273"/>
                    <a:pt x="40" y="273"/>
                  </a:cubicBezTo>
                  <a:cubicBezTo>
                    <a:pt x="39" y="273"/>
                    <a:pt x="39" y="273"/>
                    <a:pt x="39" y="274"/>
                  </a:cubicBezTo>
                  <a:cubicBezTo>
                    <a:pt x="39" y="274"/>
                    <a:pt x="39" y="274"/>
                    <a:pt x="39" y="274"/>
                  </a:cubicBezTo>
                  <a:cubicBezTo>
                    <a:pt x="39" y="273"/>
                    <a:pt x="37" y="272"/>
                    <a:pt x="37" y="273"/>
                  </a:cubicBezTo>
                  <a:cubicBezTo>
                    <a:pt x="37" y="273"/>
                    <a:pt x="37" y="273"/>
                    <a:pt x="37" y="272"/>
                  </a:cubicBezTo>
                  <a:cubicBezTo>
                    <a:pt x="37" y="272"/>
                    <a:pt x="37" y="272"/>
                    <a:pt x="37" y="272"/>
                  </a:cubicBezTo>
                  <a:cubicBezTo>
                    <a:pt x="37" y="272"/>
                    <a:pt x="36" y="272"/>
                    <a:pt x="36" y="272"/>
                  </a:cubicBezTo>
                  <a:cubicBezTo>
                    <a:pt x="36" y="272"/>
                    <a:pt x="36" y="272"/>
                    <a:pt x="35" y="272"/>
                  </a:cubicBezTo>
                  <a:cubicBezTo>
                    <a:pt x="35" y="272"/>
                    <a:pt x="34" y="272"/>
                    <a:pt x="34" y="272"/>
                  </a:cubicBezTo>
                  <a:cubicBezTo>
                    <a:pt x="33" y="272"/>
                    <a:pt x="33" y="272"/>
                    <a:pt x="33" y="273"/>
                  </a:cubicBezTo>
                  <a:cubicBezTo>
                    <a:pt x="33" y="273"/>
                    <a:pt x="32" y="273"/>
                    <a:pt x="32" y="273"/>
                  </a:cubicBezTo>
                  <a:cubicBezTo>
                    <a:pt x="32" y="272"/>
                    <a:pt x="32" y="272"/>
                    <a:pt x="32" y="272"/>
                  </a:cubicBezTo>
                  <a:cubicBezTo>
                    <a:pt x="32" y="273"/>
                    <a:pt x="32" y="273"/>
                    <a:pt x="31" y="272"/>
                  </a:cubicBezTo>
                  <a:cubicBezTo>
                    <a:pt x="31" y="272"/>
                    <a:pt x="31" y="272"/>
                    <a:pt x="31" y="273"/>
                  </a:cubicBezTo>
                  <a:cubicBezTo>
                    <a:pt x="32" y="273"/>
                    <a:pt x="32" y="273"/>
                    <a:pt x="32" y="273"/>
                  </a:cubicBezTo>
                  <a:cubicBezTo>
                    <a:pt x="31" y="273"/>
                    <a:pt x="31" y="274"/>
                    <a:pt x="31" y="274"/>
                  </a:cubicBezTo>
                  <a:cubicBezTo>
                    <a:pt x="31" y="275"/>
                    <a:pt x="30" y="275"/>
                    <a:pt x="30" y="275"/>
                  </a:cubicBezTo>
                  <a:cubicBezTo>
                    <a:pt x="30" y="275"/>
                    <a:pt x="30" y="277"/>
                    <a:pt x="30" y="277"/>
                  </a:cubicBezTo>
                  <a:cubicBezTo>
                    <a:pt x="30" y="277"/>
                    <a:pt x="30" y="277"/>
                    <a:pt x="30" y="277"/>
                  </a:cubicBezTo>
                  <a:cubicBezTo>
                    <a:pt x="30" y="277"/>
                    <a:pt x="30" y="277"/>
                    <a:pt x="30" y="278"/>
                  </a:cubicBezTo>
                  <a:cubicBezTo>
                    <a:pt x="30" y="278"/>
                    <a:pt x="30" y="278"/>
                    <a:pt x="30" y="279"/>
                  </a:cubicBezTo>
                  <a:cubicBezTo>
                    <a:pt x="30" y="279"/>
                    <a:pt x="29" y="279"/>
                    <a:pt x="29" y="279"/>
                  </a:cubicBezTo>
                  <a:cubicBezTo>
                    <a:pt x="29" y="280"/>
                    <a:pt x="29" y="280"/>
                    <a:pt x="28" y="280"/>
                  </a:cubicBezTo>
                  <a:cubicBezTo>
                    <a:pt x="27" y="281"/>
                    <a:pt x="26" y="281"/>
                    <a:pt x="26" y="282"/>
                  </a:cubicBezTo>
                  <a:cubicBezTo>
                    <a:pt x="25" y="283"/>
                    <a:pt x="25" y="283"/>
                    <a:pt x="25" y="282"/>
                  </a:cubicBezTo>
                  <a:cubicBezTo>
                    <a:pt x="25" y="282"/>
                    <a:pt x="25" y="281"/>
                    <a:pt x="25" y="281"/>
                  </a:cubicBezTo>
                  <a:cubicBezTo>
                    <a:pt x="25" y="282"/>
                    <a:pt x="25" y="281"/>
                    <a:pt x="25" y="281"/>
                  </a:cubicBezTo>
                  <a:cubicBezTo>
                    <a:pt x="24" y="280"/>
                    <a:pt x="24" y="280"/>
                    <a:pt x="24" y="280"/>
                  </a:cubicBezTo>
                  <a:cubicBezTo>
                    <a:pt x="24" y="281"/>
                    <a:pt x="23" y="282"/>
                    <a:pt x="22" y="282"/>
                  </a:cubicBezTo>
                  <a:cubicBezTo>
                    <a:pt x="22" y="282"/>
                    <a:pt x="22" y="282"/>
                    <a:pt x="22" y="282"/>
                  </a:cubicBezTo>
                  <a:cubicBezTo>
                    <a:pt x="22" y="282"/>
                    <a:pt x="22" y="282"/>
                    <a:pt x="22" y="282"/>
                  </a:cubicBezTo>
                  <a:cubicBezTo>
                    <a:pt x="22" y="282"/>
                    <a:pt x="22" y="282"/>
                    <a:pt x="22" y="282"/>
                  </a:cubicBezTo>
                  <a:cubicBezTo>
                    <a:pt x="22" y="283"/>
                    <a:pt x="22" y="283"/>
                    <a:pt x="22" y="283"/>
                  </a:cubicBezTo>
                  <a:cubicBezTo>
                    <a:pt x="21" y="282"/>
                    <a:pt x="22" y="283"/>
                    <a:pt x="22" y="283"/>
                  </a:cubicBezTo>
                  <a:cubicBezTo>
                    <a:pt x="22" y="283"/>
                    <a:pt x="22" y="283"/>
                    <a:pt x="21" y="283"/>
                  </a:cubicBezTo>
                  <a:cubicBezTo>
                    <a:pt x="21" y="283"/>
                    <a:pt x="21" y="284"/>
                    <a:pt x="21" y="284"/>
                  </a:cubicBezTo>
                  <a:cubicBezTo>
                    <a:pt x="21" y="284"/>
                    <a:pt x="20" y="284"/>
                    <a:pt x="20" y="284"/>
                  </a:cubicBezTo>
                  <a:cubicBezTo>
                    <a:pt x="20" y="284"/>
                    <a:pt x="20" y="284"/>
                    <a:pt x="20" y="284"/>
                  </a:cubicBezTo>
                  <a:cubicBezTo>
                    <a:pt x="20" y="284"/>
                    <a:pt x="20" y="285"/>
                    <a:pt x="20" y="284"/>
                  </a:cubicBezTo>
                  <a:cubicBezTo>
                    <a:pt x="20" y="285"/>
                    <a:pt x="20" y="285"/>
                    <a:pt x="19" y="285"/>
                  </a:cubicBezTo>
                  <a:cubicBezTo>
                    <a:pt x="19" y="285"/>
                    <a:pt x="19" y="285"/>
                    <a:pt x="19" y="285"/>
                  </a:cubicBezTo>
                  <a:cubicBezTo>
                    <a:pt x="19" y="285"/>
                    <a:pt x="18" y="285"/>
                    <a:pt x="18" y="285"/>
                  </a:cubicBezTo>
                  <a:cubicBezTo>
                    <a:pt x="18" y="285"/>
                    <a:pt x="18" y="285"/>
                    <a:pt x="18" y="285"/>
                  </a:cubicBezTo>
                  <a:cubicBezTo>
                    <a:pt x="18" y="285"/>
                    <a:pt x="17" y="285"/>
                    <a:pt x="16" y="284"/>
                  </a:cubicBezTo>
                  <a:cubicBezTo>
                    <a:pt x="16" y="283"/>
                    <a:pt x="15" y="282"/>
                    <a:pt x="15" y="282"/>
                  </a:cubicBezTo>
                  <a:cubicBezTo>
                    <a:pt x="15" y="282"/>
                    <a:pt x="15" y="282"/>
                    <a:pt x="15" y="282"/>
                  </a:cubicBezTo>
                  <a:cubicBezTo>
                    <a:pt x="14" y="281"/>
                    <a:pt x="14" y="281"/>
                    <a:pt x="14" y="282"/>
                  </a:cubicBezTo>
                  <a:cubicBezTo>
                    <a:pt x="14" y="282"/>
                    <a:pt x="14" y="282"/>
                    <a:pt x="13" y="282"/>
                  </a:cubicBezTo>
                  <a:cubicBezTo>
                    <a:pt x="13" y="283"/>
                    <a:pt x="13" y="283"/>
                    <a:pt x="13" y="283"/>
                  </a:cubicBezTo>
                  <a:cubicBezTo>
                    <a:pt x="14" y="284"/>
                    <a:pt x="14" y="284"/>
                    <a:pt x="14" y="284"/>
                  </a:cubicBezTo>
                  <a:cubicBezTo>
                    <a:pt x="14" y="284"/>
                    <a:pt x="14" y="285"/>
                    <a:pt x="14" y="286"/>
                  </a:cubicBezTo>
                  <a:cubicBezTo>
                    <a:pt x="14" y="286"/>
                    <a:pt x="14" y="286"/>
                    <a:pt x="14" y="286"/>
                  </a:cubicBezTo>
                  <a:cubicBezTo>
                    <a:pt x="13" y="286"/>
                    <a:pt x="13" y="286"/>
                    <a:pt x="13" y="287"/>
                  </a:cubicBezTo>
                  <a:cubicBezTo>
                    <a:pt x="13" y="287"/>
                    <a:pt x="12" y="286"/>
                    <a:pt x="11" y="285"/>
                  </a:cubicBezTo>
                  <a:cubicBezTo>
                    <a:pt x="10" y="284"/>
                    <a:pt x="8" y="281"/>
                    <a:pt x="8" y="281"/>
                  </a:cubicBezTo>
                  <a:cubicBezTo>
                    <a:pt x="8" y="281"/>
                    <a:pt x="8" y="280"/>
                    <a:pt x="8" y="280"/>
                  </a:cubicBezTo>
                  <a:cubicBezTo>
                    <a:pt x="8" y="280"/>
                    <a:pt x="8" y="280"/>
                    <a:pt x="8" y="280"/>
                  </a:cubicBezTo>
                  <a:cubicBezTo>
                    <a:pt x="8" y="280"/>
                    <a:pt x="8" y="281"/>
                    <a:pt x="8" y="281"/>
                  </a:cubicBezTo>
                  <a:cubicBezTo>
                    <a:pt x="8" y="282"/>
                    <a:pt x="8" y="282"/>
                    <a:pt x="8" y="282"/>
                  </a:cubicBezTo>
                  <a:cubicBezTo>
                    <a:pt x="8" y="282"/>
                    <a:pt x="8" y="282"/>
                    <a:pt x="8" y="282"/>
                  </a:cubicBezTo>
                  <a:cubicBezTo>
                    <a:pt x="8" y="283"/>
                    <a:pt x="8" y="283"/>
                    <a:pt x="8" y="283"/>
                  </a:cubicBezTo>
                  <a:cubicBezTo>
                    <a:pt x="8" y="283"/>
                    <a:pt x="8" y="284"/>
                    <a:pt x="8" y="284"/>
                  </a:cubicBezTo>
                  <a:cubicBezTo>
                    <a:pt x="8" y="284"/>
                    <a:pt x="8" y="284"/>
                    <a:pt x="8" y="284"/>
                  </a:cubicBezTo>
                  <a:cubicBezTo>
                    <a:pt x="8" y="284"/>
                    <a:pt x="7" y="282"/>
                    <a:pt x="7" y="281"/>
                  </a:cubicBezTo>
                  <a:cubicBezTo>
                    <a:pt x="6" y="279"/>
                    <a:pt x="6" y="279"/>
                    <a:pt x="6" y="280"/>
                  </a:cubicBezTo>
                  <a:cubicBezTo>
                    <a:pt x="6" y="280"/>
                    <a:pt x="6" y="280"/>
                    <a:pt x="6" y="280"/>
                  </a:cubicBezTo>
                  <a:cubicBezTo>
                    <a:pt x="4" y="272"/>
                    <a:pt x="1" y="264"/>
                    <a:pt x="0" y="256"/>
                  </a:cubicBezTo>
                  <a:close/>
                  <a:moveTo>
                    <a:pt x="7" y="284"/>
                  </a:moveTo>
                  <a:cubicBezTo>
                    <a:pt x="8" y="285"/>
                    <a:pt x="8" y="285"/>
                    <a:pt x="8" y="285"/>
                  </a:cubicBezTo>
                  <a:cubicBezTo>
                    <a:pt x="8" y="284"/>
                    <a:pt x="8" y="284"/>
                    <a:pt x="7" y="284"/>
                  </a:cubicBezTo>
                  <a:close/>
                  <a:moveTo>
                    <a:pt x="117" y="22"/>
                  </a:moveTo>
                  <a:cubicBezTo>
                    <a:pt x="117" y="22"/>
                    <a:pt x="117" y="22"/>
                    <a:pt x="117" y="22"/>
                  </a:cubicBezTo>
                  <a:cubicBezTo>
                    <a:pt x="117" y="21"/>
                    <a:pt x="117" y="21"/>
                    <a:pt x="117" y="21"/>
                  </a:cubicBezTo>
                  <a:cubicBezTo>
                    <a:pt x="117" y="21"/>
                    <a:pt x="117" y="21"/>
                    <a:pt x="117" y="21"/>
                  </a:cubicBezTo>
                  <a:cubicBezTo>
                    <a:pt x="117" y="21"/>
                    <a:pt x="117" y="21"/>
                    <a:pt x="118" y="21"/>
                  </a:cubicBezTo>
                  <a:cubicBezTo>
                    <a:pt x="118" y="20"/>
                    <a:pt x="119" y="20"/>
                    <a:pt x="119" y="20"/>
                  </a:cubicBezTo>
                  <a:cubicBezTo>
                    <a:pt x="119" y="20"/>
                    <a:pt x="119" y="19"/>
                    <a:pt x="119" y="19"/>
                  </a:cubicBezTo>
                  <a:cubicBezTo>
                    <a:pt x="119" y="19"/>
                    <a:pt x="119" y="19"/>
                    <a:pt x="119" y="19"/>
                  </a:cubicBezTo>
                  <a:cubicBezTo>
                    <a:pt x="119" y="19"/>
                    <a:pt x="121" y="18"/>
                    <a:pt x="121" y="18"/>
                  </a:cubicBezTo>
                  <a:cubicBezTo>
                    <a:pt x="121" y="18"/>
                    <a:pt x="121" y="18"/>
                    <a:pt x="121" y="18"/>
                  </a:cubicBezTo>
                  <a:cubicBezTo>
                    <a:pt x="121" y="18"/>
                    <a:pt x="121" y="18"/>
                    <a:pt x="121" y="18"/>
                  </a:cubicBezTo>
                  <a:cubicBezTo>
                    <a:pt x="121" y="18"/>
                    <a:pt x="122" y="18"/>
                    <a:pt x="122" y="18"/>
                  </a:cubicBezTo>
                  <a:cubicBezTo>
                    <a:pt x="122" y="18"/>
                    <a:pt x="122" y="18"/>
                    <a:pt x="122" y="18"/>
                  </a:cubicBezTo>
                  <a:cubicBezTo>
                    <a:pt x="122" y="18"/>
                    <a:pt x="123" y="18"/>
                    <a:pt x="123" y="17"/>
                  </a:cubicBezTo>
                  <a:cubicBezTo>
                    <a:pt x="123" y="17"/>
                    <a:pt x="123" y="17"/>
                    <a:pt x="123" y="17"/>
                  </a:cubicBezTo>
                  <a:cubicBezTo>
                    <a:pt x="123" y="17"/>
                    <a:pt x="123" y="17"/>
                    <a:pt x="123" y="17"/>
                  </a:cubicBezTo>
                  <a:cubicBezTo>
                    <a:pt x="123" y="17"/>
                    <a:pt x="123" y="17"/>
                    <a:pt x="124" y="17"/>
                  </a:cubicBezTo>
                  <a:cubicBezTo>
                    <a:pt x="124" y="17"/>
                    <a:pt x="124" y="17"/>
                    <a:pt x="124" y="17"/>
                  </a:cubicBezTo>
                  <a:cubicBezTo>
                    <a:pt x="124" y="17"/>
                    <a:pt x="124" y="17"/>
                    <a:pt x="124" y="17"/>
                  </a:cubicBezTo>
                  <a:cubicBezTo>
                    <a:pt x="123" y="17"/>
                    <a:pt x="123" y="17"/>
                    <a:pt x="124" y="17"/>
                  </a:cubicBezTo>
                  <a:cubicBezTo>
                    <a:pt x="124" y="17"/>
                    <a:pt x="124" y="17"/>
                    <a:pt x="124" y="17"/>
                  </a:cubicBezTo>
                  <a:cubicBezTo>
                    <a:pt x="124" y="17"/>
                    <a:pt x="125" y="16"/>
                    <a:pt x="125" y="16"/>
                  </a:cubicBezTo>
                  <a:cubicBezTo>
                    <a:pt x="125" y="16"/>
                    <a:pt x="125" y="16"/>
                    <a:pt x="125" y="16"/>
                  </a:cubicBezTo>
                  <a:cubicBezTo>
                    <a:pt x="126" y="16"/>
                    <a:pt x="126" y="16"/>
                    <a:pt x="126" y="16"/>
                  </a:cubicBezTo>
                  <a:cubicBezTo>
                    <a:pt x="126" y="16"/>
                    <a:pt x="126" y="16"/>
                    <a:pt x="126" y="16"/>
                  </a:cubicBezTo>
                  <a:cubicBezTo>
                    <a:pt x="127" y="15"/>
                    <a:pt x="127" y="15"/>
                    <a:pt x="127" y="15"/>
                  </a:cubicBezTo>
                  <a:cubicBezTo>
                    <a:pt x="128" y="15"/>
                    <a:pt x="128" y="15"/>
                    <a:pt x="129" y="15"/>
                  </a:cubicBezTo>
                  <a:cubicBezTo>
                    <a:pt x="130" y="14"/>
                    <a:pt x="131" y="14"/>
                    <a:pt x="132" y="14"/>
                  </a:cubicBezTo>
                  <a:cubicBezTo>
                    <a:pt x="133" y="14"/>
                    <a:pt x="134" y="13"/>
                    <a:pt x="134" y="14"/>
                  </a:cubicBezTo>
                  <a:cubicBezTo>
                    <a:pt x="134" y="14"/>
                    <a:pt x="134" y="14"/>
                    <a:pt x="134" y="14"/>
                  </a:cubicBezTo>
                  <a:cubicBezTo>
                    <a:pt x="134" y="14"/>
                    <a:pt x="134" y="14"/>
                    <a:pt x="134" y="14"/>
                  </a:cubicBezTo>
                  <a:cubicBezTo>
                    <a:pt x="134" y="14"/>
                    <a:pt x="134" y="14"/>
                    <a:pt x="135" y="14"/>
                  </a:cubicBezTo>
                  <a:cubicBezTo>
                    <a:pt x="135" y="14"/>
                    <a:pt x="135" y="14"/>
                    <a:pt x="135" y="14"/>
                  </a:cubicBezTo>
                  <a:cubicBezTo>
                    <a:pt x="134" y="14"/>
                    <a:pt x="134" y="14"/>
                    <a:pt x="134" y="14"/>
                  </a:cubicBezTo>
                  <a:cubicBezTo>
                    <a:pt x="134" y="14"/>
                    <a:pt x="135" y="14"/>
                    <a:pt x="136" y="14"/>
                  </a:cubicBezTo>
                  <a:cubicBezTo>
                    <a:pt x="136" y="14"/>
                    <a:pt x="136" y="14"/>
                    <a:pt x="136" y="14"/>
                  </a:cubicBezTo>
                  <a:cubicBezTo>
                    <a:pt x="136" y="14"/>
                    <a:pt x="137" y="14"/>
                    <a:pt x="137" y="14"/>
                  </a:cubicBezTo>
                  <a:cubicBezTo>
                    <a:pt x="137" y="14"/>
                    <a:pt x="137" y="14"/>
                    <a:pt x="137" y="14"/>
                  </a:cubicBezTo>
                  <a:cubicBezTo>
                    <a:pt x="137" y="14"/>
                    <a:pt x="137" y="14"/>
                    <a:pt x="137" y="14"/>
                  </a:cubicBezTo>
                  <a:cubicBezTo>
                    <a:pt x="137" y="14"/>
                    <a:pt x="136" y="15"/>
                    <a:pt x="136" y="15"/>
                  </a:cubicBezTo>
                  <a:cubicBezTo>
                    <a:pt x="135" y="15"/>
                    <a:pt x="135" y="15"/>
                    <a:pt x="135" y="15"/>
                  </a:cubicBezTo>
                  <a:cubicBezTo>
                    <a:pt x="134" y="15"/>
                    <a:pt x="134" y="15"/>
                    <a:pt x="134" y="15"/>
                  </a:cubicBezTo>
                  <a:cubicBezTo>
                    <a:pt x="134" y="15"/>
                    <a:pt x="134" y="15"/>
                    <a:pt x="134" y="15"/>
                  </a:cubicBezTo>
                  <a:cubicBezTo>
                    <a:pt x="135" y="15"/>
                    <a:pt x="135" y="16"/>
                    <a:pt x="134" y="16"/>
                  </a:cubicBezTo>
                  <a:cubicBezTo>
                    <a:pt x="134" y="16"/>
                    <a:pt x="134" y="16"/>
                    <a:pt x="134" y="16"/>
                  </a:cubicBezTo>
                  <a:cubicBezTo>
                    <a:pt x="134" y="16"/>
                    <a:pt x="134" y="16"/>
                    <a:pt x="134" y="16"/>
                  </a:cubicBezTo>
                  <a:cubicBezTo>
                    <a:pt x="134" y="16"/>
                    <a:pt x="134" y="16"/>
                    <a:pt x="133" y="16"/>
                  </a:cubicBezTo>
                  <a:cubicBezTo>
                    <a:pt x="133" y="17"/>
                    <a:pt x="133" y="17"/>
                    <a:pt x="134" y="17"/>
                  </a:cubicBezTo>
                  <a:cubicBezTo>
                    <a:pt x="135" y="17"/>
                    <a:pt x="135" y="17"/>
                    <a:pt x="135" y="17"/>
                  </a:cubicBezTo>
                  <a:cubicBezTo>
                    <a:pt x="135" y="17"/>
                    <a:pt x="135" y="17"/>
                    <a:pt x="135" y="17"/>
                  </a:cubicBezTo>
                  <a:cubicBezTo>
                    <a:pt x="135" y="17"/>
                    <a:pt x="135" y="17"/>
                    <a:pt x="135" y="17"/>
                  </a:cubicBezTo>
                  <a:cubicBezTo>
                    <a:pt x="135" y="17"/>
                    <a:pt x="135" y="17"/>
                    <a:pt x="135" y="17"/>
                  </a:cubicBezTo>
                  <a:cubicBezTo>
                    <a:pt x="136" y="17"/>
                    <a:pt x="136" y="17"/>
                    <a:pt x="135" y="17"/>
                  </a:cubicBezTo>
                  <a:cubicBezTo>
                    <a:pt x="135" y="18"/>
                    <a:pt x="135" y="18"/>
                    <a:pt x="135" y="17"/>
                  </a:cubicBezTo>
                  <a:cubicBezTo>
                    <a:pt x="136" y="17"/>
                    <a:pt x="136" y="17"/>
                    <a:pt x="137" y="17"/>
                  </a:cubicBezTo>
                  <a:cubicBezTo>
                    <a:pt x="137" y="17"/>
                    <a:pt x="138" y="17"/>
                    <a:pt x="138" y="17"/>
                  </a:cubicBezTo>
                  <a:cubicBezTo>
                    <a:pt x="139" y="17"/>
                    <a:pt x="139" y="17"/>
                    <a:pt x="139" y="17"/>
                  </a:cubicBezTo>
                  <a:cubicBezTo>
                    <a:pt x="139" y="17"/>
                    <a:pt x="139" y="17"/>
                    <a:pt x="140" y="17"/>
                  </a:cubicBezTo>
                  <a:cubicBezTo>
                    <a:pt x="140" y="17"/>
                    <a:pt x="140" y="16"/>
                    <a:pt x="140" y="16"/>
                  </a:cubicBezTo>
                  <a:cubicBezTo>
                    <a:pt x="141" y="16"/>
                    <a:pt x="141" y="16"/>
                    <a:pt x="141" y="16"/>
                  </a:cubicBezTo>
                  <a:cubicBezTo>
                    <a:pt x="141" y="16"/>
                    <a:pt x="141" y="16"/>
                    <a:pt x="142" y="16"/>
                  </a:cubicBezTo>
                  <a:cubicBezTo>
                    <a:pt x="142" y="16"/>
                    <a:pt x="142" y="16"/>
                    <a:pt x="142" y="16"/>
                  </a:cubicBezTo>
                  <a:cubicBezTo>
                    <a:pt x="142" y="15"/>
                    <a:pt x="143" y="15"/>
                    <a:pt x="144" y="15"/>
                  </a:cubicBezTo>
                  <a:cubicBezTo>
                    <a:pt x="145" y="14"/>
                    <a:pt x="146" y="14"/>
                    <a:pt x="145" y="15"/>
                  </a:cubicBezTo>
                  <a:cubicBezTo>
                    <a:pt x="145" y="15"/>
                    <a:pt x="145" y="15"/>
                    <a:pt x="145" y="15"/>
                  </a:cubicBezTo>
                  <a:cubicBezTo>
                    <a:pt x="145" y="15"/>
                    <a:pt x="145" y="15"/>
                    <a:pt x="145" y="16"/>
                  </a:cubicBezTo>
                  <a:cubicBezTo>
                    <a:pt x="145" y="16"/>
                    <a:pt x="145" y="16"/>
                    <a:pt x="145" y="16"/>
                  </a:cubicBezTo>
                  <a:cubicBezTo>
                    <a:pt x="145" y="16"/>
                    <a:pt x="145" y="16"/>
                    <a:pt x="145" y="16"/>
                  </a:cubicBezTo>
                  <a:cubicBezTo>
                    <a:pt x="146" y="16"/>
                    <a:pt x="146" y="16"/>
                    <a:pt x="145" y="16"/>
                  </a:cubicBezTo>
                  <a:cubicBezTo>
                    <a:pt x="145" y="16"/>
                    <a:pt x="145" y="16"/>
                    <a:pt x="145" y="16"/>
                  </a:cubicBezTo>
                  <a:cubicBezTo>
                    <a:pt x="145" y="16"/>
                    <a:pt x="145" y="17"/>
                    <a:pt x="145" y="17"/>
                  </a:cubicBezTo>
                  <a:cubicBezTo>
                    <a:pt x="145" y="17"/>
                    <a:pt x="145" y="17"/>
                    <a:pt x="145" y="17"/>
                  </a:cubicBezTo>
                  <a:cubicBezTo>
                    <a:pt x="146" y="17"/>
                    <a:pt x="145" y="17"/>
                    <a:pt x="145" y="17"/>
                  </a:cubicBezTo>
                  <a:cubicBezTo>
                    <a:pt x="145" y="17"/>
                    <a:pt x="145" y="17"/>
                    <a:pt x="145" y="17"/>
                  </a:cubicBezTo>
                  <a:cubicBezTo>
                    <a:pt x="146" y="17"/>
                    <a:pt x="145" y="18"/>
                    <a:pt x="145" y="18"/>
                  </a:cubicBezTo>
                  <a:cubicBezTo>
                    <a:pt x="144" y="18"/>
                    <a:pt x="145" y="18"/>
                    <a:pt x="145" y="18"/>
                  </a:cubicBezTo>
                  <a:cubicBezTo>
                    <a:pt x="145" y="18"/>
                    <a:pt x="145" y="18"/>
                    <a:pt x="145" y="18"/>
                  </a:cubicBezTo>
                  <a:cubicBezTo>
                    <a:pt x="145" y="18"/>
                    <a:pt x="145" y="18"/>
                    <a:pt x="145" y="18"/>
                  </a:cubicBezTo>
                  <a:cubicBezTo>
                    <a:pt x="145" y="18"/>
                    <a:pt x="145" y="18"/>
                    <a:pt x="145" y="18"/>
                  </a:cubicBezTo>
                  <a:cubicBezTo>
                    <a:pt x="145" y="18"/>
                    <a:pt x="145" y="18"/>
                    <a:pt x="145" y="18"/>
                  </a:cubicBezTo>
                  <a:cubicBezTo>
                    <a:pt x="145" y="18"/>
                    <a:pt x="146" y="18"/>
                    <a:pt x="146" y="18"/>
                  </a:cubicBezTo>
                  <a:cubicBezTo>
                    <a:pt x="146" y="18"/>
                    <a:pt x="145" y="19"/>
                    <a:pt x="145" y="19"/>
                  </a:cubicBezTo>
                  <a:cubicBezTo>
                    <a:pt x="144" y="19"/>
                    <a:pt x="144" y="19"/>
                    <a:pt x="145" y="19"/>
                  </a:cubicBezTo>
                  <a:cubicBezTo>
                    <a:pt x="145" y="19"/>
                    <a:pt x="145" y="19"/>
                    <a:pt x="145" y="19"/>
                  </a:cubicBezTo>
                  <a:cubicBezTo>
                    <a:pt x="145" y="19"/>
                    <a:pt x="145" y="19"/>
                    <a:pt x="145" y="19"/>
                  </a:cubicBezTo>
                  <a:cubicBezTo>
                    <a:pt x="145" y="19"/>
                    <a:pt x="145" y="19"/>
                    <a:pt x="144" y="19"/>
                  </a:cubicBezTo>
                  <a:cubicBezTo>
                    <a:pt x="144" y="19"/>
                    <a:pt x="144" y="19"/>
                    <a:pt x="145" y="19"/>
                  </a:cubicBezTo>
                  <a:cubicBezTo>
                    <a:pt x="145" y="19"/>
                    <a:pt x="145" y="19"/>
                    <a:pt x="145" y="20"/>
                  </a:cubicBezTo>
                  <a:cubicBezTo>
                    <a:pt x="145" y="20"/>
                    <a:pt x="145" y="20"/>
                    <a:pt x="144" y="20"/>
                  </a:cubicBezTo>
                  <a:cubicBezTo>
                    <a:pt x="144" y="20"/>
                    <a:pt x="144" y="20"/>
                    <a:pt x="143" y="20"/>
                  </a:cubicBezTo>
                  <a:cubicBezTo>
                    <a:pt x="143" y="20"/>
                    <a:pt x="143" y="20"/>
                    <a:pt x="143" y="20"/>
                  </a:cubicBezTo>
                  <a:cubicBezTo>
                    <a:pt x="144" y="20"/>
                    <a:pt x="144" y="20"/>
                    <a:pt x="144" y="20"/>
                  </a:cubicBezTo>
                  <a:cubicBezTo>
                    <a:pt x="143" y="21"/>
                    <a:pt x="143" y="21"/>
                    <a:pt x="143" y="21"/>
                  </a:cubicBezTo>
                  <a:cubicBezTo>
                    <a:pt x="143" y="21"/>
                    <a:pt x="143" y="21"/>
                    <a:pt x="143" y="21"/>
                  </a:cubicBezTo>
                  <a:cubicBezTo>
                    <a:pt x="143" y="21"/>
                    <a:pt x="143" y="21"/>
                    <a:pt x="143" y="21"/>
                  </a:cubicBezTo>
                  <a:cubicBezTo>
                    <a:pt x="143" y="21"/>
                    <a:pt x="143" y="22"/>
                    <a:pt x="144" y="22"/>
                  </a:cubicBezTo>
                  <a:cubicBezTo>
                    <a:pt x="144" y="22"/>
                    <a:pt x="144" y="22"/>
                    <a:pt x="144" y="22"/>
                  </a:cubicBezTo>
                  <a:cubicBezTo>
                    <a:pt x="144" y="22"/>
                    <a:pt x="144" y="22"/>
                    <a:pt x="144" y="22"/>
                  </a:cubicBezTo>
                  <a:cubicBezTo>
                    <a:pt x="145" y="22"/>
                    <a:pt x="145" y="22"/>
                    <a:pt x="144" y="22"/>
                  </a:cubicBezTo>
                  <a:cubicBezTo>
                    <a:pt x="144" y="22"/>
                    <a:pt x="144" y="23"/>
                    <a:pt x="144" y="23"/>
                  </a:cubicBezTo>
                  <a:cubicBezTo>
                    <a:pt x="144" y="23"/>
                    <a:pt x="144" y="23"/>
                    <a:pt x="144" y="23"/>
                  </a:cubicBezTo>
                  <a:cubicBezTo>
                    <a:pt x="145" y="23"/>
                    <a:pt x="145" y="23"/>
                    <a:pt x="145" y="23"/>
                  </a:cubicBezTo>
                  <a:cubicBezTo>
                    <a:pt x="145" y="23"/>
                    <a:pt x="145" y="23"/>
                    <a:pt x="145" y="23"/>
                  </a:cubicBezTo>
                  <a:cubicBezTo>
                    <a:pt x="145" y="23"/>
                    <a:pt x="145" y="24"/>
                    <a:pt x="145" y="24"/>
                  </a:cubicBezTo>
                  <a:cubicBezTo>
                    <a:pt x="145" y="24"/>
                    <a:pt x="145" y="24"/>
                    <a:pt x="145" y="24"/>
                  </a:cubicBezTo>
                  <a:cubicBezTo>
                    <a:pt x="146" y="23"/>
                    <a:pt x="146" y="24"/>
                    <a:pt x="146" y="24"/>
                  </a:cubicBezTo>
                  <a:cubicBezTo>
                    <a:pt x="146" y="24"/>
                    <a:pt x="147" y="24"/>
                    <a:pt x="148" y="25"/>
                  </a:cubicBezTo>
                  <a:cubicBezTo>
                    <a:pt x="150" y="25"/>
                    <a:pt x="149" y="25"/>
                    <a:pt x="147" y="25"/>
                  </a:cubicBezTo>
                  <a:cubicBezTo>
                    <a:pt x="147" y="25"/>
                    <a:pt x="146" y="25"/>
                    <a:pt x="146" y="25"/>
                  </a:cubicBezTo>
                  <a:cubicBezTo>
                    <a:pt x="146" y="26"/>
                    <a:pt x="146" y="26"/>
                    <a:pt x="146" y="26"/>
                  </a:cubicBezTo>
                  <a:cubicBezTo>
                    <a:pt x="146" y="26"/>
                    <a:pt x="146" y="26"/>
                    <a:pt x="146" y="26"/>
                  </a:cubicBezTo>
                  <a:cubicBezTo>
                    <a:pt x="146" y="26"/>
                    <a:pt x="147" y="26"/>
                    <a:pt x="147" y="26"/>
                  </a:cubicBezTo>
                  <a:cubicBezTo>
                    <a:pt x="148" y="26"/>
                    <a:pt x="148" y="26"/>
                    <a:pt x="148" y="26"/>
                  </a:cubicBezTo>
                  <a:cubicBezTo>
                    <a:pt x="148" y="26"/>
                    <a:pt x="148" y="26"/>
                    <a:pt x="148" y="26"/>
                  </a:cubicBezTo>
                  <a:cubicBezTo>
                    <a:pt x="148" y="26"/>
                    <a:pt x="148" y="26"/>
                    <a:pt x="149" y="27"/>
                  </a:cubicBezTo>
                  <a:cubicBezTo>
                    <a:pt x="148" y="27"/>
                    <a:pt x="148" y="27"/>
                    <a:pt x="148" y="27"/>
                  </a:cubicBezTo>
                  <a:cubicBezTo>
                    <a:pt x="147" y="27"/>
                    <a:pt x="147" y="27"/>
                    <a:pt x="147" y="27"/>
                  </a:cubicBezTo>
                  <a:cubicBezTo>
                    <a:pt x="147" y="27"/>
                    <a:pt x="147" y="27"/>
                    <a:pt x="148" y="27"/>
                  </a:cubicBezTo>
                  <a:cubicBezTo>
                    <a:pt x="149" y="27"/>
                    <a:pt x="150" y="27"/>
                    <a:pt x="150" y="28"/>
                  </a:cubicBezTo>
                  <a:cubicBezTo>
                    <a:pt x="150" y="28"/>
                    <a:pt x="150" y="28"/>
                    <a:pt x="150" y="28"/>
                  </a:cubicBezTo>
                  <a:cubicBezTo>
                    <a:pt x="151" y="28"/>
                    <a:pt x="150" y="28"/>
                    <a:pt x="149" y="29"/>
                  </a:cubicBezTo>
                  <a:cubicBezTo>
                    <a:pt x="148" y="29"/>
                    <a:pt x="148" y="29"/>
                    <a:pt x="149" y="29"/>
                  </a:cubicBezTo>
                  <a:cubicBezTo>
                    <a:pt x="149" y="29"/>
                    <a:pt x="149" y="29"/>
                    <a:pt x="149" y="29"/>
                  </a:cubicBezTo>
                  <a:cubicBezTo>
                    <a:pt x="148" y="29"/>
                    <a:pt x="148" y="29"/>
                    <a:pt x="149" y="29"/>
                  </a:cubicBezTo>
                  <a:cubicBezTo>
                    <a:pt x="149" y="29"/>
                    <a:pt x="149" y="29"/>
                    <a:pt x="148" y="29"/>
                  </a:cubicBezTo>
                  <a:cubicBezTo>
                    <a:pt x="148" y="29"/>
                    <a:pt x="148" y="29"/>
                    <a:pt x="148" y="30"/>
                  </a:cubicBezTo>
                  <a:cubicBezTo>
                    <a:pt x="149" y="30"/>
                    <a:pt x="148" y="30"/>
                    <a:pt x="148" y="30"/>
                  </a:cubicBezTo>
                  <a:cubicBezTo>
                    <a:pt x="148" y="30"/>
                    <a:pt x="148" y="30"/>
                    <a:pt x="148" y="30"/>
                  </a:cubicBezTo>
                  <a:cubicBezTo>
                    <a:pt x="148" y="30"/>
                    <a:pt x="148" y="31"/>
                    <a:pt x="146" y="31"/>
                  </a:cubicBezTo>
                  <a:cubicBezTo>
                    <a:pt x="144" y="31"/>
                    <a:pt x="144" y="31"/>
                    <a:pt x="143" y="31"/>
                  </a:cubicBezTo>
                  <a:cubicBezTo>
                    <a:pt x="143" y="31"/>
                    <a:pt x="143" y="31"/>
                    <a:pt x="143" y="31"/>
                  </a:cubicBezTo>
                  <a:cubicBezTo>
                    <a:pt x="142" y="31"/>
                    <a:pt x="139" y="31"/>
                    <a:pt x="138" y="31"/>
                  </a:cubicBezTo>
                  <a:cubicBezTo>
                    <a:pt x="138" y="31"/>
                    <a:pt x="137" y="32"/>
                    <a:pt x="136" y="32"/>
                  </a:cubicBezTo>
                  <a:cubicBezTo>
                    <a:pt x="135" y="32"/>
                    <a:pt x="135" y="32"/>
                    <a:pt x="135" y="32"/>
                  </a:cubicBezTo>
                  <a:cubicBezTo>
                    <a:pt x="131" y="32"/>
                    <a:pt x="131" y="32"/>
                    <a:pt x="128" y="31"/>
                  </a:cubicBezTo>
                  <a:cubicBezTo>
                    <a:pt x="125" y="31"/>
                    <a:pt x="124" y="31"/>
                    <a:pt x="123" y="30"/>
                  </a:cubicBezTo>
                  <a:cubicBezTo>
                    <a:pt x="117" y="22"/>
                    <a:pt x="117" y="22"/>
                    <a:pt x="117" y="22"/>
                  </a:cubicBezTo>
                  <a:close/>
                  <a:moveTo>
                    <a:pt x="124" y="17"/>
                  </a:moveTo>
                  <a:cubicBezTo>
                    <a:pt x="124" y="16"/>
                    <a:pt x="124" y="16"/>
                    <a:pt x="124" y="16"/>
                  </a:cubicBezTo>
                  <a:cubicBezTo>
                    <a:pt x="124" y="16"/>
                    <a:pt x="124" y="16"/>
                    <a:pt x="124" y="16"/>
                  </a:cubicBezTo>
                  <a:cubicBezTo>
                    <a:pt x="124" y="16"/>
                    <a:pt x="124" y="16"/>
                    <a:pt x="124" y="16"/>
                  </a:cubicBezTo>
                  <a:cubicBezTo>
                    <a:pt x="124" y="16"/>
                    <a:pt x="124" y="16"/>
                    <a:pt x="124" y="16"/>
                  </a:cubicBezTo>
                  <a:cubicBezTo>
                    <a:pt x="124" y="17"/>
                    <a:pt x="124" y="17"/>
                    <a:pt x="124" y="17"/>
                  </a:cubicBezTo>
                  <a:close/>
                  <a:moveTo>
                    <a:pt x="128" y="15"/>
                  </a:moveTo>
                  <a:cubicBezTo>
                    <a:pt x="128" y="15"/>
                    <a:pt x="128" y="15"/>
                    <a:pt x="129" y="15"/>
                  </a:cubicBezTo>
                  <a:cubicBezTo>
                    <a:pt x="129" y="14"/>
                    <a:pt x="129" y="14"/>
                    <a:pt x="129" y="15"/>
                  </a:cubicBezTo>
                  <a:cubicBezTo>
                    <a:pt x="129" y="15"/>
                    <a:pt x="129" y="15"/>
                    <a:pt x="129" y="15"/>
                  </a:cubicBezTo>
                  <a:cubicBezTo>
                    <a:pt x="128" y="15"/>
                    <a:pt x="128" y="15"/>
                    <a:pt x="128" y="15"/>
                  </a:cubicBezTo>
                  <a:close/>
                  <a:moveTo>
                    <a:pt x="131" y="13"/>
                  </a:moveTo>
                  <a:cubicBezTo>
                    <a:pt x="132" y="13"/>
                    <a:pt x="133" y="13"/>
                    <a:pt x="134" y="12"/>
                  </a:cubicBezTo>
                  <a:cubicBezTo>
                    <a:pt x="134" y="12"/>
                    <a:pt x="134" y="12"/>
                    <a:pt x="134" y="12"/>
                  </a:cubicBezTo>
                  <a:cubicBezTo>
                    <a:pt x="134" y="12"/>
                    <a:pt x="134" y="12"/>
                    <a:pt x="134" y="12"/>
                  </a:cubicBezTo>
                  <a:cubicBezTo>
                    <a:pt x="135" y="12"/>
                    <a:pt x="135" y="12"/>
                    <a:pt x="135" y="12"/>
                  </a:cubicBezTo>
                  <a:cubicBezTo>
                    <a:pt x="135" y="12"/>
                    <a:pt x="136" y="12"/>
                    <a:pt x="137" y="12"/>
                  </a:cubicBezTo>
                  <a:cubicBezTo>
                    <a:pt x="138" y="11"/>
                    <a:pt x="139" y="11"/>
                    <a:pt x="139" y="11"/>
                  </a:cubicBezTo>
                  <a:cubicBezTo>
                    <a:pt x="139" y="11"/>
                    <a:pt x="139" y="11"/>
                    <a:pt x="140" y="11"/>
                  </a:cubicBezTo>
                  <a:cubicBezTo>
                    <a:pt x="140" y="11"/>
                    <a:pt x="140" y="11"/>
                    <a:pt x="139" y="11"/>
                  </a:cubicBezTo>
                  <a:cubicBezTo>
                    <a:pt x="139" y="11"/>
                    <a:pt x="139" y="11"/>
                    <a:pt x="139" y="11"/>
                  </a:cubicBezTo>
                  <a:cubicBezTo>
                    <a:pt x="139" y="11"/>
                    <a:pt x="140" y="11"/>
                    <a:pt x="140" y="10"/>
                  </a:cubicBezTo>
                  <a:cubicBezTo>
                    <a:pt x="141" y="10"/>
                    <a:pt x="143" y="9"/>
                    <a:pt x="143" y="9"/>
                  </a:cubicBezTo>
                  <a:cubicBezTo>
                    <a:pt x="144" y="9"/>
                    <a:pt x="144" y="9"/>
                    <a:pt x="144" y="9"/>
                  </a:cubicBezTo>
                  <a:cubicBezTo>
                    <a:pt x="145" y="9"/>
                    <a:pt x="145" y="9"/>
                    <a:pt x="145" y="9"/>
                  </a:cubicBezTo>
                  <a:cubicBezTo>
                    <a:pt x="145" y="9"/>
                    <a:pt x="145" y="9"/>
                    <a:pt x="145" y="9"/>
                  </a:cubicBezTo>
                  <a:cubicBezTo>
                    <a:pt x="145" y="9"/>
                    <a:pt x="145" y="9"/>
                    <a:pt x="145" y="9"/>
                  </a:cubicBezTo>
                  <a:cubicBezTo>
                    <a:pt x="146" y="9"/>
                    <a:pt x="146" y="9"/>
                    <a:pt x="146" y="9"/>
                  </a:cubicBezTo>
                  <a:cubicBezTo>
                    <a:pt x="146" y="9"/>
                    <a:pt x="146" y="9"/>
                    <a:pt x="146" y="9"/>
                  </a:cubicBezTo>
                  <a:cubicBezTo>
                    <a:pt x="145" y="9"/>
                    <a:pt x="145" y="9"/>
                    <a:pt x="145" y="9"/>
                  </a:cubicBezTo>
                  <a:cubicBezTo>
                    <a:pt x="148" y="8"/>
                    <a:pt x="151" y="7"/>
                    <a:pt x="154" y="6"/>
                  </a:cubicBezTo>
                  <a:cubicBezTo>
                    <a:pt x="154" y="6"/>
                    <a:pt x="154" y="6"/>
                    <a:pt x="154" y="6"/>
                  </a:cubicBezTo>
                  <a:cubicBezTo>
                    <a:pt x="154" y="6"/>
                    <a:pt x="154" y="6"/>
                    <a:pt x="154" y="6"/>
                  </a:cubicBezTo>
                  <a:cubicBezTo>
                    <a:pt x="154" y="6"/>
                    <a:pt x="154" y="6"/>
                    <a:pt x="154" y="6"/>
                  </a:cubicBezTo>
                  <a:cubicBezTo>
                    <a:pt x="154" y="6"/>
                    <a:pt x="154" y="6"/>
                    <a:pt x="154" y="6"/>
                  </a:cubicBezTo>
                  <a:cubicBezTo>
                    <a:pt x="155" y="6"/>
                    <a:pt x="156" y="6"/>
                    <a:pt x="155" y="6"/>
                  </a:cubicBezTo>
                  <a:cubicBezTo>
                    <a:pt x="154" y="6"/>
                    <a:pt x="154" y="6"/>
                    <a:pt x="155" y="6"/>
                  </a:cubicBezTo>
                  <a:cubicBezTo>
                    <a:pt x="156" y="6"/>
                    <a:pt x="156" y="6"/>
                    <a:pt x="157" y="6"/>
                  </a:cubicBezTo>
                  <a:cubicBezTo>
                    <a:pt x="157" y="6"/>
                    <a:pt x="157" y="6"/>
                    <a:pt x="157" y="6"/>
                  </a:cubicBezTo>
                  <a:cubicBezTo>
                    <a:pt x="157" y="6"/>
                    <a:pt x="156" y="6"/>
                    <a:pt x="156" y="6"/>
                  </a:cubicBezTo>
                  <a:cubicBezTo>
                    <a:pt x="156" y="6"/>
                    <a:pt x="156" y="6"/>
                    <a:pt x="156" y="6"/>
                  </a:cubicBezTo>
                  <a:cubicBezTo>
                    <a:pt x="156" y="6"/>
                    <a:pt x="156" y="6"/>
                    <a:pt x="156" y="6"/>
                  </a:cubicBezTo>
                  <a:cubicBezTo>
                    <a:pt x="156" y="6"/>
                    <a:pt x="156" y="6"/>
                    <a:pt x="156" y="6"/>
                  </a:cubicBezTo>
                  <a:cubicBezTo>
                    <a:pt x="156" y="6"/>
                    <a:pt x="156" y="6"/>
                    <a:pt x="156" y="6"/>
                  </a:cubicBezTo>
                  <a:cubicBezTo>
                    <a:pt x="156" y="6"/>
                    <a:pt x="156" y="6"/>
                    <a:pt x="156" y="6"/>
                  </a:cubicBezTo>
                  <a:cubicBezTo>
                    <a:pt x="157" y="6"/>
                    <a:pt x="157" y="6"/>
                    <a:pt x="157" y="6"/>
                  </a:cubicBezTo>
                  <a:cubicBezTo>
                    <a:pt x="158" y="6"/>
                    <a:pt x="158" y="6"/>
                    <a:pt x="158" y="6"/>
                  </a:cubicBezTo>
                  <a:cubicBezTo>
                    <a:pt x="158" y="6"/>
                    <a:pt x="158" y="6"/>
                    <a:pt x="158" y="6"/>
                  </a:cubicBezTo>
                  <a:cubicBezTo>
                    <a:pt x="158" y="6"/>
                    <a:pt x="158" y="6"/>
                    <a:pt x="158" y="6"/>
                  </a:cubicBezTo>
                  <a:cubicBezTo>
                    <a:pt x="158" y="6"/>
                    <a:pt x="158" y="6"/>
                    <a:pt x="158" y="6"/>
                  </a:cubicBezTo>
                  <a:cubicBezTo>
                    <a:pt x="158" y="6"/>
                    <a:pt x="157" y="6"/>
                    <a:pt x="157" y="6"/>
                  </a:cubicBezTo>
                  <a:cubicBezTo>
                    <a:pt x="157" y="6"/>
                    <a:pt x="156" y="6"/>
                    <a:pt x="156" y="6"/>
                  </a:cubicBezTo>
                  <a:cubicBezTo>
                    <a:pt x="156" y="6"/>
                    <a:pt x="156" y="6"/>
                    <a:pt x="156" y="6"/>
                  </a:cubicBezTo>
                  <a:cubicBezTo>
                    <a:pt x="157" y="6"/>
                    <a:pt x="157" y="6"/>
                    <a:pt x="157" y="6"/>
                  </a:cubicBezTo>
                  <a:cubicBezTo>
                    <a:pt x="156" y="6"/>
                    <a:pt x="156" y="6"/>
                    <a:pt x="156" y="6"/>
                  </a:cubicBezTo>
                  <a:cubicBezTo>
                    <a:pt x="155" y="6"/>
                    <a:pt x="155" y="6"/>
                    <a:pt x="156" y="6"/>
                  </a:cubicBezTo>
                  <a:cubicBezTo>
                    <a:pt x="156" y="6"/>
                    <a:pt x="156" y="6"/>
                    <a:pt x="157" y="6"/>
                  </a:cubicBezTo>
                  <a:cubicBezTo>
                    <a:pt x="158" y="6"/>
                    <a:pt x="158" y="6"/>
                    <a:pt x="158" y="6"/>
                  </a:cubicBezTo>
                  <a:cubicBezTo>
                    <a:pt x="158" y="6"/>
                    <a:pt x="158" y="6"/>
                    <a:pt x="157" y="6"/>
                  </a:cubicBezTo>
                  <a:cubicBezTo>
                    <a:pt x="156" y="6"/>
                    <a:pt x="155" y="6"/>
                    <a:pt x="155" y="6"/>
                  </a:cubicBezTo>
                  <a:cubicBezTo>
                    <a:pt x="155" y="6"/>
                    <a:pt x="155" y="6"/>
                    <a:pt x="154" y="7"/>
                  </a:cubicBezTo>
                  <a:cubicBezTo>
                    <a:pt x="155" y="6"/>
                    <a:pt x="155" y="6"/>
                    <a:pt x="155" y="6"/>
                  </a:cubicBezTo>
                  <a:cubicBezTo>
                    <a:pt x="156" y="6"/>
                    <a:pt x="155" y="6"/>
                    <a:pt x="155" y="7"/>
                  </a:cubicBezTo>
                  <a:cubicBezTo>
                    <a:pt x="154" y="7"/>
                    <a:pt x="153" y="7"/>
                    <a:pt x="154" y="7"/>
                  </a:cubicBezTo>
                  <a:cubicBezTo>
                    <a:pt x="154" y="7"/>
                    <a:pt x="154" y="7"/>
                    <a:pt x="154" y="7"/>
                  </a:cubicBezTo>
                  <a:cubicBezTo>
                    <a:pt x="154" y="7"/>
                    <a:pt x="154" y="7"/>
                    <a:pt x="154" y="7"/>
                  </a:cubicBezTo>
                  <a:cubicBezTo>
                    <a:pt x="155" y="7"/>
                    <a:pt x="155" y="7"/>
                    <a:pt x="154" y="7"/>
                  </a:cubicBezTo>
                  <a:cubicBezTo>
                    <a:pt x="154" y="7"/>
                    <a:pt x="155" y="7"/>
                    <a:pt x="155" y="7"/>
                  </a:cubicBezTo>
                  <a:cubicBezTo>
                    <a:pt x="155" y="7"/>
                    <a:pt x="155" y="7"/>
                    <a:pt x="155" y="7"/>
                  </a:cubicBezTo>
                  <a:cubicBezTo>
                    <a:pt x="155" y="7"/>
                    <a:pt x="155" y="7"/>
                    <a:pt x="155" y="7"/>
                  </a:cubicBezTo>
                  <a:cubicBezTo>
                    <a:pt x="156" y="7"/>
                    <a:pt x="156" y="7"/>
                    <a:pt x="156" y="7"/>
                  </a:cubicBezTo>
                  <a:cubicBezTo>
                    <a:pt x="157" y="6"/>
                    <a:pt x="157" y="6"/>
                    <a:pt x="156" y="7"/>
                  </a:cubicBezTo>
                  <a:cubicBezTo>
                    <a:pt x="156" y="7"/>
                    <a:pt x="156" y="7"/>
                    <a:pt x="156" y="7"/>
                  </a:cubicBezTo>
                  <a:cubicBezTo>
                    <a:pt x="156" y="7"/>
                    <a:pt x="157" y="7"/>
                    <a:pt x="157" y="7"/>
                  </a:cubicBezTo>
                  <a:cubicBezTo>
                    <a:pt x="156" y="7"/>
                    <a:pt x="156" y="7"/>
                    <a:pt x="156" y="7"/>
                  </a:cubicBezTo>
                  <a:cubicBezTo>
                    <a:pt x="156" y="7"/>
                    <a:pt x="156" y="7"/>
                    <a:pt x="156" y="7"/>
                  </a:cubicBezTo>
                  <a:cubicBezTo>
                    <a:pt x="156" y="7"/>
                    <a:pt x="156" y="7"/>
                    <a:pt x="156" y="7"/>
                  </a:cubicBezTo>
                  <a:cubicBezTo>
                    <a:pt x="157" y="7"/>
                    <a:pt x="158" y="7"/>
                    <a:pt x="158" y="7"/>
                  </a:cubicBezTo>
                  <a:cubicBezTo>
                    <a:pt x="158" y="7"/>
                    <a:pt x="158" y="7"/>
                    <a:pt x="158" y="7"/>
                  </a:cubicBezTo>
                  <a:cubicBezTo>
                    <a:pt x="159" y="7"/>
                    <a:pt x="159" y="6"/>
                    <a:pt x="159" y="7"/>
                  </a:cubicBezTo>
                  <a:cubicBezTo>
                    <a:pt x="159" y="7"/>
                    <a:pt x="159" y="7"/>
                    <a:pt x="159" y="7"/>
                  </a:cubicBezTo>
                  <a:cubicBezTo>
                    <a:pt x="160" y="7"/>
                    <a:pt x="161" y="7"/>
                    <a:pt x="160" y="7"/>
                  </a:cubicBezTo>
                  <a:cubicBezTo>
                    <a:pt x="160" y="7"/>
                    <a:pt x="160" y="7"/>
                    <a:pt x="160" y="7"/>
                  </a:cubicBezTo>
                  <a:cubicBezTo>
                    <a:pt x="160" y="7"/>
                    <a:pt x="160" y="7"/>
                    <a:pt x="160" y="7"/>
                  </a:cubicBezTo>
                  <a:cubicBezTo>
                    <a:pt x="160" y="7"/>
                    <a:pt x="160" y="7"/>
                    <a:pt x="161" y="7"/>
                  </a:cubicBezTo>
                  <a:cubicBezTo>
                    <a:pt x="161" y="7"/>
                    <a:pt x="162" y="7"/>
                    <a:pt x="161" y="7"/>
                  </a:cubicBezTo>
                  <a:cubicBezTo>
                    <a:pt x="161" y="7"/>
                    <a:pt x="160" y="7"/>
                    <a:pt x="160" y="7"/>
                  </a:cubicBezTo>
                  <a:cubicBezTo>
                    <a:pt x="160" y="7"/>
                    <a:pt x="160" y="7"/>
                    <a:pt x="160" y="7"/>
                  </a:cubicBezTo>
                  <a:cubicBezTo>
                    <a:pt x="159" y="7"/>
                    <a:pt x="160" y="7"/>
                    <a:pt x="160" y="7"/>
                  </a:cubicBezTo>
                  <a:cubicBezTo>
                    <a:pt x="162" y="7"/>
                    <a:pt x="164" y="7"/>
                    <a:pt x="164" y="7"/>
                  </a:cubicBezTo>
                  <a:cubicBezTo>
                    <a:pt x="164" y="7"/>
                    <a:pt x="163" y="8"/>
                    <a:pt x="163" y="8"/>
                  </a:cubicBezTo>
                  <a:cubicBezTo>
                    <a:pt x="163" y="8"/>
                    <a:pt x="163" y="8"/>
                    <a:pt x="163" y="8"/>
                  </a:cubicBezTo>
                  <a:cubicBezTo>
                    <a:pt x="163" y="8"/>
                    <a:pt x="162" y="8"/>
                    <a:pt x="161" y="8"/>
                  </a:cubicBezTo>
                  <a:cubicBezTo>
                    <a:pt x="161" y="8"/>
                    <a:pt x="161" y="8"/>
                    <a:pt x="161" y="8"/>
                  </a:cubicBezTo>
                  <a:cubicBezTo>
                    <a:pt x="161" y="8"/>
                    <a:pt x="161" y="8"/>
                    <a:pt x="161" y="8"/>
                  </a:cubicBezTo>
                  <a:cubicBezTo>
                    <a:pt x="161" y="8"/>
                    <a:pt x="161" y="8"/>
                    <a:pt x="161" y="8"/>
                  </a:cubicBezTo>
                  <a:cubicBezTo>
                    <a:pt x="161" y="8"/>
                    <a:pt x="161" y="8"/>
                    <a:pt x="161" y="8"/>
                  </a:cubicBezTo>
                  <a:cubicBezTo>
                    <a:pt x="161" y="8"/>
                    <a:pt x="161" y="8"/>
                    <a:pt x="161" y="8"/>
                  </a:cubicBezTo>
                  <a:cubicBezTo>
                    <a:pt x="160" y="8"/>
                    <a:pt x="160" y="8"/>
                    <a:pt x="160" y="8"/>
                  </a:cubicBezTo>
                  <a:cubicBezTo>
                    <a:pt x="160" y="8"/>
                    <a:pt x="160" y="8"/>
                    <a:pt x="160" y="8"/>
                  </a:cubicBezTo>
                  <a:cubicBezTo>
                    <a:pt x="159" y="9"/>
                    <a:pt x="158" y="9"/>
                    <a:pt x="158" y="8"/>
                  </a:cubicBezTo>
                  <a:cubicBezTo>
                    <a:pt x="159" y="8"/>
                    <a:pt x="158" y="8"/>
                    <a:pt x="157" y="9"/>
                  </a:cubicBezTo>
                  <a:cubicBezTo>
                    <a:pt x="157" y="9"/>
                    <a:pt x="157" y="9"/>
                    <a:pt x="157" y="9"/>
                  </a:cubicBezTo>
                  <a:cubicBezTo>
                    <a:pt x="157" y="9"/>
                    <a:pt x="157" y="9"/>
                    <a:pt x="157" y="9"/>
                  </a:cubicBezTo>
                  <a:cubicBezTo>
                    <a:pt x="156" y="9"/>
                    <a:pt x="156" y="9"/>
                    <a:pt x="156" y="9"/>
                  </a:cubicBezTo>
                  <a:cubicBezTo>
                    <a:pt x="156" y="9"/>
                    <a:pt x="156" y="9"/>
                    <a:pt x="156" y="9"/>
                  </a:cubicBezTo>
                  <a:cubicBezTo>
                    <a:pt x="155" y="9"/>
                    <a:pt x="155" y="9"/>
                    <a:pt x="155" y="9"/>
                  </a:cubicBezTo>
                  <a:cubicBezTo>
                    <a:pt x="156" y="9"/>
                    <a:pt x="156" y="9"/>
                    <a:pt x="155" y="9"/>
                  </a:cubicBezTo>
                  <a:cubicBezTo>
                    <a:pt x="155" y="9"/>
                    <a:pt x="155" y="9"/>
                    <a:pt x="155" y="9"/>
                  </a:cubicBezTo>
                  <a:cubicBezTo>
                    <a:pt x="155" y="9"/>
                    <a:pt x="155" y="9"/>
                    <a:pt x="155" y="9"/>
                  </a:cubicBezTo>
                  <a:cubicBezTo>
                    <a:pt x="154" y="9"/>
                    <a:pt x="154" y="9"/>
                    <a:pt x="154" y="8"/>
                  </a:cubicBezTo>
                  <a:cubicBezTo>
                    <a:pt x="155" y="8"/>
                    <a:pt x="155" y="8"/>
                    <a:pt x="155" y="8"/>
                  </a:cubicBezTo>
                  <a:cubicBezTo>
                    <a:pt x="156" y="8"/>
                    <a:pt x="155" y="8"/>
                    <a:pt x="155" y="8"/>
                  </a:cubicBezTo>
                  <a:cubicBezTo>
                    <a:pt x="154" y="8"/>
                    <a:pt x="154" y="8"/>
                    <a:pt x="154" y="8"/>
                  </a:cubicBezTo>
                  <a:cubicBezTo>
                    <a:pt x="154" y="8"/>
                    <a:pt x="154" y="8"/>
                    <a:pt x="154" y="8"/>
                  </a:cubicBezTo>
                  <a:cubicBezTo>
                    <a:pt x="155" y="8"/>
                    <a:pt x="155" y="8"/>
                    <a:pt x="154" y="8"/>
                  </a:cubicBezTo>
                  <a:cubicBezTo>
                    <a:pt x="154" y="8"/>
                    <a:pt x="153" y="8"/>
                    <a:pt x="153" y="8"/>
                  </a:cubicBezTo>
                  <a:cubicBezTo>
                    <a:pt x="154" y="8"/>
                    <a:pt x="154" y="8"/>
                    <a:pt x="153" y="8"/>
                  </a:cubicBezTo>
                  <a:cubicBezTo>
                    <a:pt x="153" y="8"/>
                    <a:pt x="153" y="8"/>
                    <a:pt x="153" y="8"/>
                  </a:cubicBezTo>
                  <a:cubicBezTo>
                    <a:pt x="153" y="8"/>
                    <a:pt x="153" y="8"/>
                    <a:pt x="152" y="8"/>
                  </a:cubicBezTo>
                  <a:cubicBezTo>
                    <a:pt x="152" y="8"/>
                    <a:pt x="152" y="8"/>
                    <a:pt x="152" y="8"/>
                  </a:cubicBezTo>
                  <a:cubicBezTo>
                    <a:pt x="152" y="8"/>
                    <a:pt x="151" y="8"/>
                    <a:pt x="151" y="8"/>
                  </a:cubicBezTo>
                  <a:cubicBezTo>
                    <a:pt x="151" y="8"/>
                    <a:pt x="151" y="8"/>
                    <a:pt x="151" y="8"/>
                  </a:cubicBezTo>
                  <a:cubicBezTo>
                    <a:pt x="151" y="8"/>
                    <a:pt x="151" y="9"/>
                    <a:pt x="151" y="9"/>
                  </a:cubicBezTo>
                  <a:cubicBezTo>
                    <a:pt x="151" y="9"/>
                    <a:pt x="150" y="9"/>
                    <a:pt x="150" y="9"/>
                  </a:cubicBezTo>
                  <a:cubicBezTo>
                    <a:pt x="150" y="9"/>
                    <a:pt x="150" y="9"/>
                    <a:pt x="149" y="9"/>
                  </a:cubicBezTo>
                  <a:cubicBezTo>
                    <a:pt x="149" y="9"/>
                    <a:pt x="149" y="9"/>
                    <a:pt x="150" y="9"/>
                  </a:cubicBezTo>
                  <a:cubicBezTo>
                    <a:pt x="150" y="9"/>
                    <a:pt x="150" y="9"/>
                    <a:pt x="150" y="9"/>
                  </a:cubicBezTo>
                  <a:cubicBezTo>
                    <a:pt x="150" y="9"/>
                    <a:pt x="150" y="9"/>
                    <a:pt x="150" y="9"/>
                  </a:cubicBezTo>
                  <a:cubicBezTo>
                    <a:pt x="150" y="9"/>
                    <a:pt x="150" y="9"/>
                    <a:pt x="149" y="9"/>
                  </a:cubicBezTo>
                  <a:cubicBezTo>
                    <a:pt x="149" y="9"/>
                    <a:pt x="149" y="9"/>
                    <a:pt x="150" y="9"/>
                  </a:cubicBezTo>
                  <a:cubicBezTo>
                    <a:pt x="150" y="9"/>
                    <a:pt x="150" y="9"/>
                    <a:pt x="150" y="9"/>
                  </a:cubicBezTo>
                  <a:cubicBezTo>
                    <a:pt x="150" y="9"/>
                    <a:pt x="150" y="9"/>
                    <a:pt x="150" y="9"/>
                  </a:cubicBezTo>
                  <a:cubicBezTo>
                    <a:pt x="150" y="9"/>
                    <a:pt x="150" y="9"/>
                    <a:pt x="150" y="9"/>
                  </a:cubicBezTo>
                  <a:cubicBezTo>
                    <a:pt x="150" y="9"/>
                    <a:pt x="150" y="9"/>
                    <a:pt x="151" y="9"/>
                  </a:cubicBezTo>
                  <a:cubicBezTo>
                    <a:pt x="151" y="9"/>
                    <a:pt x="151" y="9"/>
                    <a:pt x="151" y="9"/>
                  </a:cubicBezTo>
                  <a:cubicBezTo>
                    <a:pt x="151" y="10"/>
                    <a:pt x="151" y="10"/>
                    <a:pt x="151" y="10"/>
                  </a:cubicBezTo>
                  <a:cubicBezTo>
                    <a:pt x="152" y="9"/>
                    <a:pt x="152" y="10"/>
                    <a:pt x="152" y="10"/>
                  </a:cubicBezTo>
                  <a:cubicBezTo>
                    <a:pt x="152" y="10"/>
                    <a:pt x="152" y="10"/>
                    <a:pt x="152" y="10"/>
                  </a:cubicBezTo>
                  <a:cubicBezTo>
                    <a:pt x="152" y="9"/>
                    <a:pt x="152" y="10"/>
                    <a:pt x="151" y="10"/>
                  </a:cubicBezTo>
                  <a:cubicBezTo>
                    <a:pt x="151" y="10"/>
                    <a:pt x="151" y="10"/>
                    <a:pt x="152" y="10"/>
                  </a:cubicBezTo>
                  <a:cubicBezTo>
                    <a:pt x="152" y="10"/>
                    <a:pt x="152" y="10"/>
                    <a:pt x="151" y="10"/>
                  </a:cubicBezTo>
                  <a:cubicBezTo>
                    <a:pt x="151" y="10"/>
                    <a:pt x="151" y="10"/>
                    <a:pt x="151" y="10"/>
                  </a:cubicBezTo>
                  <a:cubicBezTo>
                    <a:pt x="151" y="10"/>
                    <a:pt x="151" y="10"/>
                    <a:pt x="151" y="10"/>
                  </a:cubicBezTo>
                  <a:cubicBezTo>
                    <a:pt x="151" y="10"/>
                    <a:pt x="151" y="10"/>
                    <a:pt x="151" y="10"/>
                  </a:cubicBezTo>
                  <a:cubicBezTo>
                    <a:pt x="152" y="10"/>
                    <a:pt x="152" y="10"/>
                    <a:pt x="152" y="10"/>
                  </a:cubicBezTo>
                  <a:cubicBezTo>
                    <a:pt x="152" y="10"/>
                    <a:pt x="152" y="10"/>
                    <a:pt x="152" y="11"/>
                  </a:cubicBezTo>
                  <a:cubicBezTo>
                    <a:pt x="152" y="11"/>
                    <a:pt x="151" y="11"/>
                    <a:pt x="151" y="11"/>
                  </a:cubicBezTo>
                  <a:cubicBezTo>
                    <a:pt x="151" y="11"/>
                    <a:pt x="151" y="11"/>
                    <a:pt x="151" y="11"/>
                  </a:cubicBezTo>
                  <a:cubicBezTo>
                    <a:pt x="151" y="11"/>
                    <a:pt x="151" y="11"/>
                    <a:pt x="150" y="11"/>
                  </a:cubicBezTo>
                  <a:cubicBezTo>
                    <a:pt x="150" y="11"/>
                    <a:pt x="150" y="11"/>
                    <a:pt x="150" y="11"/>
                  </a:cubicBezTo>
                  <a:cubicBezTo>
                    <a:pt x="150" y="11"/>
                    <a:pt x="150" y="11"/>
                    <a:pt x="150" y="11"/>
                  </a:cubicBezTo>
                  <a:cubicBezTo>
                    <a:pt x="150" y="11"/>
                    <a:pt x="150" y="11"/>
                    <a:pt x="150" y="11"/>
                  </a:cubicBezTo>
                  <a:cubicBezTo>
                    <a:pt x="149" y="11"/>
                    <a:pt x="149" y="11"/>
                    <a:pt x="149" y="11"/>
                  </a:cubicBezTo>
                  <a:cubicBezTo>
                    <a:pt x="149" y="12"/>
                    <a:pt x="149" y="12"/>
                    <a:pt x="148" y="11"/>
                  </a:cubicBezTo>
                  <a:cubicBezTo>
                    <a:pt x="148" y="11"/>
                    <a:pt x="148" y="11"/>
                    <a:pt x="147" y="11"/>
                  </a:cubicBezTo>
                  <a:cubicBezTo>
                    <a:pt x="147" y="11"/>
                    <a:pt x="146" y="11"/>
                    <a:pt x="146" y="11"/>
                  </a:cubicBezTo>
                  <a:cubicBezTo>
                    <a:pt x="146" y="11"/>
                    <a:pt x="146" y="11"/>
                    <a:pt x="146" y="11"/>
                  </a:cubicBezTo>
                  <a:cubicBezTo>
                    <a:pt x="146" y="11"/>
                    <a:pt x="146" y="11"/>
                    <a:pt x="146" y="11"/>
                  </a:cubicBezTo>
                  <a:cubicBezTo>
                    <a:pt x="146" y="11"/>
                    <a:pt x="145" y="11"/>
                    <a:pt x="145" y="11"/>
                  </a:cubicBezTo>
                  <a:cubicBezTo>
                    <a:pt x="145" y="11"/>
                    <a:pt x="145" y="11"/>
                    <a:pt x="145" y="11"/>
                  </a:cubicBezTo>
                  <a:cubicBezTo>
                    <a:pt x="145" y="11"/>
                    <a:pt x="144" y="11"/>
                    <a:pt x="144" y="11"/>
                  </a:cubicBezTo>
                  <a:cubicBezTo>
                    <a:pt x="144" y="11"/>
                    <a:pt x="144" y="11"/>
                    <a:pt x="144" y="11"/>
                  </a:cubicBezTo>
                  <a:cubicBezTo>
                    <a:pt x="144" y="11"/>
                    <a:pt x="144" y="12"/>
                    <a:pt x="144" y="11"/>
                  </a:cubicBezTo>
                  <a:cubicBezTo>
                    <a:pt x="145" y="11"/>
                    <a:pt x="145" y="11"/>
                    <a:pt x="144" y="12"/>
                  </a:cubicBezTo>
                  <a:cubicBezTo>
                    <a:pt x="144" y="12"/>
                    <a:pt x="144" y="12"/>
                    <a:pt x="145" y="11"/>
                  </a:cubicBezTo>
                  <a:cubicBezTo>
                    <a:pt x="145" y="11"/>
                    <a:pt x="145" y="11"/>
                    <a:pt x="145" y="11"/>
                  </a:cubicBezTo>
                  <a:cubicBezTo>
                    <a:pt x="145" y="12"/>
                    <a:pt x="145" y="12"/>
                    <a:pt x="145" y="12"/>
                  </a:cubicBezTo>
                  <a:cubicBezTo>
                    <a:pt x="145" y="12"/>
                    <a:pt x="145" y="12"/>
                    <a:pt x="145" y="12"/>
                  </a:cubicBezTo>
                  <a:cubicBezTo>
                    <a:pt x="145" y="12"/>
                    <a:pt x="145" y="12"/>
                    <a:pt x="146" y="12"/>
                  </a:cubicBezTo>
                  <a:cubicBezTo>
                    <a:pt x="146" y="12"/>
                    <a:pt x="146" y="12"/>
                    <a:pt x="146" y="13"/>
                  </a:cubicBezTo>
                  <a:cubicBezTo>
                    <a:pt x="145" y="13"/>
                    <a:pt x="145" y="13"/>
                    <a:pt x="145" y="13"/>
                  </a:cubicBezTo>
                  <a:cubicBezTo>
                    <a:pt x="145" y="13"/>
                    <a:pt x="144" y="13"/>
                    <a:pt x="143" y="13"/>
                  </a:cubicBezTo>
                  <a:cubicBezTo>
                    <a:pt x="141" y="13"/>
                    <a:pt x="140" y="12"/>
                    <a:pt x="141" y="12"/>
                  </a:cubicBezTo>
                  <a:cubicBezTo>
                    <a:pt x="141" y="12"/>
                    <a:pt x="141" y="12"/>
                    <a:pt x="139" y="12"/>
                  </a:cubicBezTo>
                  <a:cubicBezTo>
                    <a:pt x="139" y="12"/>
                    <a:pt x="139" y="12"/>
                    <a:pt x="139" y="12"/>
                  </a:cubicBezTo>
                  <a:cubicBezTo>
                    <a:pt x="139" y="12"/>
                    <a:pt x="139" y="12"/>
                    <a:pt x="139" y="12"/>
                  </a:cubicBezTo>
                  <a:cubicBezTo>
                    <a:pt x="138" y="12"/>
                    <a:pt x="138" y="12"/>
                    <a:pt x="138" y="12"/>
                  </a:cubicBezTo>
                  <a:cubicBezTo>
                    <a:pt x="138" y="12"/>
                    <a:pt x="138" y="12"/>
                    <a:pt x="138" y="12"/>
                  </a:cubicBezTo>
                  <a:cubicBezTo>
                    <a:pt x="139" y="12"/>
                    <a:pt x="139" y="12"/>
                    <a:pt x="139" y="12"/>
                  </a:cubicBezTo>
                  <a:cubicBezTo>
                    <a:pt x="139" y="12"/>
                    <a:pt x="139" y="12"/>
                    <a:pt x="139" y="12"/>
                  </a:cubicBezTo>
                  <a:cubicBezTo>
                    <a:pt x="139" y="12"/>
                    <a:pt x="139" y="12"/>
                    <a:pt x="138" y="12"/>
                  </a:cubicBezTo>
                  <a:cubicBezTo>
                    <a:pt x="138" y="12"/>
                    <a:pt x="138" y="12"/>
                    <a:pt x="138" y="12"/>
                  </a:cubicBezTo>
                  <a:cubicBezTo>
                    <a:pt x="139" y="12"/>
                    <a:pt x="139" y="12"/>
                    <a:pt x="138" y="12"/>
                  </a:cubicBezTo>
                  <a:cubicBezTo>
                    <a:pt x="138" y="12"/>
                    <a:pt x="138" y="12"/>
                    <a:pt x="138" y="12"/>
                  </a:cubicBezTo>
                  <a:cubicBezTo>
                    <a:pt x="138" y="12"/>
                    <a:pt x="138" y="12"/>
                    <a:pt x="138" y="12"/>
                  </a:cubicBezTo>
                  <a:cubicBezTo>
                    <a:pt x="138" y="12"/>
                    <a:pt x="138" y="12"/>
                    <a:pt x="138" y="12"/>
                  </a:cubicBezTo>
                  <a:cubicBezTo>
                    <a:pt x="138" y="12"/>
                    <a:pt x="138" y="12"/>
                    <a:pt x="138" y="12"/>
                  </a:cubicBezTo>
                  <a:cubicBezTo>
                    <a:pt x="138" y="12"/>
                    <a:pt x="138" y="12"/>
                    <a:pt x="138" y="11"/>
                  </a:cubicBezTo>
                  <a:cubicBezTo>
                    <a:pt x="139" y="11"/>
                    <a:pt x="139" y="11"/>
                    <a:pt x="138" y="11"/>
                  </a:cubicBezTo>
                  <a:cubicBezTo>
                    <a:pt x="138" y="12"/>
                    <a:pt x="137" y="12"/>
                    <a:pt x="137" y="12"/>
                  </a:cubicBezTo>
                  <a:cubicBezTo>
                    <a:pt x="137" y="12"/>
                    <a:pt x="137" y="12"/>
                    <a:pt x="137" y="12"/>
                  </a:cubicBezTo>
                  <a:cubicBezTo>
                    <a:pt x="137" y="12"/>
                    <a:pt x="137" y="12"/>
                    <a:pt x="137" y="12"/>
                  </a:cubicBezTo>
                  <a:cubicBezTo>
                    <a:pt x="137" y="12"/>
                    <a:pt x="137" y="12"/>
                    <a:pt x="137" y="12"/>
                  </a:cubicBezTo>
                  <a:cubicBezTo>
                    <a:pt x="136" y="12"/>
                    <a:pt x="136" y="12"/>
                    <a:pt x="137" y="12"/>
                  </a:cubicBezTo>
                  <a:cubicBezTo>
                    <a:pt x="137" y="12"/>
                    <a:pt x="137" y="12"/>
                    <a:pt x="136" y="12"/>
                  </a:cubicBezTo>
                  <a:cubicBezTo>
                    <a:pt x="136" y="12"/>
                    <a:pt x="136" y="12"/>
                    <a:pt x="136" y="12"/>
                  </a:cubicBezTo>
                  <a:cubicBezTo>
                    <a:pt x="136" y="12"/>
                    <a:pt x="136" y="12"/>
                    <a:pt x="136" y="12"/>
                  </a:cubicBezTo>
                  <a:cubicBezTo>
                    <a:pt x="135" y="12"/>
                    <a:pt x="135" y="12"/>
                    <a:pt x="135" y="12"/>
                  </a:cubicBezTo>
                  <a:cubicBezTo>
                    <a:pt x="134" y="12"/>
                    <a:pt x="134" y="13"/>
                    <a:pt x="134" y="13"/>
                  </a:cubicBezTo>
                  <a:cubicBezTo>
                    <a:pt x="133" y="13"/>
                    <a:pt x="132" y="13"/>
                    <a:pt x="131" y="13"/>
                  </a:cubicBezTo>
                  <a:close/>
                  <a:moveTo>
                    <a:pt x="144" y="9"/>
                  </a:moveTo>
                  <a:cubicBezTo>
                    <a:pt x="144" y="9"/>
                    <a:pt x="144" y="9"/>
                    <a:pt x="144" y="9"/>
                  </a:cubicBezTo>
                  <a:cubicBezTo>
                    <a:pt x="144" y="9"/>
                    <a:pt x="144" y="9"/>
                    <a:pt x="144" y="9"/>
                  </a:cubicBezTo>
                  <a:cubicBezTo>
                    <a:pt x="144" y="9"/>
                    <a:pt x="144" y="9"/>
                    <a:pt x="144" y="9"/>
                  </a:cubicBezTo>
                  <a:cubicBezTo>
                    <a:pt x="144" y="9"/>
                    <a:pt x="144" y="9"/>
                    <a:pt x="144" y="9"/>
                  </a:cubicBezTo>
                  <a:close/>
                  <a:moveTo>
                    <a:pt x="177" y="2"/>
                  </a:moveTo>
                  <a:cubicBezTo>
                    <a:pt x="186" y="0"/>
                    <a:pt x="195" y="0"/>
                    <a:pt x="204" y="0"/>
                  </a:cubicBezTo>
                  <a:cubicBezTo>
                    <a:pt x="204" y="0"/>
                    <a:pt x="204" y="0"/>
                    <a:pt x="204" y="0"/>
                  </a:cubicBezTo>
                  <a:cubicBezTo>
                    <a:pt x="205" y="0"/>
                    <a:pt x="205" y="0"/>
                    <a:pt x="205" y="0"/>
                  </a:cubicBezTo>
                  <a:cubicBezTo>
                    <a:pt x="205" y="0"/>
                    <a:pt x="205" y="0"/>
                    <a:pt x="205" y="0"/>
                  </a:cubicBezTo>
                  <a:cubicBezTo>
                    <a:pt x="204" y="0"/>
                    <a:pt x="204" y="0"/>
                    <a:pt x="204" y="0"/>
                  </a:cubicBezTo>
                  <a:cubicBezTo>
                    <a:pt x="204" y="0"/>
                    <a:pt x="205" y="0"/>
                    <a:pt x="205" y="0"/>
                  </a:cubicBezTo>
                  <a:cubicBezTo>
                    <a:pt x="205" y="0"/>
                    <a:pt x="205" y="0"/>
                    <a:pt x="205" y="0"/>
                  </a:cubicBezTo>
                  <a:cubicBezTo>
                    <a:pt x="206" y="0"/>
                    <a:pt x="206" y="0"/>
                    <a:pt x="206" y="0"/>
                  </a:cubicBezTo>
                  <a:cubicBezTo>
                    <a:pt x="206" y="0"/>
                    <a:pt x="206" y="0"/>
                    <a:pt x="206" y="0"/>
                  </a:cubicBezTo>
                  <a:cubicBezTo>
                    <a:pt x="206" y="0"/>
                    <a:pt x="206" y="0"/>
                    <a:pt x="206" y="0"/>
                  </a:cubicBezTo>
                  <a:cubicBezTo>
                    <a:pt x="206" y="0"/>
                    <a:pt x="206" y="0"/>
                    <a:pt x="208" y="0"/>
                  </a:cubicBezTo>
                  <a:cubicBezTo>
                    <a:pt x="210" y="0"/>
                    <a:pt x="210" y="0"/>
                    <a:pt x="209" y="0"/>
                  </a:cubicBezTo>
                  <a:cubicBezTo>
                    <a:pt x="209" y="0"/>
                    <a:pt x="209" y="0"/>
                    <a:pt x="208" y="0"/>
                  </a:cubicBezTo>
                  <a:cubicBezTo>
                    <a:pt x="209" y="0"/>
                    <a:pt x="209" y="0"/>
                    <a:pt x="209" y="0"/>
                  </a:cubicBezTo>
                  <a:cubicBezTo>
                    <a:pt x="209" y="0"/>
                    <a:pt x="210" y="0"/>
                    <a:pt x="211" y="0"/>
                  </a:cubicBezTo>
                  <a:cubicBezTo>
                    <a:pt x="212" y="0"/>
                    <a:pt x="212" y="0"/>
                    <a:pt x="212" y="0"/>
                  </a:cubicBezTo>
                  <a:cubicBezTo>
                    <a:pt x="213" y="0"/>
                    <a:pt x="212" y="0"/>
                    <a:pt x="212" y="0"/>
                  </a:cubicBezTo>
                  <a:cubicBezTo>
                    <a:pt x="212" y="0"/>
                    <a:pt x="212" y="0"/>
                    <a:pt x="211" y="0"/>
                  </a:cubicBezTo>
                  <a:cubicBezTo>
                    <a:pt x="212" y="0"/>
                    <a:pt x="212" y="0"/>
                    <a:pt x="212" y="0"/>
                  </a:cubicBezTo>
                  <a:cubicBezTo>
                    <a:pt x="213" y="0"/>
                    <a:pt x="213" y="0"/>
                    <a:pt x="213" y="0"/>
                  </a:cubicBezTo>
                  <a:cubicBezTo>
                    <a:pt x="213" y="0"/>
                    <a:pt x="213" y="0"/>
                    <a:pt x="213" y="0"/>
                  </a:cubicBezTo>
                  <a:cubicBezTo>
                    <a:pt x="212" y="0"/>
                    <a:pt x="212" y="0"/>
                    <a:pt x="212" y="0"/>
                  </a:cubicBezTo>
                  <a:cubicBezTo>
                    <a:pt x="211" y="0"/>
                    <a:pt x="211" y="0"/>
                    <a:pt x="211" y="0"/>
                  </a:cubicBezTo>
                  <a:cubicBezTo>
                    <a:pt x="211" y="0"/>
                    <a:pt x="211" y="0"/>
                    <a:pt x="211" y="0"/>
                  </a:cubicBezTo>
                  <a:cubicBezTo>
                    <a:pt x="211" y="0"/>
                    <a:pt x="213" y="0"/>
                    <a:pt x="215" y="0"/>
                  </a:cubicBezTo>
                  <a:cubicBezTo>
                    <a:pt x="216" y="0"/>
                    <a:pt x="218" y="0"/>
                    <a:pt x="220" y="0"/>
                  </a:cubicBezTo>
                  <a:cubicBezTo>
                    <a:pt x="221" y="0"/>
                    <a:pt x="222" y="1"/>
                    <a:pt x="222" y="1"/>
                  </a:cubicBezTo>
                  <a:cubicBezTo>
                    <a:pt x="223" y="1"/>
                    <a:pt x="223" y="1"/>
                    <a:pt x="224" y="1"/>
                  </a:cubicBezTo>
                  <a:cubicBezTo>
                    <a:pt x="225" y="1"/>
                    <a:pt x="225" y="1"/>
                    <a:pt x="225" y="1"/>
                  </a:cubicBezTo>
                  <a:cubicBezTo>
                    <a:pt x="225" y="1"/>
                    <a:pt x="225" y="1"/>
                    <a:pt x="224" y="1"/>
                  </a:cubicBezTo>
                  <a:cubicBezTo>
                    <a:pt x="224" y="1"/>
                    <a:pt x="222" y="1"/>
                    <a:pt x="222" y="0"/>
                  </a:cubicBezTo>
                  <a:cubicBezTo>
                    <a:pt x="221" y="0"/>
                    <a:pt x="220" y="0"/>
                    <a:pt x="219" y="0"/>
                  </a:cubicBezTo>
                  <a:cubicBezTo>
                    <a:pt x="219" y="0"/>
                    <a:pt x="219" y="0"/>
                    <a:pt x="219" y="0"/>
                  </a:cubicBezTo>
                  <a:cubicBezTo>
                    <a:pt x="219" y="0"/>
                    <a:pt x="219" y="0"/>
                    <a:pt x="220" y="0"/>
                  </a:cubicBezTo>
                  <a:cubicBezTo>
                    <a:pt x="221" y="0"/>
                    <a:pt x="225" y="1"/>
                    <a:pt x="225" y="1"/>
                  </a:cubicBezTo>
                  <a:cubicBezTo>
                    <a:pt x="225" y="1"/>
                    <a:pt x="227" y="1"/>
                    <a:pt x="227" y="1"/>
                  </a:cubicBezTo>
                  <a:cubicBezTo>
                    <a:pt x="227" y="1"/>
                    <a:pt x="227" y="1"/>
                    <a:pt x="226" y="1"/>
                  </a:cubicBezTo>
                  <a:cubicBezTo>
                    <a:pt x="226" y="1"/>
                    <a:pt x="225" y="1"/>
                    <a:pt x="225" y="1"/>
                  </a:cubicBezTo>
                  <a:cubicBezTo>
                    <a:pt x="224" y="1"/>
                    <a:pt x="224" y="1"/>
                    <a:pt x="223" y="1"/>
                  </a:cubicBezTo>
                  <a:cubicBezTo>
                    <a:pt x="223" y="1"/>
                    <a:pt x="223" y="1"/>
                    <a:pt x="223" y="1"/>
                  </a:cubicBezTo>
                  <a:cubicBezTo>
                    <a:pt x="223" y="0"/>
                    <a:pt x="223" y="0"/>
                    <a:pt x="222" y="0"/>
                  </a:cubicBezTo>
                  <a:cubicBezTo>
                    <a:pt x="220" y="0"/>
                    <a:pt x="221" y="0"/>
                    <a:pt x="224" y="1"/>
                  </a:cubicBezTo>
                  <a:cubicBezTo>
                    <a:pt x="226" y="1"/>
                    <a:pt x="228" y="1"/>
                    <a:pt x="229" y="1"/>
                  </a:cubicBezTo>
                  <a:cubicBezTo>
                    <a:pt x="229" y="1"/>
                    <a:pt x="230" y="1"/>
                    <a:pt x="231" y="1"/>
                  </a:cubicBezTo>
                  <a:cubicBezTo>
                    <a:pt x="231" y="1"/>
                    <a:pt x="232" y="2"/>
                    <a:pt x="233" y="2"/>
                  </a:cubicBezTo>
                  <a:cubicBezTo>
                    <a:pt x="234" y="2"/>
                    <a:pt x="235" y="2"/>
                    <a:pt x="235" y="2"/>
                  </a:cubicBezTo>
                  <a:cubicBezTo>
                    <a:pt x="235" y="2"/>
                    <a:pt x="235" y="2"/>
                    <a:pt x="235" y="2"/>
                  </a:cubicBezTo>
                  <a:cubicBezTo>
                    <a:pt x="235" y="2"/>
                    <a:pt x="235" y="2"/>
                    <a:pt x="235" y="2"/>
                  </a:cubicBezTo>
                  <a:cubicBezTo>
                    <a:pt x="235" y="2"/>
                    <a:pt x="236" y="2"/>
                    <a:pt x="237" y="3"/>
                  </a:cubicBezTo>
                  <a:cubicBezTo>
                    <a:pt x="238" y="3"/>
                    <a:pt x="239" y="3"/>
                    <a:pt x="238" y="3"/>
                  </a:cubicBezTo>
                  <a:cubicBezTo>
                    <a:pt x="238" y="3"/>
                    <a:pt x="238" y="3"/>
                    <a:pt x="238" y="3"/>
                  </a:cubicBezTo>
                  <a:cubicBezTo>
                    <a:pt x="237" y="3"/>
                    <a:pt x="237" y="3"/>
                    <a:pt x="237" y="3"/>
                  </a:cubicBezTo>
                  <a:cubicBezTo>
                    <a:pt x="238" y="3"/>
                    <a:pt x="238" y="3"/>
                    <a:pt x="238" y="3"/>
                  </a:cubicBezTo>
                  <a:cubicBezTo>
                    <a:pt x="239" y="3"/>
                    <a:pt x="239" y="3"/>
                    <a:pt x="239" y="3"/>
                  </a:cubicBezTo>
                  <a:cubicBezTo>
                    <a:pt x="238" y="3"/>
                    <a:pt x="239" y="3"/>
                    <a:pt x="241" y="4"/>
                  </a:cubicBezTo>
                  <a:cubicBezTo>
                    <a:pt x="242" y="4"/>
                    <a:pt x="241" y="4"/>
                    <a:pt x="241" y="3"/>
                  </a:cubicBezTo>
                  <a:cubicBezTo>
                    <a:pt x="240" y="3"/>
                    <a:pt x="239" y="3"/>
                    <a:pt x="239" y="3"/>
                  </a:cubicBezTo>
                  <a:cubicBezTo>
                    <a:pt x="239" y="3"/>
                    <a:pt x="240" y="3"/>
                    <a:pt x="242" y="3"/>
                  </a:cubicBezTo>
                  <a:cubicBezTo>
                    <a:pt x="243" y="4"/>
                    <a:pt x="244" y="4"/>
                    <a:pt x="244" y="4"/>
                  </a:cubicBezTo>
                  <a:cubicBezTo>
                    <a:pt x="245" y="4"/>
                    <a:pt x="250" y="5"/>
                    <a:pt x="251" y="6"/>
                  </a:cubicBezTo>
                  <a:cubicBezTo>
                    <a:pt x="251" y="6"/>
                    <a:pt x="251" y="6"/>
                    <a:pt x="251" y="6"/>
                  </a:cubicBezTo>
                  <a:cubicBezTo>
                    <a:pt x="251" y="6"/>
                    <a:pt x="257" y="7"/>
                    <a:pt x="263" y="9"/>
                  </a:cubicBezTo>
                  <a:cubicBezTo>
                    <a:pt x="271" y="12"/>
                    <a:pt x="272" y="12"/>
                    <a:pt x="266" y="11"/>
                  </a:cubicBezTo>
                  <a:cubicBezTo>
                    <a:pt x="264" y="10"/>
                    <a:pt x="264" y="10"/>
                    <a:pt x="268" y="11"/>
                  </a:cubicBezTo>
                  <a:cubicBezTo>
                    <a:pt x="271" y="12"/>
                    <a:pt x="273" y="13"/>
                    <a:pt x="272" y="13"/>
                  </a:cubicBezTo>
                  <a:cubicBezTo>
                    <a:pt x="271" y="13"/>
                    <a:pt x="272" y="13"/>
                    <a:pt x="273" y="13"/>
                  </a:cubicBezTo>
                  <a:cubicBezTo>
                    <a:pt x="276" y="14"/>
                    <a:pt x="279" y="16"/>
                    <a:pt x="280" y="16"/>
                  </a:cubicBezTo>
                  <a:cubicBezTo>
                    <a:pt x="280" y="16"/>
                    <a:pt x="280" y="16"/>
                    <a:pt x="279" y="16"/>
                  </a:cubicBezTo>
                  <a:cubicBezTo>
                    <a:pt x="276" y="15"/>
                    <a:pt x="272" y="13"/>
                    <a:pt x="265" y="11"/>
                  </a:cubicBezTo>
                  <a:cubicBezTo>
                    <a:pt x="261" y="10"/>
                    <a:pt x="258" y="9"/>
                    <a:pt x="258" y="9"/>
                  </a:cubicBezTo>
                  <a:cubicBezTo>
                    <a:pt x="259" y="9"/>
                    <a:pt x="257" y="9"/>
                    <a:pt x="255" y="8"/>
                  </a:cubicBezTo>
                  <a:cubicBezTo>
                    <a:pt x="252" y="7"/>
                    <a:pt x="251" y="7"/>
                    <a:pt x="251" y="7"/>
                  </a:cubicBezTo>
                  <a:cubicBezTo>
                    <a:pt x="251" y="7"/>
                    <a:pt x="252" y="7"/>
                    <a:pt x="253" y="7"/>
                  </a:cubicBezTo>
                  <a:cubicBezTo>
                    <a:pt x="258" y="9"/>
                    <a:pt x="269" y="13"/>
                    <a:pt x="270" y="13"/>
                  </a:cubicBezTo>
                  <a:cubicBezTo>
                    <a:pt x="271" y="13"/>
                    <a:pt x="271" y="13"/>
                    <a:pt x="270" y="13"/>
                  </a:cubicBezTo>
                  <a:cubicBezTo>
                    <a:pt x="270" y="13"/>
                    <a:pt x="269" y="13"/>
                    <a:pt x="267" y="12"/>
                  </a:cubicBezTo>
                  <a:cubicBezTo>
                    <a:pt x="265" y="12"/>
                    <a:pt x="265" y="11"/>
                    <a:pt x="265" y="12"/>
                  </a:cubicBezTo>
                  <a:cubicBezTo>
                    <a:pt x="265" y="12"/>
                    <a:pt x="265" y="12"/>
                    <a:pt x="266" y="12"/>
                  </a:cubicBezTo>
                  <a:cubicBezTo>
                    <a:pt x="266" y="12"/>
                    <a:pt x="271" y="14"/>
                    <a:pt x="272" y="14"/>
                  </a:cubicBezTo>
                  <a:cubicBezTo>
                    <a:pt x="273" y="14"/>
                    <a:pt x="273" y="14"/>
                    <a:pt x="273" y="14"/>
                  </a:cubicBezTo>
                  <a:cubicBezTo>
                    <a:pt x="273" y="14"/>
                    <a:pt x="274" y="14"/>
                    <a:pt x="275" y="15"/>
                  </a:cubicBezTo>
                  <a:cubicBezTo>
                    <a:pt x="277" y="15"/>
                    <a:pt x="278" y="16"/>
                    <a:pt x="278" y="16"/>
                  </a:cubicBezTo>
                  <a:cubicBezTo>
                    <a:pt x="278" y="16"/>
                    <a:pt x="278" y="16"/>
                    <a:pt x="278" y="16"/>
                  </a:cubicBezTo>
                  <a:cubicBezTo>
                    <a:pt x="278" y="16"/>
                    <a:pt x="278" y="16"/>
                    <a:pt x="278" y="16"/>
                  </a:cubicBezTo>
                  <a:cubicBezTo>
                    <a:pt x="278" y="16"/>
                    <a:pt x="278" y="16"/>
                    <a:pt x="278" y="16"/>
                  </a:cubicBezTo>
                  <a:cubicBezTo>
                    <a:pt x="277" y="16"/>
                    <a:pt x="276" y="16"/>
                    <a:pt x="274" y="15"/>
                  </a:cubicBezTo>
                  <a:cubicBezTo>
                    <a:pt x="273" y="15"/>
                    <a:pt x="273" y="15"/>
                    <a:pt x="273" y="15"/>
                  </a:cubicBezTo>
                  <a:cubicBezTo>
                    <a:pt x="273" y="15"/>
                    <a:pt x="273" y="15"/>
                    <a:pt x="273" y="15"/>
                  </a:cubicBezTo>
                  <a:cubicBezTo>
                    <a:pt x="272" y="15"/>
                    <a:pt x="272" y="15"/>
                    <a:pt x="272" y="15"/>
                  </a:cubicBezTo>
                  <a:cubicBezTo>
                    <a:pt x="271" y="15"/>
                    <a:pt x="271" y="15"/>
                    <a:pt x="272" y="15"/>
                  </a:cubicBezTo>
                  <a:cubicBezTo>
                    <a:pt x="272" y="15"/>
                    <a:pt x="273" y="15"/>
                    <a:pt x="273" y="15"/>
                  </a:cubicBezTo>
                  <a:cubicBezTo>
                    <a:pt x="274" y="15"/>
                    <a:pt x="274" y="16"/>
                    <a:pt x="275" y="16"/>
                  </a:cubicBezTo>
                  <a:cubicBezTo>
                    <a:pt x="276" y="16"/>
                    <a:pt x="277" y="17"/>
                    <a:pt x="279" y="17"/>
                  </a:cubicBezTo>
                  <a:cubicBezTo>
                    <a:pt x="281" y="18"/>
                    <a:pt x="283" y="18"/>
                    <a:pt x="282" y="18"/>
                  </a:cubicBezTo>
                  <a:cubicBezTo>
                    <a:pt x="282" y="18"/>
                    <a:pt x="283" y="19"/>
                    <a:pt x="285" y="19"/>
                  </a:cubicBezTo>
                  <a:cubicBezTo>
                    <a:pt x="288" y="21"/>
                    <a:pt x="288" y="21"/>
                    <a:pt x="288" y="21"/>
                  </a:cubicBezTo>
                  <a:cubicBezTo>
                    <a:pt x="288" y="21"/>
                    <a:pt x="288" y="21"/>
                    <a:pt x="289" y="21"/>
                  </a:cubicBezTo>
                  <a:cubicBezTo>
                    <a:pt x="289" y="21"/>
                    <a:pt x="289" y="21"/>
                    <a:pt x="289" y="21"/>
                  </a:cubicBezTo>
                  <a:cubicBezTo>
                    <a:pt x="289" y="21"/>
                    <a:pt x="297" y="25"/>
                    <a:pt x="300" y="27"/>
                  </a:cubicBezTo>
                  <a:cubicBezTo>
                    <a:pt x="302" y="28"/>
                    <a:pt x="302" y="28"/>
                    <a:pt x="300" y="27"/>
                  </a:cubicBezTo>
                  <a:cubicBezTo>
                    <a:pt x="300" y="27"/>
                    <a:pt x="299" y="26"/>
                    <a:pt x="298" y="26"/>
                  </a:cubicBezTo>
                  <a:cubicBezTo>
                    <a:pt x="298" y="26"/>
                    <a:pt x="297" y="25"/>
                    <a:pt x="296" y="25"/>
                  </a:cubicBezTo>
                  <a:cubicBezTo>
                    <a:pt x="295" y="25"/>
                    <a:pt x="295" y="25"/>
                    <a:pt x="295" y="25"/>
                  </a:cubicBezTo>
                  <a:cubicBezTo>
                    <a:pt x="296" y="25"/>
                    <a:pt x="292" y="24"/>
                    <a:pt x="289" y="22"/>
                  </a:cubicBezTo>
                  <a:cubicBezTo>
                    <a:pt x="288" y="22"/>
                    <a:pt x="286" y="21"/>
                    <a:pt x="286" y="21"/>
                  </a:cubicBezTo>
                  <a:cubicBezTo>
                    <a:pt x="285" y="21"/>
                    <a:pt x="285" y="21"/>
                    <a:pt x="287" y="21"/>
                  </a:cubicBezTo>
                  <a:cubicBezTo>
                    <a:pt x="288" y="22"/>
                    <a:pt x="289" y="22"/>
                    <a:pt x="290" y="23"/>
                  </a:cubicBezTo>
                  <a:cubicBezTo>
                    <a:pt x="291" y="23"/>
                    <a:pt x="291" y="23"/>
                    <a:pt x="291" y="24"/>
                  </a:cubicBezTo>
                  <a:cubicBezTo>
                    <a:pt x="291" y="23"/>
                    <a:pt x="291" y="23"/>
                    <a:pt x="290" y="23"/>
                  </a:cubicBezTo>
                  <a:cubicBezTo>
                    <a:pt x="289" y="23"/>
                    <a:pt x="288" y="22"/>
                    <a:pt x="287" y="22"/>
                  </a:cubicBezTo>
                  <a:cubicBezTo>
                    <a:pt x="284" y="21"/>
                    <a:pt x="284" y="21"/>
                    <a:pt x="286" y="21"/>
                  </a:cubicBezTo>
                  <a:cubicBezTo>
                    <a:pt x="287" y="22"/>
                    <a:pt x="288" y="22"/>
                    <a:pt x="288" y="22"/>
                  </a:cubicBezTo>
                  <a:cubicBezTo>
                    <a:pt x="287" y="22"/>
                    <a:pt x="286" y="22"/>
                    <a:pt x="284" y="21"/>
                  </a:cubicBezTo>
                  <a:cubicBezTo>
                    <a:pt x="283" y="21"/>
                    <a:pt x="283" y="21"/>
                    <a:pt x="283" y="20"/>
                  </a:cubicBezTo>
                  <a:cubicBezTo>
                    <a:pt x="282" y="21"/>
                    <a:pt x="282" y="21"/>
                    <a:pt x="282" y="21"/>
                  </a:cubicBezTo>
                  <a:cubicBezTo>
                    <a:pt x="282" y="21"/>
                    <a:pt x="282" y="21"/>
                    <a:pt x="282" y="21"/>
                  </a:cubicBezTo>
                  <a:cubicBezTo>
                    <a:pt x="282" y="21"/>
                    <a:pt x="281" y="20"/>
                    <a:pt x="281" y="20"/>
                  </a:cubicBezTo>
                  <a:cubicBezTo>
                    <a:pt x="281" y="20"/>
                    <a:pt x="281" y="20"/>
                    <a:pt x="281" y="20"/>
                  </a:cubicBezTo>
                  <a:cubicBezTo>
                    <a:pt x="281" y="21"/>
                    <a:pt x="281" y="21"/>
                    <a:pt x="279" y="20"/>
                  </a:cubicBezTo>
                  <a:cubicBezTo>
                    <a:pt x="278" y="19"/>
                    <a:pt x="278" y="19"/>
                    <a:pt x="278" y="19"/>
                  </a:cubicBezTo>
                  <a:cubicBezTo>
                    <a:pt x="278" y="19"/>
                    <a:pt x="278" y="20"/>
                    <a:pt x="278" y="20"/>
                  </a:cubicBezTo>
                  <a:cubicBezTo>
                    <a:pt x="278" y="20"/>
                    <a:pt x="278" y="20"/>
                    <a:pt x="278" y="20"/>
                  </a:cubicBezTo>
                  <a:cubicBezTo>
                    <a:pt x="278" y="20"/>
                    <a:pt x="277" y="20"/>
                    <a:pt x="277" y="20"/>
                  </a:cubicBezTo>
                  <a:cubicBezTo>
                    <a:pt x="277" y="20"/>
                    <a:pt x="277" y="20"/>
                    <a:pt x="277" y="20"/>
                  </a:cubicBezTo>
                  <a:cubicBezTo>
                    <a:pt x="277" y="20"/>
                    <a:pt x="276" y="20"/>
                    <a:pt x="275" y="19"/>
                  </a:cubicBezTo>
                  <a:cubicBezTo>
                    <a:pt x="275" y="19"/>
                    <a:pt x="275" y="19"/>
                    <a:pt x="275" y="19"/>
                  </a:cubicBezTo>
                  <a:cubicBezTo>
                    <a:pt x="275" y="19"/>
                    <a:pt x="275" y="20"/>
                    <a:pt x="276" y="20"/>
                  </a:cubicBezTo>
                  <a:cubicBezTo>
                    <a:pt x="276" y="20"/>
                    <a:pt x="276" y="20"/>
                    <a:pt x="276" y="20"/>
                  </a:cubicBezTo>
                  <a:cubicBezTo>
                    <a:pt x="277" y="20"/>
                    <a:pt x="278" y="20"/>
                    <a:pt x="278" y="21"/>
                  </a:cubicBezTo>
                  <a:cubicBezTo>
                    <a:pt x="278" y="21"/>
                    <a:pt x="279" y="21"/>
                    <a:pt x="279" y="21"/>
                  </a:cubicBezTo>
                  <a:cubicBezTo>
                    <a:pt x="280" y="21"/>
                    <a:pt x="280" y="21"/>
                    <a:pt x="280" y="21"/>
                  </a:cubicBezTo>
                  <a:cubicBezTo>
                    <a:pt x="280" y="21"/>
                    <a:pt x="280" y="21"/>
                    <a:pt x="281" y="22"/>
                  </a:cubicBezTo>
                  <a:cubicBezTo>
                    <a:pt x="282" y="22"/>
                    <a:pt x="282" y="22"/>
                    <a:pt x="282" y="22"/>
                  </a:cubicBezTo>
                  <a:cubicBezTo>
                    <a:pt x="282" y="23"/>
                    <a:pt x="282" y="22"/>
                    <a:pt x="279" y="22"/>
                  </a:cubicBezTo>
                  <a:cubicBezTo>
                    <a:pt x="278" y="21"/>
                    <a:pt x="278" y="21"/>
                    <a:pt x="278" y="21"/>
                  </a:cubicBezTo>
                  <a:cubicBezTo>
                    <a:pt x="279" y="21"/>
                    <a:pt x="279" y="21"/>
                    <a:pt x="278" y="21"/>
                  </a:cubicBezTo>
                  <a:cubicBezTo>
                    <a:pt x="278" y="21"/>
                    <a:pt x="278" y="21"/>
                    <a:pt x="277" y="21"/>
                  </a:cubicBezTo>
                  <a:cubicBezTo>
                    <a:pt x="277" y="21"/>
                    <a:pt x="278" y="21"/>
                    <a:pt x="279" y="22"/>
                  </a:cubicBezTo>
                  <a:cubicBezTo>
                    <a:pt x="280" y="22"/>
                    <a:pt x="280" y="22"/>
                    <a:pt x="280" y="22"/>
                  </a:cubicBezTo>
                  <a:cubicBezTo>
                    <a:pt x="281" y="23"/>
                    <a:pt x="282" y="23"/>
                    <a:pt x="282" y="23"/>
                  </a:cubicBezTo>
                  <a:cubicBezTo>
                    <a:pt x="282" y="23"/>
                    <a:pt x="283" y="24"/>
                    <a:pt x="283" y="24"/>
                  </a:cubicBezTo>
                  <a:cubicBezTo>
                    <a:pt x="284" y="24"/>
                    <a:pt x="283" y="24"/>
                    <a:pt x="283" y="24"/>
                  </a:cubicBezTo>
                  <a:cubicBezTo>
                    <a:pt x="283" y="24"/>
                    <a:pt x="281" y="24"/>
                    <a:pt x="280" y="23"/>
                  </a:cubicBezTo>
                  <a:cubicBezTo>
                    <a:pt x="278" y="22"/>
                    <a:pt x="278" y="22"/>
                    <a:pt x="276" y="21"/>
                  </a:cubicBezTo>
                  <a:cubicBezTo>
                    <a:pt x="275" y="21"/>
                    <a:pt x="275" y="21"/>
                    <a:pt x="274" y="20"/>
                  </a:cubicBezTo>
                  <a:cubicBezTo>
                    <a:pt x="273" y="20"/>
                    <a:pt x="273" y="20"/>
                    <a:pt x="273" y="20"/>
                  </a:cubicBezTo>
                  <a:cubicBezTo>
                    <a:pt x="273" y="20"/>
                    <a:pt x="273" y="20"/>
                    <a:pt x="273" y="20"/>
                  </a:cubicBezTo>
                  <a:cubicBezTo>
                    <a:pt x="272" y="20"/>
                    <a:pt x="273" y="20"/>
                    <a:pt x="273" y="20"/>
                  </a:cubicBezTo>
                  <a:cubicBezTo>
                    <a:pt x="274" y="21"/>
                    <a:pt x="274" y="21"/>
                    <a:pt x="274" y="21"/>
                  </a:cubicBezTo>
                  <a:cubicBezTo>
                    <a:pt x="274" y="21"/>
                    <a:pt x="275" y="21"/>
                    <a:pt x="277" y="23"/>
                  </a:cubicBezTo>
                  <a:cubicBezTo>
                    <a:pt x="278" y="23"/>
                    <a:pt x="279" y="23"/>
                    <a:pt x="279" y="23"/>
                  </a:cubicBezTo>
                  <a:cubicBezTo>
                    <a:pt x="279" y="23"/>
                    <a:pt x="278" y="23"/>
                    <a:pt x="278" y="23"/>
                  </a:cubicBezTo>
                  <a:cubicBezTo>
                    <a:pt x="277" y="23"/>
                    <a:pt x="277" y="23"/>
                    <a:pt x="278" y="23"/>
                  </a:cubicBezTo>
                  <a:cubicBezTo>
                    <a:pt x="279" y="24"/>
                    <a:pt x="279" y="24"/>
                    <a:pt x="279" y="24"/>
                  </a:cubicBezTo>
                  <a:cubicBezTo>
                    <a:pt x="279" y="24"/>
                    <a:pt x="279" y="24"/>
                    <a:pt x="279" y="24"/>
                  </a:cubicBezTo>
                  <a:cubicBezTo>
                    <a:pt x="279" y="25"/>
                    <a:pt x="279" y="25"/>
                    <a:pt x="278" y="25"/>
                  </a:cubicBezTo>
                  <a:cubicBezTo>
                    <a:pt x="278" y="25"/>
                    <a:pt x="278" y="24"/>
                    <a:pt x="277" y="24"/>
                  </a:cubicBezTo>
                  <a:cubicBezTo>
                    <a:pt x="277" y="24"/>
                    <a:pt x="277" y="24"/>
                    <a:pt x="276" y="23"/>
                  </a:cubicBezTo>
                  <a:cubicBezTo>
                    <a:pt x="275" y="23"/>
                    <a:pt x="275" y="23"/>
                    <a:pt x="275" y="23"/>
                  </a:cubicBezTo>
                  <a:cubicBezTo>
                    <a:pt x="275" y="23"/>
                    <a:pt x="275" y="23"/>
                    <a:pt x="275" y="23"/>
                  </a:cubicBezTo>
                  <a:cubicBezTo>
                    <a:pt x="276" y="23"/>
                    <a:pt x="276" y="23"/>
                    <a:pt x="276" y="24"/>
                  </a:cubicBezTo>
                  <a:cubicBezTo>
                    <a:pt x="275" y="24"/>
                    <a:pt x="275" y="24"/>
                    <a:pt x="275" y="23"/>
                  </a:cubicBezTo>
                  <a:cubicBezTo>
                    <a:pt x="274" y="23"/>
                    <a:pt x="273" y="22"/>
                    <a:pt x="273" y="22"/>
                  </a:cubicBezTo>
                  <a:cubicBezTo>
                    <a:pt x="272" y="22"/>
                    <a:pt x="272" y="22"/>
                    <a:pt x="272" y="22"/>
                  </a:cubicBezTo>
                  <a:cubicBezTo>
                    <a:pt x="272" y="22"/>
                    <a:pt x="273" y="23"/>
                    <a:pt x="274" y="23"/>
                  </a:cubicBezTo>
                  <a:cubicBezTo>
                    <a:pt x="275" y="23"/>
                    <a:pt x="275" y="23"/>
                    <a:pt x="275" y="24"/>
                  </a:cubicBezTo>
                  <a:cubicBezTo>
                    <a:pt x="275" y="24"/>
                    <a:pt x="275" y="24"/>
                    <a:pt x="276" y="24"/>
                  </a:cubicBezTo>
                  <a:cubicBezTo>
                    <a:pt x="276" y="24"/>
                    <a:pt x="277" y="24"/>
                    <a:pt x="277" y="24"/>
                  </a:cubicBezTo>
                  <a:cubicBezTo>
                    <a:pt x="277" y="24"/>
                    <a:pt x="277" y="24"/>
                    <a:pt x="277" y="25"/>
                  </a:cubicBezTo>
                  <a:cubicBezTo>
                    <a:pt x="277" y="25"/>
                    <a:pt x="277" y="25"/>
                    <a:pt x="277" y="25"/>
                  </a:cubicBezTo>
                  <a:cubicBezTo>
                    <a:pt x="277" y="25"/>
                    <a:pt x="277" y="25"/>
                    <a:pt x="277" y="25"/>
                  </a:cubicBezTo>
                  <a:cubicBezTo>
                    <a:pt x="277" y="25"/>
                    <a:pt x="277" y="25"/>
                    <a:pt x="277" y="25"/>
                  </a:cubicBezTo>
                  <a:cubicBezTo>
                    <a:pt x="279" y="26"/>
                    <a:pt x="279" y="26"/>
                    <a:pt x="278" y="26"/>
                  </a:cubicBezTo>
                  <a:cubicBezTo>
                    <a:pt x="278" y="26"/>
                    <a:pt x="276" y="25"/>
                    <a:pt x="276" y="25"/>
                  </a:cubicBezTo>
                  <a:cubicBezTo>
                    <a:pt x="276" y="25"/>
                    <a:pt x="276" y="25"/>
                    <a:pt x="275" y="24"/>
                  </a:cubicBezTo>
                  <a:cubicBezTo>
                    <a:pt x="275" y="24"/>
                    <a:pt x="275" y="24"/>
                    <a:pt x="275" y="24"/>
                  </a:cubicBezTo>
                  <a:cubicBezTo>
                    <a:pt x="275" y="25"/>
                    <a:pt x="275" y="25"/>
                    <a:pt x="274" y="25"/>
                  </a:cubicBezTo>
                  <a:cubicBezTo>
                    <a:pt x="274" y="24"/>
                    <a:pt x="273" y="24"/>
                    <a:pt x="272" y="24"/>
                  </a:cubicBezTo>
                  <a:cubicBezTo>
                    <a:pt x="271" y="23"/>
                    <a:pt x="271" y="23"/>
                    <a:pt x="270" y="23"/>
                  </a:cubicBezTo>
                  <a:cubicBezTo>
                    <a:pt x="270" y="23"/>
                    <a:pt x="270" y="23"/>
                    <a:pt x="269" y="23"/>
                  </a:cubicBezTo>
                  <a:cubicBezTo>
                    <a:pt x="270" y="23"/>
                    <a:pt x="270" y="23"/>
                    <a:pt x="270" y="23"/>
                  </a:cubicBezTo>
                  <a:cubicBezTo>
                    <a:pt x="271" y="23"/>
                    <a:pt x="271" y="23"/>
                    <a:pt x="271" y="23"/>
                  </a:cubicBezTo>
                  <a:cubicBezTo>
                    <a:pt x="273" y="24"/>
                    <a:pt x="275" y="25"/>
                    <a:pt x="275" y="25"/>
                  </a:cubicBezTo>
                  <a:cubicBezTo>
                    <a:pt x="274" y="25"/>
                    <a:pt x="274" y="25"/>
                    <a:pt x="274" y="25"/>
                  </a:cubicBezTo>
                  <a:cubicBezTo>
                    <a:pt x="274" y="26"/>
                    <a:pt x="274" y="26"/>
                    <a:pt x="272" y="25"/>
                  </a:cubicBezTo>
                  <a:cubicBezTo>
                    <a:pt x="271" y="24"/>
                    <a:pt x="269" y="24"/>
                    <a:pt x="269" y="23"/>
                  </a:cubicBezTo>
                  <a:cubicBezTo>
                    <a:pt x="267" y="23"/>
                    <a:pt x="266" y="22"/>
                    <a:pt x="266" y="22"/>
                  </a:cubicBezTo>
                  <a:cubicBezTo>
                    <a:pt x="266" y="21"/>
                    <a:pt x="264" y="21"/>
                    <a:pt x="264" y="21"/>
                  </a:cubicBezTo>
                  <a:cubicBezTo>
                    <a:pt x="264" y="21"/>
                    <a:pt x="264" y="21"/>
                    <a:pt x="263" y="21"/>
                  </a:cubicBezTo>
                  <a:cubicBezTo>
                    <a:pt x="263" y="21"/>
                    <a:pt x="263" y="21"/>
                    <a:pt x="263" y="20"/>
                  </a:cubicBezTo>
                  <a:cubicBezTo>
                    <a:pt x="263" y="20"/>
                    <a:pt x="263" y="20"/>
                    <a:pt x="263" y="20"/>
                  </a:cubicBezTo>
                  <a:cubicBezTo>
                    <a:pt x="263" y="21"/>
                    <a:pt x="262" y="21"/>
                    <a:pt x="262" y="20"/>
                  </a:cubicBezTo>
                  <a:cubicBezTo>
                    <a:pt x="261" y="20"/>
                    <a:pt x="261" y="20"/>
                    <a:pt x="261" y="20"/>
                  </a:cubicBezTo>
                  <a:cubicBezTo>
                    <a:pt x="260" y="20"/>
                    <a:pt x="260" y="20"/>
                    <a:pt x="261" y="20"/>
                  </a:cubicBezTo>
                  <a:cubicBezTo>
                    <a:pt x="261" y="20"/>
                    <a:pt x="262" y="21"/>
                    <a:pt x="264" y="21"/>
                  </a:cubicBezTo>
                  <a:cubicBezTo>
                    <a:pt x="266" y="22"/>
                    <a:pt x="267" y="23"/>
                    <a:pt x="267" y="23"/>
                  </a:cubicBezTo>
                  <a:cubicBezTo>
                    <a:pt x="267" y="23"/>
                    <a:pt x="268" y="23"/>
                    <a:pt x="268" y="24"/>
                  </a:cubicBezTo>
                  <a:cubicBezTo>
                    <a:pt x="269" y="24"/>
                    <a:pt x="270" y="24"/>
                    <a:pt x="269" y="25"/>
                  </a:cubicBezTo>
                  <a:cubicBezTo>
                    <a:pt x="269" y="25"/>
                    <a:pt x="268" y="24"/>
                    <a:pt x="268" y="24"/>
                  </a:cubicBezTo>
                  <a:cubicBezTo>
                    <a:pt x="267" y="24"/>
                    <a:pt x="267" y="23"/>
                    <a:pt x="267" y="23"/>
                  </a:cubicBezTo>
                  <a:cubicBezTo>
                    <a:pt x="266" y="23"/>
                    <a:pt x="266" y="23"/>
                    <a:pt x="267" y="24"/>
                  </a:cubicBezTo>
                  <a:cubicBezTo>
                    <a:pt x="268" y="24"/>
                    <a:pt x="268" y="24"/>
                    <a:pt x="268" y="24"/>
                  </a:cubicBezTo>
                  <a:cubicBezTo>
                    <a:pt x="269" y="25"/>
                    <a:pt x="269" y="25"/>
                    <a:pt x="268" y="25"/>
                  </a:cubicBezTo>
                  <a:cubicBezTo>
                    <a:pt x="267" y="24"/>
                    <a:pt x="267" y="24"/>
                    <a:pt x="267" y="24"/>
                  </a:cubicBezTo>
                  <a:cubicBezTo>
                    <a:pt x="267" y="25"/>
                    <a:pt x="267" y="25"/>
                    <a:pt x="268" y="25"/>
                  </a:cubicBezTo>
                  <a:cubicBezTo>
                    <a:pt x="268" y="25"/>
                    <a:pt x="268" y="25"/>
                    <a:pt x="268" y="25"/>
                  </a:cubicBezTo>
                  <a:cubicBezTo>
                    <a:pt x="268" y="25"/>
                    <a:pt x="268" y="25"/>
                    <a:pt x="266" y="24"/>
                  </a:cubicBezTo>
                  <a:cubicBezTo>
                    <a:pt x="263" y="22"/>
                    <a:pt x="263" y="22"/>
                    <a:pt x="263" y="22"/>
                  </a:cubicBezTo>
                  <a:cubicBezTo>
                    <a:pt x="264" y="22"/>
                    <a:pt x="263" y="22"/>
                    <a:pt x="263" y="21"/>
                  </a:cubicBezTo>
                  <a:cubicBezTo>
                    <a:pt x="262" y="21"/>
                    <a:pt x="262" y="21"/>
                    <a:pt x="262" y="21"/>
                  </a:cubicBezTo>
                  <a:cubicBezTo>
                    <a:pt x="261" y="21"/>
                    <a:pt x="261" y="21"/>
                    <a:pt x="261" y="21"/>
                  </a:cubicBezTo>
                  <a:cubicBezTo>
                    <a:pt x="260" y="21"/>
                    <a:pt x="260" y="21"/>
                    <a:pt x="261" y="21"/>
                  </a:cubicBezTo>
                  <a:cubicBezTo>
                    <a:pt x="262" y="21"/>
                    <a:pt x="262" y="22"/>
                    <a:pt x="262" y="22"/>
                  </a:cubicBezTo>
                  <a:cubicBezTo>
                    <a:pt x="262" y="22"/>
                    <a:pt x="261" y="22"/>
                    <a:pt x="260" y="21"/>
                  </a:cubicBezTo>
                  <a:cubicBezTo>
                    <a:pt x="260" y="21"/>
                    <a:pt x="259" y="21"/>
                    <a:pt x="259" y="21"/>
                  </a:cubicBezTo>
                  <a:cubicBezTo>
                    <a:pt x="260" y="21"/>
                    <a:pt x="260" y="21"/>
                    <a:pt x="260" y="22"/>
                  </a:cubicBezTo>
                  <a:cubicBezTo>
                    <a:pt x="260" y="22"/>
                    <a:pt x="260" y="22"/>
                    <a:pt x="261" y="22"/>
                  </a:cubicBezTo>
                  <a:cubicBezTo>
                    <a:pt x="261" y="22"/>
                    <a:pt x="264" y="23"/>
                    <a:pt x="264" y="23"/>
                  </a:cubicBezTo>
                  <a:cubicBezTo>
                    <a:pt x="264" y="24"/>
                    <a:pt x="265" y="24"/>
                    <a:pt x="266" y="24"/>
                  </a:cubicBezTo>
                  <a:cubicBezTo>
                    <a:pt x="266" y="25"/>
                    <a:pt x="266" y="25"/>
                    <a:pt x="267" y="25"/>
                  </a:cubicBezTo>
                  <a:cubicBezTo>
                    <a:pt x="267" y="25"/>
                    <a:pt x="267" y="25"/>
                    <a:pt x="266" y="25"/>
                  </a:cubicBezTo>
                  <a:cubicBezTo>
                    <a:pt x="266" y="25"/>
                    <a:pt x="266" y="25"/>
                    <a:pt x="266" y="25"/>
                  </a:cubicBezTo>
                  <a:cubicBezTo>
                    <a:pt x="266" y="25"/>
                    <a:pt x="267" y="26"/>
                    <a:pt x="267" y="26"/>
                  </a:cubicBezTo>
                  <a:cubicBezTo>
                    <a:pt x="266" y="26"/>
                    <a:pt x="267" y="26"/>
                    <a:pt x="268" y="26"/>
                  </a:cubicBezTo>
                  <a:cubicBezTo>
                    <a:pt x="268" y="26"/>
                    <a:pt x="268" y="26"/>
                    <a:pt x="268" y="27"/>
                  </a:cubicBezTo>
                  <a:cubicBezTo>
                    <a:pt x="268" y="27"/>
                    <a:pt x="268" y="27"/>
                    <a:pt x="268" y="27"/>
                  </a:cubicBezTo>
                  <a:cubicBezTo>
                    <a:pt x="267" y="27"/>
                    <a:pt x="267" y="27"/>
                    <a:pt x="268" y="27"/>
                  </a:cubicBezTo>
                  <a:cubicBezTo>
                    <a:pt x="268" y="27"/>
                    <a:pt x="268" y="27"/>
                    <a:pt x="268" y="27"/>
                  </a:cubicBezTo>
                  <a:cubicBezTo>
                    <a:pt x="268" y="28"/>
                    <a:pt x="268" y="28"/>
                    <a:pt x="268" y="28"/>
                  </a:cubicBezTo>
                  <a:cubicBezTo>
                    <a:pt x="268" y="28"/>
                    <a:pt x="268" y="28"/>
                    <a:pt x="267" y="28"/>
                  </a:cubicBezTo>
                  <a:cubicBezTo>
                    <a:pt x="266" y="28"/>
                    <a:pt x="266" y="27"/>
                    <a:pt x="266" y="27"/>
                  </a:cubicBezTo>
                  <a:cubicBezTo>
                    <a:pt x="266" y="27"/>
                    <a:pt x="266" y="27"/>
                    <a:pt x="266" y="27"/>
                  </a:cubicBezTo>
                  <a:cubicBezTo>
                    <a:pt x="266" y="27"/>
                    <a:pt x="266" y="26"/>
                    <a:pt x="265" y="27"/>
                  </a:cubicBezTo>
                  <a:cubicBezTo>
                    <a:pt x="265" y="27"/>
                    <a:pt x="262" y="26"/>
                    <a:pt x="262" y="25"/>
                  </a:cubicBezTo>
                  <a:cubicBezTo>
                    <a:pt x="262" y="24"/>
                    <a:pt x="261" y="24"/>
                    <a:pt x="259" y="23"/>
                  </a:cubicBezTo>
                  <a:cubicBezTo>
                    <a:pt x="259" y="22"/>
                    <a:pt x="258" y="22"/>
                    <a:pt x="259" y="22"/>
                  </a:cubicBezTo>
                  <a:cubicBezTo>
                    <a:pt x="259" y="23"/>
                    <a:pt x="259" y="23"/>
                    <a:pt x="258" y="23"/>
                  </a:cubicBezTo>
                  <a:cubicBezTo>
                    <a:pt x="258" y="23"/>
                    <a:pt x="258" y="23"/>
                    <a:pt x="258" y="23"/>
                  </a:cubicBezTo>
                  <a:cubicBezTo>
                    <a:pt x="258" y="23"/>
                    <a:pt x="257" y="22"/>
                    <a:pt x="257" y="22"/>
                  </a:cubicBezTo>
                  <a:cubicBezTo>
                    <a:pt x="255" y="22"/>
                    <a:pt x="253" y="21"/>
                    <a:pt x="253" y="21"/>
                  </a:cubicBezTo>
                  <a:cubicBezTo>
                    <a:pt x="252" y="21"/>
                    <a:pt x="252" y="21"/>
                    <a:pt x="252" y="21"/>
                  </a:cubicBezTo>
                  <a:cubicBezTo>
                    <a:pt x="252" y="21"/>
                    <a:pt x="252" y="21"/>
                    <a:pt x="252" y="21"/>
                  </a:cubicBezTo>
                  <a:cubicBezTo>
                    <a:pt x="252" y="21"/>
                    <a:pt x="252" y="21"/>
                    <a:pt x="251" y="21"/>
                  </a:cubicBezTo>
                  <a:cubicBezTo>
                    <a:pt x="251" y="21"/>
                    <a:pt x="251" y="21"/>
                    <a:pt x="253" y="22"/>
                  </a:cubicBezTo>
                  <a:cubicBezTo>
                    <a:pt x="254" y="22"/>
                    <a:pt x="257" y="23"/>
                    <a:pt x="258" y="23"/>
                  </a:cubicBezTo>
                  <a:cubicBezTo>
                    <a:pt x="258" y="23"/>
                    <a:pt x="258" y="24"/>
                    <a:pt x="258" y="24"/>
                  </a:cubicBezTo>
                  <a:cubicBezTo>
                    <a:pt x="258" y="24"/>
                    <a:pt x="257" y="23"/>
                    <a:pt x="256" y="23"/>
                  </a:cubicBezTo>
                  <a:cubicBezTo>
                    <a:pt x="254" y="23"/>
                    <a:pt x="254" y="22"/>
                    <a:pt x="254" y="22"/>
                  </a:cubicBezTo>
                  <a:cubicBezTo>
                    <a:pt x="255" y="23"/>
                    <a:pt x="255" y="23"/>
                    <a:pt x="253" y="23"/>
                  </a:cubicBezTo>
                  <a:cubicBezTo>
                    <a:pt x="253" y="22"/>
                    <a:pt x="252" y="22"/>
                    <a:pt x="252" y="22"/>
                  </a:cubicBezTo>
                  <a:cubicBezTo>
                    <a:pt x="251" y="22"/>
                    <a:pt x="251" y="22"/>
                    <a:pt x="252" y="22"/>
                  </a:cubicBezTo>
                  <a:cubicBezTo>
                    <a:pt x="252" y="22"/>
                    <a:pt x="252" y="23"/>
                    <a:pt x="253" y="23"/>
                  </a:cubicBezTo>
                  <a:cubicBezTo>
                    <a:pt x="253" y="23"/>
                    <a:pt x="255" y="23"/>
                    <a:pt x="258" y="24"/>
                  </a:cubicBezTo>
                  <a:cubicBezTo>
                    <a:pt x="258" y="24"/>
                    <a:pt x="259" y="25"/>
                    <a:pt x="259" y="25"/>
                  </a:cubicBezTo>
                  <a:cubicBezTo>
                    <a:pt x="260" y="25"/>
                    <a:pt x="262" y="27"/>
                    <a:pt x="265" y="28"/>
                  </a:cubicBezTo>
                  <a:cubicBezTo>
                    <a:pt x="266" y="28"/>
                    <a:pt x="266" y="28"/>
                    <a:pt x="264" y="28"/>
                  </a:cubicBezTo>
                  <a:cubicBezTo>
                    <a:pt x="263" y="27"/>
                    <a:pt x="262" y="27"/>
                    <a:pt x="261" y="27"/>
                  </a:cubicBezTo>
                  <a:cubicBezTo>
                    <a:pt x="261" y="27"/>
                    <a:pt x="261" y="27"/>
                    <a:pt x="260" y="27"/>
                  </a:cubicBezTo>
                  <a:cubicBezTo>
                    <a:pt x="259" y="27"/>
                    <a:pt x="259" y="26"/>
                    <a:pt x="259" y="26"/>
                  </a:cubicBezTo>
                  <a:cubicBezTo>
                    <a:pt x="259" y="26"/>
                    <a:pt x="258" y="26"/>
                    <a:pt x="258" y="26"/>
                  </a:cubicBezTo>
                  <a:cubicBezTo>
                    <a:pt x="257" y="26"/>
                    <a:pt x="257" y="26"/>
                    <a:pt x="257" y="26"/>
                  </a:cubicBezTo>
                  <a:cubicBezTo>
                    <a:pt x="257" y="26"/>
                    <a:pt x="257" y="26"/>
                    <a:pt x="256" y="26"/>
                  </a:cubicBezTo>
                  <a:cubicBezTo>
                    <a:pt x="255" y="26"/>
                    <a:pt x="255" y="26"/>
                    <a:pt x="255" y="26"/>
                  </a:cubicBezTo>
                  <a:cubicBezTo>
                    <a:pt x="255" y="26"/>
                    <a:pt x="253" y="26"/>
                    <a:pt x="251" y="25"/>
                  </a:cubicBezTo>
                  <a:cubicBezTo>
                    <a:pt x="249" y="24"/>
                    <a:pt x="248" y="24"/>
                    <a:pt x="246" y="23"/>
                  </a:cubicBezTo>
                  <a:cubicBezTo>
                    <a:pt x="245" y="23"/>
                    <a:pt x="244" y="23"/>
                    <a:pt x="243" y="22"/>
                  </a:cubicBezTo>
                  <a:cubicBezTo>
                    <a:pt x="242" y="22"/>
                    <a:pt x="242" y="22"/>
                    <a:pt x="242" y="22"/>
                  </a:cubicBezTo>
                  <a:cubicBezTo>
                    <a:pt x="242" y="22"/>
                    <a:pt x="242" y="22"/>
                    <a:pt x="240" y="21"/>
                  </a:cubicBezTo>
                  <a:cubicBezTo>
                    <a:pt x="239" y="21"/>
                    <a:pt x="238" y="21"/>
                    <a:pt x="238" y="20"/>
                  </a:cubicBezTo>
                  <a:cubicBezTo>
                    <a:pt x="237" y="19"/>
                    <a:pt x="236" y="19"/>
                    <a:pt x="236" y="19"/>
                  </a:cubicBezTo>
                  <a:cubicBezTo>
                    <a:pt x="236" y="19"/>
                    <a:pt x="236" y="20"/>
                    <a:pt x="236" y="20"/>
                  </a:cubicBezTo>
                  <a:cubicBezTo>
                    <a:pt x="236" y="20"/>
                    <a:pt x="236" y="20"/>
                    <a:pt x="237" y="20"/>
                  </a:cubicBezTo>
                  <a:cubicBezTo>
                    <a:pt x="237" y="20"/>
                    <a:pt x="237" y="20"/>
                    <a:pt x="237" y="20"/>
                  </a:cubicBezTo>
                  <a:cubicBezTo>
                    <a:pt x="236" y="20"/>
                    <a:pt x="236" y="20"/>
                    <a:pt x="236" y="20"/>
                  </a:cubicBezTo>
                  <a:cubicBezTo>
                    <a:pt x="235" y="20"/>
                    <a:pt x="234" y="20"/>
                    <a:pt x="234" y="20"/>
                  </a:cubicBezTo>
                  <a:cubicBezTo>
                    <a:pt x="233" y="20"/>
                    <a:pt x="233" y="20"/>
                    <a:pt x="233" y="20"/>
                  </a:cubicBezTo>
                  <a:cubicBezTo>
                    <a:pt x="233" y="20"/>
                    <a:pt x="230" y="21"/>
                    <a:pt x="230" y="20"/>
                  </a:cubicBezTo>
                  <a:cubicBezTo>
                    <a:pt x="230" y="20"/>
                    <a:pt x="230" y="20"/>
                    <a:pt x="229" y="20"/>
                  </a:cubicBezTo>
                  <a:cubicBezTo>
                    <a:pt x="229" y="20"/>
                    <a:pt x="229" y="20"/>
                    <a:pt x="229" y="20"/>
                  </a:cubicBezTo>
                  <a:cubicBezTo>
                    <a:pt x="228" y="20"/>
                    <a:pt x="228" y="20"/>
                    <a:pt x="228" y="20"/>
                  </a:cubicBezTo>
                  <a:cubicBezTo>
                    <a:pt x="227" y="20"/>
                    <a:pt x="227" y="20"/>
                    <a:pt x="226" y="20"/>
                  </a:cubicBezTo>
                  <a:cubicBezTo>
                    <a:pt x="225" y="20"/>
                    <a:pt x="224" y="20"/>
                    <a:pt x="224" y="20"/>
                  </a:cubicBezTo>
                  <a:cubicBezTo>
                    <a:pt x="224" y="20"/>
                    <a:pt x="223" y="20"/>
                    <a:pt x="222" y="19"/>
                  </a:cubicBezTo>
                  <a:cubicBezTo>
                    <a:pt x="221" y="19"/>
                    <a:pt x="220" y="19"/>
                    <a:pt x="220" y="19"/>
                  </a:cubicBezTo>
                  <a:cubicBezTo>
                    <a:pt x="220" y="19"/>
                    <a:pt x="220" y="19"/>
                    <a:pt x="219" y="19"/>
                  </a:cubicBezTo>
                  <a:cubicBezTo>
                    <a:pt x="219" y="19"/>
                    <a:pt x="219" y="19"/>
                    <a:pt x="219" y="19"/>
                  </a:cubicBezTo>
                  <a:cubicBezTo>
                    <a:pt x="219" y="19"/>
                    <a:pt x="219" y="19"/>
                    <a:pt x="218" y="19"/>
                  </a:cubicBezTo>
                  <a:cubicBezTo>
                    <a:pt x="217" y="19"/>
                    <a:pt x="218" y="19"/>
                    <a:pt x="219" y="18"/>
                  </a:cubicBezTo>
                  <a:cubicBezTo>
                    <a:pt x="220" y="18"/>
                    <a:pt x="220" y="18"/>
                    <a:pt x="220" y="18"/>
                  </a:cubicBezTo>
                  <a:cubicBezTo>
                    <a:pt x="220" y="18"/>
                    <a:pt x="220" y="18"/>
                    <a:pt x="219" y="18"/>
                  </a:cubicBezTo>
                  <a:cubicBezTo>
                    <a:pt x="218" y="18"/>
                    <a:pt x="218" y="18"/>
                    <a:pt x="218" y="18"/>
                  </a:cubicBezTo>
                  <a:cubicBezTo>
                    <a:pt x="219" y="18"/>
                    <a:pt x="219" y="18"/>
                    <a:pt x="219" y="18"/>
                  </a:cubicBezTo>
                  <a:cubicBezTo>
                    <a:pt x="218" y="18"/>
                    <a:pt x="218" y="18"/>
                    <a:pt x="218" y="18"/>
                  </a:cubicBezTo>
                  <a:cubicBezTo>
                    <a:pt x="218" y="18"/>
                    <a:pt x="217" y="18"/>
                    <a:pt x="218" y="18"/>
                  </a:cubicBezTo>
                  <a:cubicBezTo>
                    <a:pt x="218" y="18"/>
                    <a:pt x="218" y="18"/>
                    <a:pt x="218" y="18"/>
                  </a:cubicBezTo>
                  <a:cubicBezTo>
                    <a:pt x="218" y="18"/>
                    <a:pt x="218" y="18"/>
                    <a:pt x="217" y="18"/>
                  </a:cubicBezTo>
                  <a:cubicBezTo>
                    <a:pt x="217" y="18"/>
                    <a:pt x="216" y="18"/>
                    <a:pt x="216" y="18"/>
                  </a:cubicBezTo>
                  <a:cubicBezTo>
                    <a:pt x="216" y="18"/>
                    <a:pt x="216" y="18"/>
                    <a:pt x="217" y="18"/>
                  </a:cubicBezTo>
                  <a:cubicBezTo>
                    <a:pt x="217" y="19"/>
                    <a:pt x="217" y="19"/>
                    <a:pt x="215" y="18"/>
                  </a:cubicBezTo>
                  <a:cubicBezTo>
                    <a:pt x="215" y="18"/>
                    <a:pt x="214" y="18"/>
                    <a:pt x="214" y="18"/>
                  </a:cubicBezTo>
                  <a:cubicBezTo>
                    <a:pt x="214" y="18"/>
                    <a:pt x="213" y="18"/>
                    <a:pt x="213" y="18"/>
                  </a:cubicBezTo>
                  <a:cubicBezTo>
                    <a:pt x="213" y="17"/>
                    <a:pt x="213" y="17"/>
                    <a:pt x="212" y="17"/>
                  </a:cubicBezTo>
                  <a:cubicBezTo>
                    <a:pt x="212" y="17"/>
                    <a:pt x="212" y="17"/>
                    <a:pt x="212" y="18"/>
                  </a:cubicBezTo>
                  <a:cubicBezTo>
                    <a:pt x="213" y="18"/>
                    <a:pt x="213" y="18"/>
                    <a:pt x="211" y="18"/>
                  </a:cubicBezTo>
                  <a:cubicBezTo>
                    <a:pt x="211" y="18"/>
                    <a:pt x="210" y="18"/>
                    <a:pt x="209" y="17"/>
                  </a:cubicBezTo>
                  <a:cubicBezTo>
                    <a:pt x="209" y="17"/>
                    <a:pt x="208" y="17"/>
                    <a:pt x="208" y="17"/>
                  </a:cubicBezTo>
                  <a:cubicBezTo>
                    <a:pt x="208" y="17"/>
                    <a:pt x="208" y="18"/>
                    <a:pt x="209" y="18"/>
                  </a:cubicBezTo>
                  <a:cubicBezTo>
                    <a:pt x="209" y="18"/>
                    <a:pt x="209" y="18"/>
                    <a:pt x="209" y="18"/>
                  </a:cubicBezTo>
                  <a:cubicBezTo>
                    <a:pt x="209" y="18"/>
                    <a:pt x="209" y="18"/>
                    <a:pt x="209" y="18"/>
                  </a:cubicBezTo>
                  <a:cubicBezTo>
                    <a:pt x="209" y="19"/>
                    <a:pt x="209" y="19"/>
                    <a:pt x="208" y="19"/>
                  </a:cubicBezTo>
                  <a:cubicBezTo>
                    <a:pt x="208" y="18"/>
                    <a:pt x="208" y="18"/>
                    <a:pt x="208" y="19"/>
                  </a:cubicBezTo>
                  <a:cubicBezTo>
                    <a:pt x="208" y="19"/>
                    <a:pt x="207" y="19"/>
                    <a:pt x="207" y="18"/>
                  </a:cubicBezTo>
                  <a:cubicBezTo>
                    <a:pt x="207" y="18"/>
                    <a:pt x="207" y="18"/>
                    <a:pt x="206" y="18"/>
                  </a:cubicBezTo>
                  <a:cubicBezTo>
                    <a:pt x="205" y="18"/>
                    <a:pt x="206" y="18"/>
                    <a:pt x="207" y="19"/>
                  </a:cubicBezTo>
                  <a:cubicBezTo>
                    <a:pt x="208" y="19"/>
                    <a:pt x="208" y="19"/>
                    <a:pt x="207" y="19"/>
                  </a:cubicBezTo>
                  <a:cubicBezTo>
                    <a:pt x="207" y="19"/>
                    <a:pt x="207" y="20"/>
                    <a:pt x="207" y="20"/>
                  </a:cubicBezTo>
                  <a:cubicBezTo>
                    <a:pt x="207" y="20"/>
                    <a:pt x="206" y="20"/>
                    <a:pt x="206" y="20"/>
                  </a:cubicBezTo>
                  <a:cubicBezTo>
                    <a:pt x="206" y="20"/>
                    <a:pt x="205" y="20"/>
                    <a:pt x="205" y="20"/>
                  </a:cubicBezTo>
                  <a:cubicBezTo>
                    <a:pt x="205" y="19"/>
                    <a:pt x="205" y="19"/>
                    <a:pt x="205" y="20"/>
                  </a:cubicBezTo>
                  <a:cubicBezTo>
                    <a:pt x="205" y="20"/>
                    <a:pt x="204" y="20"/>
                    <a:pt x="204" y="20"/>
                  </a:cubicBezTo>
                  <a:cubicBezTo>
                    <a:pt x="204" y="20"/>
                    <a:pt x="203" y="20"/>
                    <a:pt x="203" y="20"/>
                  </a:cubicBezTo>
                  <a:cubicBezTo>
                    <a:pt x="203" y="20"/>
                    <a:pt x="203" y="20"/>
                    <a:pt x="202" y="20"/>
                  </a:cubicBezTo>
                  <a:cubicBezTo>
                    <a:pt x="200" y="19"/>
                    <a:pt x="200" y="19"/>
                    <a:pt x="200" y="20"/>
                  </a:cubicBezTo>
                  <a:cubicBezTo>
                    <a:pt x="200" y="20"/>
                    <a:pt x="200" y="20"/>
                    <a:pt x="200" y="20"/>
                  </a:cubicBezTo>
                  <a:cubicBezTo>
                    <a:pt x="199" y="20"/>
                    <a:pt x="199" y="20"/>
                    <a:pt x="200" y="20"/>
                  </a:cubicBezTo>
                  <a:cubicBezTo>
                    <a:pt x="200" y="20"/>
                    <a:pt x="200" y="21"/>
                    <a:pt x="200" y="21"/>
                  </a:cubicBezTo>
                  <a:cubicBezTo>
                    <a:pt x="199" y="21"/>
                    <a:pt x="199" y="21"/>
                    <a:pt x="200" y="21"/>
                  </a:cubicBezTo>
                  <a:cubicBezTo>
                    <a:pt x="200" y="21"/>
                    <a:pt x="200" y="21"/>
                    <a:pt x="199" y="21"/>
                  </a:cubicBezTo>
                  <a:cubicBezTo>
                    <a:pt x="199" y="21"/>
                    <a:pt x="199" y="22"/>
                    <a:pt x="199" y="22"/>
                  </a:cubicBezTo>
                  <a:cubicBezTo>
                    <a:pt x="199" y="22"/>
                    <a:pt x="198" y="22"/>
                    <a:pt x="198" y="22"/>
                  </a:cubicBezTo>
                  <a:cubicBezTo>
                    <a:pt x="197" y="22"/>
                    <a:pt x="197" y="22"/>
                    <a:pt x="197" y="22"/>
                  </a:cubicBezTo>
                  <a:cubicBezTo>
                    <a:pt x="197" y="22"/>
                    <a:pt x="197" y="22"/>
                    <a:pt x="197" y="22"/>
                  </a:cubicBezTo>
                  <a:cubicBezTo>
                    <a:pt x="197" y="21"/>
                    <a:pt x="197" y="21"/>
                    <a:pt x="197" y="22"/>
                  </a:cubicBezTo>
                  <a:cubicBezTo>
                    <a:pt x="197" y="22"/>
                    <a:pt x="197" y="22"/>
                    <a:pt x="196" y="22"/>
                  </a:cubicBezTo>
                  <a:cubicBezTo>
                    <a:pt x="196" y="22"/>
                    <a:pt x="196" y="22"/>
                    <a:pt x="197" y="22"/>
                  </a:cubicBezTo>
                  <a:cubicBezTo>
                    <a:pt x="197" y="22"/>
                    <a:pt x="197" y="22"/>
                    <a:pt x="197" y="22"/>
                  </a:cubicBezTo>
                  <a:cubicBezTo>
                    <a:pt x="196" y="23"/>
                    <a:pt x="196" y="23"/>
                    <a:pt x="196" y="23"/>
                  </a:cubicBezTo>
                  <a:cubicBezTo>
                    <a:pt x="196" y="23"/>
                    <a:pt x="195" y="23"/>
                    <a:pt x="195" y="23"/>
                  </a:cubicBezTo>
                  <a:cubicBezTo>
                    <a:pt x="194" y="23"/>
                    <a:pt x="194" y="23"/>
                    <a:pt x="194" y="23"/>
                  </a:cubicBezTo>
                  <a:cubicBezTo>
                    <a:pt x="195" y="23"/>
                    <a:pt x="195" y="23"/>
                    <a:pt x="195" y="23"/>
                  </a:cubicBezTo>
                  <a:cubicBezTo>
                    <a:pt x="194" y="23"/>
                    <a:pt x="193" y="24"/>
                    <a:pt x="193" y="23"/>
                  </a:cubicBezTo>
                  <a:cubicBezTo>
                    <a:pt x="193" y="23"/>
                    <a:pt x="193" y="23"/>
                    <a:pt x="192" y="23"/>
                  </a:cubicBezTo>
                  <a:cubicBezTo>
                    <a:pt x="192" y="24"/>
                    <a:pt x="192" y="24"/>
                    <a:pt x="192" y="24"/>
                  </a:cubicBezTo>
                  <a:cubicBezTo>
                    <a:pt x="192" y="24"/>
                    <a:pt x="192" y="23"/>
                    <a:pt x="192" y="23"/>
                  </a:cubicBezTo>
                  <a:cubicBezTo>
                    <a:pt x="192" y="23"/>
                    <a:pt x="192" y="23"/>
                    <a:pt x="192" y="23"/>
                  </a:cubicBezTo>
                  <a:cubicBezTo>
                    <a:pt x="192" y="23"/>
                    <a:pt x="192" y="23"/>
                    <a:pt x="192" y="23"/>
                  </a:cubicBezTo>
                  <a:cubicBezTo>
                    <a:pt x="192" y="23"/>
                    <a:pt x="192" y="23"/>
                    <a:pt x="191" y="23"/>
                  </a:cubicBezTo>
                  <a:cubicBezTo>
                    <a:pt x="191" y="23"/>
                    <a:pt x="190" y="23"/>
                    <a:pt x="190" y="22"/>
                  </a:cubicBezTo>
                  <a:cubicBezTo>
                    <a:pt x="190" y="22"/>
                    <a:pt x="190" y="22"/>
                    <a:pt x="190" y="22"/>
                  </a:cubicBezTo>
                  <a:cubicBezTo>
                    <a:pt x="191" y="22"/>
                    <a:pt x="191" y="22"/>
                    <a:pt x="190" y="22"/>
                  </a:cubicBezTo>
                  <a:cubicBezTo>
                    <a:pt x="190" y="22"/>
                    <a:pt x="189" y="21"/>
                    <a:pt x="190" y="21"/>
                  </a:cubicBezTo>
                  <a:cubicBezTo>
                    <a:pt x="190" y="21"/>
                    <a:pt x="190" y="21"/>
                    <a:pt x="190" y="21"/>
                  </a:cubicBezTo>
                  <a:cubicBezTo>
                    <a:pt x="189" y="21"/>
                    <a:pt x="189" y="21"/>
                    <a:pt x="189" y="21"/>
                  </a:cubicBezTo>
                  <a:cubicBezTo>
                    <a:pt x="189" y="21"/>
                    <a:pt x="189" y="20"/>
                    <a:pt x="189" y="20"/>
                  </a:cubicBezTo>
                  <a:cubicBezTo>
                    <a:pt x="188" y="20"/>
                    <a:pt x="188" y="20"/>
                    <a:pt x="188" y="20"/>
                  </a:cubicBezTo>
                  <a:cubicBezTo>
                    <a:pt x="189" y="20"/>
                    <a:pt x="188" y="20"/>
                    <a:pt x="187" y="20"/>
                  </a:cubicBezTo>
                  <a:cubicBezTo>
                    <a:pt x="187" y="20"/>
                    <a:pt x="186" y="20"/>
                    <a:pt x="186" y="19"/>
                  </a:cubicBezTo>
                  <a:cubicBezTo>
                    <a:pt x="185" y="19"/>
                    <a:pt x="185" y="19"/>
                    <a:pt x="185" y="19"/>
                  </a:cubicBezTo>
                  <a:cubicBezTo>
                    <a:pt x="184" y="20"/>
                    <a:pt x="184" y="20"/>
                    <a:pt x="184" y="19"/>
                  </a:cubicBezTo>
                  <a:cubicBezTo>
                    <a:pt x="184" y="19"/>
                    <a:pt x="184" y="19"/>
                    <a:pt x="184" y="19"/>
                  </a:cubicBezTo>
                  <a:cubicBezTo>
                    <a:pt x="184" y="19"/>
                    <a:pt x="184" y="19"/>
                    <a:pt x="184" y="19"/>
                  </a:cubicBezTo>
                  <a:cubicBezTo>
                    <a:pt x="183" y="18"/>
                    <a:pt x="183" y="19"/>
                    <a:pt x="184" y="19"/>
                  </a:cubicBezTo>
                  <a:cubicBezTo>
                    <a:pt x="184" y="19"/>
                    <a:pt x="184" y="19"/>
                    <a:pt x="183" y="19"/>
                  </a:cubicBezTo>
                  <a:cubicBezTo>
                    <a:pt x="183" y="19"/>
                    <a:pt x="183" y="19"/>
                    <a:pt x="183" y="19"/>
                  </a:cubicBezTo>
                  <a:cubicBezTo>
                    <a:pt x="183" y="18"/>
                    <a:pt x="183" y="18"/>
                    <a:pt x="183" y="18"/>
                  </a:cubicBezTo>
                  <a:cubicBezTo>
                    <a:pt x="183" y="18"/>
                    <a:pt x="183" y="18"/>
                    <a:pt x="183" y="18"/>
                  </a:cubicBezTo>
                  <a:cubicBezTo>
                    <a:pt x="183" y="18"/>
                    <a:pt x="183" y="18"/>
                    <a:pt x="182" y="18"/>
                  </a:cubicBezTo>
                  <a:cubicBezTo>
                    <a:pt x="182" y="17"/>
                    <a:pt x="182" y="17"/>
                    <a:pt x="182" y="17"/>
                  </a:cubicBezTo>
                  <a:cubicBezTo>
                    <a:pt x="183" y="17"/>
                    <a:pt x="183" y="17"/>
                    <a:pt x="183" y="17"/>
                  </a:cubicBezTo>
                  <a:cubicBezTo>
                    <a:pt x="182" y="17"/>
                    <a:pt x="182" y="17"/>
                    <a:pt x="182" y="17"/>
                  </a:cubicBezTo>
                  <a:cubicBezTo>
                    <a:pt x="182" y="17"/>
                    <a:pt x="182" y="17"/>
                    <a:pt x="183" y="17"/>
                  </a:cubicBezTo>
                  <a:cubicBezTo>
                    <a:pt x="183" y="17"/>
                    <a:pt x="183" y="17"/>
                    <a:pt x="183" y="17"/>
                  </a:cubicBezTo>
                  <a:cubicBezTo>
                    <a:pt x="183" y="17"/>
                    <a:pt x="183" y="16"/>
                    <a:pt x="182" y="16"/>
                  </a:cubicBezTo>
                  <a:cubicBezTo>
                    <a:pt x="182" y="16"/>
                    <a:pt x="182" y="16"/>
                    <a:pt x="183" y="16"/>
                  </a:cubicBezTo>
                  <a:cubicBezTo>
                    <a:pt x="183" y="16"/>
                    <a:pt x="183" y="16"/>
                    <a:pt x="182" y="16"/>
                  </a:cubicBezTo>
                  <a:cubicBezTo>
                    <a:pt x="181" y="16"/>
                    <a:pt x="180" y="15"/>
                    <a:pt x="182" y="15"/>
                  </a:cubicBezTo>
                  <a:cubicBezTo>
                    <a:pt x="182" y="15"/>
                    <a:pt x="182" y="15"/>
                    <a:pt x="182" y="15"/>
                  </a:cubicBezTo>
                  <a:cubicBezTo>
                    <a:pt x="182" y="15"/>
                    <a:pt x="182" y="15"/>
                    <a:pt x="182" y="15"/>
                  </a:cubicBezTo>
                  <a:cubicBezTo>
                    <a:pt x="182" y="15"/>
                    <a:pt x="182" y="15"/>
                    <a:pt x="181" y="15"/>
                  </a:cubicBezTo>
                  <a:cubicBezTo>
                    <a:pt x="181" y="14"/>
                    <a:pt x="181" y="14"/>
                    <a:pt x="182" y="14"/>
                  </a:cubicBezTo>
                  <a:cubicBezTo>
                    <a:pt x="182" y="14"/>
                    <a:pt x="182" y="14"/>
                    <a:pt x="181" y="14"/>
                  </a:cubicBezTo>
                  <a:cubicBezTo>
                    <a:pt x="181" y="14"/>
                    <a:pt x="181" y="14"/>
                    <a:pt x="181" y="14"/>
                  </a:cubicBezTo>
                  <a:cubicBezTo>
                    <a:pt x="181" y="13"/>
                    <a:pt x="181" y="13"/>
                    <a:pt x="181" y="13"/>
                  </a:cubicBezTo>
                  <a:cubicBezTo>
                    <a:pt x="180" y="13"/>
                    <a:pt x="180" y="13"/>
                    <a:pt x="181" y="13"/>
                  </a:cubicBezTo>
                  <a:cubicBezTo>
                    <a:pt x="181" y="13"/>
                    <a:pt x="181" y="13"/>
                    <a:pt x="181" y="13"/>
                  </a:cubicBezTo>
                  <a:cubicBezTo>
                    <a:pt x="181" y="13"/>
                    <a:pt x="181" y="13"/>
                    <a:pt x="181" y="13"/>
                  </a:cubicBezTo>
                  <a:cubicBezTo>
                    <a:pt x="181" y="13"/>
                    <a:pt x="181" y="13"/>
                    <a:pt x="181" y="13"/>
                  </a:cubicBezTo>
                  <a:cubicBezTo>
                    <a:pt x="181" y="12"/>
                    <a:pt x="181" y="12"/>
                    <a:pt x="181" y="13"/>
                  </a:cubicBezTo>
                  <a:cubicBezTo>
                    <a:pt x="181" y="13"/>
                    <a:pt x="182" y="13"/>
                    <a:pt x="182" y="13"/>
                  </a:cubicBezTo>
                  <a:cubicBezTo>
                    <a:pt x="182" y="13"/>
                    <a:pt x="182" y="13"/>
                    <a:pt x="182" y="13"/>
                  </a:cubicBezTo>
                  <a:cubicBezTo>
                    <a:pt x="182" y="13"/>
                    <a:pt x="182" y="13"/>
                    <a:pt x="182" y="12"/>
                  </a:cubicBezTo>
                  <a:cubicBezTo>
                    <a:pt x="182" y="12"/>
                    <a:pt x="182" y="12"/>
                    <a:pt x="182" y="13"/>
                  </a:cubicBezTo>
                  <a:cubicBezTo>
                    <a:pt x="182" y="13"/>
                    <a:pt x="183" y="13"/>
                    <a:pt x="183" y="13"/>
                  </a:cubicBezTo>
                  <a:cubicBezTo>
                    <a:pt x="184" y="13"/>
                    <a:pt x="184" y="13"/>
                    <a:pt x="184" y="13"/>
                  </a:cubicBezTo>
                  <a:cubicBezTo>
                    <a:pt x="183" y="13"/>
                    <a:pt x="183" y="13"/>
                    <a:pt x="183" y="13"/>
                  </a:cubicBezTo>
                  <a:cubicBezTo>
                    <a:pt x="183" y="13"/>
                    <a:pt x="183" y="13"/>
                    <a:pt x="183" y="12"/>
                  </a:cubicBezTo>
                  <a:cubicBezTo>
                    <a:pt x="182" y="12"/>
                    <a:pt x="183" y="12"/>
                    <a:pt x="183" y="12"/>
                  </a:cubicBezTo>
                  <a:cubicBezTo>
                    <a:pt x="183" y="12"/>
                    <a:pt x="183" y="12"/>
                    <a:pt x="183" y="12"/>
                  </a:cubicBezTo>
                  <a:cubicBezTo>
                    <a:pt x="184" y="12"/>
                    <a:pt x="184" y="12"/>
                    <a:pt x="184" y="12"/>
                  </a:cubicBezTo>
                  <a:cubicBezTo>
                    <a:pt x="184" y="12"/>
                    <a:pt x="185" y="12"/>
                    <a:pt x="185" y="12"/>
                  </a:cubicBezTo>
                  <a:cubicBezTo>
                    <a:pt x="185" y="13"/>
                    <a:pt x="185" y="13"/>
                    <a:pt x="184" y="13"/>
                  </a:cubicBezTo>
                  <a:cubicBezTo>
                    <a:pt x="184" y="13"/>
                    <a:pt x="184" y="13"/>
                    <a:pt x="184" y="13"/>
                  </a:cubicBezTo>
                  <a:cubicBezTo>
                    <a:pt x="184" y="13"/>
                    <a:pt x="184" y="13"/>
                    <a:pt x="184" y="13"/>
                  </a:cubicBezTo>
                  <a:cubicBezTo>
                    <a:pt x="185" y="13"/>
                    <a:pt x="185" y="13"/>
                    <a:pt x="185" y="13"/>
                  </a:cubicBezTo>
                  <a:cubicBezTo>
                    <a:pt x="186" y="13"/>
                    <a:pt x="186" y="13"/>
                    <a:pt x="186" y="13"/>
                  </a:cubicBezTo>
                  <a:cubicBezTo>
                    <a:pt x="186" y="13"/>
                    <a:pt x="186" y="13"/>
                    <a:pt x="186" y="13"/>
                  </a:cubicBezTo>
                  <a:cubicBezTo>
                    <a:pt x="185" y="13"/>
                    <a:pt x="185" y="13"/>
                    <a:pt x="185" y="12"/>
                  </a:cubicBezTo>
                  <a:cubicBezTo>
                    <a:pt x="186" y="12"/>
                    <a:pt x="185" y="12"/>
                    <a:pt x="184" y="12"/>
                  </a:cubicBezTo>
                  <a:cubicBezTo>
                    <a:pt x="183" y="12"/>
                    <a:pt x="183" y="12"/>
                    <a:pt x="183" y="12"/>
                  </a:cubicBezTo>
                  <a:cubicBezTo>
                    <a:pt x="183" y="12"/>
                    <a:pt x="183" y="12"/>
                    <a:pt x="182" y="12"/>
                  </a:cubicBezTo>
                  <a:cubicBezTo>
                    <a:pt x="181" y="12"/>
                    <a:pt x="181" y="12"/>
                    <a:pt x="181" y="12"/>
                  </a:cubicBezTo>
                  <a:cubicBezTo>
                    <a:pt x="181" y="12"/>
                    <a:pt x="181" y="12"/>
                    <a:pt x="181" y="12"/>
                  </a:cubicBezTo>
                  <a:cubicBezTo>
                    <a:pt x="181" y="12"/>
                    <a:pt x="181" y="12"/>
                    <a:pt x="180" y="12"/>
                  </a:cubicBezTo>
                  <a:cubicBezTo>
                    <a:pt x="180" y="12"/>
                    <a:pt x="180" y="12"/>
                    <a:pt x="180" y="12"/>
                  </a:cubicBezTo>
                  <a:cubicBezTo>
                    <a:pt x="180" y="12"/>
                    <a:pt x="180" y="12"/>
                    <a:pt x="181" y="12"/>
                  </a:cubicBezTo>
                  <a:cubicBezTo>
                    <a:pt x="181" y="11"/>
                    <a:pt x="181" y="11"/>
                    <a:pt x="181" y="11"/>
                  </a:cubicBezTo>
                  <a:cubicBezTo>
                    <a:pt x="181" y="11"/>
                    <a:pt x="181" y="11"/>
                    <a:pt x="181" y="11"/>
                  </a:cubicBezTo>
                  <a:cubicBezTo>
                    <a:pt x="181" y="11"/>
                    <a:pt x="182" y="11"/>
                    <a:pt x="181" y="11"/>
                  </a:cubicBezTo>
                  <a:cubicBezTo>
                    <a:pt x="181" y="11"/>
                    <a:pt x="181" y="11"/>
                    <a:pt x="181" y="11"/>
                  </a:cubicBezTo>
                  <a:cubicBezTo>
                    <a:pt x="181" y="11"/>
                    <a:pt x="182" y="11"/>
                    <a:pt x="181" y="11"/>
                  </a:cubicBezTo>
                  <a:cubicBezTo>
                    <a:pt x="181" y="11"/>
                    <a:pt x="181" y="11"/>
                    <a:pt x="181" y="11"/>
                  </a:cubicBezTo>
                  <a:cubicBezTo>
                    <a:pt x="181" y="11"/>
                    <a:pt x="181" y="11"/>
                    <a:pt x="181" y="11"/>
                  </a:cubicBezTo>
                  <a:cubicBezTo>
                    <a:pt x="181" y="11"/>
                    <a:pt x="181" y="11"/>
                    <a:pt x="181" y="11"/>
                  </a:cubicBezTo>
                  <a:cubicBezTo>
                    <a:pt x="181" y="11"/>
                    <a:pt x="181" y="10"/>
                    <a:pt x="181" y="10"/>
                  </a:cubicBezTo>
                  <a:cubicBezTo>
                    <a:pt x="181" y="10"/>
                    <a:pt x="181" y="10"/>
                    <a:pt x="180" y="10"/>
                  </a:cubicBezTo>
                  <a:cubicBezTo>
                    <a:pt x="180" y="10"/>
                    <a:pt x="180" y="10"/>
                    <a:pt x="180" y="10"/>
                  </a:cubicBezTo>
                  <a:cubicBezTo>
                    <a:pt x="180" y="10"/>
                    <a:pt x="180" y="10"/>
                    <a:pt x="180" y="10"/>
                  </a:cubicBezTo>
                  <a:cubicBezTo>
                    <a:pt x="180" y="10"/>
                    <a:pt x="181" y="10"/>
                    <a:pt x="181" y="10"/>
                  </a:cubicBezTo>
                  <a:cubicBezTo>
                    <a:pt x="181" y="10"/>
                    <a:pt x="181" y="10"/>
                    <a:pt x="181" y="10"/>
                  </a:cubicBezTo>
                  <a:cubicBezTo>
                    <a:pt x="181" y="10"/>
                    <a:pt x="181" y="10"/>
                    <a:pt x="180" y="10"/>
                  </a:cubicBezTo>
                  <a:cubicBezTo>
                    <a:pt x="180" y="10"/>
                    <a:pt x="180" y="10"/>
                    <a:pt x="180" y="10"/>
                  </a:cubicBezTo>
                  <a:cubicBezTo>
                    <a:pt x="181" y="10"/>
                    <a:pt x="181" y="10"/>
                    <a:pt x="180" y="9"/>
                  </a:cubicBezTo>
                  <a:cubicBezTo>
                    <a:pt x="180" y="9"/>
                    <a:pt x="180" y="9"/>
                    <a:pt x="180" y="9"/>
                  </a:cubicBezTo>
                  <a:cubicBezTo>
                    <a:pt x="180" y="9"/>
                    <a:pt x="181" y="9"/>
                    <a:pt x="181" y="9"/>
                  </a:cubicBezTo>
                  <a:cubicBezTo>
                    <a:pt x="181" y="9"/>
                    <a:pt x="181" y="9"/>
                    <a:pt x="181" y="9"/>
                  </a:cubicBezTo>
                  <a:cubicBezTo>
                    <a:pt x="181" y="9"/>
                    <a:pt x="181" y="9"/>
                    <a:pt x="182" y="9"/>
                  </a:cubicBezTo>
                  <a:cubicBezTo>
                    <a:pt x="182" y="9"/>
                    <a:pt x="183" y="9"/>
                    <a:pt x="182" y="8"/>
                  </a:cubicBezTo>
                  <a:cubicBezTo>
                    <a:pt x="181" y="8"/>
                    <a:pt x="181" y="8"/>
                    <a:pt x="182" y="8"/>
                  </a:cubicBezTo>
                  <a:cubicBezTo>
                    <a:pt x="182" y="8"/>
                    <a:pt x="182" y="8"/>
                    <a:pt x="182" y="8"/>
                  </a:cubicBezTo>
                  <a:cubicBezTo>
                    <a:pt x="182" y="8"/>
                    <a:pt x="183" y="7"/>
                    <a:pt x="184" y="7"/>
                  </a:cubicBezTo>
                  <a:cubicBezTo>
                    <a:pt x="185" y="7"/>
                    <a:pt x="185" y="7"/>
                    <a:pt x="185" y="7"/>
                  </a:cubicBezTo>
                  <a:cubicBezTo>
                    <a:pt x="185" y="7"/>
                    <a:pt x="185" y="7"/>
                    <a:pt x="185" y="7"/>
                  </a:cubicBezTo>
                  <a:cubicBezTo>
                    <a:pt x="185" y="7"/>
                    <a:pt x="186" y="7"/>
                    <a:pt x="186" y="7"/>
                  </a:cubicBezTo>
                  <a:cubicBezTo>
                    <a:pt x="187" y="7"/>
                    <a:pt x="187" y="7"/>
                    <a:pt x="187" y="7"/>
                  </a:cubicBezTo>
                  <a:cubicBezTo>
                    <a:pt x="187" y="7"/>
                    <a:pt x="187" y="7"/>
                    <a:pt x="186" y="7"/>
                  </a:cubicBezTo>
                  <a:cubicBezTo>
                    <a:pt x="186" y="7"/>
                    <a:pt x="186" y="7"/>
                    <a:pt x="187" y="7"/>
                  </a:cubicBezTo>
                  <a:cubicBezTo>
                    <a:pt x="187" y="7"/>
                    <a:pt x="188" y="7"/>
                    <a:pt x="188" y="7"/>
                  </a:cubicBezTo>
                  <a:cubicBezTo>
                    <a:pt x="189" y="7"/>
                    <a:pt x="190" y="7"/>
                    <a:pt x="191" y="7"/>
                  </a:cubicBezTo>
                  <a:cubicBezTo>
                    <a:pt x="191" y="7"/>
                    <a:pt x="190" y="7"/>
                    <a:pt x="190" y="7"/>
                  </a:cubicBezTo>
                  <a:cubicBezTo>
                    <a:pt x="190" y="7"/>
                    <a:pt x="190" y="7"/>
                    <a:pt x="190" y="7"/>
                  </a:cubicBezTo>
                  <a:cubicBezTo>
                    <a:pt x="191" y="7"/>
                    <a:pt x="191" y="7"/>
                    <a:pt x="191" y="7"/>
                  </a:cubicBezTo>
                  <a:cubicBezTo>
                    <a:pt x="191" y="7"/>
                    <a:pt x="192" y="7"/>
                    <a:pt x="192" y="7"/>
                  </a:cubicBezTo>
                  <a:cubicBezTo>
                    <a:pt x="193" y="7"/>
                    <a:pt x="193" y="7"/>
                    <a:pt x="192" y="7"/>
                  </a:cubicBezTo>
                  <a:cubicBezTo>
                    <a:pt x="192" y="7"/>
                    <a:pt x="192" y="7"/>
                    <a:pt x="191" y="7"/>
                  </a:cubicBezTo>
                  <a:cubicBezTo>
                    <a:pt x="192" y="7"/>
                    <a:pt x="192" y="7"/>
                    <a:pt x="192" y="7"/>
                  </a:cubicBezTo>
                  <a:cubicBezTo>
                    <a:pt x="193" y="6"/>
                    <a:pt x="193" y="6"/>
                    <a:pt x="194" y="6"/>
                  </a:cubicBezTo>
                  <a:cubicBezTo>
                    <a:pt x="194" y="6"/>
                    <a:pt x="193" y="6"/>
                    <a:pt x="193" y="6"/>
                  </a:cubicBezTo>
                  <a:cubicBezTo>
                    <a:pt x="193" y="6"/>
                    <a:pt x="192" y="6"/>
                    <a:pt x="192" y="6"/>
                  </a:cubicBezTo>
                  <a:cubicBezTo>
                    <a:pt x="192" y="6"/>
                    <a:pt x="192" y="6"/>
                    <a:pt x="192" y="6"/>
                  </a:cubicBezTo>
                  <a:cubicBezTo>
                    <a:pt x="192" y="6"/>
                    <a:pt x="191" y="6"/>
                    <a:pt x="191" y="6"/>
                  </a:cubicBezTo>
                  <a:cubicBezTo>
                    <a:pt x="191" y="6"/>
                    <a:pt x="191" y="6"/>
                    <a:pt x="192" y="6"/>
                  </a:cubicBezTo>
                  <a:cubicBezTo>
                    <a:pt x="192" y="6"/>
                    <a:pt x="192" y="6"/>
                    <a:pt x="191" y="6"/>
                  </a:cubicBezTo>
                  <a:cubicBezTo>
                    <a:pt x="190" y="6"/>
                    <a:pt x="189" y="6"/>
                    <a:pt x="189" y="5"/>
                  </a:cubicBezTo>
                  <a:cubicBezTo>
                    <a:pt x="189" y="5"/>
                    <a:pt x="188" y="5"/>
                    <a:pt x="187" y="5"/>
                  </a:cubicBezTo>
                  <a:cubicBezTo>
                    <a:pt x="186" y="5"/>
                    <a:pt x="185" y="5"/>
                    <a:pt x="186" y="4"/>
                  </a:cubicBezTo>
                  <a:cubicBezTo>
                    <a:pt x="187" y="4"/>
                    <a:pt x="189" y="5"/>
                    <a:pt x="191" y="5"/>
                  </a:cubicBezTo>
                  <a:cubicBezTo>
                    <a:pt x="193" y="6"/>
                    <a:pt x="194" y="6"/>
                    <a:pt x="194" y="6"/>
                  </a:cubicBezTo>
                  <a:cubicBezTo>
                    <a:pt x="194" y="6"/>
                    <a:pt x="194" y="6"/>
                    <a:pt x="194" y="6"/>
                  </a:cubicBezTo>
                  <a:cubicBezTo>
                    <a:pt x="193" y="6"/>
                    <a:pt x="193" y="6"/>
                    <a:pt x="194" y="5"/>
                  </a:cubicBezTo>
                  <a:cubicBezTo>
                    <a:pt x="194" y="5"/>
                    <a:pt x="194" y="5"/>
                    <a:pt x="193" y="5"/>
                  </a:cubicBezTo>
                  <a:cubicBezTo>
                    <a:pt x="193" y="5"/>
                    <a:pt x="192" y="5"/>
                    <a:pt x="192" y="5"/>
                  </a:cubicBezTo>
                  <a:cubicBezTo>
                    <a:pt x="191" y="5"/>
                    <a:pt x="191" y="5"/>
                    <a:pt x="192" y="5"/>
                  </a:cubicBezTo>
                  <a:cubicBezTo>
                    <a:pt x="192" y="5"/>
                    <a:pt x="193" y="5"/>
                    <a:pt x="193" y="5"/>
                  </a:cubicBezTo>
                  <a:cubicBezTo>
                    <a:pt x="194" y="5"/>
                    <a:pt x="194" y="5"/>
                    <a:pt x="194" y="5"/>
                  </a:cubicBezTo>
                  <a:cubicBezTo>
                    <a:pt x="194" y="5"/>
                    <a:pt x="194" y="5"/>
                    <a:pt x="193" y="5"/>
                  </a:cubicBezTo>
                  <a:cubicBezTo>
                    <a:pt x="193" y="5"/>
                    <a:pt x="192" y="5"/>
                    <a:pt x="192" y="5"/>
                  </a:cubicBezTo>
                  <a:cubicBezTo>
                    <a:pt x="191" y="4"/>
                    <a:pt x="191" y="4"/>
                    <a:pt x="191" y="4"/>
                  </a:cubicBezTo>
                  <a:cubicBezTo>
                    <a:pt x="190" y="4"/>
                    <a:pt x="190" y="4"/>
                    <a:pt x="190" y="4"/>
                  </a:cubicBezTo>
                  <a:cubicBezTo>
                    <a:pt x="190" y="4"/>
                    <a:pt x="190" y="4"/>
                    <a:pt x="191" y="4"/>
                  </a:cubicBezTo>
                  <a:cubicBezTo>
                    <a:pt x="191" y="4"/>
                    <a:pt x="191" y="4"/>
                    <a:pt x="192" y="4"/>
                  </a:cubicBezTo>
                  <a:cubicBezTo>
                    <a:pt x="191" y="4"/>
                    <a:pt x="191" y="4"/>
                    <a:pt x="191" y="4"/>
                  </a:cubicBezTo>
                  <a:cubicBezTo>
                    <a:pt x="191" y="4"/>
                    <a:pt x="190" y="4"/>
                    <a:pt x="190" y="4"/>
                  </a:cubicBezTo>
                  <a:cubicBezTo>
                    <a:pt x="190" y="4"/>
                    <a:pt x="190" y="4"/>
                    <a:pt x="190" y="4"/>
                  </a:cubicBezTo>
                  <a:cubicBezTo>
                    <a:pt x="189" y="4"/>
                    <a:pt x="190" y="4"/>
                    <a:pt x="190" y="4"/>
                  </a:cubicBezTo>
                  <a:cubicBezTo>
                    <a:pt x="190" y="4"/>
                    <a:pt x="190" y="4"/>
                    <a:pt x="190" y="4"/>
                  </a:cubicBezTo>
                  <a:cubicBezTo>
                    <a:pt x="190" y="4"/>
                    <a:pt x="188" y="4"/>
                    <a:pt x="188" y="4"/>
                  </a:cubicBezTo>
                  <a:cubicBezTo>
                    <a:pt x="187" y="4"/>
                    <a:pt x="184" y="4"/>
                    <a:pt x="185" y="4"/>
                  </a:cubicBezTo>
                  <a:cubicBezTo>
                    <a:pt x="185" y="4"/>
                    <a:pt x="185" y="4"/>
                    <a:pt x="185" y="4"/>
                  </a:cubicBezTo>
                  <a:cubicBezTo>
                    <a:pt x="187" y="4"/>
                    <a:pt x="187" y="4"/>
                    <a:pt x="187" y="3"/>
                  </a:cubicBezTo>
                  <a:cubicBezTo>
                    <a:pt x="188" y="3"/>
                    <a:pt x="188" y="3"/>
                    <a:pt x="188" y="3"/>
                  </a:cubicBezTo>
                  <a:cubicBezTo>
                    <a:pt x="188" y="3"/>
                    <a:pt x="188" y="3"/>
                    <a:pt x="188" y="3"/>
                  </a:cubicBezTo>
                  <a:cubicBezTo>
                    <a:pt x="188" y="3"/>
                    <a:pt x="188" y="3"/>
                    <a:pt x="187" y="3"/>
                  </a:cubicBezTo>
                  <a:cubicBezTo>
                    <a:pt x="187" y="3"/>
                    <a:pt x="185" y="3"/>
                    <a:pt x="186" y="3"/>
                  </a:cubicBezTo>
                  <a:cubicBezTo>
                    <a:pt x="186" y="3"/>
                    <a:pt x="186" y="3"/>
                    <a:pt x="187" y="3"/>
                  </a:cubicBezTo>
                  <a:cubicBezTo>
                    <a:pt x="187" y="3"/>
                    <a:pt x="188" y="3"/>
                    <a:pt x="188" y="3"/>
                  </a:cubicBezTo>
                  <a:cubicBezTo>
                    <a:pt x="188" y="3"/>
                    <a:pt x="188" y="3"/>
                    <a:pt x="188" y="3"/>
                  </a:cubicBezTo>
                  <a:cubicBezTo>
                    <a:pt x="188" y="3"/>
                    <a:pt x="188" y="3"/>
                    <a:pt x="188" y="3"/>
                  </a:cubicBezTo>
                  <a:cubicBezTo>
                    <a:pt x="188" y="3"/>
                    <a:pt x="188" y="3"/>
                    <a:pt x="189" y="3"/>
                  </a:cubicBezTo>
                  <a:cubicBezTo>
                    <a:pt x="189" y="3"/>
                    <a:pt x="189" y="3"/>
                    <a:pt x="188" y="3"/>
                  </a:cubicBezTo>
                  <a:cubicBezTo>
                    <a:pt x="187" y="3"/>
                    <a:pt x="187" y="3"/>
                    <a:pt x="187" y="3"/>
                  </a:cubicBezTo>
                  <a:cubicBezTo>
                    <a:pt x="187" y="3"/>
                    <a:pt x="187" y="3"/>
                    <a:pt x="187" y="3"/>
                  </a:cubicBezTo>
                  <a:cubicBezTo>
                    <a:pt x="188" y="3"/>
                    <a:pt x="188" y="3"/>
                    <a:pt x="188" y="2"/>
                  </a:cubicBezTo>
                  <a:cubicBezTo>
                    <a:pt x="189" y="2"/>
                    <a:pt x="189" y="2"/>
                    <a:pt x="188" y="2"/>
                  </a:cubicBezTo>
                  <a:cubicBezTo>
                    <a:pt x="188" y="2"/>
                    <a:pt x="188" y="2"/>
                    <a:pt x="188" y="2"/>
                  </a:cubicBezTo>
                  <a:cubicBezTo>
                    <a:pt x="188" y="2"/>
                    <a:pt x="188" y="2"/>
                    <a:pt x="188" y="2"/>
                  </a:cubicBezTo>
                  <a:cubicBezTo>
                    <a:pt x="188" y="2"/>
                    <a:pt x="188" y="2"/>
                    <a:pt x="188" y="2"/>
                  </a:cubicBezTo>
                  <a:cubicBezTo>
                    <a:pt x="188" y="2"/>
                    <a:pt x="188" y="2"/>
                    <a:pt x="188" y="2"/>
                  </a:cubicBezTo>
                  <a:cubicBezTo>
                    <a:pt x="188" y="2"/>
                    <a:pt x="188" y="2"/>
                    <a:pt x="188" y="2"/>
                  </a:cubicBezTo>
                  <a:cubicBezTo>
                    <a:pt x="188" y="2"/>
                    <a:pt x="188" y="2"/>
                    <a:pt x="187" y="2"/>
                  </a:cubicBezTo>
                  <a:cubicBezTo>
                    <a:pt x="187" y="2"/>
                    <a:pt x="187" y="2"/>
                    <a:pt x="188" y="2"/>
                  </a:cubicBezTo>
                  <a:cubicBezTo>
                    <a:pt x="188" y="2"/>
                    <a:pt x="188" y="2"/>
                    <a:pt x="187" y="2"/>
                  </a:cubicBezTo>
                  <a:cubicBezTo>
                    <a:pt x="186" y="2"/>
                    <a:pt x="186" y="2"/>
                    <a:pt x="187" y="2"/>
                  </a:cubicBezTo>
                  <a:cubicBezTo>
                    <a:pt x="187" y="2"/>
                    <a:pt x="187" y="2"/>
                    <a:pt x="187" y="2"/>
                  </a:cubicBezTo>
                  <a:cubicBezTo>
                    <a:pt x="187" y="2"/>
                    <a:pt x="187" y="2"/>
                    <a:pt x="187" y="2"/>
                  </a:cubicBezTo>
                  <a:cubicBezTo>
                    <a:pt x="187" y="1"/>
                    <a:pt x="187" y="1"/>
                    <a:pt x="186" y="1"/>
                  </a:cubicBezTo>
                  <a:cubicBezTo>
                    <a:pt x="185" y="1"/>
                    <a:pt x="185" y="1"/>
                    <a:pt x="185" y="1"/>
                  </a:cubicBezTo>
                  <a:cubicBezTo>
                    <a:pt x="186" y="1"/>
                    <a:pt x="186" y="1"/>
                    <a:pt x="185" y="1"/>
                  </a:cubicBezTo>
                  <a:cubicBezTo>
                    <a:pt x="185" y="1"/>
                    <a:pt x="185" y="1"/>
                    <a:pt x="186" y="1"/>
                  </a:cubicBezTo>
                  <a:cubicBezTo>
                    <a:pt x="186" y="1"/>
                    <a:pt x="186" y="1"/>
                    <a:pt x="185" y="1"/>
                  </a:cubicBezTo>
                  <a:cubicBezTo>
                    <a:pt x="185" y="1"/>
                    <a:pt x="185" y="1"/>
                    <a:pt x="185" y="1"/>
                  </a:cubicBezTo>
                  <a:cubicBezTo>
                    <a:pt x="184" y="1"/>
                    <a:pt x="184" y="1"/>
                    <a:pt x="183" y="1"/>
                  </a:cubicBezTo>
                  <a:cubicBezTo>
                    <a:pt x="182" y="1"/>
                    <a:pt x="182" y="1"/>
                    <a:pt x="181" y="1"/>
                  </a:cubicBezTo>
                  <a:cubicBezTo>
                    <a:pt x="180" y="1"/>
                    <a:pt x="178" y="2"/>
                    <a:pt x="177" y="2"/>
                  </a:cubicBezTo>
                  <a:close/>
                  <a:moveTo>
                    <a:pt x="261" y="396"/>
                  </a:moveTo>
                  <a:cubicBezTo>
                    <a:pt x="259" y="397"/>
                    <a:pt x="259" y="397"/>
                    <a:pt x="259" y="396"/>
                  </a:cubicBezTo>
                  <a:cubicBezTo>
                    <a:pt x="259" y="396"/>
                    <a:pt x="258" y="396"/>
                    <a:pt x="258" y="396"/>
                  </a:cubicBezTo>
                  <a:cubicBezTo>
                    <a:pt x="258" y="396"/>
                    <a:pt x="257" y="395"/>
                    <a:pt x="257" y="394"/>
                  </a:cubicBezTo>
                  <a:cubicBezTo>
                    <a:pt x="258" y="394"/>
                    <a:pt x="258" y="394"/>
                    <a:pt x="258" y="394"/>
                  </a:cubicBezTo>
                  <a:cubicBezTo>
                    <a:pt x="258" y="394"/>
                    <a:pt x="258" y="393"/>
                    <a:pt x="259" y="392"/>
                  </a:cubicBezTo>
                  <a:cubicBezTo>
                    <a:pt x="259" y="392"/>
                    <a:pt x="260" y="391"/>
                    <a:pt x="260" y="391"/>
                  </a:cubicBezTo>
                  <a:cubicBezTo>
                    <a:pt x="260" y="390"/>
                    <a:pt x="260" y="390"/>
                    <a:pt x="260" y="390"/>
                  </a:cubicBezTo>
                  <a:cubicBezTo>
                    <a:pt x="260" y="389"/>
                    <a:pt x="263" y="387"/>
                    <a:pt x="263" y="387"/>
                  </a:cubicBezTo>
                  <a:cubicBezTo>
                    <a:pt x="264" y="387"/>
                    <a:pt x="264" y="387"/>
                    <a:pt x="264" y="387"/>
                  </a:cubicBezTo>
                  <a:cubicBezTo>
                    <a:pt x="265" y="386"/>
                    <a:pt x="265" y="386"/>
                    <a:pt x="266" y="386"/>
                  </a:cubicBezTo>
                  <a:cubicBezTo>
                    <a:pt x="267" y="385"/>
                    <a:pt x="268" y="385"/>
                    <a:pt x="268" y="384"/>
                  </a:cubicBezTo>
                  <a:cubicBezTo>
                    <a:pt x="269" y="384"/>
                    <a:pt x="269" y="383"/>
                    <a:pt x="269" y="383"/>
                  </a:cubicBezTo>
                  <a:cubicBezTo>
                    <a:pt x="269" y="383"/>
                    <a:pt x="269" y="383"/>
                    <a:pt x="269" y="382"/>
                  </a:cubicBezTo>
                  <a:cubicBezTo>
                    <a:pt x="269" y="382"/>
                    <a:pt x="270" y="382"/>
                    <a:pt x="270" y="381"/>
                  </a:cubicBezTo>
                  <a:cubicBezTo>
                    <a:pt x="270" y="381"/>
                    <a:pt x="270" y="380"/>
                    <a:pt x="271" y="380"/>
                  </a:cubicBezTo>
                  <a:cubicBezTo>
                    <a:pt x="271" y="379"/>
                    <a:pt x="272" y="379"/>
                    <a:pt x="273" y="378"/>
                  </a:cubicBezTo>
                  <a:cubicBezTo>
                    <a:pt x="274" y="378"/>
                    <a:pt x="274" y="377"/>
                    <a:pt x="274" y="377"/>
                  </a:cubicBezTo>
                  <a:cubicBezTo>
                    <a:pt x="275" y="376"/>
                    <a:pt x="275" y="376"/>
                    <a:pt x="276" y="376"/>
                  </a:cubicBezTo>
                  <a:cubicBezTo>
                    <a:pt x="276" y="376"/>
                    <a:pt x="276" y="376"/>
                    <a:pt x="277" y="376"/>
                  </a:cubicBezTo>
                  <a:cubicBezTo>
                    <a:pt x="277" y="376"/>
                    <a:pt x="277" y="376"/>
                    <a:pt x="277" y="376"/>
                  </a:cubicBezTo>
                  <a:cubicBezTo>
                    <a:pt x="277" y="377"/>
                    <a:pt x="277" y="377"/>
                    <a:pt x="278" y="376"/>
                  </a:cubicBezTo>
                  <a:cubicBezTo>
                    <a:pt x="278" y="376"/>
                    <a:pt x="279" y="376"/>
                    <a:pt x="279" y="376"/>
                  </a:cubicBezTo>
                  <a:cubicBezTo>
                    <a:pt x="279" y="376"/>
                    <a:pt x="280" y="376"/>
                    <a:pt x="280" y="376"/>
                  </a:cubicBezTo>
                  <a:cubicBezTo>
                    <a:pt x="280" y="376"/>
                    <a:pt x="280" y="376"/>
                    <a:pt x="280" y="376"/>
                  </a:cubicBezTo>
                  <a:cubicBezTo>
                    <a:pt x="280" y="376"/>
                    <a:pt x="280" y="376"/>
                    <a:pt x="280" y="376"/>
                  </a:cubicBezTo>
                  <a:cubicBezTo>
                    <a:pt x="280" y="377"/>
                    <a:pt x="280" y="377"/>
                    <a:pt x="280" y="377"/>
                  </a:cubicBezTo>
                  <a:cubicBezTo>
                    <a:pt x="280" y="377"/>
                    <a:pt x="280" y="377"/>
                    <a:pt x="280" y="377"/>
                  </a:cubicBezTo>
                  <a:cubicBezTo>
                    <a:pt x="280" y="376"/>
                    <a:pt x="281" y="376"/>
                    <a:pt x="281" y="376"/>
                  </a:cubicBezTo>
                  <a:cubicBezTo>
                    <a:pt x="282" y="376"/>
                    <a:pt x="283" y="375"/>
                    <a:pt x="283" y="376"/>
                  </a:cubicBezTo>
                  <a:cubicBezTo>
                    <a:pt x="283" y="376"/>
                    <a:pt x="283" y="376"/>
                    <a:pt x="283" y="376"/>
                  </a:cubicBezTo>
                  <a:cubicBezTo>
                    <a:pt x="283" y="376"/>
                    <a:pt x="283" y="376"/>
                    <a:pt x="283" y="376"/>
                  </a:cubicBezTo>
                  <a:cubicBezTo>
                    <a:pt x="283" y="375"/>
                    <a:pt x="284" y="375"/>
                    <a:pt x="284" y="375"/>
                  </a:cubicBezTo>
                  <a:cubicBezTo>
                    <a:pt x="285" y="375"/>
                    <a:pt x="285" y="375"/>
                    <a:pt x="284" y="375"/>
                  </a:cubicBezTo>
                  <a:cubicBezTo>
                    <a:pt x="284" y="376"/>
                    <a:pt x="284" y="376"/>
                    <a:pt x="284" y="375"/>
                  </a:cubicBezTo>
                  <a:cubicBezTo>
                    <a:pt x="285" y="375"/>
                    <a:pt x="285" y="375"/>
                    <a:pt x="286" y="375"/>
                  </a:cubicBezTo>
                  <a:cubicBezTo>
                    <a:pt x="287" y="374"/>
                    <a:pt x="287" y="374"/>
                    <a:pt x="287" y="374"/>
                  </a:cubicBezTo>
                  <a:cubicBezTo>
                    <a:pt x="287" y="374"/>
                    <a:pt x="287" y="374"/>
                    <a:pt x="288" y="373"/>
                  </a:cubicBezTo>
                  <a:cubicBezTo>
                    <a:pt x="288" y="372"/>
                    <a:pt x="288" y="372"/>
                    <a:pt x="289" y="372"/>
                  </a:cubicBezTo>
                  <a:cubicBezTo>
                    <a:pt x="289" y="372"/>
                    <a:pt x="289" y="373"/>
                    <a:pt x="289" y="373"/>
                  </a:cubicBezTo>
                  <a:cubicBezTo>
                    <a:pt x="288" y="373"/>
                    <a:pt x="289" y="373"/>
                    <a:pt x="290" y="372"/>
                  </a:cubicBezTo>
                  <a:cubicBezTo>
                    <a:pt x="291" y="372"/>
                    <a:pt x="291" y="372"/>
                    <a:pt x="292" y="371"/>
                  </a:cubicBezTo>
                  <a:cubicBezTo>
                    <a:pt x="293" y="370"/>
                    <a:pt x="293" y="370"/>
                    <a:pt x="293" y="370"/>
                  </a:cubicBezTo>
                  <a:cubicBezTo>
                    <a:pt x="294" y="370"/>
                    <a:pt x="294" y="370"/>
                    <a:pt x="294" y="371"/>
                  </a:cubicBezTo>
                  <a:cubicBezTo>
                    <a:pt x="294" y="371"/>
                    <a:pt x="294" y="371"/>
                    <a:pt x="294" y="372"/>
                  </a:cubicBezTo>
                  <a:cubicBezTo>
                    <a:pt x="294" y="372"/>
                    <a:pt x="294" y="372"/>
                    <a:pt x="293" y="372"/>
                  </a:cubicBezTo>
                  <a:cubicBezTo>
                    <a:pt x="293" y="373"/>
                    <a:pt x="293" y="373"/>
                    <a:pt x="293" y="373"/>
                  </a:cubicBezTo>
                  <a:cubicBezTo>
                    <a:pt x="293" y="374"/>
                    <a:pt x="293" y="374"/>
                    <a:pt x="292" y="375"/>
                  </a:cubicBezTo>
                  <a:cubicBezTo>
                    <a:pt x="292" y="376"/>
                    <a:pt x="291" y="377"/>
                    <a:pt x="291" y="377"/>
                  </a:cubicBezTo>
                  <a:cubicBezTo>
                    <a:pt x="291" y="378"/>
                    <a:pt x="290" y="378"/>
                    <a:pt x="289" y="379"/>
                  </a:cubicBezTo>
                  <a:cubicBezTo>
                    <a:pt x="289" y="379"/>
                    <a:pt x="289" y="379"/>
                    <a:pt x="289" y="379"/>
                  </a:cubicBezTo>
                  <a:cubicBezTo>
                    <a:pt x="289" y="379"/>
                    <a:pt x="289" y="378"/>
                    <a:pt x="289" y="378"/>
                  </a:cubicBezTo>
                  <a:cubicBezTo>
                    <a:pt x="289" y="378"/>
                    <a:pt x="289" y="378"/>
                    <a:pt x="288" y="378"/>
                  </a:cubicBezTo>
                  <a:cubicBezTo>
                    <a:pt x="288" y="378"/>
                    <a:pt x="287" y="379"/>
                    <a:pt x="287" y="379"/>
                  </a:cubicBezTo>
                  <a:cubicBezTo>
                    <a:pt x="288" y="379"/>
                    <a:pt x="286" y="381"/>
                    <a:pt x="285" y="381"/>
                  </a:cubicBezTo>
                  <a:cubicBezTo>
                    <a:pt x="285" y="381"/>
                    <a:pt x="284" y="382"/>
                    <a:pt x="284" y="382"/>
                  </a:cubicBezTo>
                  <a:cubicBezTo>
                    <a:pt x="283" y="383"/>
                    <a:pt x="281" y="384"/>
                    <a:pt x="280" y="386"/>
                  </a:cubicBezTo>
                  <a:cubicBezTo>
                    <a:pt x="278" y="387"/>
                    <a:pt x="276" y="389"/>
                    <a:pt x="275" y="389"/>
                  </a:cubicBezTo>
                  <a:cubicBezTo>
                    <a:pt x="273" y="390"/>
                    <a:pt x="272" y="391"/>
                    <a:pt x="272" y="391"/>
                  </a:cubicBezTo>
                  <a:cubicBezTo>
                    <a:pt x="272" y="391"/>
                    <a:pt x="271" y="392"/>
                    <a:pt x="268" y="394"/>
                  </a:cubicBezTo>
                  <a:cubicBezTo>
                    <a:pt x="267" y="394"/>
                    <a:pt x="266" y="395"/>
                    <a:pt x="265" y="395"/>
                  </a:cubicBezTo>
                  <a:cubicBezTo>
                    <a:pt x="264" y="396"/>
                    <a:pt x="264" y="396"/>
                    <a:pt x="263" y="396"/>
                  </a:cubicBezTo>
                  <a:cubicBezTo>
                    <a:pt x="262" y="396"/>
                    <a:pt x="261" y="396"/>
                    <a:pt x="261" y="396"/>
                  </a:cubicBezTo>
                  <a:close/>
                  <a:moveTo>
                    <a:pt x="286" y="375"/>
                  </a:moveTo>
                  <a:cubicBezTo>
                    <a:pt x="286" y="375"/>
                    <a:pt x="286" y="375"/>
                    <a:pt x="286" y="375"/>
                  </a:cubicBezTo>
                  <a:cubicBezTo>
                    <a:pt x="286" y="375"/>
                    <a:pt x="286" y="375"/>
                    <a:pt x="286" y="375"/>
                  </a:cubicBezTo>
                  <a:cubicBezTo>
                    <a:pt x="286" y="375"/>
                    <a:pt x="286" y="375"/>
                    <a:pt x="286" y="375"/>
                  </a:cubicBezTo>
                  <a:close/>
                  <a:moveTo>
                    <a:pt x="281" y="364"/>
                  </a:moveTo>
                  <a:cubicBezTo>
                    <a:pt x="281" y="364"/>
                    <a:pt x="281" y="365"/>
                    <a:pt x="281" y="365"/>
                  </a:cubicBezTo>
                  <a:cubicBezTo>
                    <a:pt x="281" y="365"/>
                    <a:pt x="281" y="364"/>
                    <a:pt x="281" y="364"/>
                  </a:cubicBezTo>
                  <a:cubicBezTo>
                    <a:pt x="281" y="364"/>
                    <a:pt x="281" y="364"/>
                    <a:pt x="281" y="364"/>
                  </a:cubicBezTo>
                  <a:close/>
                  <a:moveTo>
                    <a:pt x="282" y="346"/>
                  </a:moveTo>
                  <a:cubicBezTo>
                    <a:pt x="282" y="346"/>
                    <a:pt x="282" y="346"/>
                    <a:pt x="282" y="346"/>
                  </a:cubicBezTo>
                  <a:cubicBezTo>
                    <a:pt x="282" y="346"/>
                    <a:pt x="282" y="346"/>
                    <a:pt x="282" y="346"/>
                  </a:cubicBezTo>
                  <a:cubicBezTo>
                    <a:pt x="282" y="345"/>
                    <a:pt x="282" y="345"/>
                    <a:pt x="282" y="345"/>
                  </a:cubicBezTo>
                  <a:cubicBezTo>
                    <a:pt x="282" y="345"/>
                    <a:pt x="283" y="345"/>
                    <a:pt x="283" y="345"/>
                  </a:cubicBezTo>
                  <a:cubicBezTo>
                    <a:pt x="282" y="345"/>
                    <a:pt x="282" y="345"/>
                    <a:pt x="282" y="346"/>
                  </a:cubicBezTo>
                  <a:close/>
                  <a:moveTo>
                    <a:pt x="286" y="343"/>
                  </a:moveTo>
                  <a:cubicBezTo>
                    <a:pt x="285" y="343"/>
                    <a:pt x="285" y="343"/>
                    <a:pt x="285" y="343"/>
                  </a:cubicBezTo>
                  <a:cubicBezTo>
                    <a:pt x="285" y="343"/>
                    <a:pt x="285" y="343"/>
                    <a:pt x="285" y="343"/>
                  </a:cubicBezTo>
                  <a:cubicBezTo>
                    <a:pt x="285" y="343"/>
                    <a:pt x="285" y="343"/>
                    <a:pt x="286" y="343"/>
                  </a:cubicBezTo>
                  <a:close/>
                  <a:moveTo>
                    <a:pt x="200" y="281"/>
                  </a:moveTo>
                  <a:cubicBezTo>
                    <a:pt x="199" y="281"/>
                    <a:pt x="199" y="281"/>
                    <a:pt x="199" y="281"/>
                  </a:cubicBezTo>
                  <a:cubicBezTo>
                    <a:pt x="199" y="281"/>
                    <a:pt x="199" y="281"/>
                    <a:pt x="199" y="281"/>
                  </a:cubicBezTo>
                  <a:cubicBezTo>
                    <a:pt x="199" y="281"/>
                    <a:pt x="199" y="280"/>
                    <a:pt x="199" y="280"/>
                  </a:cubicBezTo>
                  <a:cubicBezTo>
                    <a:pt x="200" y="281"/>
                    <a:pt x="200" y="281"/>
                    <a:pt x="200" y="281"/>
                  </a:cubicBezTo>
                  <a:close/>
                  <a:moveTo>
                    <a:pt x="212" y="273"/>
                  </a:moveTo>
                  <a:cubicBezTo>
                    <a:pt x="211" y="274"/>
                    <a:pt x="211" y="274"/>
                    <a:pt x="211" y="273"/>
                  </a:cubicBezTo>
                  <a:cubicBezTo>
                    <a:pt x="211" y="273"/>
                    <a:pt x="213" y="272"/>
                    <a:pt x="213" y="273"/>
                  </a:cubicBezTo>
                  <a:cubicBezTo>
                    <a:pt x="213" y="273"/>
                    <a:pt x="212" y="273"/>
                    <a:pt x="212" y="273"/>
                  </a:cubicBezTo>
                  <a:close/>
                  <a:moveTo>
                    <a:pt x="377" y="336"/>
                  </a:moveTo>
                  <a:cubicBezTo>
                    <a:pt x="376" y="337"/>
                    <a:pt x="376" y="336"/>
                    <a:pt x="378" y="333"/>
                  </a:cubicBezTo>
                  <a:cubicBezTo>
                    <a:pt x="379" y="332"/>
                    <a:pt x="380" y="331"/>
                    <a:pt x="380" y="330"/>
                  </a:cubicBezTo>
                  <a:cubicBezTo>
                    <a:pt x="381" y="329"/>
                    <a:pt x="381" y="328"/>
                    <a:pt x="381" y="328"/>
                  </a:cubicBezTo>
                  <a:cubicBezTo>
                    <a:pt x="382" y="328"/>
                    <a:pt x="382" y="328"/>
                    <a:pt x="382" y="328"/>
                  </a:cubicBezTo>
                  <a:cubicBezTo>
                    <a:pt x="382" y="328"/>
                    <a:pt x="382" y="328"/>
                    <a:pt x="382" y="329"/>
                  </a:cubicBezTo>
                  <a:cubicBezTo>
                    <a:pt x="381" y="330"/>
                    <a:pt x="381" y="330"/>
                    <a:pt x="381" y="331"/>
                  </a:cubicBezTo>
                  <a:cubicBezTo>
                    <a:pt x="381" y="331"/>
                    <a:pt x="381" y="331"/>
                    <a:pt x="380" y="332"/>
                  </a:cubicBezTo>
                  <a:cubicBezTo>
                    <a:pt x="379" y="334"/>
                    <a:pt x="378" y="335"/>
                    <a:pt x="377" y="336"/>
                  </a:cubicBezTo>
                  <a:close/>
                  <a:moveTo>
                    <a:pt x="382" y="327"/>
                  </a:moveTo>
                  <a:cubicBezTo>
                    <a:pt x="382" y="328"/>
                    <a:pt x="382" y="328"/>
                    <a:pt x="382" y="327"/>
                  </a:cubicBezTo>
                  <a:cubicBezTo>
                    <a:pt x="382" y="327"/>
                    <a:pt x="382" y="327"/>
                    <a:pt x="382" y="327"/>
                  </a:cubicBezTo>
                  <a:cubicBezTo>
                    <a:pt x="382" y="327"/>
                    <a:pt x="382" y="327"/>
                    <a:pt x="382" y="327"/>
                  </a:cubicBezTo>
                  <a:close/>
                  <a:moveTo>
                    <a:pt x="378" y="262"/>
                  </a:moveTo>
                  <a:cubicBezTo>
                    <a:pt x="377" y="262"/>
                    <a:pt x="377" y="262"/>
                    <a:pt x="377" y="261"/>
                  </a:cubicBezTo>
                  <a:cubicBezTo>
                    <a:pt x="377" y="261"/>
                    <a:pt x="378" y="261"/>
                    <a:pt x="378" y="261"/>
                  </a:cubicBezTo>
                  <a:cubicBezTo>
                    <a:pt x="378" y="262"/>
                    <a:pt x="378" y="262"/>
                    <a:pt x="378" y="262"/>
                  </a:cubicBezTo>
                  <a:close/>
                  <a:moveTo>
                    <a:pt x="342" y="204"/>
                  </a:moveTo>
                  <a:cubicBezTo>
                    <a:pt x="341" y="204"/>
                    <a:pt x="341" y="204"/>
                    <a:pt x="340" y="204"/>
                  </a:cubicBezTo>
                  <a:cubicBezTo>
                    <a:pt x="339" y="203"/>
                    <a:pt x="339" y="203"/>
                    <a:pt x="339" y="202"/>
                  </a:cubicBezTo>
                  <a:cubicBezTo>
                    <a:pt x="339" y="202"/>
                    <a:pt x="340" y="201"/>
                    <a:pt x="340" y="202"/>
                  </a:cubicBezTo>
                  <a:cubicBezTo>
                    <a:pt x="340" y="202"/>
                    <a:pt x="341" y="202"/>
                    <a:pt x="341" y="202"/>
                  </a:cubicBezTo>
                  <a:cubicBezTo>
                    <a:pt x="341" y="201"/>
                    <a:pt x="343" y="203"/>
                    <a:pt x="343" y="203"/>
                  </a:cubicBezTo>
                  <a:cubicBezTo>
                    <a:pt x="343" y="204"/>
                    <a:pt x="343" y="204"/>
                    <a:pt x="342" y="204"/>
                  </a:cubicBezTo>
                  <a:cubicBezTo>
                    <a:pt x="342" y="204"/>
                    <a:pt x="342" y="204"/>
                    <a:pt x="342" y="204"/>
                  </a:cubicBezTo>
                  <a:close/>
                  <a:moveTo>
                    <a:pt x="323" y="191"/>
                  </a:moveTo>
                  <a:cubicBezTo>
                    <a:pt x="323" y="191"/>
                    <a:pt x="319" y="190"/>
                    <a:pt x="319" y="189"/>
                  </a:cubicBezTo>
                  <a:cubicBezTo>
                    <a:pt x="319" y="189"/>
                    <a:pt x="318" y="188"/>
                    <a:pt x="318" y="188"/>
                  </a:cubicBezTo>
                  <a:cubicBezTo>
                    <a:pt x="317" y="187"/>
                    <a:pt x="316" y="186"/>
                    <a:pt x="316" y="186"/>
                  </a:cubicBezTo>
                  <a:cubicBezTo>
                    <a:pt x="316" y="186"/>
                    <a:pt x="317" y="186"/>
                    <a:pt x="318" y="186"/>
                  </a:cubicBezTo>
                  <a:cubicBezTo>
                    <a:pt x="318" y="187"/>
                    <a:pt x="318" y="187"/>
                    <a:pt x="319" y="187"/>
                  </a:cubicBezTo>
                  <a:cubicBezTo>
                    <a:pt x="320" y="188"/>
                    <a:pt x="322" y="190"/>
                    <a:pt x="322" y="190"/>
                  </a:cubicBezTo>
                  <a:cubicBezTo>
                    <a:pt x="322" y="190"/>
                    <a:pt x="322" y="191"/>
                    <a:pt x="323" y="191"/>
                  </a:cubicBezTo>
                  <a:cubicBezTo>
                    <a:pt x="323" y="191"/>
                    <a:pt x="323" y="191"/>
                    <a:pt x="323" y="191"/>
                  </a:cubicBezTo>
                  <a:close/>
                  <a:moveTo>
                    <a:pt x="330" y="190"/>
                  </a:moveTo>
                  <a:cubicBezTo>
                    <a:pt x="330" y="190"/>
                    <a:pt x="330" y="191"/>
                    <a:pt x="329" y="191"/>
                  </a:cubicBezTo>
                  <a:cubicBezTo>
                    <a:pt x="329" y="191"/>
                    <a:pt x="329" y="191"/>
                    <a:pt x="329" y="191"/>
                  </a:cubicBezTo>
                  <a:cubicBezTo>
                    <a:pt x="329" y="190"/>
                    <a:pt x="330" y="190"/>
                    <a:pt x="330" y="190"/>
                  </a:cubicBezTo>
                  <a:close/>
                  <a:moveTo>
                    <a:pt x="295" y="166"/>
                  </a:moveTo>
                  <a:cubicBezTo>
                    <a:pt x="294" y="167"/>
                    <a:pt x="293" y="167"/>
                    <a:pt x="293" y="165"/>
                  </a:cubicBezTo>
                  <a:cubicBezTo>
                    <a:pt x="292" y="165"/>
                    <a:pt x="292" y="164"/>
                    <a:pt x="292" y="164"/>
                  </a:cubicBezTo>
                  <a:cubicBezTo>
                    <a:pt x="291" y="164"/>
                    <a:pt x="291" y="163"/>
                    <a:pt x="291" y="162"/>
                  </a:cubicBezTo>
                  <a:cubicBezTo>
                    <a:pt x="290" y="162"/>
                    <a:pt x="290" y="161"/>
                    <a:pt x="289" y="160"/>
                  </a:cubicBezTo>
                  <a:cubicBezTo>
                    <a:pt x="289" y="160"/>
                    <a:pt x="288" y="159"/>
                    <a:pt x="288" y="159"/>
                  </a:cubicBezTo>
                  <a:cubicBezTo>
                    <a:pt x="288" y="159"/>
                    <a:pt x="289" y="158"/>
                    <a:pt x="290" y="159"/>
                  </a:cubicBezTo>
                  <a:cubicBezTo>
                    <a:pt x="290" y="159"/>
                    <a:pt x="290" y="159"/>
                    <a:pt x="291" y="159"/>
                  </a:cubicBezTo>
                  <a:cubicBezTo>
                    <a:pt x="291" y="159"/>
                    <a:pt x="291" y="159"/>
                    <a:pt x="292" y="160"/>
                  </a:cubicBezTo>
                  <a:cubicBezTo>
                    <a:pt x="292" y="161"/>
                    <a:pt x="292" y="161"/>
                    <a:pt x="295" y="162"/>
                  </a:cubicBezTo>
                  <a:cubicBezTo>
                    <a:pt x="296" y="162"/>
                    <a:pt x="297" y="163"/>
                    <a:pt x="297" y="163"/>
                  </a:cubicBezTo>
                  <a:cubicBezTo>
                    <a:pt x="297" y="163"/>
                    <a:pt x="297" y="163"/>
                    <a:pt x="296" y="164"/>
                  </a:cubicBezTo>
                  <a:cubicBezTo>
                    <a:pt x="296" y="164"/>
                    <a:pt x="295" y="164"/>
                    <a:pt x="295" y="165"/>
                  </a:cubicBezTo>
                  <a:cubicBezTo>
                    <a:pt x="296" y="165"/>
                    <a:pt x="295" y="166"/>
                    <a:pt x="295" y="166"/>
                  </a:cubicBezTo>
                  <a:close/>
                  <a:moveTo>
                    <a:pt x="329" y="184"/>
                  </a:moveTo>
                  <a:cubicBezTo>
                    <a:pt x="329" y="184"/>
                    <a:pt x="329" y="184"/>
                    <a:pt x="329" y="183"/>
                  </a:cubicBezTo>
                  <a:cubicBezTo>
                    <a:pt x="329" y="183"/>
                    <a:pt x="329" y="183"/>
                    <a:pt x="329" y="183"/>
                  </a:cubicBezTo>
                  <a:cubicBezTo>
                    <a:pt x="329" y="183"/>
                    <a:pt x="329" y="184"/>
                    <a:pt x="329" y="184"/>
                  </a:cubicBezTo>
                  <a:close/>
                  <a:moveTo>
                    <a:pt x="313" y="172"/>
                  </a:moveTo>
                  <a:cubicBezTo>
                    <a:pt x="313" y="172"/>
                    <a:pt x="313" y="172"/>
                    <a:pt x="312" y="172"/>
                  </a:cubicBezTo>
                  <a:cubicBezTo>
                    <a:pt x="312" y="172"/>
                    <a:pt x="312" y="171"/>
                    <a:pt x="312" y="171"/>
                  </a:cubicBezTo>
                  <a:cubicBezTo>
                    <a:pt x="312" y="171"/>
                    <a:pt x="313" y="171"/>
                    <a:pt x="313" y="172"/>
                  </a:cubicBezTo>
                  <a:close/>
                  <a:moveTo>
                    <a:pt x="328" y="180"/>
                  </a:moveTo>
                  <a:cubicBezTo>
                    <a:pt x="328" y="181"/>
                    <a:pt x="327" y="181"/>
                    <a:pt x="328" y="180"/>
                  </a:cubicBezTo>
                  <a:cubicBezTo>
                    <a:pt x="328" y="180"/>
                    <a:pt x="328" y="179"/>
                    <a:pt x="328" y="179"/>
                  </a:cubicBezTo>
                  <a:cubicBezTo>
                    <a:pt x="328" y="180"/>
                    <a:pt x="328" y="180"/>
                    <a:pt x="328" y="180"/>
                  </a:cubicBezTo>
                  <a:close/>
                  <a:moveTo>
                    <a:pt x="323" y="176"/>
                  </a:moveTo>
                  <a:cubicBezTo>
                    <a:pt x="323" y="177"/>
                    <a:pt x="323" y="177"/>
                    <a:pt x="322" y="177"/>
                  </a:cubicBezTo>
                  <a:cubicBezTo>
                    <a:pt x="321" y="176"/>
                    <a:pt x="321" y="173"/>
                    <a:pt x="321" y="173"/>
                  </a:cubicBezTo>
                  <a:cubicBezTo>
                    <a:pt x="321" y="173"/>
                    <a:pt x="321" y="173"/>
                    <a:pt x="321" y="174"/>
                  </a:cubicBezTo>
                  <a:cubicBezTo>
                    <a:pt x="321" y="174"/>
                    <a:pt x="322" y="175"/>
                    <a:pt x="322" y="175"/>
                  </a:cubicBezTo>
                  <a:cubicBezTo>
                    <a:pt x="323" y="176"/>
                    <a:pt x="323" y="176"/>
                    <a:pt x="323" y="176"/>
                  </a:cubicBezTo>
                  <a:close/>
                  <a:moveTo>
                    <a:pt x="280" y="149"/>
                  </a:moveTo>
                  <a:cubicBezTo>
                    <a:pt x="280" y="149"/>
                    <a:pt x="279" y="149"/>
                    <a:pt x="279" y="148"/>
                  </a:cubicBezTo>
                  <a:cubicBezTo>
                    <a:pt x="279" y="148"/>
                    <a:pt x="279" y="147"/>
                    <a:pt x="279" y="147"/>
                  </a:cubicBezTo>
                  <a:cubicBezTo>
                    <a:pt x="280" y="146"/>
                    <a:pt x="280" y="145"/>
                    <a:pt x="280" y="145"/>
                  </a:cubicBezTo>
                  <a:cubicBezTo>
                    <a:pt x="280" y="145"/>
                    <a:pt x="280" y="145"/>
                    <a:pt x="280" y="144"/>
                  </a:cubicBezTo>
                  <a:cubicBezTo>
                    <a:pt x="281" y="144"/>
                    <a:pt x="281" y="144"/>
                    <a:pt x="281" y="143"/>
                  </a:cubicBezTo>
                  <a:cubicBezTo>
                    <a:pt x="280" y="142"/>
                    <a:pt x="281" y="141"/>
                    <a:pt x="281" y="142"/>
                  </a:cubicBezTo>
                  <a:cubicBezTo>
                    <a:pt x="282" y="142"/>
                    <a:pt x="282" y="142"/>
                    <a:pt x="283" y="142"/>
                  </a:cubicBezTo>
                  <a:cubicBezTo>
                    <a:pt x="284" y="142"/>
                    <a:pt x="284" y="142"/>
                    <a:pt x="285" y="142"/>
                  </a:cubicBezTo>
                  <a:cubicBezTo>
                    <a:pt x="285" y="143"/>
                    <a:pt x="285" y="143"/>
                    <a:pt x="285" y="143"/>
                  </a:cubicBezTo>
                  <a:cubicBezTo>
                    <a:pt x="285" y="144"/>
                    <a:pt x="285" y="145"/>
                    <a:pt x="285" y="146"/>
                  </a:cubicBezTo>
                  <a:cubicBezTo>
                    <a:pt x="284" y="146"/>
                    <a:pt x="284" y="146"/>
                    <a:pt x="283" y="147"/>
                  </a:cubicBezTo>
                  <a:cubicBezTo>
                    <a:pt x="282" y="149"/>
                    <a:pt x="282" y="149"/>
                    <a:pt x="281" y="149"/>
                  </a:cubicBezTo>
                  <a:cubicBezTo>
                    <a:pt x="281" y="148"/>
                    <a:pt x="280" y="148"/>
                    <a:pt x="280" y="149"/>
                  </a:cubicBezTo>
                  <a:close/>
                  <a:moveTo>
                    <a:pt x="330" y="179"/>
                  </a:moveTo>
                  <a:cubicBezTo>
                    <a:pt x="329" y="179"/>
                    <a:pt x="329" y="179"/>
                    <a:pt x="329" y="178"/>
                  </a:cubicBezTo>
                  <a:cubicBezTo>
                    <a:pt x="330" y="178"/>
                    <a:pt x="329" y="178"/>
                    <a:pt x="329" y="178"/>
                  </a:cubicBezTo>
                  <a:cubicBezTo>
                    <a:pt x="329" y="178"/>
                    <a:pt x="329" y="177"/>
                    <a:pt x="329" y="177"/>
                  </a:cubicBezTo>
                  <a:cubicBezTo>
                    <a:pt x="329" y="177"/>
                    <a:pt x="330" y="177"/>
                    <a:pt x="330" y="178"/>
                  </a:cubicBezTo>
                  <a:cubicBezTo>
                    <a:pt x="330" y="178"/>
                    <a:pt x="330" y="178"/>
                    <a:pt x="330" y="179"/>
                  </a:cubicBezTo>
                  <a:close/>
                  <a:moveTo>
                    <a:pt x="285" y="141"/>
                  </a:moveTo>
                  <a:cubicBezTo>
                    <a:pt x="285" y="141"/>
                    <a:pt x="285" y="141"/>
                    <a:pt x="284" y="141"/>
                  </a:cubicBezTo>
                  <a:cubicBezTo>
                    <a:pt x="284" y="141"/>
                    <a:pt x="284" y="140"/>
                    <a:pt x="284" y="140"/>
                  </a:cubicBezTo>
                  <a:cubicBezTo>
                    <a:pt x="284" y="139"/>
                    <a:pt x="284" y="139"/>
                    <a:pt x="284" y="139"/>
                  </a:cubicBezTo>
                  <a:cubicBezTo>
                    <a:pt x="285" y="137"/>
                    <a:pt x="285" y="137"/>
                    <a:pt x="286" y="137"/>
                  </a:cubicBezTo>
                  <a:cubicBezTo>
                    <a:pt x="287" y="137"/>
                    <a:pt x="287" y="138"/>
                    <a:pt x="287" y="138"/>
                  </a:cubicBezTo>
                  <a:cubicBezTo>
                    <a:pt x="287" y="139"/>
                    <a:pt x="287" y="140"/>
                    <a:pt x="286" y="140"/>
                  </a:cubicBezTo>
                  <a:cubicBezTo>
                    <a:pt x="286" y="140"/>
                    <a:pt x="286" y="140"/>
                    <a:pt x="285" y="141"/>
                  </a:cubicBezTo>
                  <a:close/>
                  <a:moveTo>
                    <a:pt x="259" y="92"/>
                  </a:moveTo>
                  <a:cubicBezTo>
                    <a:pt x="258" y="92"/>
                    <a:pt x="257" y="92"/>
                    <a:pt x="257" y="92"/>
                  </a:cubicBezTo>
                  <a:cubicBezTo>
                    <a:pt x="256" y="92"/>
                    <a:pt x="256" y="92"/>
                    <a:pt x="255" y="91"/>
                  </a:cubicBezTo>
                  <a:cubicBezTo>
                    <a:pt x="255" y="91"/>
                    <a:pt x="255" y="91"/>
                    <a:pt x="255" y="91"/>
                  </a:cubicBezTo>
                  <a:cubicBezTo>
                    <a:pt x="255" y="91"/>
                    <a:pt x="256" y="91"/>
                    <a:pt x="257" y="91"/>
                  </a:cubicBezTo>
                  <a:cubicBezTo>
                    <a:pt x="257" y="91"/>
                    <a:pt x="258" y="91"/>
                    <a:pt x="258" y="91"/>
                  </a:cubicBezTo>
                  <a:cubicBezTo>
                    <a:pt x="258" y="91"/>
                    <a:pt x="259" y="91"/>
                    <a:pt x="259" y="91"/>
                  </a:cubicBezTo>
                  <a:cubicBezTo>
                    <a:pt x="260" y="90"/>
                    <a:pt x="261" y="90"/>
                    <a:pt x="262" y="91"/>
                  </a:cubicBezTo>
                  <a:cubicBezTo>
                    <a:pt x="264" y="92"/>
                    <a:pt x="264" y="92"/>
                    <a:pt x="265" y="92"/>
                  </a:cubicBezTo>
                  <a:cubicBezTo>
                    <a:pt x="266" y="91"/>
                    <a:pt x="266" y="91"/>
                    <a:pt x="265" y="91"/>
                  </a:cubicBezTo>
                  <a:cubicBezTo>
                    <a:pt x="263" y="91"/>
                    <a:pt x="263" y="91"/>
                    <a:pt x="263" y="90"/>
                  </a:cubicBezTo>
                  <a:cubicBezTo>
                    <a:pt x="262" y="90"/>
                    <a:pt x="262" y="89"/>
                    <a:pt x="262" y="89"/>
                  </a:cubicBezTo>
                  <a:cubicBezTo>
                    <a:pt x="261" y="89"/>
                    <a:pt x="261" y="89"/>
                    <a:pt x="261" y="89"/>
                  </a:cubicBezTo>
                  <a:cubicBezTo>
                    <a:pt x="262" y="89"/>
                    <a:pt x="262" y="89"/>
                    <a:pt x="260" y="88"/>
                  </a:cubicBezTo>
                  <a:cubicBezTo>
                    <a:pt x="259" y="88"/>
                    <a:pt x="259" y="87"/>
                    <a:pt x="259" y="87"/>
                  </a:cubicBezTo>
                  <a:cubicBezTo>
                    <a:pt x="259" y="87"/>
                    <a:pt x="259" y="87"/>
                    <a:pt x="261" y="87"/>
                  </a:cubicBezTo>
                  <a:cubicBezTo>
                    <a:pt x="262" y="87"/>
                    <a:pt x="262" y="87"/>
                    <a:pt x="263" y="87"/>
                  </a:cubicBezTo>
                  <a:cubicBezTo>
                    <a:pt x="263" y="86"/>
                    <a:pt x="263" y="86"/>
                    <a:pt x="263" y="86"/>
                  </a:cubicBezTo>
                  <a:cubicBezTo>
                    <a:pt x="263" y="85"/>
                    <a:pt x="263" y="85"/>
                    <a:pt x="263" y="85"/>
                  </a:cubicBezTo>
                  <a:cubicBezTo>
                    <a:pt x="263" y="85"/>
                    <a:pt x="263" y="84"/>
                    <a:pt x="263" y="84"/>
                  </a:cubicBezTo>
                  <a:cubicBezTo>
                    <a:pt x="263" y="84"/>
                    <a:pt x="263" y="84"/>
                    <a:pt x="263" y="84"/>
                  </a:cubicBezTo>
                  <a:cubicBezTo>
                    <a:pt x="263" y="84"/>
                    <a:pt x="264" y="84"/>
                    <a:pt x="264" y="84"/>
                  </a:cubicBezTo>
                  <a:cubicBezTo>
                    <a:pt x="264" y="85"/>
                    <a:pt x="264" y="85"/>
                    <a:pt x="264" y="85"/>
                  </a:cubicBezTo>
                  <a:cubicBezTo>
                    <a:pt x="265" y="85"/>
                    <a:pt x="267" y="86"/>
                    <a:pt x="267" y="86"/>
                  </a:cubicBezTo>
                  <a:cubicBezTo>
                    <a:pt x="267" y="86"/>
                    <a:pt x="267" y="86"/>
                    <a:pt x="267" y="86"/>
                  </a:cubicBezTo>
                  <a:cubicBezTo>
                    <a:pt x="267" y="86"/>
                    <a:pt x="267" y="86"/>
                    <a:pt x="268" y="85"/>
                  </a:cubicBezTo>
                  <a:cubicBezTo>
                    <a:pt x="268" y="85"/>
                    <a:pt x="268" y="85"/>
                    <a:pt x="269" y="85"/>
                  </a:cubicBezTo>
                  <a:cubicBezTo>
                    <a:pt x="269" y="85"/>
                    <a:pt x="269" y="84"/>
                    <a:pt x="269" y="84"/>
                  </a:cubicBezTo>
                  <a:cubicBezTo>
                    <a:pt x="268" y="84"/>
                    <a:pt x="268" y="83"/>
                    <a:pt x="268" y="83"/>
                  </a:cubicBezTo>
                  <a:cubicBezTo>
                    <a:pt x="268" y="82"/>
                    <a:pt x="268" y="82"/>
                    <a:pt x="267" y="82"/>
                  </a:cubicBezTo>
                  <a:cubicBezTo>
                    <a:pt x="268" y="82"/>
                    <a:pt x="268" y="82"/>
                    <a:pt x="268" y="82"/>
                  </a:cubicBezTo>
                  <a:cubicBezTo>
                    <a:pt x="269" y="82"/>
                    <a:pt x="269" y="82"/>
                    <a:pt x="269" y="81"/>
                  </a:cubicBezTo>
                  <a:cubicBezTo>
                    <a:pt x="269" y="81"/>
                    <a:pt x="269" y="81"/>
                    <a:pt x="268" y="81"/>
                  </a:cubicBezTo>
                  <a:cubicBezTo>
                    <a:pt x="267" y="81"/>
                    <a:pt x="265" y="80"/>
                    <a:pt x="264" y="79"/>
                  </a:cubicBezTo>
                  <a:cubicBezTo>
                    <a:pt x="264" y="79"/>
                    <a:pt x="264" y="79"/>
                    <a:pt x="264" y="79"/>
                  </a:cubicBezTo>
                  <a:cubicBezTo>
                    <a:pt x="264" y="79"/>
                    <a:pt x="264" y="79"/>
                    <a:pt x="264" y="79"/>
                  </a:cubicBezTo>
                  <a:cubicBezTo>
                    <a:pt x="263" y="79"/>
                    <a:pt x="264" y="79"/>
                    <a:pt x="265" y="78"/>
                  </a:cubicBezTo>
                  <a:cubicBezTo>
                    <a:pt x="266" y="78"/>
                    <a:pt x="266" y="78"/>
                    <a:pt x="266" y="78"/>
                  </a:cubicBezTo>
                  <a:cubicBezTo>
                    <a:pt x="266" y="78"/>
                    <a:pt x="266" y="77"/>
                    <a:pt x="266" y="77"/>
                  </a:cubicBezTo>
                  <a:cubicBezTo>
                    <a:pt x="266" y="77"/>
                    <a:pt x="266" y="76"/>
                    <a:pt x="266" y="77"/>
                  </a:cubicBezTo>
                  <a:cubicBezTo>
                    <a:pt x="265" y="77"/>
                    <a:pt x="264" y="76"/>
                    <a:pt x="264" y="76"/>
                  </a:cubicBezTo>
                  <a:cubicBezTo>
                    <a:pt x="265" y="76"/>
                    <a:pt x="264" y="76"/>
                    <a:pt x="264" y="76"/>
                  </a:cubicBezTo>
                  <a:cubicBezTo>
                    <a:pt x="263" y="76"/>
                    <a:pt x="263" y="76"/>
                    <a:pt x="263" y="75"/>
                  </a:cubicBezTo>
                  <a:cubicBezTo>
                    <a:pt x="264" y="75"/>
                    <a:pt x="263" y="75"/>
                    <a:pt x="263" y="75"/>
                  </a:cubicBezTo>
                  <a:cubicBezTo>
                    <a:pt x="263" y="75"/>
                    <a:pt x="263" y="75"/>
                    <a:pt x="263" y="75"/>
                  </a:cubicBezTo>
                  <a:cubicBezTo>
                    <a:pt x="264" y="75"/>
                    <a:pt x="264" y="75"/>
                    <a:pt x="265" y="74"/>
                  </a:cubicBezTo>
                  <a:cubicBezTo>
                    <a:pt x="265" y="74"/>
                    <a:pt x="265" y="74"/>
                    <a:pt x="266" y="74"/>
                  </a:cubicBezTo>
                  <a:cubicBezTo>
                    <a:pt x="265" y="74"/>
                    <a:pt x="265" y="74"/>
                    <a:pt x="265" y="74"/>
                  </a:cubicBezTo>
                  <a:cubicBezTo>
                    <a:pt x="264" y="74"/>
                    <a:pt x="264" y="74"/>
                    <a:pt x="264" y="74"/>
                  </a:cubicBezTo>
                  <a:cubicBezTo>
                    <a:pt x="264" y="73"/>
                    <a:pt x="264" y="74"/>
                    <a:pt x="264" y="74"/>
                  </a:cubicBezTo>
                  <a:cubicBezTo>
                    <a:pt x="263" y="74"/>
                    <a:pt x="263" y="74"/>
                    <a:pt x="263" y="73"/>
                  </a:cubicBezTo>
                  <a:cubicBezTo>
                    <a:pt x="263" y="73"/>
                    <a:pt x="263" y="73"/>
                    <a:pt x="263" y="73"/>
                  </a:cubicBezTo>
                  <a:cubicBezTo>
                    <a:pt x="264" y="73"/>
                    <a:pt x="264" y="73"/>
                    <a:pt x="265" y="73"/>
                  </a:cubicBezTo>
                  <a:cubicBezTo>
                    <a:pt x="265" y="72"/>
                    <a:pt x="265" y="72"/>
                    <a:pt x="265" y="72"/>
                  </a:cubicBezTo>
                  <a:cubicBezTo>
                    <a:pt x="264" y="72"/>
                    <a:pt x="264" y="72"/>
                    <a:pt x="264" y="72"/>
                  </a:cubicBezTo>
                  <a:cubicBezTo>
                    <a:pt x="264" y="72"/>
                    <a:pt x="265" y="72"/>
                    <a:pt x="265" y="72"/>
                  </a:cubicBezTo>
                  <a:cubicBezTo>
                    <a:pt x="265" y="72"/>
                    <a:pt x="265" y="72"/>
                    <a:pt x="265" y="72"/>
                  </a:cubicBezTo>
                  <a:cubicBezTo>
                    <a:pt x="266" y="71"/>
                    <a:pt x="266" y="71"/>
                    <a:pt x="267" y="71"/>
                  </a:cubicBezTo>
                  <a:cubicBezTo>
                    <a:pt x="267" y="71"/>
                    <a:pt x="268" y="71"/>
                    <a:pt x="268" y="71"/>
                  </a:cubicBezTo>
                  <a:cubicBezTo>
                    <a:pt x="268" y="70"/>
                    <a:pt x="268" y="70"/>
                    <a:pt x="268" y="70"/>
                  </a:cubicBezTo>
                  <a:cubicBezTo>
                    <a:pt x="269" y="70"/>
                    <a:pt x="269" y="70"/>
                    <a:pt x="269" y="70"/>
                  </a:cubicBezTo>
                  <a:cubicBezTo>
                    <a:pt x="269" y="70"/>
                    <a:pt x="270" y="70"/>
                    <a:pt x="271" y="70"/>
                  </a:cubicBezTo>
                  <a:cubicBezTo>
                    <a:pt x="272" y="71"/>
                    <a:pt x="273" y="71"/>
                    <a:pt x="273" y="72"/>
                  </a:cubicBezTo>
                  <a:cubicBezTo>
                    <a:pt x="275" y="72"/>
                    <a:pt x="275" y="72"/>
                    <a:pt x="274" y="72"/>
                  </a:cubicBezTo>
                  <a:cubicBezTo>
                    <a:pt x="274" y="73"/>
                    <a:pt x="273" y="73"/>
                    <a:pt x="272" y="73"/>
                  </a:cubicBezTo>
                  <a:cubicBezTo>
                    <a:pt x="271" y="73"/>
                    <a:pt x="270" y="73"/>
                    <a:pt x="271" y="73"/>
                  </a:cubicBezTo>
                  <a:cubicBezTo>
                    <a:pt x="271" y="73"/>
                    <a:pt x="271" y="73"/>
                    <a:pt x="270" y="73"/>
                  </a:cubicBezTo>
                  <a:cubicBezTo>
                    <a:pt x="270" y="73"/>
                    <a:pt x="270" y="73"/>
                    <a:pt x="270" y="73"/>
                  </a:cubicBezTo>
                  <a:cubicBezTo>
                    <a:pt x="270" y="73"/>
                    <a:pt x="270" y="73"/>
                    <a:pt x="271" y="74"/>
                  </a:cubicBezTo>
                  <a:cubicBezTo>
                    <a:pt x="275" y="75"/>
                    <a:pt x="278" y="77"/>
                    <a:pt x="276" y="77"/>
                  </a:cubicBezTo>
                  <a:cubicBezTo>
                    <a:pt x="276" y="77"/>
                    <a:pt x="275" y="77"/>
                    <a:pt x="275" y="77"/>
                  </a:cubicBezTo>
                  <a:cubicBezTo>
                    <a:pt x="275" y="78"/>
                    <a:pt x="273" y="78"/>
                    <a:pt x="272" y="78"/>
                  </a:cubicBezTo>
                  <a:cubicBezTo>
                    <a:pt x="271" y="78"/>
                    <a:pt x="271" y="78"/>
                    <a:pt x="272" y="78"/>
                  </a:cubicBezTo>
                  <a:cubicBezTo>
                    <a:pt x="273" y="79"/>
                    <a:pt x="273" y="79"/>
                    <a:pt x="272" y="79"/>
                  </a:cubicBezTo>
                  <a:cubicBezTo>
                    <a:pt x="272" y="79"/>
                    <a:pt x="271" y="79"/>
                    <a:pt x="271" y="79"/>
                  </a:cubicBezTo>
                  <a:cubicBezTo>
                    <a:pt x="271" y="79"/>
                    <a:pt x="271" y="79"/>
                    <a:pt x="270" y="79"/>
                  </a:cubicBezTo>
                  <a:cubicBezTo>
                    <a:pt x="270" y="78"/>
                    <a:pt x="270" y="79"/>
                    <a:pt x="271" y="79"/>
                  </a:cubicBezTo>
                  <a:cubicBezTo>
                    <a:pt x="273" y="80"/>
                    <a:pt x="273" y="80"/>
                    <a:pt x="274" y="81"/>
                  </a:cubicBezTo>
                  <a:cubicBezTo>
                    <a:pt x="274" y="82"/>
                    <a:pt x="274" y="83"/>
                    <a:pt x="274" y="83"/>
                  </a:cubicBezTo>
                  <a:cubicBezTo>
                    <a:pt x="274" y="84"/>
                    <a:pt x="274" y="85"/>
                    <a:pt x="275" y="86"/>
                  </a:cubicBezTo>
                  <a:cubicBezTo>
                    <a:pt x="275" y="86"/>
                    <a:pt x="276" y="87"/>
                    <a:pt x="276" y="88"/>
                  </a:cubicBezTo>
                  <a:cubicBezTo>
                    <a:pt x="277" y="89"/>
                    <a:pt x="277" y="90"/>
                    <a:pt x="277" y="90"/>
                  </a:cubicBezTo>
                  <a:cubicBezTo>
                    <a:pt x="276" y="90"/>
                    <a:pt x="276" y="90"/>
                    <a:pt x="276" y="90"/>
                  </a:cubicBezTo>
                  <a:cubicBezTo>
                    <a:pt x="276" y="90"/>
                    <a:pt x="276" y="90"/>
                    <a:pt x="276" y="90"/>
                  </a:cubicBezTo>
                  <a:cubicBezTo>
                    <a:pt x="277" y="91"/>
                    <a:pt x="277" y="91"/>
                    <a:pt x="277" y="91"/>
                  </a:cubicBezTo>
                  <a:cubicBezTo>
                    <a:pt x="277" y="92"/>
                    <a:pt x="277" y="92"/>
                    <a:pt x="276" y="92"/>
                  </a:cubicBezTo>
                  <a:cubicBezTo>
                    <a:pt x="276" y="92"/>
                    <a:pt x="276" y="92"/>
                    <a:pt x="275" y="92"/>
                  </a:cubicBezTo>
                  <a:cubicBezTo>
                    <a:pt x="276" y="92"/>
                    <a:pt x="276" y="92"/>
                    <a:pt x="276" y="92"/>
                  </a:cubicBezTo>
                  <a:cubicBezTo>
                    <a:pt x="276" y="93"/>
                    <a:pt x="277" y="93"/>
                    <a:pt x="277" y="93"/>
                  </a:cubicBezTo>
                  <a:cubicBezTo>
                    <a:pt x="278" y="93"/>
                    <a:pt x="279" y="94"/>
                    <a:pt x="280" y="95"/>
                  </a:cubicBezTo>
                  <a:cubicBezTo>
                    <a:pt x="280" y="95"/>
                    <a:pt x="280" y="96"/>
                    <a:pt x="280" y="96"/>
                  </a:cubicBezTo>
                  <a:cubicBezTo>
                    <a:pt x="279" y="96"/>
                    <a:pt x="277" y="97"/>
                    <a:pt x="277" y="97"/>
                  </a:cubicBezTo>
                  <a:cubicBezTo>
                    <a:pt x="277" y="97"/>
                    <a:pt x="276" y="97"/>
                    <a:pt x="276" y="97"/>
                  </a:cubicBezTo>
                  <a:cubicBezTo>
                    <a:pt x="276" y="97"/>
                    <a:pt x="276" y="97"/>
                    <a:pt x="275" y="97"/>
                  </a:cubicBezTo>
                  <a:cubicBezTo>
                    <a:pt x="275" y="97"/>
                    <a:pt x="275" y="97"/>
                    <a:pt x="275" y="97"/>
                  </a:cubicBezTo>
                  <a:cubicBezTo>
                    <a:pt x="275" y="97"/>
                    <a:pt x="275" y="97"/>
                    <a:pt x="275" y="97"/>
                  </a:cubicBezTo>
                  <a:cubicBezTo>
                    <a:pt x="276" y="97"/>
                    <a:pt x="276" y="98"/>
                    <a:pt x="277" y="98"/>
                  </a:cubicBezTo>
                  <a:cubicBezTo>
                    <a:pt x="278" y="99"/>
                    <a:pt x="277" y="99"/>
                    <a:pt x="275" y="99"/>
                  </a:cubicBezTo>
                  <a:cubicBezTo>
                    <a:pt x="273" y="99"/>
                    <a:pt x="273" y="98"/>
                    <a:pt x="271" y="97"/>
                  </a:cubicBezTo>
                  <a:cubicBezTo>
                    <a:pt x="269" y="96"/>
                    <a:pt x="268" y="96"/>
                    <a:pt x="268" y="96"/>
                  </a:cubicBezTo>
                  <a:cubicBezTo>
                    <a:pt x="268" y="96"/>
                    <a:pt x="268" y="96"/>
                    <a:pt x="268" y="96"/>
                  </a:cubicBezTo>
                  <a:cubicBezTo>
                    <a:pt x="268" y="96"/>
                    <a:pt x="268" y="96"/>
                    <a:pt x="268" y="96"/>
                  </a:cubicBezTo>
                  <a:cubicBezTo>
                    <a:pt x="268" y="95"/>
                    <a:pt x="267" y="95"/>
                    <a:pt x="266" y="95"/>
                  </a:cubicBezTo>
                  <a:cubicBezTo>
                    <a:pt x="266" y="95"/>
                    <a:pt x="265" y="95"/>
                    <a:pt x="264" y="94"/>
                  </a:cubicBezTo>
                  <a:cubicBezTo>
                    <a:pt x="262" y="93"/>
                    <a:pt x="261" y="93"/>
                    <a:pt x="261" y="93"/>
                  </a:cubicBezTo>
                  <a:cubicBezTo>
                    <a:pt x="261" y="94"/>
                    <a:pt x="260" y="94"/>
                    <a:pt x="260" y="93"/>
                  </a:cubicBezTo>
                  <a:cubicBezTo>
                    <a:pt x="260" y="93"/>
                    <a:pt x="259" y="93"/>
                    <a:pt x="259" y="92"/>
                  </a:cubicBezTo>
                  <a:close/>
                  <a:moveTo>
                    <a:pt x="285" y="102"/>
                  </a:moveTo>
                  <a:cubicBezTo>
                    <a:pt x="285" y="102"/>
                    <a:pt x="285" y="102"/>
                    <a:pt x="284" y="102"/>
                  </a:cubicBezTo>
                  <a:cubicBezTo>
                    <a:pt x="284" y="102"/>
                    <a:pt x="284" y="102"/>
                    <a:pt x="284" y="102"/>
                  </a:cubicBezTo>
                  <a:cubicBezTo>
                    <a:pt x="284" y="102"/>
                    <a:pt x="285" y="102"/>
                    <a:pt x="285" y="102"/>
                  </a:cubicBezTo>
                  <a:cubicBezTo>
                    <a:pt x="285" y="102"/>
                    <a:pt x="285" y="102"/>
                    <a:pt x="285" y="102"/>
                  </a:cubicBezTo>
                  <a:close/>
                  <a:moveTo>
                    <a:pt x="245" y="81"/>
                  </a:moveTo>
                  <a:cubicBezTo>
                    <a:pt x="245" y="81"/>
                    <a:pt x="245" y="81"/>
                    <a:pt x="245" y="81"/>
                  </a:cubicBezTo>
                  <a:cubicBezTo>
                    <a:pt x="245" y="81"/>
                    <a:pt x="245" y="81"/>
                    <a:pt x="245" y="80"/>
                  </a:cubicBezTo>
                  <a:cubicBezTo>
                    <a:pt x="244" y="80"/>
                    <a:pt x="244" y="80"/>
                    <a:pt x="244" y="80"/>
                  </a:cubicBezTo>
                  <a:cubicBezTo>
                    <a:pt x="244" y="80"/>
                    <a:pt x="244" y="79"/>
                    <a:pt x="244" y="79"/>
                  </a:cubicBezTo>
                  <a:cubicBezTo>
                    <a:pt x="244" y="79"/>
                    <a:pt x="244" y="79"/>
                    <a:pt x="244" y="78"/>
                  </a:cubicBezTo>
                  <a:cubicBezTo>
                    <a:pt x="244" y="78"/>
                    <a:pt x="244" y="78"/>
                    <a:pt x="244" y="78"/>
                  </a:cubicBezTo>
                  <a:cubicBezTo>
                    <a:pt x="244" y="78"/>
                    <a:pt x="245" y="78"/>
                    <a:pt x="245" y="79"/>
                  </a:cubicBezTo>
                  <a:cubicBezTo>
                    <a:pt x="246" y="79"/>
                    <a:pt x="246" y="79"/>
                    <a:pt x="246" y="78"/>
                  </a:cubicBezTo>
                  <a:cubicBezTo>
                    <a:pt x="246" y="78"/>
                    <a:pt x="246" y="78"/>
                    <a:pt x="246" y="78"/>
                  </a:cubicBezTo>
                  <a:cubicBezTo>
                    <a:pt x="246" y="78"/>
                    <a:pt x="247" y="79"/>
                    <a:pt x="248" y="79"/>
                  </a:cubicBezTo>
                  <a:cubicBezTo>
                    <a:pt x="249" y="79"/>
                    <a:pt x="249" y="79"/>
                    <a:pt x="249" y="79"/>
                  </a:cubicBezTo>
                  <a:cubicBezTo>
                    <a:pt x="249" y="79"/>
                    <a:pt x="249" y="79"/>
                    <a:pt x="248" y="79"/>
                  </a:cubicBezTo>
                  <a:cubicBezTo>
                    <a:pt x="248" y="79"/>
                    <a:pt x="247" y="79"/>
                    <a:pt x="247" y="78"/>
                  </a:cubicBezTo>
                  <a:cubicBezTo>
                    <a:pt x="247" y="78"/>
                    <a:pt x="247" y="78"/>
                    <a:pt x="248" y="78"/>
                  </a:cubicBezTo>
                  <a:cubicBezTo>
                    <a:pt x="248" y="78"/>
                    <a:pt x="249" y="78"/>
                    <a:pt x="249" y="78"/>
                  </a:cubicBezTo>
                  <a:cubicBezTo>
                    <a:pt x="249" y="78"/>
                    <a:pt x="250" y="78"/>
                    <a:pt x="250" y="78"/>
                  </a:cubicBezTo>
                  <a:cubicBezTo>
                    <a:pt x="250" y="77"/>
                    <a:pt x="249" y="77"/>
                    <a:pt x="249" y="77"/>
                  </a:cubicBezTo>
                  <a:cubicBezTo>
                    <a:pt x="249" y="77"/>
                    <a:pt x="248" y="76"/>
                    <a:pt x="248" y="76"/>
                  </a:cubicBezTo>
                  <a:cubicBezTo>
                    <a:pt x="248" y="76"/>
                    <a:pt x="247" y="76"/>
                    <a:pt x="247" y="76"/>
                  </a:cubicBezTo>
                  <a:cubicBezTo>
                    <a:pt x="247" y="75"/>
                    <a:pt x="247" y="75"/>
                    <a:pt x="246" y="75"/>
                  </a:cubicBezTo>
                  <a:cubicBezTo>
                    <a:pt x="247" y="75"/>
                    <a:pt x="247" y="75"/>
                    <a:pt x="247" y="75"/>
                  </a:cubicBezTo>
                  <a:cubicBezTo>
                    <a:pt x="248" y="75"/>
                    <a:pt x="249" y="74"/>
                    <a:pt x="248" y="74"/>
                  </a:cubicBezTo>
                  <a:cubicBezTo>
                    <a:pt x="248" y="74"/>
                    <a:pt x="248" y="74"/>
                    <a:pt x="248" y="74"/>
                  </a:cubicBezTo>
                  <a:cubicBezTo>
                    <a:pt x="248" y="74"/>
                    <a:pt x="248" y="74"/>
                    <a:pt x="248" y="73"/>
                  </a:cubicBezTo>
                  <a:cubicBezTo>
                    <a:pt x="248" y="73"/>
                    <a:pt x="249" y="74"/>
                    <a:pt x="250" y="74"/>
                  </a:cubicBezTo>
                  <a:cubicBezTo>
                    <a:pt x="252" y="75"/>
                    <a:pt x="252" y="75"/>
                    <a:pt x="253" y="75"/>
                  </a:cubicBezTo>
                  <a:cubicBezTo>
                    <a:pt x="254" y="75"/>
                    <a:pt x="254" y="75"/>
                    <a:pt x="254" y="75"/>
                  </a:cubicBezTo>
                  <a:cubicBezTo>
                    <a:pt x="254" y="75"/>
                    <a:pt x="254" y="75"/>
                    <a:pt x="254" y="75"/>
                  </a:cubicBezTo>
                  <a:cubicBezTo>
                    <a:pt x="253" y="74"/>
                    <a:pt x="253" y="74"/>
                    <a:pt x="253" y="74"/>
                  </a:cubicBezTo>
                  <a:cubicBezTo>
                    <a:pt x="253" y="74"/>
                    <a:pt x="254" y="74"/>
                    <a:pt x="254" y="74"/>
                  </a:cubicBezTo>
                  <a:cubicBezTo>
                    <a:pt x="255" y="74"/>
                    <a:pt x="255" y="74"/>
                    <a:pt x="257" y="74"/>
                  </a:cubicBezTo>
                  <a:cubicBezTo>
                    <a:pt x="258" y="75"/>
                    <a:pt x="258" y="75"/>
                    <a:pt x="258" y="75"/>
                  </a:cubicBezTo>
                  <a:cubicBezTo>
                    <a:pt x="258" y="75"/>
                    <a:pt x="257" y="75"/>
                    <a:pt x="258" y="75"/>
                  </a:cubicBezTo>
                  <a:cubicBezTo>
                    <a:pt x="258" y="75"/>
                    <a:pt x="258" y="75"/>
                    <a:pt x="259" y="75"/>
                  </a:cubicBezTo>
                  <a:cubicBezTo>
                    <a:pt x="259" y="75"/>
                    <a:pt x="259" y="75"/>
                    <a:pt x="260" y="76"/>
                  </a:cubicBezTo>
                  <a:cubicBezTo>
                    <a:pt x="261" y="76"/>
                    <a:pt x="261" y="76"/>
                    <a:pt x="261" y="78"/>
                  </a:cubicBezTo>
                  <a:cubicBezTo>
                    <a:pt x="262" y="78"/>
                    <a:pt x="262" y="79"/>
                    <a:pt x="261" y="79"/>
                  </a:cubicBezTo>
                  <a:cubicBezTo>
                    <a:pt x="261" y="79"/>
                    <a:pt x="261" y="79"/>
                    <a:pt x="261" y="79"/>
                  </a:cubicBezTo>
                  <a:cubicBezTo>
                    <a:pt x="262" y="79"/>
                    <a:pt x="261" y="80"/>
                    <a:pt x="260" y="80"/>
                  </a:cubicBezTo>
                  <a:cubicBezTo>
                    <a:pt x="260" y="80"/>
                    <a:pt x="259" y="79"/>
                    <a:pt x="259" y="79"/>
                  </a:cubicBezTo>
                  <a:cubicBezTo>
                    <a:pt x="258" y="79"/>
                    <a:pt x="258" y="79"/>
                    <a:pt x="258" y="80"/>
                  </a:cubicBezTo>
                  <a:cubicBezTo>
                    <a:pt x="258" y="80"/>
                    <a:pt x="258" y="81"/>
                    <a:pt x="258" y="81"/>
                  </a:cubicBezTo>
                  <a:cubicBezTo>
                    <a:pt x="258" y="81"/>
                    <a:pt x="258" y="81"/>
                    <a:pt x="258" y="82"/>
                  </a:cubicBezTo>
                  <a:cubicBezTo>
                    <a:pt x="258" y="82"/>
                    <a:pt x="258" y="82"/>
                    <a:pt x="257" y="83"/>
                  </a:cubicBezTo>
                  <a:cubicBezTo>
                    <a:pt x="257" y="83"/>
                    <a:pt x="256" y="83"/>
                    <a:pt x="256" y="83"/>
                  </a:cubicBezTo>
                  <a:cubicBezTo>
                    <a:pt x="256" y="83"/>
                    <a:pt x="256" y="84"/>
                    <a:pt x="255" y="84"/>
                  </a:cubicBezTo>
                  <a:cubicBezTo>
                    <a:pt x="256" y="84"/>
                    <a:pt x="255" y="84"/>
                    <a:pt x="254" y="83"/>
                  </a:cubicBezTo>
                  <a:cubicBezTo>
                    <a:pt x="253" y="83"/>
                    <a:pt x="252" y="82"/>
                    <a:pt x="252" y="82"/>
                  </a:cubicBezTo>
                  <a:cubicBezTo>
                    <a:pt x="251" y="83"/>
                    <a:pt x="245" y="81"/>
                    <a:pt x="245" y="81"/>
                  </a:cubicBezTo>
                  <a:cubicBezTo>
                    <a:pt x="246" y="81"/>
                    <a:pt x="246" y="81"/>
                    <a:pt x="245" y="81"/>
                  </a:cubicBezTo>
                  <a:close/>
                  <a:moveTo>
                    <a:pt x="263" y="85"/>
                  </a:moveTo>
                  <a:cubicBezTo>
                    <a:pt x="263" y="85"/>
                    <a:pt x="262" y="85"/>
                    <a:pt x="262" y="85"/>
                  </a:cubicBezTo>
                  <a:cubicBezTo>
                    <a:pt x="262" y="85"/>
                    <a:pt x="262" y="85"/>
                    <a:pt x="262" y="85"/>
                  </a:cubicBezTo>
                  <a:cubicBezTo>
                    <a:pt x="262" y="85"/>
                    <a:pt x="263" y="85"/>
                    <a:pt x="263" y="85"/>
                  </a:cubicBezTo>
                  <a:close/>
                  <a:moveTo>
                    <a:pt x="290" y="100"/>
                  </a:moveTo>
                  <a:cubicBezTo>
                    <a:pt x="289" y="100"/>
                    <a:pt x="289" y="100"/>
                    <a:pt x="289" y="99"/>
                  </a:cubicBezTo>
                  <a:cubicBezTo>
                    <a:pt x="289" y="99"/>
                    <a:pt x="290" y="99"/>
                    <a:pt x="290" y="99"/>
                  </a:cubicBezTo>
                  <a:cubicBezTo>
                    <a:pt x="290" y="99"/>
                    <a:pt x="290" y="99"/>
                    <a:pt x="290" y="100"/>
                  </a:cubicBezTo>
                  <a:close/>
                  <a:moveTo>
                    <a:pt x="307" y="103"/>
                  </a:moveTo>
                  <a:cubicBezTo>
                    <a:pt x="307" y="103"/>
                    <a:pt x="307" y="103"/>
                    <a:pt x="307" y="103"/>
                  </a:cubicBezTo>
                  <a:cubicBezTo>
                    <a:pt x="306" y="103"/>
                    <a:pt x="306" y="102"/>
                    <a:pt x="306" y="102"/>
                  </a:cubicBezTo>
                  <a:cubicBezTo>
                    <a:pt x="307" y="102"/>
                    <a:pt x="307" y="102"/>
                    <a:pt x="307" y="103"/>
                  </a:cubicBezTo>
                  <a:close/>
                  <a:moveTo>
                    <a:pt x="264" y="77"/>
                  </a:moveTo>
                  <a:cubicBezTo>
                    <a:pt x="264" y="77"/>
                    <a:pt x="264" y="77"/>
                    <a:pt x="264" y="77"/>
                  </a:cubicBezTo>
                  <a:cubicBezTo>
                    <a:pt x="264" y="77"/>
                    <a:pt x="264" y="77"/>
                    <a:pt x="264" y="77"/>
                  </a:cubicBezTo>
                  <a:cubicBezTo>
                    <a:pt x="264" y="76"/>
                    <a:pt x="264" y="76"/>
                    <a:pt x="264" y="77"/>
                  </a:cubicBezTo>
                  <a:close/>
                  <a:moveTo>
                    <a:pt x="264" y="76"/>
                  </a:moveTo>
                  <a:cubicBezTo>
                    <a:pt x="263" y="76"/>
                    <a:pt x="263" y="76"/>
                    <a:pt x="263" y="76"/>
                  </a:cubicBezTo>
                  <a:cubicBezTo>
                    <a:pt x="263" y="76"/>
                    <a:pt x="263" y="76"/>
                    <a:pt x="263" y="76"/>
                  </a:cubicBezTo>
                  <a:cubicBezTo>
                    <a:pt x="264" y="76"/>
                    <a:pt x="264" y="76"/>
                    <a:pt x="264" y="76"/>
                  </a:cubicBezTo>
                  <a:close/>
                  <a:moveTo>
                    <a:pt x="262" y="75"/>
                  </a:moveTo>
                  <a:cubicBezTo>
                    <a:pt x="262" y="75"/>
                    <a:pt x="262" y="75"/>
                    <a:pt x="262" y="75"/>
                  </a:cubicBezTo>
                  <a:cubicBezTo>
                    <a:pt x="262" y="75"/>
                    <a:pt x="262" y="75"/>
                    <a:pt x="262" y="75"/>
                  </a:cubicBezTo>
                  <a:cubicBezTo>
                    <a:pt x="262" y="75"/>
                    <a:pt x="262" y="75"/>
                    <a:pt x="262" y="75"/>
                  </a:cubicBezTo>
                  <a:cubicBezTo>
                    <a:pt x="262" y="75"/>
                    <a:pt x="262" y="75"/>
                    <a:pt x="262" y="75"/>
                  </a:cubicBezTo>
                  <a:close/>
                  <a:moveTo>
                    <a:pt x="264" y="72"/>
                  </a:moveTo>
                  <a:cubicBezTo>
                    <a:pt x="264" y="72"/>
                    <a:pt x="264" y="72"/>
                    <a:pt x="263" y="71"/>
                  </a:cubicBezTo>
                  <a:cubicBezTo>
                    <a:pt x="263" y="71"/>
                    <a:pt x="263" y="71"/>
                    <a:pt x="263" y="72"/>
                  </a:cubicBezTo>
                  <a:cubicBezTo>
                    <a:pt x="263" y="72"/>
                    <a:pt x="264" y="72"/>
                    <a:pt x="264" y="72"/>
                  </a:cubicBezTo>
                  <a:close/>
                  <a:moveTo>
                    <a:pt x="264" y="71"/>
                  </a:moveTo>
                  <a:cubicBezTo>
                    <a:pt x="264" y="70"/>
                    <a:pt x="264" y="70"/>
                    <a:pt x="263" y="70"/>
                  </a:cubicBezTo>
                  <a:cubicBezTo>
                    <a:pt x="263" y="70"/>
                    <a:pt x="263" y="70"/>
                    <a:pt x="262" y="70"/>
                  </a:cubicBezTo>
                  <a:cubicBezTo>
                    <a:pt x="263" y="70"/>
                    <a:pt x="263" y="70"/>
                    <a:pt x="263" y="70"/>
                  </a:cubicBezTo>
                  <a:cubicBezTo>
                    <a:pt x="263" y="71"/>
                    <a:pt x="264" y="71"/>
                    <a:pt x="263" y="71"/>
                  </a:cubicBezTo>
                  <a:cubicBezTo>
                    <a:pt x="263" y="71"/>
                    <a:pt x="263" y="71"/>
                    <a:pt x="264" y="71"/>
                  </a:cubicBezTo>
                  <a:cubicBezTo>
                    <a:pt x="264" y="71"/>
                    <a:pt x="264" y="71"/>
                    <a:pt x="264" y="71"/>
                  </a:cubicBezTo>
                  <a:close/>
                  <a:moveTo>
                    <a:pt x="265" y="69"/>
                  </a:moveTo>
                  <a:cubicBezTo>
                    <a:pt x="265" y="68"/>
                    <a:pt x="266" y="68"/>
                    <a:pt x="266" y="68"/>
                  </a:cubicBezTo>
                  <a:cubicBezTo>
                    <a:pt x="265" y="68"/>
                    <a:pt x="263" y="68"/>
                    <a:pt x="262" y="68"/>
                  </a:cubicBezTo>
                  <a:cubicBezTo>
                    <a:pt x="262" y="68"/>
                    <a:pt x="264" y="69"/>
                    <a:pt x="265" y="69"/>
                  </a:cubicBezTo>
                  <a:close/>
                  <a:moveTo>
                    <a:pt x="275" y="72"/>
                  </a:moveTo>
                  <a:cubicBezTo>
                    <a:pt x="275" y="72"/>
                    <a:pt x="275" y="72"/>
                    <a:pt x="275" y="72"/>
                  </a:cubicBezTo>
                  <a:cubicBezTo>
                    <a:pt x="276" y="71"/>
                    <a:pt x="276" y="71"/>
                    <a:pt x="275" y="71"/>
                  </a:cubicBezTo>
                  <a:cubicBezTo>
                    <a:pt x="275" y="71"/>
                    <a:pt x="275" y="71"/>
                    <a:pt x="275" y="71"/>
                  </a:cubicBezTo>
                  <a:cubicBezTo>
                    <a:pt x="274" y="72"/>
                    <a:pt x="274" y="72"/>
                    <a:pt x="275" y="71"/>
                  </a:cubicBezTo>
                  <a:cubicBezTo>
                    <a:pt x="275" y="71"/>
                    <a:pt x="275" y="71"/>
                    <a:pt x="275" y="72"/>
                  </a:cubicBezTo>
                  <a:close/>
                  <a:moveTo>
                    <a:pt x="301" y="83"/>
                  </a:moveTo>
                  <a:cubicBezTo>
                    <a:pt x="301" y="83"/>
                    <a:pt x="300" y="83"/>
                    <a:pt x="300" y="83"/>
                  </a:cubicBezTo>
                  <a:cubicBezTo>
                    <a:pt x="300" y="83"/>
                    <a:pt x="300" y="82"/>
                    <a:pt x="301" y="82"/>
                  </a:cubicBezTo>
                  <a:cubicBezTo>
                    <a:pt x="301" y="82"/>
                    <a:pt x="301" y="82"/>
                    <a:pt x="301" y="83"/>
                  </a:cubicBezTo>
                  <a:close/>
                  <a:moveTo>
                    <a:pt x="400" y="137"/>
                  </a:moveTo>
                  <a:cubicBezTo>
                    <a:pt x="400" y="136"/>
                    <a:pt x="399" y="136"/>
                    <a:pt x="398" y="135"/>
                  </a:cubicBezTo>
                  <a:cubicBezTo>
                    <a:pt x="398" y="134"/>
                    <a:pt x="398" y="133"/>
                    <a:pt x="399" y="134"/>
                  </a:cubicBezTo>
                  <a:cubicBezTo>
                    <a:pt x="399" y="134"/>
                    <a:pt x="400" y="135"/>
                    <a:pt x="401" y="137"/>
                  </a:cubicBezTo>
                  <a:cubicBezTo>
                    <a:pt x="401" y="137"/>
                    <a:pt x="401" y="137"/>
                    <a:pt x="400" y="137"/>
                  </a:cubicBezTo>
                  <a:close/>
                  <a:moveTo>
                    <a:pt x="406" y="138"/>
                  </a:moveTo>
                  <a:cubicBezTo>
                    <a:pt x="406" y="138"/>
                    <a:pt x="406" y="138"/>
                    <a:pt x="406" y="138"/>
                  </a:cubicBezTo>
                  <a:cubicBezTo>
                    <a:pt x="406" y="138"/>
                    <a:pt x="406" y="138"/>
                    <a:pt x="406" y="138"/>
                  </a:cubicBezTo>
                  <a:cubicBezTo>
                    <a:pt x="406" y="138"/>
                    <a:pt x="406" y="138"/>
                    <a:pt x="406" y="138"/>
                  </a:cubicBezTo>
                  <a:close/>
                  <a:moveTo>
                    <a:pt x="405" y="136"/>
                  </a:moveTo>
                  <a:cubicBezTo>
                    <a:pt x="405" y="136"/>
                    <a:pt x="405" y="136"/>
                    <a:pt x="405" y="137"/>
                  </a:cubicBezTo>
                  <a:cubicBezTo>
                    <a:pt x="405" y="137"/>
                    <a:pt x="405" y="137"/>
                    <a:pt x="405" y="137"/>
                  </a:cubicBezTo>
                  <a:cubicBezTo>
                    <a:pt x="405" y="136"/>
                    <a:pt x="405" y="136"/>
                    <a:pt x="405" y="136"/>
                  </a:cubicBezTo>
                  <a:close/>
                  <a:moveTo>
                    <a:pt x="405" y="136"/>
                  </a:moveTo>
                  <a:cubicBezTo>
                    <a:pt x="405" y="136"/>
                    <a:pt x="405" y="136"/>
                    <a:pt x="405" y="136"/>
                  </a:cubicBezTo>
                  <a:cubicBezTo>
                    <a:pt x="405" y="136"/>
                    <a:pt x="405" y="136"/>
                    <a:pt x="405" y="136"/>
                  </a:cubicBezTo>
                  <a:cubicBezTo>
                    <a:pt x="405" y="136"/>
                    <a:pt x="405" y="136"/>
                    <a:pt x="405" y="136"/>
                  </a:cubicBezTo>
                  <a:close/>
                  <a:moveTo>
                    <a:pt x="406" y="136"/>
                  </a:moveTo>
                  <a:cubicBezTo>
                    <a:pt x="406" y="136"/>
                    <a:pt x="406" y="136"/>
                    <a:pt x="406" y="136"/>
                  </a:cubicBezTo>
                  <a:cubicBezTo>
                    <a:pt x="405" y="135"/>
                    <a:pt x="405" y="135"/>
                    <a:pt x="405" y="135"/>
                  </a:cubicBezTo>
                  <a:cubicBezTo>
                    <a:pt x="405" y="135"/>
                    <a:pt x="405" y="135"/>
                    <a:pt x="405" y="136"/>
                  </a:cubicBezTo>
                  <a:cubicBezTo>
                    <a:pt x="405" y="136"/>
                    <a:pt x="406" y="136"/>
                    <a:pt x="406" y="136"/>
                  </a:cubicBezTo>
                  <a:close/>
                  <a:moveTo>
                    <a:pt x="339" y="220"/>
                  </a:moveTo>
                  <a:cubicBezTo>
                    <a:pt x="339" y="220"/>
                    <a:pt x="340" y="219"/>
                    <a:pt x="340" y="219"/>
                  </a:cubicBezTo>
                  <a:cubicBezTo>
                    <a:pt x="340" y="219"/>
                    <a:pt x="343" y="215"/>
                    <a:pt x="343" y="215"/>
                  </a:cubicBezTo>
                  <a:cubicBezTo>
                    <a:pt x="343" y="214"/>
                    <a:pt x="343" y="213"/>
                    <a:pt x="344" y="214"/>
                  </a:cubicBezTo>
                  <a:cubicBezTo>
                    <a:pt x="344" y="214"/>
                    <a:pt x="341" y="219"/>
                    <a:pt x="340" y="220"/>
                  </a:cubicBezTo>
                  <a:cubicBezTo>
                    <a:pt x="339" y="221"/>
                    <a:pt x="339" y="221"/>
                    <a:pt x="339" y="220"/>
                  </a:cubicBezTo>
                  <a:close/>
                  <a:moveTo>
                    <a:pt x="363" y="222"/>
                  </a:moveTo>
                  <a:cubicBezTo>
                    <a:pt x="363" y="222"/>
                    <a:pt x="363" y="222"/>
                    <a:pt x="363" y="222"/>
                  </a:cubicBezTo>
                  <a:cubicBezTo>
                    <a:pt x="363" y="222"/>
                    <a:pt x="363" y="222"/>
                    <a:pt x="363" y="222"/>
                  </a:cubicBezTo>
                  <a:cubicBezTo>
                    <a:pt x="363" y="222"/>
                    <a:pt x="363" y="222"/>
                    <a:pt x="363" y="222"/>
                  </a:cubicBezTo>
                  <a:close/>
                  <a:moveTo>
                    <a:pt x="383" y="226"/>
                  </a:moveTo>
                  <a:cubicBezTo>
                    <a:pt x="383" y="224"/>
                    <a:pt x="383" y="224"/>
                    <a:pt x="382" y="224"/>
                  </a:cubicBezTo>
                  <a:cubicBezTo>
                    <a:pt x="382" y="223"/>
                    <a:pt x="382" y="223"/>
                    <a:pt x="382" y="223"/>
                  </a:cubicBezTo>
                  <a:cubicBezTo>
                    <a:pt x="382" y="223"/>
                    <a:pt x="382" y="223"/>
                    <a:pt x="382" y="222"/>
                  </a:cubicBezTo>
                  <a:cubicBezTo>
                    <a:pt x="381" y="222"/>
                    <a:pt x="381" y="221"/>
                    <a:pt x="381" y="220"/>
                  </a:cubicBezTo>
                  <a:cubicBezTo>
                    <a:pt x="381" y="220"/>
                    <a:pt x="381" y="220"/>
                    <a:pt x="380" y="220"/>
                  </a:cubicBezTo>
                  <a:cubicBezTo>
                    <a:pt x="380" y="220"/>
                    <a:pt x="380" y="220"/>
                    <a:pt x="380" y="220"/>
                  </a:cubicBezTo>
                  <a:cubicBezTo>
                    <a:pt x="380" y="220"/>
                    <a:pt x="380" y="220"/>
                    <a:pt x="379" y="220"/>
                  </a:cubicBezTo>
                  <a:cubicBezTo>
                    <a:pt x="379" y="220"/>
                    <a:pt x="379" y="220"/>
                    <a:pt x="379" y="219"/>
                  </a:cubicBezTo>
                  <a:cubicBezTo>
                    <a:pt x="380" y="219"/>
                    <a:pt x="380" y="218"/>
                    <a:pt x="380" y="218"/>
                  </a:cubicBezTo>
                  <a:cubicBezTo>
                    <a:pt x="379" y="218"/>
                    <a:pt x="380" y="217"/>
                    <a:pt x="380" y="216"/>
                  </a:cubicBezTo>
                  <a:cubicBezTo>
                    <a:pt x="380" y="214"/>
                    <a:pt x="381" y="213"/>
                    <a:pt x="380" y="213"/>
                  </a:cubicBezTo>
                  <a:cubicBezTo>
                    <a:pt x="380" y="213"/>
                    <a:pt x="380" y="213"/>
                    <a:pt x="380" y="212"/>
                  </a:cubicBezTo>
                  <a:cubicBezTo>
                    <a:pt x="380" y="212"/>
                    <a:pt x="380" y="212"/>
                    <a:pt x="380" y="211"/>
                  </a:cubicBezTo>
                  <a:cubicBezTo>
                    <a:pt x="380" y="210"/>
                    <a:pt x="380" y="210"/>
                    <a:pt x="380" y="210"/>
                  </a:cubicBezTo>
                  <a:cubicBezTo>
                    <a:pt x="380" y="209"/>
                    <a:pt x="382" y="210"/>
                    <a:pt x="382" y="211"/>
                  </a:cubicBezTo>
                  <a:cubicBezTo>
                    <a:pt x="382" y="211"/>
                    <a:pt x="383" y="212"/>
                    <a:pt x="383" y="212"/>
                  </a:cubicBezTo>
                  <a:cubicBezTo>
                    <a:pt x="383" y="212"/>
                    <a:pt x="383" y="212"/>
                    <a:pt x="383" y="212"/>
                  </a:cubicBezTo>
                  <a:cubicBezTo>
                    <a:pt x="384" y="212"/>
                    <a:pt x="384" y="212"/>
                    <a:pt x="384" y="212"/>
                  </a:cubicBezTo>
                  <a:cubicBezTo>
                    <a:pt x="384" y="211"/>
                    <a:pt x="384" y="211"/>
                    <a:pt x="384" y="211"/>
                  </a:cubicBezTo>
                  <a:cubicBezTo>
                    <a:pt x="385" y="212"/>
                    <a:pt x="385" y="212"/>
                    <a:pt x="385" y="211"/>
                  </a:cubicBezTo>
                  <a:cubicBezTo>
                    <a:pt x="385" y="211"/>
                    <a:pt x="384" y="210"/>
                    <a:pt x="384" y="210"/>
                  </a:cubicBezTo>
                  <a:cubicBezTo>
                    <a:pt x="384" y="210"/>
                    <a:pt x="384" y="210"/>
                    <a:pt x="384" y="210"/>
                  </a:cubicBezTo>
                  <a:cubicBezTo>
                    <a:pt x="384" y="209"/>
                    <a:pt x="384" y="209"/>
                    <a:pt x="384" y="210"/>
                  </a:cubicBezTo>
                  <a:cubicBezTo>
                    <a:pt x="384" y="210"/>
                    <a:pt x="384" y="210"/>
                    <a:pt x="384" y="209"/>
                  </a:cubicBezTo>
                  <a:cubicBezTo>
                    <a:pt x="384" y="209"/>
                    <a:pt x="384" y="209"/>
                    <a:pt x="384" y="209"/>
                  </a:cubicBezTo>
                  <a:cubicBezTo>
                    <a:pt x="384" y="209"/>
                    <a:pt x="384" y="208"/>
                    <a:pt x="384" y="207"/>
                  </a:cubicBezTo>
                  <a:cubicBezTo>
                    <a:pt x="383" y="206"/>
                    <a:pt x="383" y="205"/>
                    <a:pt x="383" y="205"/>
                  </a:cubicBezTo>
                  <a:cubicBezTo>
                    <a:pt x="383" y="204"/>
                    <a:pt x="383" y="204"/>
                    <a:pt x="383" y="204"/>
                  </a:cubicBezTo>
                  <a:cubicBezTo>
                    <a:pt x="383" y="203"/>
                    <a:pt x="383" y="203"/>
                    <a:pt x="383" y="203"/>
                  </a:cubicBezTo>
                  <a:cubicBezTo>
                    <a:pt x="383" y="203"/>
                    <a:pt x="383" y="202"/>
                    <a:pt x="383" y="201"/>
                  </a:cubicBezTo>
                  <a:cubicBezTo>
                    <a:pt x="383" y="200"/>
                    <a:pt x="383" y="200"/>
                    <a:pt x="382" y="199"/>
                  </a:cubicBezTo>
                  <a:cubicBezTo>
                    <a:pt x="382" y="199"/>
                    <a:pt x="382" y="199"/>
                    <a:pt x="382" y="198"/>
                  </a:cubicBezTo>
                  <a:cubicBezTo>
                    <a:pt x="382" y="197"/>
                    <a:pt x="381" y="196"/>
                    <a:pt x="381" y="196"/>
                  </a:cubicBezTo>
                  <a:cubicBezTo>
                    <a:pt x="381" y="196"/>
                    <a:pt x="381" y="196"/>
                    <a:pt x="381" y="195"/>
                  </a:cubicBezTo>
                  <a:cubicBezTo>
                    <a:pt x="381" y="195"/>
                    <a:pt x="381" y="195"/>
                    <a:pt x="381" y="195"/>
                  </a:cubicBezTo>
                  <a:cubicBezTo>
                    <a:pt x="381" y="194"/>
                    <a:pt x="381" y="194"/>
                    <a:pt x="381" y="192"/>
                  </a:cubicBezTo>
                  <a:cubicBezTo>
                    <a:pt x="382" y="191"/>
                    <a:pt x="382" y="191"/>
                    <a:pt x="382" y="192"/>
                  </a:cubicBezTo>
                  <a:cubicBezTo>
                    <a:pt x="383" y="192"/>
                    <a:pt x="383" y="192"/>
                    <a:pt x="383" y="191"/>
                  </a:cubicBezTo>
                  <a:cubicBezTo>
                    <a:pt x="383" y="190"/>
                    <a:pt x="383" y="190"/>
                    <a:pt x="383" y="190"/>
                  </a:cubicBezTo>
                  <a:cubicBezTo>
                    <a:pt x="383" y="190"/>
                    <a:pt x="383" y="189"/>
                    <a:pt x="383" y="189"/>
                  </a:cubicBezTo>
                  <a:cubicBezTo>
                    <a:pt x="383" y="189"/>
                    <a:pt x="383" y="189"/>
                    <a:pt x="384" y="189"/>
                  </a:cubicBezTo>
                  <a:cubicBezTo>
                    <a:pt x="385" y="190"/>
                    <a:pt x="385" y="190"/>
                    <a:pt x="385" y="190"/>
                  </a:cubicBezTo>
                  <a:cubicBezTo>
                    <a:pt x="386" y="189"/>
                    <a:pt x="386" y="189"/>
                    <a:pt x="386" y="188"/>
                  </a:cubicBezTo>
                  <a:cubicBezTo>
                    <a:pt x="386" y="188"/>
                    <a:pt x="386" y="188"/>
                    <a:pt x="386" y="188"/>
                  </a:cubicBezTo>
                  <a:cubicBezTo>
                    <a:pt x="388" y="188"/>
                    <a:pt x="388" y="188"/>
                    <a:pt x="389" y="190"/>
                  </a:cubicBezTo>
                  <a:cubicBezTo>
                    <a:pt x="390" y="191"/>
                    <a:pt x="391" y="192"/>
                    <a:pt x="391" y="192"/>
                  </a:cubicBezTo>
                  <a:cubicBezTo>
                    <a:pt x="391" y="192"/>
                    <a:pt x="391" y="192"/>
                    <a:pt x="391" y="192"/>
                  </a:cubicBezTo>
                  <a:cubicBezTo>
                    <a:pt x="391" y="191"/>
                    <a:pt x="392" y="191"/>
                    <a:pt x="392" y="192"/>
                  </a:cubicBezTo>
                  <a:cubicBezTo>
                    <a:pt x="392" y="192"/>
                    <a:pt x="392" y="192"/>
                    <a:pt x="392" y="191"/>
                  </a:cubicBezTo>
                  <a:cubicBezTo>
                    <a:pt x="392" y="191"/>
                    <a:pt x="392" y="191"/>
                    <a:pt x="393" y="190"/>
                  </a:cubicBezTo>
                  <a:cubicBezTo>
                    <a:pt x="393" y="190"/>
                    <a:pt x="393" y="190"/>
                    <a:pt x="394" y="191"/>
                  </a:cubicBezTo>
                  <a:cubicBezTo>
                    <a:pt x="394" y="191"/>
                    <a:pt x="395" y="192"/>
                    <a:pt x="395" y="192"/>
                  </a:cubicBezTo>
                  <a:cubicBezTo>
                    <a:pt x="396" y="193"/>
                    <a:pt x="396" y="193"/>
                    <a:pt x="396" y="194"/>
                  </a:cubicBezTo>
                  <a:cubicBezTo>
                    <a:pt x="396" y="194"/>
                    <a:pt x="396" y="195"/>
                    <a:pt x="396" y="195"/>
                  </a:cubicBezTo>
                  <a:cubicBezTo>
                    <a:pt x="396" y="195"/>
                    <a:pt x="396" y="195"/>
                    <a:pt x="396" y="196"/>
                  </a:cubicBezTo>
                  <a:cubicBezTo>
                    <a:pt x="396" y="196"/>
                    <a:pt x="397" y="196"/>
                    <a:pt x="397" y="196"/>
                  </a:cubicBezTo>
                  <a:cubicBezTo>
                    <a:pt x="397" y="195"/>
                    <a:pt x="397" y="195"/>
                    <a:pt x="398" y="196"/>
                  </a:cubicBezTo>
                  <a:cubicBezTo>
                    <a:pt x="398" y="197"/>
                    <a:pt x="398" y="197"/>
                    <a:pt x="398" y="198"/>
                  </a:cubicBezTo>
                  <a:cubicBezTo>
                    <a:pt x="398" y="198"/>
                    <a:pt x="398" y="198"/>
                    <a:pt x="398" y="198"/>
                  </a:cubicBezTo>
                  <a:cubicBezTo>
                    <a:pt x="398" y="198"/>
                    <a:pt x="398" y="199"/>
                    <a:pt x="398" y="199"/>
                  </a:cubicBezTo>
                  <a:cubicBezTo>
                    <a:pt x="398" y="199"/>
                    <a:pt x="398" y="199"/>
                    <a:pt x="398" y="200"/>
                  </a:cubicBezTo>
                  <a:cubicBezTo>
                    <a:pt x="398" y="201"/>
                    <a:pt x="398" y="202"/>
                    <a:pt x="397" y="202"/>
                  </a:cubicBezTo>
                  <a:cubicBezTo>
                    <a:pt x="397" y="201"/>
                    <a:pt x="397" y="201"/>
                    <a:pt x="397" y="203"/>
                  </a:cubicBezTo>
                  <a:cubicBezTo>
                    <a:pt x="397" y="203"/>
                    <a:pt x="397" y="204"/>
                    <a:pt x="397" y="204"/>
                  </a:cubicBezTo>
                  <a:cubicBezTo>
                    <a:pt x="397" y="204"/>
                    <a:pt x="395" y="204"/>
                    <a:pt x="395" y="203"/>
                  </a:cubicBezTo>
                  <a:cubicBezTo>
                    <a:pt x="395" y="203"/>
                    <a:pt x="394" y="203"/>
                    <a:pt x="394" y="204"/>
                  </a:cubicBezTo>
                  <a:cubicBezTo>
                    <a:pt x="394" y="204"/>
                    <a:pt x="394" y="204"/>
                    <a:pt x="393" y="204"/>
                  </a:cubicBezTo>
                  <a:cubicBezTo>
                    <a:pt x="393" y="204"/>
                    <a:pt x="393" y="203"/>
                    <a:pt x="392" y="202"/>
                  </a:cubicBezTo>
                  <a:cubicBezTo>
                    <a:pt x="392" y="201"/>
                    <a:pt x="392" y="200"/>
                    <a:pt x="392" y="201"/>
                  </a:cubicBezTo>
                  <a:cubicBezTo>
                    <a:pt x="392" y="201"/>
                    <a:pt x="391" y="201"/>
                    <a:pt x="391" y="201"/>
                  </a:cubicBezTo>
                  <a:cubicBezTo>
                    <a:pt x="391" y="201"/>
                    <a:pt x="390" y="200"/>
                    <a:pt x="391" y="200"/>
                  </a:cubicBezTo>
                  <a:cubicBezTo>
                    <a:pt x="391" y="199"/>
                    <a:pt x="391" y="199"/>
                    <a:pt x="390" y="199"/>
                  </a:cubicBezTo>
                  <a:cubicBezTo>
                    <a:pt x="390" y="199"/>
                    <a:pt x="390" y="199"/>
                    <a:pt x="390" y="199"/>
                  </a:cubicBezTo>
                  <a:cubicBezTo>
                    <a:pt x="390" y="199"/>
                    <a:pt x="390" y="199"/>
                    <a:pt x="390" y="199"/>
                  </a:cubicBezTo>
                  <a:cubicBezTo>
                    <a:pt x="389" y="199"/>
                    <a:pt x="389" y="199"/>
                    <a:pt x="389" y="198"/>
                  </a:cubicBezTo>
                  <a:cubicBezTo>
                    <a:pt x="389" y="198"/>
                    <a:pt x="389" y="198"/>
                    <a:pt x="389" y="198"/>
                  </a:cubicBezTo>
                  <a:cubicBezTo>
                    <a:pt x="389" y="198"/>
                    <a:pt x="389" y="198"/>
                    <a:pt x="389" y="198"/>
                  </a:cubicBezTo>
                  <a:cubicBezTo>
                    <a:pt x="389" y="198"/>
                    <a:pt x="389" y="198"/>
                    <a:pt x="389" y="199"/>
                  </a:cubicBezTo>
                  <a:cubicBezTo>
                    <a:pt x="389" y="199"/>
                    <a:pt x="389" y="199"/>
                    <a:pt x="389" y="199"/>
                  </a:cubicBezTo>
                  <a:cubicBezTo>
                    <a:pt x="389" y="200"/>
                    <a:pt x="389" y="200"/>
                    <a:pt x="389" y="200"/>
                  </a:cubicBezTo>
                  <a:cubicBezTo>
                    <a:pt x="389" y="201"/>
                    <a:pt x="390" y="202"/>
                    <a:pt x="390" y="202"/>
                  </a:cubicBezTo>
                  <a:cubicBezTo>
                    <a:pt x="390" y="202"/>
                    <a:pt x="390" y="203"/>
                    <a:pt x="390" y="203"/>
                  </a:cubicBezTo>
                  <a:cubicBezTo>
                    <a:pt x="390" y="204"/>
                    <a:pt x="390" y="204"/>
                    <a:pt x="390" y="204"/>
                  </a:cubicBezTo>
                  <a:cubicBezTo>
                    <a:pt x="390" y="205"/>
                    <a:pt x="390" y="205"/>
                    <a:pt x="390" y="205"/>
                  </a:cubicBezTo>
                  <a:cubicBezTo>
                    <a:pt x="390" y="204"/>
                    <a:pt x="390" y="204"/>
                    <a:pt x="390" y="204"/>
                  </a:cubicBezTo>
                  <a:cubicBezTo>
                    <a:pt x="390" y="205"/>
                    <a:pt x="390" y="205"/>
                    <a:pt x="390" y="205"/>
                  </a:cubicBezTo>
                  <a:cubicBezTo>
                    <a:pt x="390" y="205"/>
                    <a:pt x="390" y="207"/>
                    <a:pt x="391" y="207"/>
                  </a:cubicBezTo>
                  <a:cubicBezTo>
                    <a:pt x="391" y="208"/>
                    <a:pt x="391" y="209"/>
                    <a:pt x="391" y="209"/>
                  </a:cubicBezTo>
                  <a:cubicBezTo>
                    <a:pt x="390" y="209"/>
                    <a:pt x="390" y="210"/>
                    <a:pt x="390" y="211"/>
                  </a:cubicBezTo>
                  <a:cubicBezTo>
                    <a:pt x="390" y="211"/>
                    <a:pt x="390" y="211"/>
                    <a:pt x="390" y="212"/>
                  </a:cubicBezTo>
                  <a:cubicBezTo>
                    <a:pt x="390" y="212"/>
                    <a:pt x="390" y="212"/>
                    <a:pt x="390" y="212"/>
                  </a:cubicBezTo>
                  <a:cubicBezTo>
                    <a:pt x="390" y="212"/>
                    <a:pt x="391" y="212"/>
                    <a:pt x="391" y="211"/>
                  </a:cubicBezTo>
                  <a:cubicBezTo>
                    <a:pt x="391" y="211"/>
                    <a:pt x="391" y="211"/>
                    <a:pt x="391" y="211"/>
                  </a:cubicBezTo>
                  <a:cubicBezTo>
                    <a:pt x="392" y="211"/>
                    <a:pt x="392" y="211"/>
                    <a:pt x="392" y="211"/>
                  </a:cubicBezTo>
                  <a:cubicBezTo>
                    <a:pt x="392" y="211"/>
                    <a:pt x="392" y="211"/>
                    <a:pt x="392" y="212"/>
                  </a:cubicBezTo>
                  <a:cubicBezTo>
                    <a:pt x="392" y="212"/>
                    <a:pt x="392" y="212"/>
                    <a:pt x="392" y="213"/>
                  </a:cubicBezTo>
                  <a:cubicBezTo>
                    <a:pt x="392" y="213"/>
                    <a:pt x="392" y="214"/>
                    <a:pt x="392" y="215"/>
                  </a:cubicBezTo>
                  <a:cubicBezTo>
                    <a:pt x="393" y="216"/>
                    <a:pt x="393" y="216"/>
                    <a:pt x="393" y="217"/>
                  </a:cubicBezTo>
                  <a:cubicBezTo>
                    <a:pt x="392" y="217"/>
                    <a:pt x="392" y="216"/>
                    <a:pt x="391" y="216"/>
                  </a:cubicBezTo>
                  <a:cubicBezTo>
                    <a:pt x="391" y="216"/>
                    <a:pt x="390" y="215"/>
                    <a:pt x="390" y="215"/>
                  </a:cubicBezTo>
                  <a:cubicBezTo>
                    <a:pt x="390" y="215"/>
                    <a:pt x="389" y="215"/>
                    <a:pt x="389" y="215"/>
                  </a:cubicBezTo>
                  <a:cubicBezTo>
                    <a:pt x="389" y="215"/>
                    <a:pt x="389" y="216"/>
                    <a:pt x="389" y="216"/>
                  </a:cubicBezTo>
                  <a:cubicBezTo>
                    <a:pt x="389" y="217"/>
                    <a:pt x="389" y="217"/>
                    <a:pt x="390" y="217"/>
                  </a:cubicBezTo>
                  <a:cubicBezTo>
                    <a:pt x="390" y="217"/>
                    <a:pt x="390" y="218"/>
                    <a:pt x="390" y="218"/>
                  </a:cubicBezTo>
                  <a:cubicBezTo>
                    <a:pt x="390" y="218"/>
                    <a:pt x="390" y="219"/>
                    <a:pt x="390" y="219"/>
                  </a:cubicBezTo>
                  <a:cubicBezTo>
                    <a:pt x="390" y="219"/>
                    <a:pt x="390" y="219"/>
                    <a:pt x="390" y="220"/>
                  </a:cubicBezTo>
                  <a:cubicBezTo>
                    <a:pt x="389" y="223"/>
                    <a:pt x="388" y="224"/>
                    <a:pt x="389" y="225"/>
                  </a:cubicBezTo>
                  <a:cubicBezTo>
                    <a:pt x="389" y="225"/>
                    <a:pt x="389" y="227"/>
                    <a:pt x="388" y="228"/>
                  </a:cubicBezTo>
                  <a:cubicBezTo>
                    <a:pt x="388" y="228"/>
                    <a:pt x="388" y="228"/>
                    <a:pt x="386" y="228"/>
                  </a:cubicBezTo>
                  <a:cubicBezTo>
                    <a:pt x="384" y="227"/>
                    <a:pt x="383" y="226"/>
                    <a:pt x="383" y="226"/>
                  </a:cubicBezTo>
                  <a:close/>
                  <a:moveTo>
                    <a:pt x="389" y="219"/>
                  </a:moveTo>
                  <a:cubicBezTo>
                    <a:pt x="389" y="219"/>
                    <a:pt x="389" y="219"/>
                    <a:pt x="389" y="219"/>
                  </a:cubicBezTo>
                  <a:cubicBezTo>
                    <a:pt x="389" y="219"/>
                    <a:pt x="389" y="219"/>
                    <a:pt x="389" y="219"/>
                  </a:cubicBezTo>
                  <a:cubicBezTo>
                    <a:pt x="389" y="219"/>
                    <a:pt x="389" y="218"/>
                    <a:pt x="389" y="218"/>
                  </a:cubicBezTo>
                  <a:cubicBezTo>
                    <a:pt x="389" y="218"/>
                    <a:pt x="389" y="218"/>
                    <a:pt x="389" y="219"/>
                  </a:cubicBezTo>
                  <a:close/>
                  <a:moveTo>
                    <a:pt x="384" y="205"/>
                  </a:moveTo>
                  <a:cubicBezTo>
                    <a:pt x="384" y="206"/>
                    <a:pt x="384" y="206"/>
                    <a:pt x="384" y="205"/>
                  </a:cubicBezTo>
                  <a:cubicBezTo>
                    <a:pt x="384" y="205"/>
                    <a:pt x="384" y="205"/>
                    <a:pt x="384" y="205"/>
                  </a:cubicBezTo>
                  <a:cubicBezTo>
                    <a:pt x="384" y="205"/>
                    <a:pt x="384" y="205"/>
                    <a:pt x="384" y="205"/>
                  </a:cubicBezTo>
                  <a:close/>
                  <a:moveTo>
                    <a:pt x="383" y="200"/>
                  </a:moveTo>
                  <a:cubicBezTo>
                    <a:pt x="383" y="201"/>
                    <a:pt x="383" y="201"/>
                    <a:pt x="383" y="201"/>
                  </a:cubicBezTo>
                  <a:cubicBezTo>
                    <a:pt x="383" y="201"/>
                    <a:pt x="383" y="201"/>
                    <a:pt x="383" y="201"/>
                  </a:cubicBezTo>
                  <a:cubicBezTo>
                    <a:pt x="383" y="200"/>
                    <a:pt x="383" y="200"/>
                    <a:pt x="383" y="200"/>
                  </a:cubicBezTo>
                  <a:close/>
                  <a:moveTo>
                    <a:pt x="394" y="203"/>
                  </a:moveTo>
                  <a:cubicBezTo>
                    <a:pt x="394" y="203"/>
                    <a:pt x="394" y="203"/>
                    <a:pt x="394" y="203"/>
                  </a:cubicBezTo>
                  <a:cubicBezTo>
                    <a:pt x="393" y="203"/>
                    <a:pt x="393" y="202"/>
                    <a:pt x="393" y="202"/>
                  </a:cubicBezTo>
                  <a:cubicBezTo>
                    <a:pt x="394" y="202"/>
                    <a:pt x="394" y="202"/>
                    <a:pt x="394" y="203"/>
                  </a:cubicBezTo>
                  <a:close/>
                  <a:moveTo>
                    <a:pt x="394" y="200"/>
                  </a:moveTo>
                  <a:cubicBezTo>
                    <a:pt x="394" y="200"/>
                    <a:pt x="393" y="200"/>
                    <a:pt x="393" y="200"/>
                  </a:cubicBezTo>
                  <a:cubicBezTo>
                    <a:pt x="393" y="200"/>
                    <a:pt x="393" y="199"/>
                    <a:pt x="393" y="199"/>
                  </a:cubicBezTo>
                  <a:cubicBezTo>
                    <a:pt x="393" y="199"/>
                    <a:pt x="393" y="199"/>
                    <a:pt x="394" y="199"/>
                  </a:cubicBezTo>
                  <a:cubicBezTo>
                    <a:pt x="394" y="199"/>
                    <a:pt x="394" y="199"/>
                    <a:pt x="394" y="200"/>
                  </a:cubicBezTo>
                  <a:close/>
                  <a:moveTo>
                    <a:pt x="396" y="201"/>
                  </a:moveTo>
                  <a:cubicBezTo>
                    <a:pt x="396" y="201"/>
                    <a:pt x="396" y="201"/>
                    <a:pt x="396" y="201"/>
                  </a:cubicBezTo>
                  <a:cubicBezTo>
                    <a:pt x="396" y="200"/>
                    <a:pt x="396" y="200"/>
                    <a:pt x="396" y="200"/>
                  </a:cubicBezTo>
                  <a:cubicBezTo>
                    <a:pt x="396" y="200"/>
                    <a:pt x="396" y="201"/>
                    <a:pt x="396" y="201"/>
                  </a:cubicBezTo>
                  <a:close/>
                  <a:moveTo>
                    <a:pt x="360" y="191"/>
                  </a:moveTo>
                  <a:cubicBezTo>
                    <a:pt x="359" y="190"/>
                    <a:pt x="359" y="189"/>
                    <a:pt x="359" y="189"/>
                  </a:cubicBezTo>
                  <a:cubicBezTo>
                    <a:pt x="359" y="188"/>
                    <a:pt x="358" y="188"/>
                    <a:pt x="358" y="188"/>
                  </a:cubicBezTo>
                  <a:cubicBezTo>
                    <a:pt x="357" y="188"/>
                    <a:pt x="357" y="188"/>
                    <a:pt x="357" y="187"/>
                  </a:cubicBezTo>
                  <a:cubicBezTo>
                    <a:pt x="357" y="187"/>
                    <a:pt x="357" y="186"/>
                    <a:pt x="357" y="186"/>
                  </a:cubicBezTo>
                  <a:cubicBezTo>
                    <a:pt x="356" y="185"/>
                    <a:pt x="355" y="184"/>
                    <a:pt x="355" y="184"/>
                  </a:cubicBezTo>
                  <a:cubicBezTo>
                    <a:pt x="355" y="184"/>
                    <a:pt x="355" y="183"/>
                    <a:pt x="353" y="182"/>
                  </a:cubicBezTo>
                  <a:cubicBezTo>
                    <a:pt x="351" y="180"/>
                    <a:pt x="350" y="180"/>
                    <a:pt x="348" y="180"/>
                  </a:cubicBezTo>
                  <a:cubicBezTo>
                    <a:pt x="347" y="180"/>
                    <a:pt x="346" y="180"/>
                    <a:pt x="346" y="180"/>
                  </a:cubicBezTo>
                  <a:cubicBezTo>
                    <a:pt x="346" y="180"/>
                    <a:pt x="346" y="180"/>
                    <a:pt x="345" y="180"/>
                  </a:cubicBezTo>
                  <a:cubicBezTo>
                    <a:pt x="345" y="180"/>
                    <a:pt x="340" y="177"/>
                    <a:pt x="339" y="175"/>
                  </a:cubicBezTo>
                  <a:cubicBezTo>
                    <a:pt x="338" y="174"/>
                    <a:pt x="338" y="173"/>
                    <a:pt x="338" y="172"/>
                  </a:cubicBezTo>
                  <a:cubicBezTo>
                    <a:pt x="338" y="172"/>
                    <a:pt x="338" y="171"/>
                    <a:pt x="338" y="171"/>
                  </a:cubicBezTo>
                  <a:cubicBezTo>
                    <a:pt x="338" y="169"/>
                    <a:pt x="337" y="169"/>
                    <a:pt x="338" y="169"/>
                  </a:cubicBezTo>
                  <a:cubicBezTo>
                    <a:pt x="338" y="169"/>
                    <a:pt x="339" y="169"/>
                    <a:pt x="339" y="169"/>
                  </a:cubicBezTo>
                  <a:cubicBezTo>
                    <a:pt x="339" y="168"/>
                    <a:pt x="341" y="167"/>
                    <a:pt x="341" y="168"/>
                  </a:cubicBezTo>
                  <a:cubicBezTo>
                    <a:pt x="341" y="168"/>
                    <a:pt x="341" y="168"/>
                    <a:pt x="342" y="168"/>
                  </a:cubicBezTo>
                  <a:cubicBezTo>
                    <a:pt x="342" y="166"/>
                    <a:pt x="343" y="165"/>
                    <a:pt x="343" y="165"/>
                  </a:cubicBezTo>
                  <a:cubicBezTo>
                    <a:pt x="343" y="165"/>
                    <a:pt x="343" y="165"/>
                    <a:pt x="343" y="165"/>
                  </a:cubicBezTo>
                  <a:cubicBezTo>
                    <a:pt x="344" y="164"/>
                    <a:pt x="344" y="164"/>
                    <a:pt x="344" y="165"/>
                  </a:cubicBezTo>
                  <a:cubicBezTo>
                    <a:pt x="344" y="165"/>
                    <a:pt x="344" y="165"/>
                    <a:pt x="344" y="165"/>
                  </a:cubicBezTo>
                  <a:cubicBezTo>
                    <a:pt x="344" y="165"/>
                    <a:pt x="344" y="164"/>
                    <a:pt x="344" y="164"/>
                  </a:cubicBezTo>
                  <a:cubicBezTo>
                    <a:pt x="344" y="164"/>
                    <a:pt x="344" y="164"/>
                    <a:pt x="344" y="164"/>
                  </a:cubicBezTo>
                  <a:cubicBezTo>
                    <a:pt x="344" y="163"/>
                    <a:pt x="345" y="164"/>
                    <a:pt x="345" y="165"/>
                  </a:cubicBezTo>
                  <a:cubicBezTo>
                    <a:pt x="345" y="165"/>
                    <a:pt x="345" y="165"/>
                    <a:pt x="345" y="165"/>
                  </a:cubicBezTo>
                  <a:cubicBezTo>
                    <a:pt x="346" y="166"/>
                    <a:pt x="346" y="165"/>
                    <a:pt x="347" y="164"/>
                  </a:cubicBezTo>
                  <a:cubicBezTo>
                    <a:pt x="347" y="163"/>
                    <a:pt x="347" y="163"/>
                    <a:pt x="348" y="163"/>
                  </a:cubicBezTo>
                  <a:cubicBezTo>
                    <a:pt x="348" y="163"/>
                    <a:pt x="348" y="164"/>
                    <a:pt x="348" y="163"/>
                  </a:cubicBezTo>
                  <a:cubicBezTo>
                    <a:pt x="348" y="163"/>
                    <a:pt x="348" y="163"/>
                    <a:pt x="348" y="163"/>
                  </a:cubicBezTo>
                  <a:cubicBezTo>
                    <a:pt x="349" y="164"/>
                    <a:pt x="349" y="163"/>
                    <a:pt x="349" y="162"/>
                  </a:cubicBezTo>
                  <a:cubicBezTo>
                    <a:pt x="349" y="161"/>
                    <a:pt x="349" y="162"/>
                    <a:pt x="350" y="163"/>
                  </a:cubicBezTo>
                  <a:cubicBezTo>
                    <a:pt x="350" y="163"/>
                    <a:pt x="350" y="163"/>
                    <a:pt x="350" y="163"/>
                  </a:cubicBezTo>
                  <a:cubicBezTo>
                    <a:pt x="350" y="162"/>
                    <a:pt x="351" y="162"/>
                    <a:pt x="353" y="163"/>
                  </a:cubicBezTo>
                  <a:cubicBezTo>
                    <a:pt x="353" y="164"/>
                    <a:pt x="354" y="164"/>
                    <a:pt x="354" y="163"/>
                  </a:cubicBezTo>
                  <a:cubicBezTo>
                    <a:pt x="354" y="163"/>
                    <a:pt x="354" y="163"/>
                    <a:pt x="354" y="163"/>
                  </a:cubicBezTo>
                  <a:cubicBezTo>
                    <a:pt x="354" y="163"/>
                    <a:pt x="354" y="163"/>
                    <a:pt x="354" y="164"/>
                  </a:cubicBezTo>
                  <a:cubicBezTo>
                    <a:pt x="354" y="164"/>
                    <a:pt x="354" y="165"/>
                    <a:pt x="355" y="165"/>
                  </a:cubicBezTo>
                  <a:cubicBezTo>
                    <a:pt x="355" y="165"/>
                    <a:pt x="355" y="165"/>
                    <a:pt x="355" y="165"/>
                  </a:cubicBezTo>
                  <a:cubicBezTo>
                    <a:pt x="355" y="165"/>
                    <a:pt x="354" y="165"/>
                    <a:pt x="354" y="165"/>
                  </a:cubicBezTo>
                  <a:cubicBezTo>
                    <a:pt x="353" y="164"/>
                    <a:pt x="353" y="164"/>
                    <a:pt x="353" y="164"/>
                  </a:cubicBezTo>
                  <a:cubicBezTo>
                    <a:pt x="354" y="165"/>
                    <a:pt x="354" y="165"/>
                    <a:pt x="353" y="165"/>
                  </a:cubicBezTo>
                  <a:cubicBezTo>
                    <a:pt x="353" y="165"/>
                    <a:pt x="353" y="165"/>
                    <a:pt x="353" y="165"/>
                  </a:cubicBezTo>
                  <a:cubicBezTo>
                    <a:pt x="353" y="165"/>
                    <a:pt x="354" y="165"/>
                    <a:pt x="353" y="165"/>
                  </a:cubicBezTo>
                  <a:cubicBezTo>
                    <a:pt x="353" y="166"/>
                    <a:pt x="357" y="168"/>
                    <a:pt x="357" y="168"/>
                  </a:cubicBezTo>
                  <a:cubicBezTo>
                    <a:pt x="357" y="168"/>
                    <a:pt x="358" y="168"/>
                    <a:pt x="358" y="169"/>
                  </a:cubicBezTo>
                  <a:cubicBezTo>
                    <a:pt x="358" y="169"/>
                    <a:pt x="358" y="169"/>
                    <a:pt x="358" y="169"/>
                  </a:cubicBezTo>
                  <a:cubicBezTo>
                    <a:pt x="359" y="169"/>
                    <a:pt x="359" y="169"/>
                    <a:pt x="359" y="170"/>
                  </a:cubicBezTo>
                  <a:cubicBezTo>
                    <a:pt x="359" y="170"/>
                    <a:pt x="360" y="171"/>
                    <a:pt x="360" y="170"/>
                  </a:cubicBezTo>
                  <a:cubicBezTo>
                    <a:pt x="360" y="170"/>
                    <a:pt x="360" y="170"/>
                    <a:pt x="360" y="170"/>
                  </a:cubicBezTo>
                  <a:cubicBezTo>
                    <a:pt x="360" y="170"/>
                    <a:pt x="360" y="170"/>
                    <a:pt x="361" y="170"/>
                  </a:cubicBezTo>
                  <a:cubicBezTo>
                    <a:pt x="361" y="170"/>
                    <a:pt x="361" y="170"/>
                    <a:pt x="361" y="170"/>
                  </a:cubicBezTo>
                  <a:cubicBezTo>
                    <a:pt x="361" y="171"/>
                    <a:pt x="362" y="171"/>
                    <a:pt x="362" y="171"/>
                  </a:cubicBezTo>
                  <a:cubicBezTo>
                    <a:pt x="362" y="171"/>
                    <a:pt x="363" y="171"/>
                    <a:pt x="363" y="171"/>
                  </a:cubicBezTo>
                  <a:cubicBezTo>
                    <a:pt x="364" y="171"/>
                    <a:pt x="364" y="171"/>
                    <a:pt x="364" y="171"/>
                  </a:cubicBezTo>
                  <a:cubicBezTo>
                    <a:pt x="364" y="171"/>
                    <a:pt x="365" y="171"/>
                    <a:pt x="365" y="172"/>
                  </a:cubicBezTo>
                  <a:cubicBezTo>
                    <a:pt x="365" y="172"/>
                    <a:pt x="365" y="172"/>
                    <a:pt x="365" y="172"/>
                  </a:cubicBezTo>
                  <a:cubicBezTo>
                    <a:pt x="365" y="172"/>
                    <a:pt x="366" y="172"/>
                    <a:pt x="366" y="172"/>
                  </a:cubicBezTo>
                  <a:cubicBezTo>
                    <a:pt x="366" y="172"/>
                    <a:pt x="367" y="172"/>
                    <a:pt x="367" y="172"/>
                  </a:cubicBezTo>
                  <a:cubicBezTo>
                    <a:pt x="367" y="172"/>
                    <a:pt x="367" y="172"/>
                    <a:pt x="368" y="173"/>
                  </a:cubicBezTo>
                  <a:cubicBezTo>
                    <a:pt x="369" y="173"/>
                    <a:pt x="369" y="173"/>
                    <a:pt x="370" y="174"/>
                  </a:cubicBezTo>
                  <a:cubicBezTo>
                    <a:pt x="370" y="174"/>
                    <a:pt x="371" y="174"/>
                    <a:pt x="371" y="174"/>
                  </a:cubicBezTo>
                  <a:cubicBezTo>
                    <a:pt x="371" y="175"/>
                    <a:pt x="370" y="175"/>
                    <a:pt x="370" y="175"/>
                  </a:cubicBezTo>
                  <a:cubicBezTo>
                    <a:pt x="368" y="174"/>
                    <a:pt x="368" y="174"/>
                    <a:pt x="369" y="175"/>
                  </a:cubicBezTo>
                  <a:cubicBezTo>
                    <a:pt x="369" y="175"/>
                    <a:pt x="369" y="175"/>
                    <a:pt x="368" y="175"/>
                  </a:cubicBezTo>
                  <a:cubicBezTo>
                    <a:pt x="367" y="174"/>
                    <a:pt x="367" y="174"/>
                    <a:pt x="367" y="174"/>
                  </a:cubicBezTo>
                  <a:cubicBezTo>
                    <a:pt x="367" y="175"/>
                    <a:pt x="367" y="175"/>
                    <a:pt x="367" y="175"/>
                  </a:cubicBezTo>
                  <a:cubicBezTo>
                    <a:pt x="368" y="175"/>
                    <a:pt x="368" y="176"/>
                    <a:pt x="368" y="177"/>
                  </a:cubicBezTo>
                  <a:cubicBezTo>
                    <a:pt x="368" y="177"/>
                    <a:pt x="368" y="177"/>
                    <a:pt x="368" y="176"/>
                  </a:cubicBezTo>
                  <a:cubicBezTo>
                    <a:pt x="367" y="176"/>
                    <a:pt x="367" y="176"/>
                    <a:pt x="367" y="176"/>
                  </a:cubicBezTo>
                  <a:cubicBezTo>
                    <a:pt x="367" y="176"/>
                    <a:pt x="367" y="177"/>
                    <a:pt x="366" y="176"/>
                  </a:cubicBezTo>
                  <a:cubicBezTo>
                    <a:pt x="366" y="176"/>
                    <a:pt x="366" y="177"/>
                    <a:pt x="365" y="177"/>
                  </a:cubicBezTo>
                  <a:cubicBezTo>
                    <a:pt x="365" y="177"/>
                    <a:pt x="365" y="177"/>
                    <a:pt x="365" y="177"/>
                  </a:cubicBezTo>
                  <a:cubicBezTo>
                    <a:pt x="365" y="177"/>
                    <a:pt x="365" y="177"/>
                    <a:pt x="364" y="177"/>
                  </a:cubicBezTo>
                  <a:cubicBezTo>
                    <a:pt x="364" y="177"/>
                    <a:pt x="364" y="177"/>
                    <a:pt x="364" y="177"/>
                  </a:cubicBezTo>
                  <a:cubicBezTo>
                    <a:pt x="364" y="177"/>
                    <a:pt x="364" y="176"/>
                    <a:pt x="364" y="176"/>
                  </a:cubicBezTo>
                  <a:cubicBezTo>
                    <a:pt x="364" y="176"/>
                    <a:pt x="363" y="176"/>
                    <a:pt x="363" y="176"/>
                  </a:cubicBezTo>
                  <a:cubicBezTo>
                    <a:pt x="363" y="176"/>
                    <a:pt x="363" y="176"/>
                    <a:pt x="363" y="176"/>
                  </a:cubicBezTo>
                  <a:cubicBezTo>
                    <a:pt x="363" y="176"/>
                    <a:pt x="363" y="176"/>
                    <a:pt x="363" y="177"/>
                  </a:cubicBezTo>
                  <a:cubicBezTo>
                    <a:pt x="364" y="177"/>
                    <a:pt x="364" y="178"/>
                    <a:pt x="364" y="179"/>
                  </a:cubicBezTo>
                  <a:cubicBezTo>
                    <a:pt x="364" y="179"/>
                    <a:pt x="364" y="180"/>
                    <a:pt x="365" y="180"/>
                  </a:cubicBezTo>
                  <a:cubicBezTo>
                    <a:pt x="365" y="180"/>
                    <a:pt x="365" y="180"/>
                    <a:pt x="365" y="181"/>
                  </a:cubicBezTo>
                  <a:cubicBezTo>
                    <a:pt x="365" y="181"/>
                    <a:pt x="366" y="182"/>
                    <a:pt x="366" y="182"/>
                  </a:cubicBezTo>
                  <a:cubicBezTo>
                    <a:pt x="366" y="182"/>
                    <a:pt x="368" y="186"/>
                    <a:pt x="368" y="187"/>
                  </a:cubicBezTo>
                  <a:cubicBezTo>
                    <a:pt x="368" y="187"/>
                    <a:pt x="368" y="187"/>
                    <a:pt x="368" y="188"/>
                  </a:cubicBezTo>
                  <a:cubicBezTo>
                    <a:pt x="369" y="188"/>
                    <a:pt x="369" y="188"/>
                    <a:pt x="369" y="188"/>
                  </a:cubicBezTo>
                  <a:cubicBezTo>
                    <a:pt x="369" y="189"/>
                    <a:pt x="369" y="189"/>
                    <a:pt x="369" y="189"/>
                  </a:cubicBezTo>
                  <a:cubicBezTo>
                    <a:pt x="369" y="189"/>
                    <a:pt x="370" y="190"/>
                    <a:pt x="370" y="190"/>
                  </a:cubicBezTo>
                  <a:cubicBezTo>
                    <a:pt x="370" y="191"/>
                    <a:pt x="370" y="191"/>
                    <a:pt x="370" y="191"/>
                  </a:cubicBezTo>
                  <a:cubicBezTo>
                    <a:pt x="370" y="192"/>
                    <a:pt x="370" y="192"/>
                    <a:pt x="370" y="193"/>
                  </a:cubicBezTo>
                  <a:cubicBezTo>
                    <a:pt x="370" y="193"/>
                    <a:pt x="370" y="194"/>
                    <a:pt x="370" y="194"/>
                  </a:cubicBezTo>
                  <a:cubicBezTo>
                    <a:pt x="370" y="194"/>
                    <a:pt x="370" y="195"/>
                    <a:pt x="369" y="195"/>
                  </a:cubicBezTo>
                  <a:cubicBezTo>
                    <a:pt x="368" y="196"/>
                    <a:pt x="366" y="195"/>
                    <a:pt x="364" y="194"/>
                  </a:cubicBezTo>
                  <a:cubicBezTo>
                    <a:pt x="363" y="193"/>
                    <a:pt x="362" y="192"/>
                    <a:pt x="362" y="192"/>
                  </a:cubicBezTo>
                  <a:cubicBezTo>
                    <a:pt x="362" y="192"/>
                    <a:pt x="361" y="191"/>
                    <a:pt x="360" y="191"/>
                  </a:cubicBezTo>
                  <a:close/>
                  <a:moveTo>
                    <a:pt x="357" y="174"/>
                  </a:moveTo>
                  <a:cubicBezTo>
                    <a:pt x="356" y="174"/>
                    <a:pt x="355" y="174"/>
                    <a:pt x="355" y="173"/>
                  </a:cubicBezTo>
                  <a:cubicBezTo>
                    <a:pt x="355" y="173"/>
                    <a:pt x="355" y="173"/>
                    <a:pt x="355" y="173"/>
                  </a:cubicBezTo>
                  <a:cubicBezTo>
                    <a:pt x="355" y="173"/>
                    <a:pt x="356" y="172"/>
                    <a:pt x="356" y="171"/>
                  </a:cubicBezTo>
                  <a:cubicBezTo>
                    <a:pt x="356" y="171"/>
                    <a:pt x="354" y="169"/>
                    <a:pt x="354" y="169"/>
                  </a:cubicBezTo>
                  <a:cubicBezTo>
                    <a:pt x="354" y="169"/>
                    <a:pt x="354" y="169"/>
                    <a:pt x="354" y="169"/>
                  </a:cubicBezTo>
                  <a:cubicBezTo>
                    <a:pt x="355" y="169"/>
                    <a:pt x="355" y="169"/>
                    <a:pt x="356" y="169"/>
                  </a:cubicBezTo>
                  <a:cubicBezTo>
                    <a:pt x="356" y="169"/>
                    <a:pt x="356" y="169"/>
                    <a:pt x="357" y="169"/>
                  </a:cubicBezTo>
                  <a:cubicBezTo>
                    <a:pt x="357" y="169"/>
                    <a:pt x="357" y="169"/>
                    <a:pt x="358" y="169"/>
                  </a:cubicBezTo>
                  <a:cubicBezTo>
                    <a:pt x="358" y="170"/>
                    <a:pt x="359" y="170"/>
                    <a:pt x="359" y="171"/>
                  </a:cubicBezTo>
                  <a:cubicBezTo>
                    <a:pt x="359" y="171"/>
                    <a:pt x="359" y="171"/>
                    <a:pt x="359" y="172"/>
                  </a:cubicBezTo>
                  <a:cubicBezTo>
                    <a:pt x="359" y="172"/>
                    <a:pt x="360" y="172"/>
                    <a:pt x="360" y="173"/>
                  </a:cubicBezTo>
                  <a:cubicBezTo>
                    <a:pt x="360" y="174"/>
                    <a:pt x="360" y="174"/>
                    <a:pt x="362" y="175"/>
                  </a:cubicBezTo>
                  <a:cubicBezTo>
                    <a:pt x="363" y="175"/>
                    <a:pt x="363" y="175"/>
                    <a:pt x="363" y="176"/>
                  </a:cubicBezTo>
                  <a:cubicBezTo>
                    <a:pt x="363" y="176"/>
                    <a:pt x="363" y="176"/>
                    <a:pt x="363" y="176"/>
                  </a:cubicBezTo>
                  <a:cubicBezTo>
                    <a:pt x="363" y="175"/>
                    <a:pt x="363" y="175"/>
                    <a:pt x="362" y="176"/>
                  </a:cubicBezTo>
                  <a:cubicBezTo>
                    <a:pt x="362" y="176"/>
                    <a:pt x="361" y="176"/>
                    <a:pt x="361" y="175"/>
                  </a:cubicBezTo>
                  <a:cubicBezTo>
                    <a:pt x="361" y="175"/>
                    <a:pt x="360" y="174"/>
                    <a:pt x="360" y="175"/>
                  </a:cubicBezTo>
                  <a:cubicBezTo>
                    <a:pt x="360" y="175"/>
                    <a:pt x="359" y="175"/>
                    <a:pt x="359" y="174"/>
                  </a:cubicBezTo>
                  <a:cubicBezTo>
                    <a:pt x="358" y="174"/>
                    <a:pt x="357" y="174"/>
                    <a:pt x="357" y="174"/>
                  </a:cubicBezTo>
                  <a:close/>
                  <a:moveTo>
                    <a:pt x="397" y="202"/>
                  </a:moveTo>
                  <a:cubicBezTo>
                    <a:pt x="398" y="202"/>
                    <a:pt x="398" y="202"/>
                    <a:pt x="398" y="202"/>
                  </a:cubicBezTo>
                  <a:cubicBezTo>
                    <a:pt x="398" y="203"/>
                    <a:pt x="398" y="203"/>
                    <a:pt x="398" y="203"/>
                  </a:cubicBezTo>
                  <a:cubicBezTo>
                    <a:pt x="398" y="203"/>
                    <a:pt x="398" y="203"/>
                    <a:pt x="398" y="203"/>
                  </a:cubicBezTo>
                  <a:cubicBezTo>
                    <a:pt x="398" y="203"/>
                    <a:pt x="397" y="203"/>
                    <a:pt x="397" y="202"/>
                  </a:cubicBezTo>
                  <a:close/>
                  <a:moveTo>
                    <a:pt x="361" y="170"/>
                  </a:moveTo>
                  <a:cubicBezTo>
                    <a:pt x="361" y="169"/>
                    <a:pt x="362" y="169"/>
                    <a:pt x="362" y="169"/>
                  </a:cubicBezTo>
                  <a:cubicBezTo>
                    <a:pt x="362" y="170"/>
                    <a:pt x="362" y="170"/>
                    <a:pt x="362" y="170"/>
                  </a:cubicBezTo>
                  <a:cubicBezTo>
                    <a:pt x="361" y="170"/>
                    <a:pt x="361" y="170"/>
                    <a:pt x="361" y="170"/>
                  </a:cubicBezTo>
                  <a:close/>
                  <a:moveTo>
                    <a:pt x="354" y="162"/>
                  </a:moveTo>
                  <a:cubicBezTo>
                    <a:pt x="354" y="161"/>
                    <a:pt x="354" y="162"/>
                    <a:pt x="354" y="162"/>
                  </a:cubicBezTo>
                  <a:cubicBezTo>
                    <a:pt x="354" y="162"/>
                    <a:pt x="354" y="162"/>
                    <a:pt x="354" y="162"/>
                  </a:cubicBezTo>
                  <a:cubicBezTo>
                    <a:pt x="354" y="162"/>
                    <a:pt x="354" y="162"/>
                    <a:pt x="354" y="162"/>
                  </a:cubicBezTo>
                  <a:close/>
                  <a:moveTo>
                    <a:pt x="385" y="185"/>
                  </a:moveTo>
                  <a:cubicBezTo>
                    <a:pt x="385" y="185"/>
                    <a:pt x="386" y="185"/>
                    <a:pt x="386" y="185"/>
                  </a:cubicBezTo>
                  <a:cubicBezTo>
                    <a:pt x="386" y="185"/>
                    <a:pt x="386" y="185"/>
                    <a:pt x="386" y="185"/>
                  </a:cubicBezTo>
                  <a:cubicBezTo>
                    <a:pt x="386" y="185"/>
                    <a:pt x="386" y="185"/>
                    <a:pt x="386" y="185"/>
                  </a:cubicBezTo>
                  <a:cubicBezTo>
                    <a:pt x="385" y="185"/>
                    <a:pt x="385" y="185"/>
                    <a:pt x="385" y="185"/>
                  </a:cubicBezTo>
                  <a:close/>
                  <a:moveTo>
                    <a:pt x="392" y="189"/>
                  </a:moveTo>
                  <a:cubicBezTo>
                    <a:pt x="392" y="189"/>
                    <a:pt x="392" y="189"/>
                    <a:pt x="392" y="189"/>
                  </a:cubicBezTo>
                  <a:cubicBezTo>
                    <a:pt x="392" y="189"/>
                    <a:pt x="392" y="190"/>
                    <a:pt x="392" y="190"/>
                  </a:cubicBezTo>
                  <a:cubicBezTo>
                    <a:pt x="392" y="190"/>
                    <a:pt x="392" y="190"/>
                    <a:pt x="392" y="189"/>
                  </a:cubicBezTo>
                  <a:close/>
                  <a:moveTo>
                    <a:pt x="314" y="91"/>
                  </a:moveTo>
                  <a:cubicBezTo>
                    <a:pt x="314" y="91"/>
                    <a:pt x="315" y="91"/>
                    <a:pt x="315" y="91"/>
                  </a:cubicBezTo>
                  <a:cubicBezTo>
                    <a:pt x="315" y="91"/>
                    <a:pt x="315" y="91"/>
                    <a:pt x="315" y="91"/>
                  </a:cubicBezTo>
                  <a:cubicBezTo>
                    <a:pt x="314" y="91"/>
                    <a:pt x="314" y="91"/>
                    <a:pt x="314" y="91"/>
                  </a:cubicBezTo>
                  <a:close/>
                  <a:moveTo>
                    <a:pt x="417" y="172"/>
                  </a:moveTo>
                  <a:cubicBezTo>
                    <a:pt x="417" y="172"/>
                    <a:pt x="417" y="172"/>
                    <a:pt x="417" y="172"/>
                  </a:cubicBezTo>
                  <a:cubicBezTo>
                    <a:pt x="416" y="171"/>
                    <a:pt x="417" y="172"/>
                    <a:pt x="417" y="172"/>
                  </a:cubicBezTo>
                  <a:cubicBezTo>
                    <a:pt x="417" y="173"/>
                    <a:pt x="417" y="173"/>
                    <a:pt x="417" y="172"/>
                  </a:cubicBezTo>
                  <a:close/>
                  <a:moveTo>
                    <a:pt x="417" y="172"/>
                  </a:moveTo>
                  <a:cubicBezTo>
                    <a:pt x="417" y="172"/>
                    <a:pt x="417" y="172"/>
                    <a:pt x="417" y="173"/>
                  </a:cubicBezTo>
                  <a:cubicBezTo>
                    <a:pt x="417" y="173"/>
                    <a:pt x="417" y="173"/>
                    <a:pt x="417" y="173"/>
                  </a:cubicBezTo>
                  <a:cubicBezTo>
                    <a:pt x="417" y="172"/>
                    <a:pt x="417" y="172"/>
                    <a:pt x="417" y="172"/>
                  </a:cubicBezTo>
                  <a:close/>
                  <a:moveTo>
                    <a:pt x="13" y="279"/>
                  </a:moveTo>
                  <a:cubicBezTo>
                    <a:pt x="13" y="280"/>
                    <a:pt x="13" y="280"/>
                    <a:pt x="13" y="280"/>
                  </a:cubicBezTo>
                  <a:cubicBezTo>
                    <a:pt x="13" y="279"/>
                    <a:pt x="13" y="279"/>
                    <a:pt x="13" y="279"/>
                  </a:cubicBezTo>
                  <a:cubicBezTo>
                    <a:pt x="13" y="279"/>
                    <a:pt x="13" y="279"/>
                    <a:pt x="13" y="278"/>
                  </a:cubicBezTo>
                  <a:cubicBezTo>
                    <a:pt x="12" y="278"/>
                    <a:pt x="12" y="278"/>
                    <a:pt x="12" y="278"/>
                  </a:cubicBezTo>
                  <a:cubicBezTo>
                    <a:pt x="13" y="278"/>
                    <a:pt x="13" y="278"/>
                    <a:pt x="13" y="278"/>
                  </a:cubicBezTo>
                  <a:cubicBezTo>
                    <a:pt x="12" y="277"/>
                    <a:pt x="12" y="277"/>
                    <a:pt x="12" y="277"/>
                  </a:cubicBezTo>
                  <a:cubicBezTo>
                    <a:pt x="12" y="278"/>
                    <a:pt x="12" y="278"/>
                    <a:pt x="13" y="279"/>
                  </a:cubicBezTo>
                  <a:close/>
                  <a:moveTo>
                    <a:pt x="12" y="275"/>
                  </a:moveTo>
                  <a:cubicBezTo>
                    <a:pt x="12" y="276"/>
                    <a:pt x="12" y="276"/>
                    <a:pt x="12" y="276"/>
                  </a:cubicBezTo>
                  <a:cubicBezTo>
                    <a:pt x="12" y="275"/>
                    <a:pt x="12" y="275"/>
                    <a:pt x="12" y="275"/>
                  </a:cubicBezTo>
                  <a:cubicBezTo>
                    <a:pt x="12" y="275"/>
                    <a:pt x="12" y="275"/>
                    <a:pt x="12" y="275"/>
                  </a:cubicBezTo>
                  <a:cubicBezTo>
                    <a:pt x="12" y="275"/>
                    <a:pt x="12" y="275"/>
                    <a:pt x="12" y="275"/>
                  </a:cubicBezTo>
                  <a:close/>
                  <a:moveTo>
                    <a:pt x="13" y="274"/>
                  </a:moveTo>
                  <a:cubicBezTo>
                    <a:pt x="13" y="274"/>
                    <a:pt x="13" y="274"/>
                    <a:pt x="13" y="274"/>
                  </a:cubicBezTo>
                  <a:cubicBezTo>
                    <a:pt x="13" y="274"/>
                    <a:pt x="13" y="274"/>
                    <a:pt x="13" y="273"/>
                  </a:cubicBezTo>
                  <a:cubicBezTo>
                    <a:pt x="13" y="273"/>
                    <a:pt x="13" y="273"/>
                    <a:pt x="13" y="274"/>
                  </a:cubicBezTo>
                  <a:close/>
                  <a:moveTo>
                    <a:pt x="13" y="274"/>
                  </a:moveTo>
                  <a:cubicBezTo>
                    <a:pt x="13" y="274"/>
                    <a:pt x="13" y="274"/>
                    <a:pt x="13" y="274"/>
                  </a:cubicBezTo>
                  <a:cubicBezTo>
                    <a:pt x="13" y="274"/>
                    <a:pt x="13" y="274"/>
                    <a:pt x="13" y="274"/>
                  </a:cubicBezTo>
                  <a:cubicBezTo>
                    <a:pt x="13" y="274"/>
                    <a:pt x="13" y="274"/>
                    <a:pt x="13" y="274"/>
                  </a:cubicBezTo>
                  <a:close/>
                  <a:moveTo>
                    <a:pt x="44" y="274"/>
                  </a:moveTo>
                  <a:cubicBezTo>
                    <a:pt x="44" y="274"/>
                    <a:pt x="44" y="275"/>
                    <a:pt x="45" y="275"/>
                  </a:cubicBezTo>
                  <a:cubicBezTo>
                    <a:pt x="45" y="275"/>
                    <a:pt x="45" y="275"/>
                    <a:pt x="45" y="275"/>
                  </a:cubicBezTo>
                  <a:cubicBezTo>
                    <a:pt x="45" y="275"/>
                    <a:pt x="45" y="274"/>
                    <a:pt x="44" y="274"/>
                  </a:cubicBezTo>
                  <a:close/>
                  <a:moveTo>
                    <a:pt x="140" y="26"/>
                  </a:moveTo>
                  <a:cubicBezTo>
                    <a:pt x="140" y="26"/>
                    <a:pt x="140" y="26"/>
                    <a:pt x="141" y="26"/>
                  </a:cubicBezTo>
                  <a:cubicBezTo>
                    <a:pt x="142" y="26"/>
                    <a:pt x="142" y="26"/>
                    <a:pt x="143" y="26"/>
                  </a:cubicBezTo>
                  <a:cubicBezTo>
                    <a:pt x="144" y="26"/>
                    <a:pt x="145" y="26"/>
                    <a:pt x="145" y="26"/>
                  </a:cubicBezTo>
                  <a:cubicBezTo>
                    <a:pt x="145" y="25"/>
                    <a:pt x="145" y="25"/>
                    <a:pt x="145" y="25"/>
                  </a:cubicBezTo>
                  <a:cubicBezTo>
                    <a:pt x="144" y="25"/>
                    <a:pt x="144" y="25"/>
                    <a:pt x="144" y="25"/>
                  </a:cubicBezTo>
                  <a:cubicBezTo>
                    <a:pt x="144" y="26"/>
                    <a:pt x="143" y="26"/>
                    <a:pt x="142" y="26"/>
                  </a:cubicBezTo>
                  <a:cubicBezTo>
                    <a:pt x="142" y="26"/>
                    <a:pt x="142" y="26"/>
                    <a:pt x="141" y="26"/>
                  </a:cubicBezTo>
                  <a:cubicBezTo>
                    <a:pt x="141" y="26"/>
                    <a:pt x="141" y="26"/>
                    <a:pt x="141" y="26"/>
                  </a:cubicBezTo>
                  <a:cubicBezTo>
                    <a:pt x="140" y="26"/>
                    <a:pt x="140" y="26"/>
                    <a:pt x="140" y="26"/>
                  </a:cubicBezTo>
                  <a:close/>
                  <a:moveTo>
                    <a:pt x="143" y="20"/>
                  </a:moveTo>
                  <a:cubicBezTo>
                    <a:pt x="143" y="20"/>
                    <a:pt x="143" y="20"/>
                    <a:pt x="143" y="20"/>
                  </a:cubicBezTo>
                  <a:cubicBezTo>
                    <a:pt x="144" y="20"/>
                    <a:pt x="144" y="20"/>
                    <a:pt x="144" y="20"/>
                  </a:cubicBezTo>
                  <a:cubicBezTo>
                    <a:pt x="144" y="20"/>
                    <a:pt x="143" y="20"/>
                    <a:pt x="143" y="20"/>
                  </a:cubicBezTo>
                  <a:close/>
                  <a:moveTo>
                    <a:pt x="133" y="18"/>
                  </a:moveTo>
                  <a:cubicBezTo>
                    <a:pt x="133" y="18"/>
                    <a:pt x="133" y="18"/>
                    <a:pt x="133" y="18"/>
                  </a:cubicBezTo>
                  <a:cubicBezTo>
                    <a:pt x="134" y="18"/>
                    <a:pt x="133" y="18"/>
                    <a:pt x="133" y="18"/>
                  </a:cubicBezTo>
                  <a:cubicBezTo>
                    <a:pt x="133" y="18"/>
                    <a:pt x="133" y="18"/>
                    <a:pt x="133" y="18"/>
                  </a:cubicBezTo>
                  <a:close/>
                  <a:moveTo>
                    <a:pt x="132" y="17"/>
                  </a:moveTo>
                  <a:cubicBezTo>
                    <a:pt x="132" y="17"/>
                    <a:pt x="133" y="17"/>
                    <a:pt x="133" y="17"/>
                  </a:cubicBezTo>
                  <a:cubicBezTo>
                    <a:pt x="133" y="17"/>
                    <a:pt x="133" y="17"/>
                    <a:pt x="133" y="17"/>
                  </a:cubicBezTo>
                  <a:cubicBezTo>
                    <a:pt x="133" y="17"/>
                    <a:pt x="133" y="17"/>
                    <a:pt x="132" y="17"/>
                  </a:cubicBezTo>
                  <a:cubicBezTo>
                    <a:pt x="132" y="17"/>
                    <a:pt x="132" y="17"/>
                    <a:pt x="132" y="17"/>
                  </a:cubicBezTo>
                  <a:close/>
                  <a:moveTo>
                    <a:pt x="24" y="283"/>
                  </a:moveTo>
                  <a:cubicBezTo>
                    <a:pt x="24" y="283"/>
                    <a:pt x="24" y="283"/>
                    <a:pt x="24" y="283"/>
                  </a:cubicBezTo>
                  <a:cubicBezTo>
                    <a:pt x="24" y="283"/>
                    <a:pt x="24" y="283"/>
                    <a:pt x="23" y="283"/>
                  </a:cubicBezTo>
                  <a:cubicBezTo>
                    <a:pt x="23" y="283"/>
                    <a:pt x="23" y="283"/>
                    <a:pt x="23" y="283"/>
                  </a:cubicBezTo>
                  <a:cubicBezTo>
                    <a:pt x="23" y="283"/>
                    <a:pt x="23" y="283"/>
                    <a:pt x="23" y="283"/>
                  </a:cubicBezTo>
                  <a:cubicBezTo>
                    <a:pt x="24" y="283"/>
                    <a:pt x="24" y="283"/>
                    <a:pt x="24" y="283"/>
                  </a:cubicBezTo>
                  <a:close/>
                  <a:moveTo>
                    <a:pt x="144" y="43"/>
                  </a:moveTo>
                  <a:cubicBezTo>
                    <a:pt x="144" y="43"/>
                    <a:pt x="145" y="43"/>
                    <a:pt x="145" y="43"/>
                  </a:cubicBezTo>
                  <a:cubicBezTo>
                    <a:pt x="146" y="42"/>
                    <a:pt x="146" y="42"/>
                    <a:pt x="146" y="42"/>
                  </a:cubicBezTo>
                  <a:cubicBezTo>
                    <a:pt x="145" y="42"/>
                    <a:pt x="145" y="42"/>
                    <a:pt x="145" y="42"/>
                  </a:cubicBezTo>
                  <a:cubicBezTo>
                    <a:pt x="144" y="42"/>
                    <a:pt x="144" y="42"/>
                    <a:pt x="145" y="41"/>
                  </a:cubicBezTo>
                  <a:cubicBezTo>
                    <a:pt x="146" y="41"/>
                    <a:pt x="146" y="41"/>
                    <a:pt x="146" y="41"/>
                  </a:cubicBezTo>
                  <a:cubicBezTo>
                    <a:pt x="146" y="41"/>
                    <a:pt x="145" y="41"/>
                    <a:pt x="145" y="41"/>
                  </a:cubicBezTo>
                  <a:cubicBezTo>
                    <a:pt x="144" y="41"/>
                    <a:pt x="144" y="41"/>
                    <a:pt x="144" y="41"/>
                  </a:cubicBezTo>
                  <a:cubicBezTo>
                    <a:pt x="144" y="41"/>
                    <a:pt x="143" y="41"/>
                    <a:pt x="143" y="41"/>
                  </a:cubicBezTo>
                  <a:cubicBezTo>
                    <a:pt x="143" y="42"/>
                    <a:pt x="143" y="42"/>
                    <a:pt x="142" y="42"/>
                  </a:cubicBezTo>
                  <a:cubicBezTo>
                    <a:pt x="141" y="42"/>
                    <a:pt x="141" y="43"/>
                    <a:pt x="142" y="42"/>
                  </a:cubicBezTo>
                  <a:cubicBezTo>
                    <a:pt x="143" y="42"/>
                    <a:pt x="143" y="42"/>
                    <a:pt x="143" y="43"/>
                  </a:cubicBezTo>
                  <a:cubicBezTo>
                    <a:pt x="142" y="43"/>
                    <a:pt x="142" y="43"/>
                    <a:pt x="143" y="43"/>
                  </a:cubicBezTo>
                  <a:cubicBezTo>
                    <a:pt x="143" y="44"/>
                    <a:pt x="143" y="43"/>
                    <a:pt x="144" y="43"/>
                  </a:cubicBezTo>
                  <a:close/>
                  <a:moveTo>
                    <a:pt x="139" y="41"/>
                  </a:moveTo>
                  <a:cubicBezTo>
                    <a:pt x="140" y="41"/>
                    <a:pt x="141" y="41"/>
                    <a:pt x="140" y="41"/>
                  </a:cubicBezTo>
                  <a:cubicBezTo>
                    <a:pt x="139" y="41"/>
                    <a:pt x="138" y="41"/>
                    <a:pt x="138" y="41"/>
                  </a:cubicBezTo>
                  <a:cubicBezTo>
                    <a:pt x="137" y="41"/>
                    <a:pt x="137" y="41"/>
                    <a:pt x="137" y="42"/>
                  </a:cubicBezTo>
                  <a:cubicBezTo>
                    <a:pt x="138" y="42"/>
                    <a:pt x="138" y="42"/>
                    <a:pt x="139" y="41"/>
                  </a:cubicBezTo>
                  <a:close/>
                  <a:moveTo>
                    <a:pt x="139" y="40"/>
                  </a:moveTo>
                  <a:cubicBezTo>
                    <a:pt x="139" y="40"/>
                    <a:pt x="140" y="40"/>
                    <a:pt x="140" y="40"/>
                  </a:cubicBezTo>
                  <a:cubicBezTo>
                    <a:pt x="141" y="40"/>
                    <a:pt x="141" y="40"/>
                    <a:pt x="141" y="41"/>
                  </a:cubicBezTo>
                  <a:cubicBezTo>
                    <a:pt x="140" y="41"/>
                    <a:pt x="141" y="41"/>
                    <a:pt x="142" y="41"/>
                  </a:cubicBezTo>
                  <a:cubicBezTo>
                    <a:pt x="143" y="40"/>
                    <a:pt x="143" y="40"/>
                    <a:pt x="143" y="41"/>
                  </a:cubicBezTo>
                  <a:cubicBezTo>
                    <a:pt x="144" y="41"/>
                    <a:pt x="144" y="41"/>
                    <a:pt x="144" y="40"/>
                  </a:cubicBezTo>
                  <a:cubicBezTo>
                    <a:pt x="144" y="40"/>
                    <a:pt x="144" y="40"/>
                    <a:pt x="144" y="40"/>
                  </a:cubicBezTo>
                  <a:cubicBezTo>
                    <a:pt x="144" y="40"/>
                    <a:pt x="145" y="40"/>
                    <a:pt x="146" y="40"/>
                  </a:cubicBezTo>
                  <a:cubicBezTo>
                    <a:pt x="147" y="40"/>
                    <a:pt x="147" y="39"/>
                    <a:pt x="147" y="39"/>
                  </a:cubicBezTo>
                  <a:cubicBezTo>
                    <a:pt x="147" y="39"/>
                    <a:pt x="146" y="39"/>
                    <a:pt x="146" y="39"/>
                  </a:cubicBezTo>
                  <a:cubicBezTo>
                    <a:pt x="146" y="39"/>
                    <a:pt x="146" y="39"/>
                    <a:pt x="145" y="39"/>
                  </a:cubicBezTo>
                  <a:cubicBezTo>
                    <a:pt x="145" y="39"/>
                    <a:pt x="145" y="38"/>
                    <a:pt x="146" y="38"/>
                  </a:cubicBezTo>
                  <a:cubicBezTo>
                    <a:pt x="147" y="38"/>
                    <a:pt x="147" y="38"/>
                    <a:pt x="147" y="38"/>
                  </a:cubicBezTo>
                  <a:cubicBezTo>
                    <a:pt x="147" y="38"/>
                    <a:pt x="147" y="38"/>
                    <a:pt x="147" y="37"/>
                  </a:cubicBezTo>
                  <a:cubicBezTo>
                    <a:pt x="147" y="37"/>
                    <a:pt x="146" y="37"/>
                    <a:pt x="144" y="37"/>
                  </a:cubicBezTo>
                  <a:cubicBezTo>
                    <a:pt x="144" y="37"/>
                    <a:pt x="143" y="37"/>
                    <a:pt x="143" y="36"/>
                  </a:cubicBezTo>
                  <a:cubicBezTo>
                    <a:pt x="144" y="36"/>
                    <a:pt x="143" y="36"/>
                    <a:pt x="143" y="36"/>
                  </a:cubicBezTo>
                  <a:cubicBezTo>
                    <a:pt x="142" y="36"/>
                    <a:pt x="142" y="36"/>
                    <a:pt x="142" y="36"/>
                  </a:cubicBezTo>
                  <a:cubicBezTo>
                    <a:pt x="143" y="35"/>
                    <a:pt x="143" y="35"/>
                    <a:pt x="143" y="35"/>
                  </a:cubicBezTo>
                  <a:cubicBezTo>
                    <a:pt x="144" y="35"/>
                    <a:pt x="144" y="35"/>
                    <a:pt x="144" y="35"/>
                  </a:cubicBezTo>
                  <a:cubicBezTo>
                    <a:pt x="144" y="35"/>
                    <a:pt x="144" y="35"/>
                    <a:pt x="143" y="35"/>
                  </a:cubicBezTo>
                  <a:cubicBezTo>
                    <a:pt x="143" y="35"/>
                    <a:pt x="143" y="35"/>
                    <a:pt x="143" y="34"/>
                  </a:cubicBezTo>
                  <a:cubicBezTo>
                    <a:pt x="143" y="34"/>
                    <a:pt x="143" y="34"/>
                    <a:pt x="142" y="35"/>
                  </a:cubicBezTo>
                  <a:cubicBezTo>
                    <a:pt x="142" y="35"/>
                    <a:pt x="141" y="35"/>
                    <a:pt x="141" y="35"/>
                  </a:cubicBezTo>
                  <a:cubicBezTo>
                    <a:pt x="140" y="35"/>
                    <a:pt x="141" y="34"/>
                    <a:pt x="144" y="33"/>
                  </a:cubicBezTo>
                  <a:cubicBezTo>
                    <a:pt x="145" y="33"/>
                    <a:pt x="146" y="32"/>
                    <a:pt x="146" y="32"/>
                  </a:cubicBezTo>
                  <a:cubicBezTo>
                    <a:pt x="146" y="32"/>
                    <a:pt x="146" y="32"/>
                    <a:pt x="145" y="32"/>
                  </a:cubicBezTo>
                  <a:cubicBezTo>
                    <a:pt x="145" y="32"/>
                    <a:pt x="145" y="32"/>
                    <a:pt x="146" y="32"/>
                  </a:cubicBezTo>
                  <a:cubicBezTo>
                    <a:pt x="147" y="32"/>
                    <a:pt x="147" y="32"/>
                    <a:pt x="147" y="32"/>
                  </a:cubicBezTo>
                  <a:cubicBezTo>
                    <a:pt x="148" y="32"/>
                    <a:pt x="147" y="32"/>
                    <a:pt x="147" y="32"/>
                  </a:cubicBezTo>
                  <a:cubicBezTo>
                    <a:pt x="147" y="32"/>
                    <a:pt x="146" y="32"/>
                    <a:pt x="146" y="32"/>
                  </a:cubicBezTo>
                  <a:cubicBezTo>
                    <a:pt x="146" y="31"/>
                    <a:pt x="144" y="32"/>
                    <a:pt x="143" y="32"/>
                  </a:cubicBezTo>
                  <a:cubicBezTo>
                    <a:pt x="143" y="32"/>
                    <a:pt x="142" y="32"/>
                    <a:pt x="142" y="32"/>
                  </a:cubicBezTo>
                  <a:cubicBezTo>
                    <a:pt x="142" y="33"/>
                    <a:pt x="141" y="33"/>
                    <a:pt x="140" y="34"/>
                  </a:cubicBezTo>
                  <a:cubicBezTo>
                    <a:pt x="139" y="34"/>
                    <a:pt x="138" y="35"/>
                    <a:pt x="137" y="35"/>
                  </a:cubicBezTo>
                  <a:cubicBezTo>
                    <a:pt x="137" y="35"/>
                    <a:pt x="137" y="35"/>
                    <a:pt x="137" y="35"/>
                  </a:cubicBezTo>
                  <a:cubicBezTo>
                    <a:pt x="136" y="36"/>
                    <a:pt x="136" y="36"/>
                    <a:pt x="136" y="36"/>
                  </a:cubicBezTo>
                  <a:cubicBezTo>
                    <a:pt x="136" y="35"/>
                    <a:pt x="136" y="35"/>
                    <a:pt x="135" y="36"/>
                  </a:cubicBezTo>
                  <a:cubicBezTo>
                    <a:pt x="134" y="36"/>
                    <a:pt x="134" y="36"/>
                    <a:pt x="134" y="36"/>
                  </a:cubicBezTo>
                  <a:cubicBezTo>
                    <a:pt x="135" y="36"/>
                    <a:pt x="135" y="36"/>
                    <a:pt x="134" y="37"/>
                  </a:cubicBezTo>
                  <a:cubicBezTo>
                    <a:pt x="130" y="38"/>
                    <a:pt x="130" y="38"/>
                    <a:pt x="134" y="39"/>
                  </a:cubicBezTo>
                  <a:cubicBezTo>
                    <a:pt x="136" y="39"/>
                    <a:pt x="137" y="40"/>
                    <a:pt x="138" y="39"/>
                  </a:cubicBezTo>
                  <a:cubicBezTo>
                    <a:pt x="138" y="39"/>
                    <a:pt x="138" y="39"/>
                    <a:pt x="138" y="39"/>
                  </a:cubicBezTo>
                  <a:cubicBezTo>
                    <a:pt x="138" y="40"/>
                    <a:pt x="138" y="40"/>
                    <a:pt x="139" y="39"/>
                  </a:cubicBezTo>
                  <a:cubicBezTo>
                    <a:pt x="139" y="39"/>
                    <a:pt x="139" y="39"/>
                    <a:pt x="139" y="39"/>
                  </a:cubicBezTo>
                  <a:cubicBezTo>
                    <a:pt x="138" y="40"/>
                    <a:pt x="138" y="40"/>
                    <a:pt x="138" y="40"/>
                  </a:cubicBezTo>
                  <a:cubicBezTo>
                    <a:pt x="139" y="40"/>
                    <a:pt x="139" y="40"/>
                    <a:pt x="139" y="40"/>
                  </a:cubicBezTo>
                  <a:close/>
                  <a:moveTo>
                    <a:pt x="144" y="39"/>
                  </a:moveTo>
                  <a:cubicBezTo>
                    <a:pt x="144" y="39"/>
                    <a:pt x="144" y="39"/>
                    <a:pt x="145" y="39"/>
                  </a:cubicBezTo>
                  <a:cubicBezTo>
                    <a:pt x="145" y="39"/>
                    <a:pt x="145" y="39"/>
                    <a:pt x="144" y="39"/>
                  </a:cubicBezTo>
                  <a:cubicBezTo>
                    <a:pt x="144" y="39"/>
                    <a:pt x="144" y="39"/>
                    <a:pt x="144" y="39"/>
                  </a:cubicBezTo>
                  <a:close/>
                  <a:moveTo>
                    <a:pt x="128" y="34"/>
                  </a:moveTo>
                  <a:cubicBezTo>
                    <a:pt x="129" y="34"/>
                    <a:pt x="129" y="33"/>
                    <a:pt x="129" y="33"/>
                  </a:cubicBezTo>
                  <a:cubicBezTo>
                    <a:pt x="128" y="33"/>
                    <a:pt x="128" y="33"/>
                    <a:pt x="128" y="33"/>
                  </a:cubicBezTo>
                  <a:cubicBezTo>
                    <a:pt x="127" y="32"/>
                    <a:pt x="125" y="31"/>
                    <a:pt x="125" y="31"/>
                  </a:cubicBezTo>
                  <a:cubicBezTo>
                    <a:pt x="125" y="32"/>
                    <a:pt x="125" y="32"/>
                    <a:pt x="125" y="32"/>
                  </a:cubicBezTo>
                  <a:cubicBezTo>
                    <a:pt x="125" y="32"/>
                    <a:pt x="126" y="32"/>
                    <a:pt x="126" y="32"/>
                  </a:cubicBezTo>
                  <a:cubicBezTo>
                    <a:pt x="125" y="33"/>
                    <a:pt x="126" y="33"/>
                    <a:pt x="126" y="33"/>
                  </a:cubicBezTo>
                  <a:cubicBezTo>
                    <a:pt x="127" y="34"/>
                    <a:pt x="128" y="34"/>
                    <a:pt x="128" y="34"/>
                  </a:cubicBezTo>
                  <a:close/>
                  <a:moveTo>
                    <a:pt x="195" y="22"/>
                  </a:moveTo>
                  <a:cubicBezTo>
                    <a:pt x="195" y="22"/>
                    <a:pt x="195" y="22"/>
                    <a:pt x="195" y="22"/>
                  </a:cubicBezTo>
                  <a:cubicBezTo>
                    <a:pt x="196" y="22"/>
                    <a:pt x="196" y="22"/>
                    <a:pt x="195" y="22"/>
                  </a:cubicBezTo>
                  <a:cubicBezTo>
                    <a:pt x="195" y="22"/>
                    <a:pt x="195" y="22"/>
                    <a:pt x="195" y="22"/>
                  </a:cubicBezTo>
                  <a:close/>
                  <a:moveTo>
                    <a:pt x="190" y="20"/>
                  </a:moveTo>
                  <a:cubicBezTo>
                    <a:pt x="189" y="20"/>
                    <a:pt x="189" y="20"/>
                    <a:pt x="190" y="20"/>
                  </a:cubicBezTo>
                  <a:cubicBezTo>
                    <a:pt x="190" y="20"/>
                    <a:pt x="190" y="20"/>
                    <a:pt x="191" y="20"/>
                  </a:cubicBezTo>
                  <a:cubicBezTo>
                    <a:pt x="191" y="20"/>
                    <a:pt x="191" y="20"/>
                    <a:pt x="191" y="20"/>
                  </a:cubicBezTo>
                  <a:cubicBezTo>
                    <a:pt x="191" y="20"/>
                    <a:pt x="190" y="20"/>
                    <a:pt x="190" y="20"/>
                  </a:cubicBezTo>
                  <a:close/>
                  <a:moveTo>
                    <a:pt x="203" y="19"/>
                  </a:moveTo>
                  <a:cubicBezTo>
                    <a:pt x="202" y="19"/>
                    <a:pt x="203" y="20"/>
                    <a:pt x="203" y="20"/>
                  </a:cubicBezTo>
                  <a:cubicBezTo>
                    <a:pt x="203" y="20"/>
                    <a:pt x="203" y="20"/>
                    <a:pt x="203" y="20"/>
                  </a:cubicBezTo>
                  <a:cubicBezTo>
                    <a:pt x="203" y="19"/>
                    <a:pt x="203" y="19"/>
                    <a:pt x="203" y="19"/>
                  </a:cubicBezTo>
                  <a:close/>
                  <a:moveTo>
                    <a:pt x="204" y="19"/>
                  </a:moveTo>
                  <a:cubicBezTo>
                    <a:pt x="204" y="20"/>
                    <a:pt x="204" y="20"/>
                    <a:pt x="204" y="19"/>
                  </a:cubicBezTo>
                  <a:cubicBezTo>
                    <a:pt x="205" y="19"/>
                    <a:pt x="205" y="19"/>
                    <a:pt x="204" y="19"/>
                  </a:cubicBezTo>
                  <a:cubicBezTo>
                    <a:pt x="204" y="19"/>
                    <a:pt x="204" y="19"/>
                    <a:pt x="204" y="19"/>
                  </a:cubicBezTo>
                  <a:close/>
                  <a:moveTo>
                    <a:pt x="205" y="19"/>
                  </a:moveTo>
                  <a:cubicBezTo>
                    <a:pt x="205" y="19"/>
                    <a:pt x="205" y="19"/>
                    <a:pt x="205" y="19"/>
                  </a:cubicBezTo>
                  <a:cubicBezTo>
                    <a:pt x="206" y="19"/>
                    <a:pt x="206" y="19"/>
                    <a:pt x="206" y="19"/>
                  </a:cubicBezTo>
                  <a:cubicBezTo>
                    <a:pt x="206" y="19"/>
                    <a:pt x="205" y="19"/>
                    <a:pt x="205" y="19"/>
                  </a:cubicBezTo>
                  <a:close/>
                  <a:moveTo>
                    <a:pt x="182" y="11"/>
                  </a:moveTo>
                  <a:cubicBezTo>
                    <a:pt x="182" y="11"/>
                    <a:pt x="182" y="11"/>
                    <a:pt x="182" y="11"/>
                  </a:cubicBezTo>
                  <a:cubicBezTo>
                    <a:pt x="183" y="11"/>
                    <a:pt x="183" y="11"/>
                    <a:pt x="183" y="11"/>
                  </a:cubicBezTo>
                  <a:cubicBezTo>
                    <a:pt x="183" y="11"/>
                    <a:pt x="183" y="11"/>
                    <a:pt x="183" y="11"/>
                  </a:cubicBezTo>
                  <a:cubicBezTo>
                    <a:pt x="183" y="11"/>
                    <a:pt x="182" y="11"/>
                    <a:pt x="182" y="11"/>
                  </a:cubicBezTo>
                  <a:close/>
                  <a:moveTo>
                    <a:pt x="184" y="11"/>
                  </a:moveTo>
                  <a:cubicBezTo>
                    <a:pt x="184" y="12"/>
                    <a:pt x="184" y="12"/>
                    <a:pt x="184" y="12"/>
                  </a:cubicBezTo>
                  <a:cubicBezTo>
                    <a:pt x="184" y="12"/>
                    <a:pt x="184" y="12"/>
                    <a:pt x="184" y="12"/>
                  </a:cubicBezTo>
                  <a:cubicBezTo>
                    <a:pt x="184" y="12"/>
                    <a:pt x="184" y="11"/>
                    <a:pt x="184" y="11"/>
                  </a:cubicBezTo>
                  <a:cubicBezTo>
                    <a:pt x="184" y="11"/>
                    <a:pt x="184" y="11"/>
                    <a:pt x="184" y="11"/>
                  </a:cubicBezTo>
                  <a:close/>
                  <a:moveTo>
                    <a:pt x="182" y="10"/>
                  </a:moveTo>
                  <a:cubicBezTo>
                    <a:pt x="182" y="10"/>
                    <a:pt x="183" y="11"/>
                    <a:pt x="183" y="11"/>
                  </a:cubicBezTo>
                  <a:cubicBezTo>
                    <a:pt x="183" y="11"/>
                    <a:pt x="183" y="11"/>
                    <a:pt x="183" y="11"/>
                  </a:cubicBezTo>
                  <a:cubicBezTo>
                    <a:pt x="183" y="10"/>
                    <a:pt x="183" y="10"/>
                    <a:pt x="182" y="10"/>
                  </a:cubicBezTo>
                  <a:close/>
                  <a:moveTo>
                    <a:pt x="184" y="10"/>
                  </a:moveTo>
                  <a:cubicBezTo>
                    <a:pt x="184" y="10"/>
                    <a:pt x="184" y="10"/>
                    <a:pt x="184" y="11"/>
                  </a:cubicBezTo>
                  <a:cubicBezTo>
                    <a:pt x="184" y="11"/>
                    <a:pt x="184" y="11"/>
                    <a:pt x="184" y="10"/>
                  </a:cubicBezTo>
                  <a:cubicBezTo>
                    <a:pt x="184" y="10"/>
                    <a:pt x="184" y="10"/>
                    <a:pt x="184" y="10"/>
                  </a:cubicBezTo>
                  <a:close/>
                  <a:moveTo>
                    <a:pt x="183" y="10"/>
                  </a:moveTo>
                  <a:cubicBezTo>
                    <a:pt x="183" y="10"/>
                    <a:pt x="183" y="10"/>
                    <a:pt x="183" y="10"/>
                  </a:cubicBezTo>
                  <a:cubicBezTo>
                    <a:pt x="183" y="10"/>
                    <a:pt x="183" y="10"/>
                    <a:pt x="183" y="10"/>
                  </a:cubicBezTo>
                  <a:cubicBezTo>
                    <a:pt x="183" y="10"/>
                    <a:pt x="183" y="10"/>
                    <a:pt x="183" y="10"/>
                  </a:cubicBezTo>
                  <a:close/>
                  <a:moveTo>
                    <a:pt x="184" y="9"/>
                  </a:moveTo>
                  <a:cubicBezTo>
                    <a:pt x="184" y="9"/>
                    <a:pt x="184" y="9"/>
                    <a:pt x="184" y="9"/>
                  </a:cubicBezTo>
                  <a:cubicBezTo>
                    <a:pt x="184" y="9"/>
                    <a:pt x="184" y="9"/>
                    <a:pt x="184" y="9"/>
                  </a:cubicBezTo>
                  <a:cubicBezTo>
                    <a:pt x="185" y="9"/>
                    <a:pt x="185" y="9"/>
                    <a:pt x="185" y="9"/>
                  </a:cubicBezTo>
                  <a:cubicBezTo>
                    <a:pt x="184" y="9"/>
                    <a:pt x="184" y="9"/>
                    <a:pt x="184" y="9"/>
                  </a:cubicBezTo>
                  <a:close/>
                  <a:moveTo>
                    <a:pt x="186" y="9"/>
                  </a:moveTo>
                  <a:cubicBezTo>
                    <a:pt x="186" y="9"/>
                    <a:pt x="186" y="9"/>
                    <a:pt x="187" y="9"/>
                  </a:cubicBezTo>
                  <a:cubicBezTo>
                    <a:pt x="187" y="9"/>
                    <a:pt x="187" y="9"/>
                    <a:pt x="187" y="9"/>
                  </a:cubicBezTo>
                  <a:cubicBezTo>
                    <a:pt x="187" y="9"/>
                    <a:pt x="186" y="9"/>
                    <a:pt x="186" y="9"/>
                  </a:cubicBezTo>
                  <a:close/>
                  <a:moveTo>
                    <a:pt x="188" y="9"/>
                  </a:moveTo>
                  <a:cubicBezTo>
                    <a:pt x="188" y="9"/>
                    <a:pt x="188" y="9"/>
                    <a:pt x="189" y="9"/>
                  </a:cubicBezTo>
                  <a:cubicBezTo>
                    <a:pt x="189" y="10"/>
                    <a:pt x="189" y="9"/>
                    <a:pt x="189" y="9"/>
                  </a:cubicBezTo>
                  <a:cubicBezTo>
                    <a:pt x="189" y="9"/>
                    <a:pt x="189" y="9"/>
                    <a:pt x="188" y="9"/>
                  </a:cubicBezTo>
                  <a:close/>
                  <a:moveTo>
                    <a:pt x="182" y="8"/>
                  </a:moveTo>
                  <a:cubicBezTo>
                    <a:pt x="182" y="8"/>
                    <a:pt x="182" y="8"/>
                    <a:pt x="182" y="8"/>
                  </a:cubicBezTo>
                  <a:cubicBezTo>
                    <a:pt x="182" y="8"/>
                    <a:pt x="183" y="8"/>
                    <a:pt x="183" y="8"/>
                  </a:cubicBezTo>
                  <a:cubicBezTo>
                    <a:pt x="182" y="8"/>
                    <a:pt x="182" y="8"/>
                    <a:pt x="182" y="8"/>
                  </a:cubicBezTo>
                  <a:close/>
                  <a:moveTo>
                    <a:pt x="184" y="8"/>
                  </a:moveTo>
                  <a:cubicBezTo>
                    <a:pt x="184" y="8"/>
                    <a:pt x="184" y="8"/>
                    <a:pt x="184" y="8"/>
                  </a:cubicBezTo>
                  <a:cubicBezTo>
                    <a:pt x="184" y="8"/>
                    <a:pt x="184" y="8"/>
                    <a:pt x="184" y="8"/>
                  </a:cubicBezTo>
                  <a:cubicBezTo>
                    <a:pt x="184" y="8"/>
                    <a:pt x="184" y="8"/>
                    <a:pt x="184" y="8"/>
                  </a:cubicBezTo>
                  <a:close/>
                  <a:moveTo>
                    <a:pt x="189" y="9"/>
                  </a:moveTo>
                  <a:cubicBezTo>
                    <a:pt x="189" y="9"/>
                    <a:pt x="189" y="9"/>
                    <a:pt x="189" y="9"/>
                  </a:cubicBezTo>
                  <a:cubicBezTo>
                    <a:pt x="190" y="9"/>
                    <a:pt x="190" y="9"/>
                    <a:pt x="190" y="9"/>
                  </a:cubicBezTo>
                  <a:cubicBezTo>
                    <a:pt x="190" y="9"/>
                    <a:pt x="189" y="9"/>
                    <a:pt x="189" y="9"/>
                  </a:cubicBezTo>
                  <a:close/>
                  <a:moveTo>
                    <a:pt x="183" y="8"/>
                  </a:moveTo>
                  <a:cubicBezTo>
                    <a:pt x="183" y="8"/>
                    <a:pt x="183" y="8"/>
                    <a:pt x="183" y="8"/>
                  </a:cubicBezTo>
                  <a:cubicBezTo>
                    <a:pt x="183" y="8"/>
                    <a:pt x="183" y="8"/>
                    <a:pt x="184" y="8"/>
                  </a:cubicBezTo>
                  <a:cubicBezTo>
                    <a:pt x="184" y="8"/>
                    <a:pt x="184" y="8"/>
                    <a:pt x="183" y="8"/>
                  </a:cubicBezTo>
                  <a:cubicBezTo>
                    <a:pt x="183" y="8"/>
                    <a:pt x="183" y="8"/>
                    <a:pt x="183" y="8"/>
                  </a:cubicBezTo>
                  <a:close/>
                  <a:moveTo>
                    <a:pt x="184" y="8"/>
                  </a:moveTo>
                  <a:cubicBezTo>
                    <a:pt x="184" y="8"/>
                    <a:pt x="184" y="8"/>
                    <a:pt x="184" y="8"/>
                  </a:cubicBezTo>
                  <a:cubicBezTo>
                    <a:pt x="185" y="8"/>
                    <a:pt x="185" y="8"/>
                    <a:pt x="184" y="8"/>
                  </a:cubicBezTo>
                  <a:cubicBezTo>
                    <a:pt x="184" y="8"/>
                    <a:pt x="184" y="8"/>
                    <a:pt x="184" y="8"/>
                  </a:cubicBezTo>
                  <a:close/>
                  <a:moveTo>
                    <a:pt x="187" y="8"/>
                  </a:moveTo>
                  <a:cubicBezTo>
                    <a:pt x="186" y="8"/>
                    <a:pt x="187" y="8"/>
                    <a:pt x="187" y="8"/>
                  </a:cubicBezTo>
                  <a:cubicBezTo>
                    <a:pt x="188" y="8"/>
                    <a:pt x="188" y="8"/>
                    <a:pt x="188" y="8"/>
                  </a:cubicBezTo>
                  <a:cubicBezTo>
                    <a:pt x="189" y="8"/>
                    <a:pt x="189" y="8"/>
                    <a:pt x="188" y="8"/>
                  </a:cubicBezTo>
                  <a:cubicBezTo>
                    <a:pt x="188" y="8"/>
                    <a:pt x="188" y="8"/>
                    <a:pt x="189" y="8"/>
                  </a:cubicBezTo>
                  <a:cubicBezTo>
                    <a:pt x="189" y="8"/>
                    <a:pt x="189" y="8"/>
                    <a:pt x="188" y="8"/>
                  </a:cubicBezTo>
                  <a:cubicBezTo>
                    <a:pt x="188" y="8"/>
                    <a:pt x="188" y="8"/>
                    <a:pt x="188" y="8"/>
                  </a:cubicBezTo>
                  <a:cubicBezTo>
                    <a:pt x="188" y="8"/>
                    <a:pt x="188" y="8"/>
                    <a:pt x="187" y="8"/>
                  </a:cubicBezTo>
                  <a:cubicBezTo>
                    <a:pt x="187" y="8"/>
                    <a:pt x="187" y="8"/>
                    <a:pt x="187" y="8"/>
                  </a:cubicBezTo>
                  <a:close/>
                  <a:moveTo>
                    <a:pt x="186" y="8"/>
                  </a:moveTo>
                  <a:cubicBezTo>
                    <a:pt x="186" y="8"/>
                    <a:pt x="186" y="8"/>
                    <a:pt x="186" y="8"/>
                  </a:cubicBezTo>
                  <a:cubicBezTo>
                    <a:pt x="186" y="8"/>
                    <a:pt x="186" y="8"/>
                    <a:pt x="186" y="8"/>
                  </a:cubicBezTo>
                  <a:cubicBezTo>
                    <a:pt x="186" y="8"/>
                    <a:pt x="186" y="8"/>
                    <a:pt x="186" y="8"/>
                  </a:cubicBezTo>
                  <a:close/>
                  <a:moveTo>
                    <a:pt x="190" y="8"/>
                  </a:moveTo>
                  <a:cubicBezTo>
                    <a:pt x="190" y="8"/>
                    <a:pt x="190" y="8"/>
                    <a:pt x="190" y="8"/>
                  </a:cubicBezTo>
                  <a:cubicBezTo>
                    <a:pt x="190" y="8"/>
                    <a:pt x="191" y="8"/>
                    <a:pt x="191" y="8"/>
                  </a:cubicBezTo>
                  <a:cubicBezTo>
                    <a:pt x="191" y="8"/>
                    <a:pt x="191" y="8"/>
                    <a:pt x="190" y="8"/>
                  </a:cubicBezTo>
                  <a:cubicBezTo>
                    <a:pt x="190" y="8"/>
                    <a:pt x="190" y="8"/>
                    <a:pt x="190" y="8"/>
                  </a:cubicBezTo>
                  <a:close/>
                  <a:moveTo>
                    <a:pt x="186" y="7"/>
                  </a:moveTo>
                  <a:cubicBezTo>
                    <a:pt x="186" y="7"/>
                    <a:pt x="187" y="8"/>
                    <a:pt x="188" y="8"/>
                  </a:cubicBezTo>
                  <a:cubicBezTo>
                    <a:pt x="189" y="8"/>
                    <a:pt x="189" y="8"/>
                    <a:pt x="189" y="8"/>
                  </a:cubicBezTo>
                  <a:cubicBezTo>
                    <a:pt x="188" y="8"/>
                    <a:pt x="186" y="7"/>
                    <a:pt x="186" y="7"/>
                  </a:cubicBezTo>
                  <a:close/>
                  <a:moveTo>
                    <a:pt x="248" y="20"/>
                  </a:moveTo>
                  <a:cubicBezTo>
                    <a:pt x="248" y="20"/>
                    <a:pt x="248" y="20"/>
                    <a:pt x="250" y="21"/>
                  </a:cubicBezTo>
                  <a:cubicBezTo>
                    <a:pt x="251" y="22"/>
                    <a:pt x="252" y="22"/>
                    <a:pt x="251" y="21"/>
                  </a:cubicBezTo>
                  <a:cubicBezTo>
                    <a:pt x="251" y="21"/>
                    <a:pt x="250" y="21"/>
                    <a:pt x="249" y="20"/>
                  </a:cubicBezTo>
                  <a:cubicBezTo>
                    <a:pt x="249" y="20"/>
                    <a:pt x="248" y="20"/>
                    <a:pt x="248" y="20"/>
                  </a:cubicBezTo>
                  <a:close/>
                  <a:moveTo>
                    <a:pt x="254" y="20"/>
                  </a:moveTo>
                  <a:cubicBezTo>
                    <a:pt x="254" y="21"/>
                    <a:pt x="254" y="21"/>
                    <a:pt x="255" y="21"/>
                  </a:cubicBezTo>
                  <a:cubicBezTo>
                    <a:pt x="255" y="21"/>
                    <a:pt x="255" y="21"/>
                    <a:pt x="255" y="20"/>
                  </a:cubicBezTo>
                  <a:cubicBezTo>
                    <a:pt x="254" y="20"/>
                    <a:pt x="254" y="20"/>
                    <a:pt x="254" y="20"/>
                  </a:cubicBezTo>
                  <a:cubicBezTo>
                    <a:pt x="253" y="20"/>
                    <a:pt x="252" y="19"/>
                    <a:pt x="251" y="18"/>
                  </a:cubicBezTo>
                  <a:cubicBezTo>
                    <a:pt x="251" y="18"/>
                    <a:pt x="252" y="19"/>
                    <a:pt x="253" y="20"/>
                  </a:cubicBezTo>
                  <a:cubicBezTo>
                    <a:pt x="253" y="20"/>
                    <a:pt x="254" y="20"/>
                    <a:pt x="254" y="20"/>
                  </a:cubicBezTo>
                  <a:close/>
                  <a:moveTo>
                    <a:pt x="257" y="22"/>
                  </a:moveTo>
                  <a:cubicBezTo>
                    <a:pt x="257" y="22"/>
                    <a:pt x="257" y="22"/>
                    <a:pt x="257" y="22"/>
                  </a:cubicBezTo>
                  <a:cubicBezTo>
                    <a:pt x="258" y="22"/>
                    <a:pt x="258" y="22"/>
                    <a:pt x="258" y="22"/>
                  </a:cubicBezTo>
                  <a:cubicBezTo>
                    <a:pt x="257" y="22"/>
                    <a:pt x="257" y="22"/>
                    <a:pt x="257" y="22"/>
                  </a:cubicBezTo>
                  <a:close/>
                  <a:moveTo>
                    <a:pt x="191" y="4"/>
                  </a:moveTo>
                  <a:cubicBezTo>
                    <a:pt x="191" y="4"/>
                    <a:pt x="191" y="4"/>
                    <a:pt x="191" y="4"/>
                  </a:cubicBezTo>
                  <a:cubicBezTo>
                    <a:pt x="191" y="4"/>
                    <a:pt x="191" y="4"/>
                    <a:pt x="191" y="4"/>
                  </a:cubicBezTo>
                  <a:cubicBezTo>
                    <a:pt x="191" y="4"/>
                    <a:pt x="191" y="4"/>
                    <a:pt x="191" y="4"/>
                  </a:cubicBezTo>
                  <a:close/>
                  <a:moveTo>
                    <a:pt x="190" y="4"/>
                  </a:moveTo>
                  <a:cubicBezTo>
                    <a:pt x="190" y="4"/>
                    <a:pt x="190" y="4"/>
                    <a:pt x="190" y="4"/>
                  </a:cubicBezTo>
                  <a:cubicBezTo>
                    <a:pt x="190" y="4"/>
                    <a:pt x="190" y="4"/>
                    <a:pt x="190" y="4"/>
                  </a:cubicBezTo>
                  <a:cubicBezTo>
                    <a:pt x="190" y="3"/>
                    <a:pt x="189" y="3"/>
                    <a:pt x="190" y="4"/>
                  </a:cubicBezTo>
                  <a:close/>
                  <a:moveTo>
                    <a:pt x="188" y="3"/>
                  </a:moveTo>
                  <a:cubicBezTo>
                    <a:pt x="188" y="3"/>
                    <a:pt x="188" y="3"/>
                    <a:pt x="189" y="3"/>
                  </a:cubicBezTo>
                  <a:cubicBezTo>
                    <a:pt x="189" y="3"/>
                    <a:pt x="189" y="3"/>
                    <a:pt x="189" y="3"/>
                  </a:cubicBezTo>
                  <a:cubicBezTo>
                    <a:pt x="189" y="3"/>
                    <a:pt x="189" y="3"/>
                    <a:pt x="188" y="3"/>
                  </a:cubicBezTo>
                  <a:close/>
                  <a:moveTo>
                    <a:pt x="258" y="20"/>
                  </a:moveTo>
                  <a:cubicBezTo>
                    <a:pt x="258" y="20"/>
                    <a:pt x="259" y="21"/>
                    <a:pt x="259" y="21"/>
                  </a:cubicBezTo>
                  <a:cubicBezTo>
                    <a:pt x="259" y="21"/>
                    <a:pt x="259" y="20"/>
                    <a:pt x="258" y="20"/>
                  </a:cubicBezTo>
                  <a:cubicBezTo>
                    <a:pt x="257" y="19"/>
                    <a:pt x="256" y="19"/>
                    <a:pt x="256" y="19"/>
                  </a:cubicBezTo>
                  <a:cubicBezTo>
                    <a:pt x="256" y="19"/>
                    <a:pt x="256" y="19"/>
                    <a:pt x="257" y="19"/>
                  </a:cubicBezTo>
                  <a:cubicBezTo>
                    <a:pt x="257" y="20"/>
                    <a:pt x="258" y="20"/>
                    <a:pt x="258" y="20"/>
                  </a:cubicBezTo>
                  <a:close/>
                  <a:moveTo>
                    <a:pt x="256" y="18"/>
                  </a:moveTo>
                  <a:cubicBezTo>
                    <a:pt x="255" y="18"/>
                    <a:pt x="256" y="19"/>
                    <a:pt x="256" y="19"/>
                  </a:cubicBezTo>
                  <a:cubicBezTo>
                    <a:pt x="256" y="19"/>
                    <a:pt x="256" y="19"/>
                    <a:pt x="256" y="19"/>
                  </a:cubicBezTo>
                  <a:cubicBezTo>
                    <a:pt x="256" y="19"/>
                    <a:pt x="256" y="19"/>
                    <a:pt x="256" y="19"/>
                  </a:cubicBezTo>
                  <a:cubicBezTo>
                    <a:pt x="256" y="18"/>
                    <a:pt x="256" y="18"/>
                    <a:pt x="256" y="18"/>
                  </a:cubicBezTo>
                  <a:close/>
                  <a:moveTo>
                    <a:pt x="267" y="22"/>
                  </a:moveTo>
                  <a:cubicBezTo>
                    <a:pt x="267" y="22"/>
                    <a:pt x="267" y="22"/>
                    <a:pt x="267" y="22"/>
                  </a:cubicBezTo>
                  <a:cubicBezTo>
                    <a:pt x="267" y="22"/>
                    <a:pt x="267" y="22"/>
                    <a:pt x="267" y="22"/>
                  </a:cubicBezTo>
                  <a:cubicBezTo>
                    <a:pt x="267" y="22"/>
                    <a:pt x="267" y="22"/>
                    <a:pt x="267" y="22"/>
                  </a:cubicBezTo>
                  <a:close/>
                  <a:moveTo>
                    <a:pt x="271" y="24"/>
                  </a:moveTo>
                  <a:cubicBezTo>
                    <a:pt x="271" y="24"/>
                    <a:pt x="271" y="24"/>
                    <a:pt x="271" y="24"/>
                  </a:cubicBezTo>
                  <a:cubicBezTo>
                    <a:pt x="271" y="24"/>
                    <a:pt x="271" y="24"/>
                    <a:pt x="271" y="24"/>
                  </a:cubicBezTo>
                  <a:cubicBezTo>
                    <a:pt x="272" y="24"/>
                    <a:pt x="271" y="24"/>
                    <a:pt x="271" y="24"/>
                  </a:cubicBezTo>
                  <a:cubicBezTo>
                    <a:pt x="271" y="24"/>
                    <a:pt x="271" y="24"/>
                    <a:pt x="271" y="24"/>
                  </a:cubicBezTo>
                  <a:close/>
                  <a:moveTo>
                    <a:pt x="261" y="19"/>
                  </a:moveTo>
                  <a:cubicBezTo>
                    <a:pt x="261" y="20"/>
                    <a:pt x="261" y="20"/>
                    <a:pt x="262" y="20"/>
                  </a:cubicBezTo>
                  <a:cubicBezTo>
                    <a:pt x="262" y="20"/>
                    <a:pt x="262" y="19"/>
                    <a:pt x="261" y="19"/>
                  </a:cubicBezTo>
                  <a:cubicBezTo>
                    <a:pt x="261" y="19"/>
                    <a:pt x="261" y="19"/>
                    <a:pt x="261" y="19"/>
                  </a:cubicBezTo>
                  <a:close/>
                  <a:moveTo>
                    <a:pt x="272" y="23"/>
                  </a:moveTo>
                  <a:cubicBezTo>
                    <a:pt x="272" y="23"/>
                    <a:pt x="272" y="23"/>
                    <a:pt x="272" y="23"/>
                  </a:cubicBezTo>
                  <a:cubicBezTo>
                    <a:pt x="273" y="23"/>
                    <a:pt x="273" y="23"/>
                    <a:pt x="272" y="23"/>
                  </a:cubicBezTo>
                  <a:cubicBezTo>
                    <a:pt x="272" y="23"/>
                    <a:pt x="272" y="23"/>
                    <a:pt x="272" y="23"/>
                  </a:cubicBezTo>
                  <a:close/>
                  <a:moveTo>
                    <a:pt x="274" y="22"/>
                  </a:moveTo>
                  <a:cubicBezTo>
                    <a:pt x="274" y="22"/>
                    <a:pt x="274" y="23"/>
                    <a:pt x="274" y="23"/>
                  </a:cubicBezTo>
                  <a:cubicBezTo>
                    <a:pt x="275" y="23"/>
                    <a:pt x="275" y="23"/>
                    <a:pt x="275" y="23"/>
                  </a:cubicBezTo>
                  <a:cubicBezTo>
                    <a:pt x="274" y="22"/>
                    <a:pt x="274" y="22"/>
                    <a:pt x="274" y="22"/>
                  </a:cubicBezTo>
                  <a:cubicBezTo>
                    <a:pt x="274" y="22"/>
                    <a:pt x="274" y="22"/>
                    <a:pt x="274" y="22"/>
                  </a:cubicBezTo>
                  <a:close/>
                  <a:moveTo>
                    <a:pt x="273" y="22"/>
                  </a:moveTo>
                  <a:cubicBezTo>
                    <a:pt x="273" y="22"/>
                    <a:pt x="273" y="22"/>
                    <a:pt x="273" y="22"/>
                  </a:cubicBezTo>
                  <a:cubicBezTo>
                    <a:pt x="273" y="22"/>
                    <a:pt x="273" y="22"/>
                    <a:pt x="274" y="22"/>
                  </a:cubicBezTo>
                  <a:cubicBezTo>
                    <a:pt x="273" y="22"/>
                    <a:pt x="273" y="22"/>
                    <a:pt x="273" y="22"/>
                  </a:cubicBezTo>
                  <a:close/>
                  <a:moveTo>
                    <a:pt x="280" y="19"/>
                  </a:moveTo>
                  <a:cubicBezTo>
                    <a:pt x="281" y="20"/>
                    <a:pt x="281" y="20"/>
                    <a:pt x="281" y="20"/>
                  </a:cubicBezTo>
                  <a:cubicBezTo>
                    <a:pt x="282" y="20"/>
                    <a:pt x="282" y="20"/>
                    <a:pt x="282" y="19"/>
                  </a:cubicBezTo>
                  <a:cubicBezTo>
                    <a:pt x="281" y="19"/>
                    <a:pt x="281" y="19"/>
                    <a:pt x="280" y="19"/>
                  </a:cubicBezTo>
                  <a:cubicBezTo>
                    <a:pt x="280" y="19"/>
                    <a:pt x="280" y="19"/>
                    <a:pt x="280" y="19"/>
                  </a:cubicBezTo>
                  <a:close/>
                  <a:moveTo>
                    <a:pt x="283" y="20"/>
                  </a:moveTo>
                  <a:cubicBezTo>
                    <a:pt x="282" y="20"/>
                    <a:pt x="283" y="20"/>
                    <a:pt x="283" y="20"/>
                  </a:cubicBezTo>
                  <a:cubicBezTo>
                    <a:pt x="284" y="20"/>
                    <a:pt x="284" y="20"/>
                    <a:pt x="284" y="20"/>
                  </a:cubicBezTo>
                  <a:cubicBezTo>
                    <a:pt x="283" y="20"/>
                    <a:pt x="283" y="20"/>
                    <a:pt x="283" y="20"/>
                  </a:cubicBezTo>
                  <a:close/>
                  <a:moveTo>
                    <a:pt x="281" y="19"/>
                  </a:moveTo>
                  <a:cubicBezTo>
                    <a:pt x="281" y="19"/>
                    <a:pt x="281" y="19"/>
                    <a:pt x="281" y="19"/>
                  </a:cubicBezTo>
                  <a:cubicBezTo>
                    <a:pt x="281" y="19"/>
                    <a:pt x="281" y="19"/>
                    <a:pt x="281" y="19"/>
                  </a:cubicBezTo>
                  <a:cubicBezTo>
                    <a:pt x="281" y="19"/>
                    <a:pt x="281" y="19"/>
                    <a:pt x="281" y="19"/>
                  </a:cubicBezTo>
                  <a:close/>
                  <a:moveTo>
                    <a:pt x="282" y="19"/>
                  </a:moveTo>
                  <a:cubicBezTo>
                    <a:pt x="282" y="19"/>
                    <a:pt x="282" y="19"/>
                    <a:pt x="283" y="19"/>
                  </a:cubicBezTo>
                  <a:cubicBezTo>
                    <a:pt x="283" y="19"/>
                    <a:pt x="283" y="20"/>
                    <a:pt x="283" y="19"/>
                  </a:cubicBezTo>
                  <a:cubicBezTo>
                    <a:pt x="283" y="19"/>
                    <a:pt x="282" y="19"/>
                    <a:pt x="282" y="19"/>
                  </a:cubicBezTo>
                  <a:close/>
                  <a:moveTo>
                    <a:pt x="207" y="0"/>
                  </a:moveTo>
                  <a:cubicBezTo>
                    <a:pt x="207" y="0"/>
                    <a:pt x="207" y="0"/>
                    <a:pt x="207" y="0"/>
                  </a:cubicBezTo>
                  <a:cubicBezTo>
                    <a:pt x="208" y="0"/>
                    <a:pt x="208" y="0"/>
                    <a:pt x="208" y="0"/>
                  </a:cubicBezTo>
                  <a:cubicBezTo>
                    <a:pt x="208" y="0"/>
                    <a:pt x="207" y="0"/>
                    <a:pt x="207" y="0"/>
                  </a:cubicBezTo>
                  <a:close/>
                  <a:moveTo>
                    <a:pt x="224" y="1"/>
                  </a:moveTo>
                  <a:cubicBezTo>
                    <a:pt x="224" y="1"/>
                    <a:pt x="224" y="1"/>
                    <a:pt x="224" y="1"/>
                  </a:cubicBezTo>
                  <a:cubicBezTo>
                    <a:pt x="225" y="1"/>
                    <a:pt x="225" y="1"/>
                    <a:pt x="225" y="1"/>
                  </a:cubicBezTo>
                  <a:cubicBezTo>
                    <a:pt x="225" y="1"/>
                    <a:pt x="224" y="1"/>
                    <a:pt x="224" y="1"/>
                  </a:cubicBezTo>
                  <a:cubicBezTo>
                    <a:pt x="224" y="1"/>
                    <a:pt x="224" y="1"/>
                    <a:pt x="224" y="1"/>
                  </a:cubicBezTo>
                  <a:close/>
                  <a:moveTo>
                    <a:pt x="229" y="2"/>
                  </a:moveTo>
                  <a:cubicBezTo>
                    <a:pt x="229" y="2"/>
                    <a:pt x="229" y="2"/>
                    <a:pt x="229" y="2"/>
                  </a:cubicBezTo>
                  <a:cubicBezTo>
                    <a:pt x="230" y="2"/>
                    <a:pt x="230" y="2"/>
                    <a:pt x="229" y="2"/>
                  </a:cubicBezTo>
                  <a:cubicBezTo>
                    <a:pt x="229" y="2"/>
                    <a:pt x="229" y="2"/>
                    <a:pt x="229" y="2"/>
                  </a:cubicBezTo>
                  <a:close/>
                  <a:moveTo>
                    <a:pt x="235" y="3"/>
                  </a:moveTo>
                  <a:cubicBezTo>
                    <a:pt x="235" y="3"/>
                    <a:pt x="235" y="3"/>
                    <a:pt x="236" y="3"/>
                  </a:cubicBezTo>
                  <a:cubicBezTo>
                    <a:pt x="236" y="3"/>
                    <a:pt x="236" y="3"/>
                    <a:pt x="236" y="3"/>
                  </a:cubicBezTo>
                  <a:cubicBezTo>
                    <a:pt x="236" y="3"/>
                    <a:pt x="235" y="2"/>
                    <a:pt x="234" y="2"/>
                  </a:cubicBezTo>
                  <a:cubicBezTo>
                    <a:pt x="234" y="2"/>
                    <a:pt x="234" y="2"/>
                    <a:pt x="233" y="2"/>
                  </a:cubicBezTo>
                  <a:cubicBezTo>
                    <a:pt x="233" y="2"/>
                    <a:pt x="233" y="2"/>
                    <a:pt x="234" y="2"/>
                  </a:cubicBezTo>
                  <a:cubicBezTo>
                    <a:pt x="235" y="2"/>
                    <a:pt x="235" y="3"/>
                    <a:pt x="235" y="3"/>
                  </a:cubicBezTo>
                  <a:close/>
                  <a:moveTo>
                    <a:pt x="231" y="2"/>
                  </a:moveTo>
                  <a:cubicBezTo>
                    <a:pt x="231" y="2"/>
                    <a:pt x="232" y="2"/>
                    <a:pt x="232" y="2"/>
                  </a:cubicBezTo>
                  <a:cubicBezTo>
                    <a:pt x="232" y="2"/>
                    <a:pt x="232" y="2"/>
                    <a:pt x="231" y="2"/>
                  </a:cubicBezTo>
                  <a:cubicBezTo>
                    <a:pt x="231" y="2"/>
                    <a:pt x="231" y="2"/>
                    <a:pt x="231" y="2"/>
                  </a:cubicBezTo>
                  <a:close/>
                  <a:moveTo>
                    <a:pt x="246" y="5"/>
                  </a:moveTo>
                  <a:cubicBezTo>
                    <a:pt x="246" y="5"/>
                    <a:pt x="246" y="5"/>
                    <a:pt x="247" y="5"/>
                  </a:cubicBezTo>
                  <a:cubicBezTo>
                    <a:pt x="247" y="5"/>
                    <a:pt x="247" y="5"/>
                    <a:pt x="247" y="5"/>
                  </a:cubicBezTo>
                  <a:cubicBezTo>
                    <a:pt x="247" y="5"/>
                    <a:pt x="246" y="5"/>
                    <a:pt x="246" y="5"/>
                  </a:cubicBezTo>
                  <a:close/>
                  <a:moveTo>
                    <a:pt x="227" y="1"/>
                  </a:moveTo>
                  <a:cubicBezTo>
                    <a:pt x="227" y="1"/>
                    <a:pt x="227" y="1"/>
                    <a:pt x="227" y="1"/>
                  </a:cubicBezTo>
                  <a:cubicBezTo>
                    <a:pt x="228" y="1"/>
                    <a:pt x="228" y="1"/>
                    <a:pt x="228" y="1"/>
                  </a:cubicBezTo>
                  <a:cubicBezTo>
                    <a:pt x="228" y="1"/>
                    <a:pt x="227" y="1"/>
                    <a:pt x="227" y="1"/>
                  </a:cubicBezTo>
                  <a:close/>
                  <a:moveTo>
                    <a:pt x="250" y="6"/>
                  </a:moveTo>
                  <a:cubicBezTo>
                    <a:pt x="250" y="6"/>
                    <a:pt x="250" y="6"/>
                    <a:pt x="251" y="6"/>
                  </a:cubicBezTo>
                  <a:cubicBezTo>
                    <a:pt x="251" y="6"/>
                    <a:pt x="251" y="6"/>
                    <a:pt x="251" y="6"/>
                  </a:cubicBezTo>
                  <a:cubicBezTo>
                    <a:pt x="251" y="6"/>
                    <a:pt x="250" y="6"/>
                    <a:pt x="250" y="6"/>
                  </a:cubicBezTo>
                  <a:close/>
                  <a:moveTo>
                    <a:pt x="253" y="7"/>
                  </a:moveTo>
                  <a:cubicBezTo>
                    <a:pt x="253" y="7"/>
                    <a:pt x="253" y="7"/>
                    <a:pt x="254" y="7"/>
                  </a:cubicBezTo>
                  <a:cubicBezTo>
                    <a:pt x="254" y="7"/>
                    <a:pt x="254" y="7"/>
                    <a:pt x="254" y="7"/>
                  </a:cubicBezTo>
                  <a:cubicBezTo>
                    <a:pt x="254" y="7"/>
                    <a:pt x="254" y="7"/>
                    <a:pt x="254" y="7"/>
                  </a:cubicBezTo>
                  <a:cubicBezTo>
                    <a:pt x="254" y="7"/>
                    <a:pt x="253" y="7"/>
                    <a:pt x="253" y="7"/>
                  </a:cubicBezTo>
                  <a:close/>
                  <a:moveTo>
                    <a:pt x="256" y="7"/>
                  </a:moveTo>
                  <a:cubicBezTo>
                    <a:pt x="256" y="7"/>
                    <a:pt x="256" y="7"/>
                    <a:pt x="257" y="8"/>
                  </a:cubicBezTo>
                  <a:cubicBezTo>
                    <a:pt x="257" y="8"/>
                    <a:pt x="259" y="8"/>
                    <a:pt x="260" y="9"/>
                  </a:cubicBezTo>
                  <a:cubicBezTo>
                    <a:pt x="262" y="9"/>
                    <a:pt x="262" y="9"/>
                    <a:pt x="263" y="10"/>
                  </a:cubicBezTo>
                  <a:cubicBezTo>
                    <a:pt x="261" y="9"/>
                    <a:pt x="261" y="9"/>
                    <a:pt x="260" y="8"/>
                  </a:cubicBezTo>
                  <a:cubicBezTo>
                    <a:pt x="258" y="8"/>
                    <a:pt x="256" y="7"/>
                    <a:pt x="256" y="7"/>
                  </a:cubicBezTo>
                  <a:close/>
                  <a:moveTo>
                    <a:pt x="233" y="2"/>
                  </a:moveTo>
                  <a:cubicBezTo>
                    <a:pt x="233" y="2"/>
                    <a:pt x="233" y="2"/>
                    <a:pt x="233" y="2"/>
                  </a:cubicBezTo>
                  <a:cubicBezTo>
                    <a:pt x="234" y="2"/>
                    <a:pt x="234" y="2"/>
                    <a:pt x="234" y="2"/>
                  </a:cubicBezTo>
                  <a:cubicBezTo>
                    <a:pt x="234" y="2"/>
                    <a:pt x="233" y="2"/>
                    <a:pt x="233" y="2"/>
                  </a:cubicBezTo>
                  <a:close/>
                  <a:moveTo>
                    <a:pt x="139" y="15"/>
                  </a:moveTo>
                  <a:cubicBezTo>
                    <a:pt x="140" y="14"/>
                    <a:pt x="139" y="14"/>
                    <a:pt x="139" y="15"/>
                  </a:cubicBezTo>
                  <a:cubicBezTo>
                    <a:pt x="138" y="15"/>
                    <a:pt x="138" y="15"/>
                    <a:pt x="138" y="15"/>
                  </a:cubicBezTo>
                  <a:cubicBezTo>
                    <a:pt x="139" y="15"/>
                    <a:pt x="139" y="15"/>
                    <a:pt x="139" y="15"/>
                  </a:cubicBezTo>
                  <a:close/>
                  <a:moveTo>
                    <a:pt x="183" y="19"/>
                  </a:moveTo>
                  <a:cubicBezTo>
                    <a:pt x="183" y="19"/>
                    <a:pt x="183" y="19"/>
                    <a:pt x="183" y="19"/>
                  </a:cubicBezTo>
                  <a:cubicBezTo>
                    <a:pt x="183" y="19"/>
                    <a:pt x="183" y="19"/>
                    <a:pt x="183" y="19"/>
                  </a:cubicBezTo>
                  <a:cubicBezTo>
                    <a:pt x="183" y="19"/>
                    <a:pt x="184" y="19"/>
                    <a:pt x="183" y="19"/>
                  </a:cubicBezTo>
                  <a:close/>
                  <a:moveTo>
                    <a:pt x="147" y="13"/>
                  </a:moveTo>
                  <a:cubicBezTo>
                    <a:pt x="147" y="13"/>
                    <a:pt x="147" y="13"/>
                    <a:pt x="147" y="13"/>
                  </a:cubicBezTo>
                  <a:cubicBezTo>
                    <a:pt x="147" y="13"/>
                    <a:pt x="146" y="13"/>
                    <a:pt x="147" y="13"/>
                  </a:cubicBezTo>
                  <a:cubicBezTo>
                    <a:pt x="147" y="13"/>
                    <a:pt x="147" y="13"/>
                    <a:pt x="147" y="13"/>
                  </a:cubicBezTo>
                  <a:close/>
                  <a:moveTo>
                    <a:pt x="135" y="12"/>
                  </a:moveTo>
                  <a:cubicBezTo>
                    <a:pt x="135" y="12"/>
                    <a:pt x="135" y="12"/>
                    <a:pt x="135" y="12"/>
                  </a:cubicBezTo>
                  <a:cubicBezTo>
                    <a:pt x="135" y="12"/>
                    <a:pt x="135" y="12"/>
                    <a:pt x="135" y="12"/>
                  </a:cubicBezTo>
                  <a:cubicBezTo>
                    <a:pt x="135" y="12"/>
                    <a:pt x="135" y="12"/>
                    <a:pt x="136" y="12"/>
                  </a:cubicBezTo>
                  <a:cubicBezTo>
                    <a:pt x="136" y="12"/>
                    <a:pt x="136" y="12"/>
                    <a:pt x="136" y="12"/>
                  </a:cubicBezTo>
                  <a:cubicBezTo>
                    <a:pt x="136" y="12"/>
                    <a:pt x="135" y="12"/>
                    <a:pt x="135" y="12"/>
                  </a:cubicBezTo>
                  <a:close/>
                  <a:moveTo>
                    <a:pt x="159" y="8"/>
                  </a:moveTo>
                  <a:cubicBezTo>
                    <a:pt x="159" y="8"/>
                    <a:pt x="159" y="8"/>
                    <a:pt x="160" y="8"/>
                  </a:cubicBezTo>
                  <a:cubicBezTo>
                    <a:pt x="160" y="8"/>
                    <a:pt x="160" y="8"/>
                    <a:pt x="159" y="8"/>
                  </a:cubicBezTo>
                  <a:cubicBezTo>
                    <a:pt x="159" y="8"/>
                    <a:pt x="159" y="8"/>
                    <a:pt x="159" y="8"/>
                  </a:cubicBezTo>
                  <a:close/>
                  <a:moveTo>
                    <a:pt x="158" y="7"/>
                  </a:moveTo>
                  <a:cubicBezTo>
                    <a:pt x="158" y="7"/>
                    <a:pt x="159" y="7"/>
                    <a:pt x="159" y="7"/>
                  </a:cubicBezTo>
                  <a:cubicBezTo>
                    <a:pt x="160" y="7"/>
                    <a:pt x="159" y="7"/>
                    <a:pt x="159" y="7"/>
                  </a:cubicBezTo>
                  <a:cubicBezTo>
                    <a:pt x="158" y="7"/>
                    <a:pt x="158" y="7"/>
                    <a:pt x="158" y="7"/>
                  </a:cubicBezTo>
                  <a:close/>
                  <a:moveTo>
                    <a:pt x="154" y="6"/>
                  </a:moveTo>
                  <a:cubicBezTo>
                    <a:pt x="154" y="6"/>
                    <a:pt x="154" y="7"/>
                    <a:pt x="154" y="6"/>
                  </a:cubicBezTo>
                  <a:cubicBezTo>
                    <a:pt x="155" y="6"/>
                    <a:pt x="155" y="6"/>
                    <a:pt x="155" y="6"/>
                  </a:cubicBezTo>
                  <a:cubicBezTo>
                    <a:pt x="155" y="6"/>
                    <a:pt x="154" y="6"/>
                    <a:pt x="154" y="6"/>
                  </a:cubicBezTo>
                  <a:close/>
                  <a:moveTo>
                    <a:pt x="154" y="7"/>
                  </a:moveTo>
                  <a:cubicBezTo>
                    <a:pt x="154" y="7"/>
                    <a:pt x="154" y="6"/>
                    <a:pt x="154" y="6"/>
                  </a:cubicBezTo>
                  <a:cubicBezTo>
                    <a:pt x="155" y="6"/>
                    <a:pt x="155" y="6"/>
                    <a:pt x="155" y="6"/>
                  </a:cubicBezTo>
                  <a:cubicBezTo>
                    <a:pt x="155" y="6"/>
                    <a:pt x="155" y="6"/>
                    <a:pt x="155" y="6"/>
                  </a:cubicBezTo>
                  <a:cubicBezTo>
                    <a:pt x="154" y="6"/>
                    <a:pt x="154" y="6"/>
                    <a:pt x="154" y="6"/>
                  </a:cubicBezTo>
                  <a:cubicBezTo>
                    <a:pt x="154" y="6"/>
                    <a:pt x="154" y="6"/>
                    <a:pt x="154" y="6"/>
                  </a:cubicBezTo>
                  <a:cubicBezTo>
                    <a:pt x="154" y="6"/>
                    <a:pt x="154" y="7"/>
                    <a:pt x="154" y="7"/>
                  </a:cubicBezTo>
                  <a:close/>
                  <a:moveTo>
                    <a:pt x="154" y="6"/>
                  </a:moveTo>
                  <a:cubicBezTo>
                    <a:pt x="154" y="6"/>
                    <a:pt x="154" y="6"/>
                    <a:pt x="155" y="6"/>
                  </a:cubicBezTo>
                  <a:cubicBezTo>
                    <a:pt x="155" y="6"/>
                    <a:pt x="155" y="6"/>
                    <a:pt x="155" y="6"/>
                  </a:cubicBezTo>
                  <a:cubicBezTo>
                    <a:pt x="155" y="6"/>
                    <a:pt x="154" y="6"/>
                    <a:pt x="154" y="6"/>
                  </a:cubicBezTo>
                  <a:close/>
                  <a:moveTo>
                    <a:pt x="150" y="12"/>
                  </a:moveTo>
                  <a:cubicBezTo>
                    <a:pt x="150" y="12"/>
                    <a:pt x="150" y="12"/>
                    <a:pt x="150" y="12"/>
                  </a:cubicBezTo>
                  <a:cubicBezTo>
                    <a:pt x="150" y="12"/>
                    <a:pt x="149" y="12"/>
                    <a:pt x="149" y="12"/>
                  </a:cubicBezTo>
                  <a:cubicBezTo>
                    <a:pt x="149" y="12"/>
                    <a:pt x="149" y="12"/>
                    <a:pt x="150" y="12"/>
                  </a:cubicBezTo>
                  <a:close/>
                  <a:moveTo>
                    <a:pt x="139" y="12"/>
                  </a:moveTo>
                  <a:cubicBezTo>
                    <a:pt x="139" y="12"/>
                    <a:pt x="139" y="12"/>
                    <a:pt x="139" y="12"/>
                  </a:cubicBezTo>
                  <a:cubicBezTo>
                    <a:pt x="138" y="12"/>
                    <a:pt x="139" y="13"/>
                    <a:pt x="139" y="13"/>
                  </a:cubicBezTo>
                  <a:cubicBezTo>
                    <a:pt x="139" y="13"/>
                    <a:pt x="139" y="12"/>
                    <a:pt x="139" y="12"/>
                  </a:cubicBezTo>
                  <a:close/>
                  <a:moveTo>
                    <a:pt x="149" y="12"/>
                  </a:moveTo>
                  <a:cubicBezTo>
                    <a:pt x="149" y="12"/>
                    <a:pt x="149" y="12"/>
                    <a:pt x="149" y="12"/>
                  </a:cubicBezTo>
                  <a:cubicBezTo>
                    <a:pt x="149" y="12"/>
                    <a:pt x="148" y="12"/>
                    <a:pt x="149" y="12"/>
                  </a:cubicBezTo>
                  <a:cubicBezTo>
                    <a:pt x="149" y="12"/>
                    <a:pt x="149" y="12"/>
                    <a:pt x="149" y="12"/>
                  </a:cubicBezTo>
                  <a:close/>
                  <a:moveTo>
                    <a:pt x="133" y="13"/>
                  </a:moveTo>
                  <a:cubicBezTo>
                    <a:pt x="133" y="14"/>
                    <a:pt x="133" y="14"/>
                    <a:pt x="133" y="14"/>
                  </a:cubicBezTo>
                  <a:cubicBezTo>
                    <a:pt x="132" y="14"/>
                    <a:pt x="132" y="14"/>
                    <a:pt x="133" y="14"/>
                  </a:cubicBezTo>
                  <a:cubicBezTo>
                    <a:pt x="133" y="14"/>
                    <a:pt x="133" y="13"/>
                    <a:pt x="133" y="13"/>
                  </a:cubicBezTo>
                  <a:close/>
                  <a:moveTo>
                    <a:pt x="131" y="14"/>
                  </a:moveTo>
                  <a:cubicBezTo>
                    <a:pt x="131" y="14"/>
                    <a:pt x="131" y="14"/>
                    <a:pt x="130" y="14"/>
                  </a:cubicBezTo>
                  <a:cubicBezTo>
                    <a:pt x="130" y="14"/>
                    <a:pt x="130" y="14"/>
                    <a:pt x="130" y="14"/>
                  </a:cubicBezTo>
                  <a:cubicBezTo>
                    <a:pt x="130" y="14"/>
                    <a:pt x="131" y="14"/>
                    <a:pt x="131" y="14"/>
                  </a:cubicBezTo>
                  <a:close/>
                  <a:moveTo>
                    <a:pt x="260" y="36"/>
                  </a:moveTo>
                  <a:cubicBezTo>
                    <a:pt x="260" y="36"/>
                    <a:pt x="261" y="37"/>
                    <a:pt x="261" y="37"/>
                  </a:cubicBezTo>
                  <a:cubicBezTo>
                    <a:pt x="261" y="37"/>
                    <a:pt x="261" y="37"/>
                    <a:pt x="260" y="37"/>
                  </a:cubicBezTo>
                  <a:cubicBezTo>
                    <a:pt x="260" y="36"/>
                    <a:pt x="260" y="36"/>
                    <a:pt x="260" y="36"/>
                  </a:cubicBezTo>
                  <a:close/>
                  <a:moveTo>
                    <a:pt x="187" y="6"/>
                  </a:moveTo>
                  <a:cubicBezTo>
                    <a:pt x="189" y="6"/>
                    <a:pt x="189" y="6"/>
                    <a:pt x="189" y="6"/>
                  </a:cubicBezTo>
                  <a:cubicBezTo>
                    <a:pt x="190" y="6"/>
                    <a:pt x="189" y="6"/>
                    <a:pt x="189" y="6"/>
                  </a:cubicBezTo>
                  <a:cubicBezTo>
                    <a:pt x="188" y="6"/>
                    <a:pt x="188" y="5"/>
                    <a:pt x="188" y="5"/>
                  </a:cubicBezTo>
                  <a:cubicBezTo>
                    <a:pt x="188" y="5"/>
                    <a:pt x="184" y="5"/>
                    <a:pt x="184" y="5"/>
                  </a:cubicBezTo>
                  <a:cubicBezTo>
                    <a:pt x="184" y="5"/>
                    <a:pt x="184" y="5"/>
                    <a:pt x="184" y="5"/>
                  </a:cubicBezTo>
                  <a:cubicBezTo>
                    <a:pt x="183" y="5"/>
                    <a:pt x="183" y="5"/>
                    <a:pt x="184" y="6"/>
                  </a:cubicBezTo>
                  <a:cubicBezTo>
                    <a:pt x="185" y="6"/>
                    <a:pt x="185" y="6"/>
                    <a:pt x="185" y="6"/>
                  </a:cubicBezTo>
                  <a:cubicBezTo>
                    <a:pt x="184" y="6"/>
                    <a:pt x="184" y="6"/>
                    <a:pt x="185" y="6"/>
                  </a:cubicBezTo>
                  <a:cubicBezTo>
                    <a:pt x="185" y="6"/>
                    <a:pt x="186" y="6"/>
                    <a:pt x="187" y="6"/>
                  </a:cubicBezTo>
                  <a:close/>
                  <a:moveTo>
                    <a:pt x="253" y="21"/>
                  </a:moveTo>
                  <a:cubicBezTo>
                    <a:pt x="253" y="21"/>
                    <a:pt x="253" y="21"/>
                    <a:pt x="252" y="21"/>
                  </a:cubicBezTo>
                  <a:cubicBezTo>
                    <a:pt x="252" y="21"/>
                    <a:pt x="252" y="21"/>
                    <a:pt x="252" y="21"/>
                  </a:cubicBezTo>
                  <a:cubicBezTo>
                    <a:pt x="252" y="21"/>
                    <a:pt x="252" y="21"/>
                    <a:pt x="252" y="21"/>
                  </a:cubicBezTo>
                  <a:cubicBezTo>
                    <a:pt x="253" y="21"/>
                    <a:pt x="253" y="21"/>
                    <a:pt x="253" y="21"/>
                  </a:cubicBezTo>
                  <a:close/>
                  <a:moveTo>
                    <a:pt x="189" y="4"/>
                  </a:moveTo>
                  <a:cubicBezTo>
                    <a:pt x="189" y="4"/>
                    <a:pt x="188" y="4"/>
                    <a:pt x="188" y="4"/>
                  </a:cubicBezTo>
                  <a:cubicBezTo>
                    <a:pt x="188" y="4"/>
                    <a:pt x="188" y="4"/>
                    <a:pt x="188" y="4"/>
                  </a:cubicBezTo>
                  <a:cubicBezTo>
                    <a:pt x="188" y="4"/>
                    <a:pt x="188" y="4"/>
                    <a:pt x="188" y="4"/>
                  </a:cubicBezTo>
                  <a:cubicBezTo>
                    <a:pt x="188" y="4"/>
                    <a:pt x="188" y="4"/>
                    <a:pt x="189" y="4"/>
                  </a:cubicBezTo>
                  <a:close/>
                  <a:moveTo>
                    <a:pt x="187" y="3"/>
                  </a:moveTo>
                  <a:cubicBezTo>
                    <a:pt x="187" y="3"/>
                    <a:pt x="187" y="3"/>
                    <a:pt x="187" y="3"/>
                  </a:cubicBezTo>
                  <a:cubicBezTo>
                    <a:pt x="188" y="3"/>
                    <a:pt x="187" y="3"/>
                    <a:pt x="187" y="3"/>
                  </a:cubicBezTo>
                  <a:cubicBezTo>
                    <a:pt x="186" y="3"/>
                    <a:pt x="186" y="3"/>
                    <a:pt x="186" y="3"/>
                  </a:cubicBezTo>
                  <a:cubicBezTo>
                    <a:pt x="186" y="3"/>
                    <a:pt x="186" y="3"/>
                    <a:pt x="186" y="3"/>
                  </a:cubicBezTo>
                  <a:cubicBezTo>
                    <a:pt x="186" y="3"/>
                    <a:pt x="186" y="3"/>
                    <a:pt x="186" y="3"/>
                  </a:cubicBezTo>
                  <a:cubicBezTo>
                    <a:pt x="186" y="3"/>
                    <a:pt x="187" y="3"/>
                    <a:pt x="187" y="3"/>
                  </a:cubicBezTo>
                  <a:close/>
                  <a:moveTo>
                    <a:pt x="187" y="2"/>
                  </a:moveTo>
                  <a:cubicBezTo>
                    <a:pt x="187" y="2"/>
                    <a:pt x="186" y="2"/>
                    <a:pt x="186" y="2"/>
                  </a:cubicBezTo>
                  <a:cubicBezTo>
                    <a:pt x="186" y="2"/>
                    <a:pt x="186" y="2"/>
                    <a:pt x="186" y="2"/>
                  </a:cubicBezTo>
                  <a:cubicBezTo>
                    <a:pt x="187" y="2"/>
                    <a:pt x="187" y="2"/>
                    <a:pt x="187" y="2"/>
                  </a:cubicBezTo>
                  <a:close/>
                  <a:moveTo>
                    <a:pt x="282" y="24"/>
                  </a:moveTo>
                  <a:cubicBezTo>
                    <a:pt x="282" y="24"/>
                    <a:pt x="282" y="24"/>
                    <a:pt x="281" y="24"/>
                  </a:cubicBezTo>
                  <a:cubicBezTo>
                    <a:pt x="281" y="24"/>
                    <a:pt x="281" y="24"/>
                    <a:pt x="281" y="24"/>
                  </a:cubicBezTo>
                  <a:cubicBezTo>
                    <a:pt x="281" y="25"/>
                    <a:pt x="281" y="25"/>
                    <a:pt x="282" y="24"/>
                  </a:cubicBezTo>
                  <a:close/>
                  <a:moveTo>
                    <a:pt x="282" y="21"/>
                  </a:moveTo>
                  <a:cubicBezTo>
                    <a:pt x="282" y="21"/>
                    <a:pt x="282" y="21"/>
                    <a:pt x="282" y="21"/>
                  </a:cubicBezTo>
                  <a:cubicBezTo>
                    <a:pt x="282" y="21"/>
                    <a:pt x="282" y="21"/>
                    <a:pt x="282" y="21"/>
                  </a:cubicBezTo>
                  <a:cubicBezTo>
                    <a:pt x="282" y="21"/>
                    <a:pt x="282" y="21"/>
                    <a:pt x="282" y="21"/>
                  </a:cubicBezTo>
                  <a:close/>
                  <a:moveTo>
                    <a:pt x="286" y="20"/>
                  </a:moveTo>
                  <a:cubicBezTo>
                    <a:pt x="286" y="20"/>
                    <a:pt x="285" y="19"/>
                    <a:pt x="285" y="19"/>
                  </a:cubicBezTo>
                  <a:cubicBezTo>
                    <a:pt x="285" y="19"/>
                    <a:pt x="285" y="19"/>
                    <a:pt x="286" y="20"/>
                  </a:cubicBezTo>
                  <a:cubicBezTo>
                    <a:pt x="286" y="20"/>
                    <a:pt x="286" y="20"/>
                    <a:pt x="286" y="20"/>
                  </a:cubicBezTo>
                  <a:close/>
                  <a:moveTo>
                    <a:pt x="283" y="18"/>
                  </a:moveTo>
                  <a:cubicBezTo>
                    <a:pt x="283" y="18"/>
                    <a:pt x="282" y="17"/>
                    <a:pt x="282" y="17"/>
                  </a:cubicBezTo>
                  <a:cubicBezTo>
                    <a:pt x="281" y="17"/>
                    <a:pt x="282" y="18"/>
                    <a:pt x="282" y="18"/>
                  </a:cubicBezTo>
                  <a:cubicBezTo>
                    <a:pt x="283" y="18"/>
                    <a:pt x="283" y="18"/>
                    <a:pt x="283" y="18"/>
                  </a:cubicBezTo>
                  <a:close/>
                  <a:moveTo>
                    <a:pt x="219" y="0"/>
                  </a:moveTo>
                  <a:cubicBezTo>
                    <a:pt x="219" y="0"/>
                    <a:pt x="218" y="0"/>
                    <a:pt x="217" y="0"/>
                  </a:cubicBezTo>
                  <a:cubicBezTo>
                    <a:pt x="217" y="0"/>
                    <a:pt x="217" y="0"/>
                    <a:pt x="218" y="0"/>
                  </a:cubicBezTo>
                  <a:cubicBezTo>
                    <a:pt x="218" y="0"/>
                    <a:pt x="219" y="0"/>
                    <a:pt x="219" y="0"/>
                  </a:cubicBezTo>
                  <a:close/>
                  <a:moveTo>
                    <a:pt x="237" y="3"/>
                  </a:moveTo>
                  <a:cubicBezTo>
                    <a:pt x="237" y="2"/>
                    <a:pt x="237" y="2"/>
                    <a:pt x="236" y="2"/>
                  </a:cubicBezTo>
                  <a:cubicBezTo>
                    <a:pt x="236" y="2"/>
                    <a:pt x="236" y="2"/>
                    <a:pt x="237" y="2"/>
                  </a:cubicBezTo>
                  <a:cubicBezTo>
                    <a:pt x="237" y="3"/>
                    <a:pt x="237" y="3"/>
                    <a:pt x="237" y="3"/>
                  </a:cubicBezTo>
                  <a:close/>
                  <a:moveTo>
                    <a:pt x="269" y="44"/>
                  </a:moveTo>
                  <a:cubicBezTo>
                    <a:pt x="270" y="44"/>
                    <a:pt x="271" y="45"/>
                    <a:pt x="272" y="45"/>
                  </a:cubicBezTo>
                  <a:cubicBezTo>
                    <a:pt x="273" y="45"/>
                    <a:pt x="274" y="46"/>
                    <a:pt x="274" y="46"/>
                  </a:cubicBezTo>
                  <a:cubicBezTo>
                    <a:pt x="275" y="46"/>
                    <a:pt x="276" y="46"/>
                    <a:pt x="276" y="46"/>
                  </a:cubicBezTo>
                  <a:cubicBezTo>
                    <a:pt x="279" y="47"/>
                    <a:pt x="280" y="48"/>
                    <a:pt x="280" y="47"/>
                  </a:cubicBezTo>
                  <a:cubicBezTo>
                    <a:pt x="280" y="47"/>
                    <a:pt x="280" y="47"/>
                    <a:pt x="281" y="47"/>
                  </a:cubicBezTo>
                  <a:cubicBezTo>
                    <a:pt x="281" y="48"/>
                    <a:pt x="282" y="48"/>
                    <a:pt x="282" y="48"/>
                  </a:cubicBezTo>
                  <a:cubicBezTo>
                    <a:pt x="282" y="48"/>
                    <a:pt x="282" y="47"/>
                    <a:pt x="283" y="48"/>
                  </a:cubicBezTo>
                  <a:cubicBezTo>
                    <a:pt x="283" y="48"/>
                    <a:pt x="283" y="47"/>
                    <a:pt x="283" y="47"/>
                  </a:cubicBezTo>
                  <a:cubicBezTo>
                    <a:pt x="284" y="47"/>
                    <a:pt x="283" y="47"/>
                    <a:pt x="283" y="46"/>
                  </a:cubicBezTo>
                  <a:cubicBezTo>
                    <a:pt x="282" y="46"/>
                    <a:pt x="282" y="46"/>
                    <a:pt x="282" y="45"/>
                  </a:cubicBezTo>
                  <a:cubicBezTo>
                    <a:pt x="282" y="45"/>
                    <a:pt x="282" y="45"/>
                    <a:pt x="281" y="45"/>
                  </a:cubicBezTo>
                  <a:cubicBezTo>
                    <a:pt x="281" y="45"/>
                    <a:pt x="281" y="45"/>
                    <a:pt x="281" y="45"/>
                  </a:cubicBezTo>
                  <a:cubicBezTo>
                    <a:pt x="281" y="45"/>
                    <a:pt x="281" y="45"/>
                    <a:pt x="281" y="45"/>
                  </a:cubicBezTo>
                  <a:cubicBezTo>
                    <a:pt x="281" y="45"/>
                    <a:pt x="281" y="45"/>
                    <a:pt x="281" y="45"/>
                  </a:cubicBezTo>
                  <a:cubicBezTo>
                    <a:pt x="281" y="44"/>
                    <a:pt x="281" y="44"/>
                    <a:pt x="281" y="44"/>
                  </a:cubicBezTo>
                  <a:cubicBezTo>
                    <a:pt x="280" y="44"/>
                    <a:pt x="280" y="44"/>
                    <a:pt x="281" y="44"/>
                  </a:cubicBezTo>
                  <a:cubicBezTo>
                    <a:pt x="281" y="44"/>
                    <a:pt x="281" y="43"/>
                    <a:pt x="281" y="43"/>
                  </a:cubicBezTo>
                  <a:cubicBezTo>
                    <a:pt x="279" y="43"/>
                    <a:pt x="279" y="43"/>
                    <a:pt x="279" y="42"/>
                  </a:cubicBezTo>
                  <a:cubicBezTo>
                    <a:pt x="279" y="42"/>
                    <a:pt x="279" y="42"/>
                    <a:pt x="278" y="42"/>
                  </a:cubicBezTo>
                  <a:cubicBezTo>
                    <a:pt x="278" y="42"/>
                    <a:pt x="278" y="42"/>
                    <a:pt x="278" y="42"/>
                  </a:cubicBezTo>
                  <a:cubicBezTo>
                    <a:pt x="278" y="41"/>
                    <a:pt x="277" y="41"/>
                    <a:pt x="277" y="41"/>
                  </a:cubicBezTo>
                  <a:cubicBezTo>
                    <a:pt x="277" y="42"/>
                    <a:pt x="276" y="42"/>
                    <a:pt x="275" y="41"/>
                  </a:cubicBezTo>
                  <a:cubicBezTo>
                    <a:pt x="275" y="41"/>
                    <a:pt x="275" y="41"/>
                    <a:pt x="275" y="41"/>
                  </a:cubicBezTo>
                  <a:cubicBezTo>
                    <a:pt x="274" y="41"/>
                    <a:pt x="274" y="41"/>
                    <a:pt x="273" y="40"/>
                  </a:cubicBezTo>
                  <a:cubicBezTo>
                    <a:pt x="272" y="39"/>
                    <a:pt x="271" y="39"/>
                    <a:pt x="272" y="40"/>
                  </a:cubicBezTo>
                  <a:cubicBezTo>
                    <a:pt x="272" y="40"/>
                    <a:pt x="272" y="40"/>
                    <a:pt x="272" y="40"/>
                  </a:cubicBezTo>
                  <a:cubicBezTo>
                    <a:pt x="272" y="40"/>
                    <a:pt x="271" y="40"/>
                    <a:pt x="271" y="40"/>
                  </a:cubicBezTo>
                  <a:cubicBezTo>
                    <a:pt x="271" y="40"/>
                    <a:pt x="271" y="39"/>
                    <a:pt x="271" y="39"/>
                  </a:cubicBezTo>
                  <a:cubicBezTo>
                    <a:pt x="271" y="39"/>
                    <a:pt x="271" y="39"/>
                    <a:pt x="271" y="39"/>
                  </a:cubicBezTo>
                  <a:cubicBezTo>
                    <a:pt x="271" y="39"/>
                    <a:pt x="270" y="38"/>
                    <a:pt x="270" y="38"/>
                  </a:cubicBezTo>
                  <a:cubicBezTo>
                    <a:pt x="270" y="38"/>
                    <a:pt x="269" y="38"/>
                    <a:pt x="269" y="38"/>
                  </a:cubicBezTo>
                  <a:cubicBezTo>
                    <a:pt x="269" y="38"/>
                    <a:pt x="268" y="38"/>
                    <a:pt x="268" y="38"/>
                  </a:cubicBezTo>
                  <a:cubicBezTo>
                    <a:pt x="268" y="39"/>
                    <a:pt x="267" y="38"/>
                    <a:pt x="267" y="38"/>
                  </a:cubicBezTo>
                  <a:cubicBezTo>
                    <a:pt x="266" y="37"/>
                    <a:pt x="266" y="36"/>
                    <a:pt x="266" y="37"/>
                  </a:cubicBezTo>
                  <a:cubicBezTo>
                    <a:pt x="266" y="38"/>
                    <a:pt x="265" y="38"/>
                    <a:pt x="265" y="37"/>
                  </a:cubicBezTo>
                  <a:cubicBezTo>
                    <a:pt x="264" y="37"/>
                    <a:pt x="264" y="37"/>
                    <a:pt x="263" y="37"/>
                  </a:cubicBezTo>
                  <a:cubicBezTo>
                    <a:pt x="263" y="37"/>
                    <a:pt x="263" y="37"/>
                    <a:pt x="263" y="37"/>
                  </a:cubicBezTo>
                  <a:cubicBezTo>
                    <a:pt x="262" y="37"/>
                    <a:pt x="262" y="37"/>
                    <a:pt x="262" y="37"/>
                  </a:cubicBezTo>
                  <a:cubicBezTo>
                    <a:pt x="262" y="36"/>
                    <a:pt x="262" y="36"/>
                    <a:pt x="262" y="36"/>
                  </a:cubicBezTo>
                  <a:cubicBezTo>
                    <a:pt x="262" y="36"/>
                    <a:pt x="262" y="36"/>
                    <a:pt x="262" y="36"/>
                  </a:cubicBezTo>
                  <a:cubicBezTo>
                    <a:pt x="262" y="36"/>
                    <a:pt x="262" y="36"/>
                    <a:pt x="262" y="36"/>
                  </a:cubicBezTo>
                  <a:cubicBezTo>
                    <a:pt x="263" y="36"/>
                    <a:pt x="263" y="36"/>
                    <a:pt x="262" y="35"/>
                  </a:cubicBezTo>
                  <a:cubicBezTo>
                    <a:pt x="260" y="33"/>
                    <a:pt x="259" y="33"/>
                    <a:pt x="259" y="33"/>
                  </a:cubicBezTo>
                  <a:cubicBezTo>
                    <a:pt x="259" y="33"/>
                    <a:pt x="259" y="33"/>
                    <a:pt x="260" y="33"/>
                  </a:cubicBezTo>
                  <a:cubicBezTo>
                    <a:pt x="260" y="34"/>
                    <a:pt x="260" y="34"/>
                    <a:pt x="260" y="34"/>
                  </a:cubicBezTo>
                  <a:cubicBezTo>
                    <a:pt x="259" y="34"/>
                    <a:pt x="259" y="34"/>
                    <a:pt x="259" y="33"/>
                  </a:cubicBezTo>
                  <a:cubicBezTo>
                    <a:pt x="259" y="34"/>
                    <a:pt x="259" y="34"/>
                    <a:pt x="260" y="34"/>
                  </a:cubicBezTo>
                  <a:cubicBezTo>
                    <a:pt x="260" y="34"/>
                    <a:pt x="260" y="34"/>
                    <a:pt x="260" y="34"/>
                  </a:cubicBezTo>
                  <a:cubicBezTo>
                    <a:pt x="260" y="34"/>
                    <a:pt x="260" y="34"/>
                    <a:pt x="260" y="34"/>
                  </a:cubicBezTo>
                  <a:cubicBezTo>
                    <a:pt x="259" y="34"/>
                    <a:pt x="259" y="34"/>
                    <a:pt x="259" y="34"/>
                  </a:cubicBezTo>
                  <a:cubicBezTo>
                    <a:pt x="259" y="34"/>
                    <a:pt x="258" y="33"/>
                    <a:pt x="258" y="33"/>
                  </a:cubicBezTo>
                  <a:cubicBezTo>
                    <a:pt x="258" y="33"/>
                    <a:pt x="257" y="33"/>
                    <a:pt x="257" y="33"/>
                  </a:cubicBezTo>
                  <a:cubicBezTo>
                    <a:pt x="257" y="33"/>
                    <a:pt x="256" y="33"/>
                    <a:pt x="256" y="33"/>
                  </a:cubicBezTo>
                  <a:cubicBezTo>
                    <a:pt x="256" y="33"/>
                    <a:pt x="256" y="33"/>
                    <a:pt x="257" y="33"/>
                  </a:cubicBezTo>
                  <a:cubicBezTo>
                    <a:pt x="257" y="34"/>
                    <a:pt x="258" y="34"/>
                    <a:pt x="258" y="34"/>
                  </a:cubicBezTo>
                  <a:cubicBezTo>
                    <a:pt x="257" y="34"/>
                    <a:pt x="257" y="34"/>
                    <a:pt x="257" y="33"/>
                  </a:cubicBezTo>
                  <a:cubicBezTo>
                    <a:pt x="256" y="33"/>
                    <a:pt x="256" y="33"/>
                    <a:pt x="256" y="33"/>
                  </a:cubicBezTo>
                  <a:cubicBezTo>
                    <a:pt x="255" y="33"/>
                    <a:pt x="255" y="33"/>
                    <a:pt x="255" y="33"/>
                  </a:cubicBezTo>
                  <a:cubicBezTo>
                    <a:pt x="255" y="33"/>
                    <a:pt x="254" y="33"/>
                    <a:pt x="254" y="33"/>
                  </a:cubicBezTo>
                  <a:cubicBezTo>
                    <a:pt x="254" y="33"/>
                    <a:pt x="255" y="33"/>
                    <a:pt x="256" y="34"/>
                  </a:cubicBezTo>
                  <a:cubicBezTo>
                    <a:pt x="259" y="35"/>
                    <a:pt x="261" y="36"/>
                    <a:pt x="261" y="36"/>
                  </a:cubicBezTo>
                  <a:cubicBezTo>
                    <a:pt x="261" y="36"/>
                    <a:pt x="260" y="36"/>
                    <a:pt x="260" y="36"/>
                  </a:cubicBezTo>
                  <a:cubicBezTo>
                    <a:pt x="259" y="36"/>
                    <a:pt x="259" y="36"/>
                    <a:pt x="259" y="36"/>
                  </a:cubicBezTo>
                  <a:cubicBezTo>
                    <a:pt x="259" y="36"/>
                    <a:pt x="259" y="36"/>
                    <a:pt x="259" y="36"/>
                  </a:cubicBezTo>
                  <a:cubicBezTo>
                    <a:pt x="259" y="36"/>
                    <a:pt x="258" y="36"/>
                    <a:pt x="258" y="36"/>
                  </a:cubicBezTo>
                  <a:cubicBezTo>
                    <a:pt x="257" y="35"/>
                    <a:pt x="256" y="35"/>
                    <a:pt x="256" y="35"/>
                  </a:cubicBezTo>
                  <a:cubicBezTo>
                    <a:pt x="253" y="34"/>
                    <a:pt x="254" y="34"/>
                    <a:pt x="257" y="36"/>
                  </a:cubicBezTo>
                  <a:cubicBezTo>
                    <a:pt x="259" y="36"/>
                    <a:pt x="259" y="37"/>
                    <a:pt x="259" y="37"/>
                  </a:cubicBezTo>
                  <a:cubicBezTo>
                    <a:pt x="259" y="37"/>
                    <a:pt x="259" y="37"/>
                    <a:pt x="259" y="37"/>
                  </a:cubicBezTo>
                  <a:cubicBezTo>
                    <a:pt x="259" y="37"/>
                    <a:pt x="259" y="37"/>
                    <a:pt x="259" y="38"/>
                  </a:cubicBezTo>
                  <a:cubicBezTo>
                    <a:pt x="260" y="38"/>
                    <a:pt x="260" y="38"/>
                    <a:pt x="260" y="39"/>
                  </a:cubicBezTo>
                  <a:cubicBezTo>
                    <a:pt x="259" y="38"/>
                    <a:pt x="259" y="38"/>
                    <a:pt x="258" y="38"/>
                  </a:cubicBezTo>
                  <a:cubicBezTo>
                    <a:pt x="257" y="38"/>
                    <a:pt x="256" y="38"/>
                    <a:pt x="256" y="38"/>
                  </a:cubicBezTo>
                  <a:cubicBezTo>
                    <a:pt x="256" y="38"/>
                    <a:pt x="257" y="38"/>
                    <a:pt x="257" y="38"/>
                  </a:cubicBezTo>
                  <a:cubicBezTo>
                    <a:pt x="258" y="38"/>
                    <a:pt x="261" y="40"/>
                    <a:pt x="262" y="41"/>
                  </a:cubicBezTo>
                  <a:cubicBezTo>
                    <a:pt x="264" y="42"/>
                    <a:pt x="268" y="45"/>
                    <a:pt x="269" y="44"/>
                  </a:cubicBezTo>
                  <a:close/>
                  <a:moveTo>
                    <a:pt x="282" y="27"/>
                  </a:moveTo>
                  <a:cubicBezTo>
                    <a:pt x="282" y="26"/>
                    <a:pt x="281" y="25"/>
                    <a:pt x="281" y="26"/>
                  </a:cubicBezTo>
                  <a:cubicBezTo>
                    <a:pt x="280" y="26"/>
                    <a:pt x="280" y="26"/>
                    <a:pt x="280" y="26"/>
                  </a:cubicBezTo>
                  <a:cubicBezTo>
                    <a:pt x="280" y="26"/>
                    <a:pt x="281" y="26"/>
                    <a:pt x="282" y="27"/>
                  </a:cubicBezTo>
                  <a:cubicBezTo>
                    <a:pt x="283" y="27"/>
                    <a:pt x="283" y="27"/>
                    <a:pt x="282" y="27"/>
                  </a:cubicBezTo>
                  <a:close/>
                  <a:moveTo>
                    <a:pt x="285" y="24"/>
                  </a:moveTo>
                  <a:cubicBezTo>
                    <a:pt x="286" y="24"/>
                    <a:pt x="285" y="24"/>
                    <a:pt x="285" y="24"/>
                  </a:cubicBezTo>
                  <a:cubicBezTo>
                    <a:pt x="285" y="24"/>
                    <a:pt x="285" y="24"/>
                    <a:pt x="285" y="24"/>
                  </a:cubicBezTo>
                  <a:cubicBezTo>
                    <a:pt x="285" y="24"/>
                    <a:pt x="285" y="24"/>
                    <a:pt x="285" y="24"/>
                  </a:cubicBezTo>
                  <a:close/>
                  <a:moveTo>
                    <a:pt x="287" y="23"/>
                  </a:moveTo>
                  <a:cubicBezTo>
                    <a:pt x="287" y="23"/>
                    <a:pt x="287" y="23"/>
                    <a:pt x="286" y="23"/>
                  </a:cubicBezTo>
                  <a:cubicBezTo>
                    <a:pt x="286" y="23"/>
                    <a:pt x="286" y="23"/>
                    <a:pt x="286" y="23"/>
                  </a:cubicBezTo>
                  <a:cubicBezTo>
                    <a:pt x="286" y="23"/>
                    <a:pt x="287" y="23"/>
                    <a:pt x="287" y="23"/>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7" name="Freeform 7"/>
            <p:cNvSpPr>
              <a:spLocks/>
            </p:cNvSpPr>
            <p:nvPr/>
          </p:nvSpPr>
          <p:spPr bwMode="auto">
            <a:xfrm flipH="1">
              <a:off x="2133396" y="2840987"/>
              <a:ext cx="1923570" cy="741376"/>
            </a:xfrm>
            <a:custGeom>
              <a:avLst/>
              <a:gdLst/>
              <a:ahLst/>
              <a:cxnLst>
                <a:cxn ang="0">
                  <a:pos x="324" y="81"/>
                </a:cxn>
                <a:cxn ang="0">
                  <a:pos x="123" y="0"/>
                </a:cxn>
                <a:cxn ang="0">
                  <a:pos x="46" y="79"/>
                </a:cxn>
                <a:cxn ang="0">
                  <a:pos x="324" y="81"/>
                </a:cxn>
              </a:cxnLst>
              <a:rect l="0" t="0" r="r" b="b"/>
              <a:pathLst>
                <a:path w="324" h="125">
                  <a:moveTo>
                    <a:pt x="324" y="81"/>
                  </a:moveTo>
                  <a:cubicBezTo>
                    <a:pt x="123" y="0"/>
                    <a:pt x="123" y="0"/>
                    <a:pt x="123" y="0"/>
                  </a:cubicBezTo>
                  <a:cubicBezTo>
                    <a:pt x="123" y="0"/>
                    <a:pt x="0" y="32"/>
                    <a:pt x="46" y="79"/>
                  </a:cubicBezTo>
                  <a:cubicBezTo>
                    <a:pt x="91" y="125"/>
                    <a:pt x="242" y="111"/>
                    <a:pt x="324" y="8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8" name="Freeform 8"/>
            <p:cNvSpPr>
              <a:spLocks/>
            </p:cNvSpPr>
            <p:nvPr/>
          </p:nvSpPr>
          <p:spPr bwMode="auto">
            <a:xfrm flipH="1">
              <a:off x="2133396" y="1789035"/>
              <a:ext cx="1329969" cy="1532845"/>
            </a:xfrm>
            <a:custGeom>
              <a:avLst/>
              <a:gdLst/>
              <a:ahLst/>
              <a:cxnLst>
                <a:cxn ang="0">
                  <a:pos x="224" y="258"/>
                </a:cxn>
                <a:cxn ang="0">
                  <a:pos x="23" y="178"/>
                </a:cxn>
                <a:cxn ang="0">
                  <a:pos x="68" y="2"/>
                </a:cxn>
                <a:cxn ang="0">
                  <a:pos x="224" y="258"/>
                </a:cxn>
              </a:cxnLst>
              <a:rect l="0" t="0" r="r" b="b"/>
              <a:pathLst>
                <a:path w="224" h="258">
                  <a:moveTo>
                    <a:pt x="224" y="258"/>
                  </a:moveTo>
                  <a:cubicBezTo>
                    <a:pt x="23" y="178"/>
                    <a:pt x="23" y="178"/>
                    <a:pt x="23" y="178"/>
                  </a:cubicBezTo>
                  <a:cubicBezTo>
                    <a:pt x="23" y="178"/>
                    <a:pt x="0" y="5"/>
                    <a:pt x="68" y="2"/>
                  </a:cubicBezTo>
                  <a:cubicBezTo>
                    <a:pt x="135" y="0"/>
                    <a:pt x="196" y="103"/>
                    <a:pt x="224" y="25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9" name="Freeform 9"/>
            <p:cNvSpPr>
              <a:spLocks/>
            </p:cNvSpPr>
            <p:nvPr/>
          </p:nvSpPr>
          <p:spPr bwMode="auto">
            <a:xfrm flipH="1">
              <a:off x="2193507" y="2851006"/>
              <a:ext cx="1773291" cy="671246"/>
            </a:xfrm>
            <a:custGeom>
              <a:avLst/>
              <a:gdLst/>
              <a:ahLst/>
              <a:cxnLst>
                <a:cxn ang="0">
                  <a:pos x="299" y="74"/>
                </a:cxn>
                <a:cxn ang="0">
                  <a:pos x="111" y="0"/>
                </a:cxn>
                <a:cxn ang="0">
                  <a:pos x="41" y="71"/>
                </a:cxn>
                <a:cxn ang="0">
                  <a:pos x="299" y="74"/>
                </a:cxn>
              </a:cxnLst>
              <a:rect l="0" t="0" r="r" b="b"/>
              <a:pathLst>
                <a:path w="299" h="113">
                  <a:moveTo>
                    <a:pt x="299" y="74"/>
                  </a:moveTo>
                  <a:cubicBezTo>
                    <a:pt x="111" y="0"/>
                    <a:pt x="111" y="0"/>
                    <a:pt x="111" y="0"/>
                  </a:cubicBezTo>
                  <a:cubicBezTo>
                    <a:pt x="111" y="0"/>
                    <a:pt x="0" y="29"/>
                    <a:pt x="41" y="71"/>
                  </a:cubicBezTo>
                  <a:cubicBezTo>
                    <a:pt x="82" y="113"/>
                    <a:pt x="225" y="102"/>
                    <a:pt x="299" y="74"/>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0" name="Freeform 10"/>
            <p:cNvSpPr>
              <a:spLocks/>
            </p:cNvSpPr>
            <p:nvPr/>
          </p:nvSpPr>
          <p:spPr bwMode="auto">
            <a:xfrm flipH="1">
              <a:off x="2193507" y="1861671"/>
              <a:ext cx="1239802" cy="1430155"/>
            </a:xfrm>
            <a:custGeom>
              <a:avLst/>
              <a:gdLst/>
              <a:ahLst/>
              <a:cxnLst>
                <a:cxn ang="0">
                  <a:pos x="209" y="241"/>
                </a:cxn>
                <a:cxn ang="0">
                  <a:pos x="21" y="167"/>
                </a:cxn>
                <a:cxn ang="0">
                  <a:pos x="63" y="3"/>
                </a:cxn>
                <a:cxn ang="0">
                  <a:pos x="209" y="241"/>
                </a:cxn>
              </a:cxnLst>
              <a:rect l="0" t="0" r="r" b="b"/>
              <a:pathLst>
                <a:path w="209" h="241">
                  <a:moveTo>
                    <a:pt x="209" y="241"/>
                  </a:moveTo>
                  <a:cubicBezTo>
                    <a:pt x="21" y="167"/>
                    <a:pt x="21" y="167"/>
                    <a:pt x="21" y="167"/>
                  </a:cubicBezTo>
                  <a:cubicBezTo>
                    <a:pt x="21" y="167"/>
                    <a:pt x="0" y="5"/>
                    <a:pt x="63" y="3"/>
                  </a:cubicBezTo>
                  <a:cubicBezTo>
                    <a:pt x="126" y="0"/>
                    <a:pt x="183" y="96"/>
                    <a:pt x="209" y="241"/>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1" name="Freeform 11"/>
            <p:cNvSpPr>
              <a:spLocks/>
            </p:cNvSpPr>
            <p:nvPr/>
          </p:nvSpPr>
          <p:spPr bwMode="auto">
            <a:xfrm flipH="1">
              <a:off x="2298703" y="2871043"/>
              <a:ext cx="1515313" cy="573565"/>
            </a:xfrm>
            <a:custGeom>
              <a:avLst/>
              <a:gdLst/>
              <a:ahLst/>
              <a:cxnLst>
                <a:cxn ang="0">
                  <a:pos x="255" y="64"/>
                </a:cxn>
                <a:cxn ang="0">
                  <a:pos x="95" y="0"/>
                </a:cxn>
                <a:cxn ang="0">
                  <a:pos x="35" y="61"/>
                </a:cxn>
                <a:cxn ang="0">
                  <a:pos x="255" y="64"/>
                </a:cxn>
              </a:cxnLst>
              <a:rect l="0" t="0" r="r" b="b"/>
              <a:pathLst>
                <a:path w="255" h="97">
                  <a:moveTo>
                    <a:pt x="255" y="64"/>
                  </a:moveTo>
                  <a:cubicBezTo>
                    <a:pt x="95" y="0"/>
                    <a:pt x="95" y="0"/>
                    <a:pt x="95" y="0"/>
                  </a:cubicBezTo>
                  <a:cubicBezTo>
                    <a:pt x="95" y="0"/>
                    <a:pt x="0" y="25"/>
                    <a:pt x="35" y="61"/>
                  </a:cubicBezTo>
                  <a:cubicBezTo>
                    <a:pt x="70" y="97"/>
                    <a:pt x="192" y="87"/>
                    <a:pt x="255" y="64"/>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2" name="Freeform 12"/>
            <p:cNvSpPr>
              <a:spLocks/>
            </p:cNvSpPr>
            <p:nvPr/>
          </p:nvSpPr>
          <p:spPr bwMode="auto">
            <a:xfrm flipH="1">
              <a:off x="2298703" y="2031987"/>
              <a:ext cx="1056962" cy="1217259"/>
            </a:xfrm>
            <a:custGeom>
              <a:avLst/>
              <a:gdLst/>
              <a:ahLst/>
              <a:cxnLst>
                <a:cxn ang="0">
                  <a:pos x="178" y="205"/>
                </a:cxn>
                <a:cxn ang="0">
                  <a:pos x="18" y="141"/>
                </a:cxn>
                <a:cxn ang="0">
                  <a:pos x="54" y="2"/>
                </a:cxn>
                <a:cxn ang="0">
                  <a:pos x="178" y="205"/>
                </a:cxn>
              </a:cxnLst>
              <a:rect l="0" t="0" r="r" b="b"/>
              <a:pathLst>
                <a:path w="178" h="205">
                  <a:moveTo>
                    <a:pt x="178" y="205"/>
                  </a:moveTo>
                  <a:cubicBezTo>
                    <a:pt x="18" y="141"/>
                    <a:pt x="18" y="141"/>
                    <a:pt x="18" y="141"/>
                  </a:cubicBezTo>
                  <a:cubicBezTo>
                    <a:pt x="18" y="141"/>
                    <a:pt x="0" y="4"/>
                    <a:pt x="54" y="2"/>
                  </a:cubicBezTo>
                  <a:cubicBezTo>
                    <a:pt x="107" y="0"/>
                    <a:pt x="156" y="82"/>
                    <a:pt x="178" y="205"/>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3" name="Freeform 13"/>
            <p:cNvSpPr>
              <a:spLocks/>
            </p:cNvSpPr>
            <p:nvPr/>
          </p:nvSpPr>
          <p:spPr bwMode="auto">
            <a:xfrm flipH="1">
              <a:off x="2459000" y="2898595"/>
              <a:ext cx="1157148" cy="433305"/>
            </a:xfrm>
            <a:custGeom>
              <a:avLst/>
              <a:gdLst/>
              <a:ahLst/>
              <a:cxnLst>
                <a:cxn ang="0">
                  <a:pos x="195" y="48"/>
                </a:cxn>
                <a:cxn ang="0">
                  <a:pos x="74" y="0"/>
                </a:cxn>
                <a:cxn ang="0">
                  <a:pos x="27" y="46"/>
                </a:cxn>
                <a:cxn ang="0">
                  <a:pos x="195" y="48"/>
                </a:cxn>
              </a:cxnLst>
              <a:rect l="0" t="0" r="r" b="b"/>
              <a:pathLst>
                <a:path w="195" h="73">
                  <a:moveTo>
                    <a:pt x="195" y="48"/>
                  </a:moveTo>
                  <a:cubicBezTo>
                    <a:pt x="74" y="0"/>
                    <a:pt x="74" y="0"/>
                    <a:pt x="74" y="0"/>
                  </a:cubicBezTo>
                  <a:cubicBezTo>
                    <a:pt x="74" y="0"/>
                    <a:pt x="0" y="19"/>
                    <a:pt x="27" y="46"/>
                  </a:cubicBezTo>
                  <a:cubicBezTo>
                    <a:pt x="54" y="73"/>
                    <a:pt x="147" y="66"/>
                    <a:pt x="195" y="48"/>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4" name="Freeform 14"/>
            <p:cNvSpPr>
              <a:spLocks/>
            </p:cNvSpPr>
            <p:nvPr/>
          </p:nvSpPr>
          <p:spPr bwMode="auto">
            <a:xfrm flipH="1">
              <a:off x="2459000" y="2269927"/>
              <a:ext cx="796478" cy="914197"/>
            </a:xfrm>
            <a:custGeom>
              <a:avLst/>
              <a:gdLst/>
              <a:ahLst/>
              <a:cxnLst>
                <a:cxn ang="0">
                  <a:pos x="134" y="154"/>
                </a:cxn>
                <a:cxn ang="0">
                  <a:pos x="13" y="106"/>
                </a:cxn>
                <a:cxn ang="0">
                  <a:pos x="40" y="2"/>
                </a:cxn>
                <a:cxn ang="0">
                  <a:pos x="134" y="154"/>
                </a:cxn>
              </a:cxnLst>
              <a:rect l="0" t="0" r="r" b="b"/>
              <a:pathLst>
                <a:path w="134" h="154">
                  <a:moveTo>
                    <a:pt x="134" y="154"/>
                  </a:moveTo>
                  <a:cubicBezTo>
                    <a:pt x="13" y="106"/>
                    <a:pt x="13" y="106"/>
                    <a:pt x="13" y="106"/>
                  </a:cubicBezTo>
                  <a:cubicBezTo>
                    <a:pt x="13" y="106"/>
                    <a:pt x="0" y="4"/>
                    <a:pt x="40" y="2"/>
                  </a:cubicBezTo>
                  <a:cubicBezTo>
                    <a:pt x="80" y="0"/>
                    <a:pt x="117" y="62"/>
                    <a:pt x="134" y="154"/>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5" name="Freeform 15"/>
            <p:cNvSpPr>
              <a:spLocks/>
            </p:cNvSpPr>
            <p:nvPr/>
          </p:nvSpPr>
          <p:spPr bwMode="auto">
            <a:xfrm flipH="1">
              <a:off x="2679409" y="2625587"/>
              <a:ext cx="646199" cy="576069"/>
            </a:xfrm>
            <a:custGeom>
              <a:avLst/>
              <a:gdLst/>
              <a:ahLst/>
              <a:cxnLst>
                <a:cxn ang="0">
                  <a:pos x="109" y="79"/>
                </a:cxn>
                <a:cxn ang="0">
                  <a:pos x="107" y="79"/>
                </a:cxn>
                <a:cxn ang="0">
                  <a:pos x="109" y="79"/>
                </a:cxn>
                <a:cxn ang="0">
                  <a:pos x="33" y="84"/>
                </a:cxn>
                <a:cxn ang="0">
                  <a:pos x="62" y="2"/>
                </a:cxn>
                <a:cxn ang="0">
                  <a:pos x="109" y="79"/>
                </a:cxn>
              </a:cxnLst>
              <a:rect l="0" t="0" r="r" b="b"/>
              <a:pathLst>
                <a:path w="109" h="97">
                  <a:moveTo>
                    <a:pt x="109" y="79"/>
                  </a:moveTo>
                  <a:cubicBezTo>
                    <a:pt x="107" y="79"/>
                    <a:pt x="107" y="79"/>
                    <a:pt x="107" y="79"/>
                  </a:cubicBezTo>
                  <a:cubicBezTo>
                    <a:pt x="109" y="79"/>
                    <a:pt x="109" y="79"/>
                    <a:pt x="109" y="79"/>
                  </a:cubicBezTo>
                  <a:cubicBezTo>
                    <a:pt x="84" y="88"/>
                    <a:pt x="52" y="97"/>
                    <a:pt x="33" y="84"/>
                  </a:cubicBezTo>
                  <a:cubicBezTo>
                    <a:pt x="0" y="62"/>
                    <a:pt x="21" y="0"/>
                    <a:pt x="62" y="2"/>
                  </a:cubicBezTo>
                  <a:cubicBezTo>
                    <a:pt x="86" y="3"/>
                    <a:pt x="107" y="33"/>
                    <a:pt x="109" y="79"/>
                  </a:cubicBezTo>
                  <a:close/>
                </a:path>
              </a:pathLst>
            </a:custGeom>
            <a:gradFill flip="none" rotWithShape="1">
              <a:gsLst>
                <a:gs pos="0">
                  <a:srgbClr val="189A80"/>
                </a:gs>
                <a:gs pos="63000">
                  <a:srgbClr val="189A80"/>
                </a:gs>
                <a:gs pos="9000">
                  <a:schemeClr val="accent1">
                    <a:lumMod val="60000"/>
                    <a:lumOff val="40000"/>
                  </a:schemeClr>
                </a:gs>
              </a:gsLst>
              <a:path path="circle">
                <a:fillToRect r="100000" b="100000"/>
              </a:path>
              <a:tileRect l="-100000" t="-10000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cxnSp>
        <p:nvCxnSpPr>
          <p:cNvPr id="16" name="Elbow Connector 15"/>
          <p:cNvCxnSpPr/>
          <p:nvPr/>
        </p:nvCxnSpPr>
        <p:spPr>
          <a:xfrm flipV="1">
            <a:off x="6688667" y="1947333"/>
            <a:ext cx="1727200" cy="914400"/>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3" name="Elbow Connector 22"/>
          <p:cNvCxnSpPr/>
          <p:nvPr/>
        </p:nvCxnSpPr>
        <p:spPr>
          <a:xfrm rot="10800000" flipV="1">
            <a:off x="3522133" y="3107267"/>
            <a:ext cx="2929467" cy="381000"/>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rot="10800000" flipV="1">
            <a:off x="3776134" y="4191000"/>
            <a:ext cx="2658533" cy="1261533"/>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 name="Elbow Connector 27"/>
          <p:cNvCxnSpPr/>
          <p:nvPr/>
        </p:nvCxnSpPr>
        <p:spPr>
          <a:xfrm>
            <a:off x="6637867" y="3572933"/>
            <a:ext cx="2032000" cy="287867"/>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33" name="Group 32"/>
          <p:cNvGrpSpPr/>
          <p:nvPr/>
        </p:nvGrpSpPr>
        <p:grpSpPr>
          <a:xfrm>
            <a:off x="8636000" y="1456268"/>
            <a:ext cx="2438400" cy="984197"/>
            <a:chOff x="6438900" y="1962150"/>
            <a:chExt cx="1828800" cy="738148"/>
          </a:xfrm>
        </p:grpSpPr>
        <p:sp>
          <p:nvSpPr>
            <p:cNvPr id="30" name="TextBox 29"/>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32" name="Rectangle 31"/>
            <p:cNvSpPr/>
            <p:nvPr/>
          </p:nvSpPr>
          <p:spPr>
            <a:xfrm>
              <a:off x="6438900" y="1962150"/>
              <a:ext cx="1112997" cy="253916"/>
            </a:xfrm>
            <a:prstGeom prst="rect">
              <a:avLst/>
            </a:prstGeom>
          </p:spPr>
          <p:txBody>
            <a:bodyPr wrap="none">
              <a:spAutoFit/>
            </a:bodyPr>
            <a:lstStyle/>
            <a:p>
              <a:r>
                <a:rPr lang="en-US" sz="1600" b="1" dirty="0">
                  <a:solidFill>
                    <a:srgbClr val="EF9D27"/>
                  </a:solidFill>
                </a:rPr>
                <a:t>Title Goes Here</a:t>
              </a:r>
            </a:p>
          </p:txBody>
        </p:sp>
      </p:grpSp>
      <p:grpSp>
        <p:nvGrpSpPr>
          <p:cNvPr id="34" name="Group 33"/>
          <p:cNvGrpSpPr/>
          <p:nvPr/>
        </p:nvGrpSpPr>
        <p:grpSpPr>
          <a:xfrm>
            <a:off x="8890000" y="3378201"/>
            <a:ext cx="2438400" cy="984197"/>
            <a:chOff x="6438900" y="1962150"/>
            <a:chExt cx="1828800" cy="738148"/>
          </a:xfrm>
        </p:grpSpPr>
        <p:sp>
          <p:nvSpPr>
            <p:cNvPr id="35" name="TextBox 34"/>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36" name="Rectangle 35"/>
            <p:cNvSpPr/>
            <p:nvPr/>
          </p:nvSpPr>
          <p:spPr>
            <a:xfrm>
              <a:off x="6438900" y="1962150"/>
              <a:ext cx="1112997" cy="253916"/>
            </a:xfrm>
            <a:prstGeom prst="rect">
              <a:avLst/>
            </a:prstGeom>
          </p:spPr>
          <p:txBody>
            <a:bodyPr wrap="none">
              <a:spAutoFit/>
            </a:bodyPr>
            <a:lstStyle/>
            <a:p>
              <a:r>
                <a:rPr lang="en-US" sz="1600" b="1" dirty="0">
                  <a:solidFill>
                    <a:srgbClr val="D34132"/>
                  </a:solidFill>
                </a:rPr>
                <a:t>Title Goes Here</a:t>
              </a:r>
            </a:p>
          </p:txBody>
        </p:sp>
      </p:grpSp>
      <p:grpSp>
        <p:nvGrpSpPr>
          <p:cNvPr id="37" name="Group 36"/>
          <p:cNvGrpSpPr/>
          <p:nvPr/>
        </p:nvGrpSpPr>
        <p:grpSpPr>
          <a:xfrm>
            <a:off x="863600" y="2988734"/>
            <a:ext cx="2438400" cy="984197"/>
            <a:chOff x="6438900" y="1962150"/>
            <a:chExt cx="1828800" cy="738148"/>
          </a:xfrm>
        </p:grpSpPr>
        <p:sp>
          <p:nvSpPr>
            <p:cNvPr id="38" name="TextBox 37"/>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39" name="Rectangle 38"/>
            <p:cNvSpPr/>
            <p:nvPr/>
          </p:nvSpPr>
          <p:spPr>
            <a:xfrm>
              <a:off x="7154703" y="1962150"/>
              <a:ext cx="1112997" cy="253916"/>
            </a:xfrm>
            <a:prstGeom prst="rect">
              <a:avLst/>
            </a:prstGeom>
          </p:spPr>
          <p:txBody>
            <a:bodyPr wrap="none">
              <a:spAutoFit/>
            </a:bodyPr>
            <a:lstStyle/>
            <a:p>
              <a:pPr algn="r"/>
              <a:r>
                <a:rPr lang="en-US" sz="1600" b="1" dirty="0">
                  <a:solidFill>
                    <a:srgbClr val="34738D"/>
                  </a:solidFill>
                </a:rPr>
                <a:t>Title Goes Here</a:t>
              </a:r>
            </a:p>
          </p:txBody>
        </p:sp>
      </p:grpSp>
      <p:grpSp>
        <p:nvGrpSpPr>
          <p:cNvPr id="40" name="Group 39"/>
          <p:cNvGrpSpPr/>
          <p:nvPr/>
        </p:nvGrpSpPr>
        <p:grpSpPr>
          <a:xfrm>
            <a:off x="1134533" y="4953001"/>
            <a:ext cx="2438400" cy="984197"/>
            <a:chOff x="6438900" y="1962150"/>
            <a:chExt cx="1828800" cy="738148"/>
          </a:xfrm>
        </p:grpSpPr>
        <p:sp>
          <p:nvSpPr>
            <p:cNvPr id="41" name="TextBox 40"/>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42" name="Rectangle 41"/>
            <p:cNvSpPr/>
            <p:nvPr/>
          </p:nvSpPr>
          <p:spPr>
            <a:xfrm>
              <a:off x="7154703" y="1962150"/>
              <a:ext cx="1112997" cy="253916"/>
            </a:xfrm>
            <a:prstGeom prst="rect">
              <a:avLst/>
            </a:prstGeom>
          </p:spPr>
          <p:txBody>
            <a:bodyPr wrap="none">
              <a:spAutoFit/>
            </a:bodyPr>
            <a:lstStyle/>
            <a:p>
              <a:pPr algn="r"/>
              <a:r>
                <a:rPr lang="en-US" sz="1600" b="1" dirty="0">
                  <a:solidFill>
                    <a:srgbClr val="189A80"/>
                  </a:solidFill>
                </a:rPr>
                <a:t>Title Goes Here</a:t>
              </a:r>
            </a:p>
          </p:txBody>
        </p:sp>
      </p:grpSp>
      <p:sp>
        <p:nvSpPr>
          <p:cNvPr id="43" name="TextBox 42"/>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630836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18" presetClass="entr" presetSubtype="12" fill="hold" nodeType="after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strips(downLeft)">
                                      <p:cBhvr>
                                        <p:cTn id="16" dur="1000"/>
                                        <p:tgtEl>
                                          <p:spTgt spid="25"/>
                                        </p:tgtEl>
                                      </p:cBhvr>
                                    </p:animEffect>
                                  </p:childTnLst>
                                </p:cTn>
                              </p:par>
                            </p:childTnLst>
                          </p:cTn>
                        </p:par>
                        <p:par>
                          <p:cTn id="17" fill="hold">
                            <p:stCondLst>
                              <p:cond delay="2000"/>
                            </p:stCondLst>
                            <p:childTnLst>
                              <p:par>
                                <p:cTn id="18" presetID="22" presetClass="entr" presetSubtype="2" fill="hold" nodeType="afterEffect">
                                  <p:stCondLst>
                                    <p:cond delay="0"/>
                                  </p:stCondLst>
                                  <p:childTnLst>
                                    <p:set>
                                      <p:cBhvr>
                                        <p:cTn id="19" dur="1" fill="hold">
                                          <p:stCondLst>
                                            <p:cond delay="0"/>
                                          </p:stCondLst>
                                        </p:cTn>
                                        <p:tgtEl>
                                          <p:spTgt spid="40"/>
                                        </p:tgtEl>
                                        <p:attrNameLst>
                                          <p:attrName>style.visibility</p:attrName>
                                        </p:attrNameLst>
                                      </p:cBhvr>
                                      <p:to>
                                        <p:strVal val="visible"/>
                                      </p:to>
                                    </p:set>
                                    <p:animEffect transition="in" filter="wipe(right)">
                                      <p:cBhvr>
                                        <p:cTn id="20" dur="500"/>
                                        <p:tgtEl>
                                          <p:spTgt spid="40"/>
                                        </p:tgtEl>
                                      </p:cBhvr>
                                    </p:animEffect>
                                  </p:childTnLst>
                                </p:cTn>
                              </p:par>
                            </p:childTnLst>
                          </p:cTn>
                        </p:par>
                        <p:par>
                          <p:cTn id="21" fill="hold">
                            <p:stCondLst>
                              <p:cond delay="2500"/>
                            </p:stCondLst>
                            <p:childTnLst>
                              <p:par>
                                <p:cTn id="22" presetID="18" presetClass="entr" presetSubtype="6" fill="hold" nodeType="after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strips(downRight)">
                                      <p:cBhvr>
                                        <p:cTn id="24" dur="1000"/>
                                        <p:tgtEl>
                                          <p:spTgt spid="28"/>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wipe(left)">
                                      <p:cBhvr>
                                        <p:cTn id="28" dur="500"/>
                                        <p:tgtEl>
                                          <p:spTgt spid="34"/>
                                        </p:tgtEl>
                                      </p:cBhvr>
                                    </p:animEffect>
                                  </p:childTnLst>
                                </p:cTn>
                              </p:par>
                            </p:childTnLst>
                          </p:cTn>
                        </p:par>
                        <p:par>
                          <p:cTn id="29" fill="hold">
                            <p:stCondLst>
                              <p:cond delay="4000"/>
                            </p:stCondLst>
                            <p:childTnLst>
                              <p:par>
                                <p:cTn id="30" presetID="18" presetClass="entr" presetSubtype="12"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strips(downLeft)">
                                      <p:cBhvr>
                                        <p:cTn id="32" dur="1000"/>
                                        <p:tgtEl>
                                          <p:spTgt spid="23"/>
                                        </p:tgtEl>
                                      </p:cBhvr>
                                    </p:animEffect>
                                  </p:childTnLst>
                                </p:cTn>
                              </p:par>
                            </p:childTnLst>
                          </p:cTn>
                        </p:par>
                        <p:par>
                          <p:cTn id="33" fill="hold">
                            <p:stCondLst>
                              <p:cond delay="5000"/>
                            </p:stCondLst>
                            <p:childTnLst>
                              <p:par>
                                <p:cTn id="34" presetID="22" presetClass="entr" presetSubtype="2" fill="hold"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wipe(right)">
                                      <p:cBhvr>
                                        <p:cTn id="36" dur="500"/>
                                        <p:tgtEl>
                                          <p:spTgt spid="37"/>
                                        </p:tgtEl>
                                      </p:cBhvr>
                                    </p:animEffect>
                                  </p:childTnLst>
                                </p:cTn>
                              </p:par>
                            </p:childTnLst>
                          </p:cTn>
                        </p:par>
                        <p:par>
                          <p:cTn id="37" fill="hold">
                            <p:stCondLst>
                              <p:cond delay="5500"/>
                            </p:stCondLst>
                            <p:childTnLst>
                              <p:par>
                                <p:cTn id="38" presetID="18" presetClass="entr" presetSubtype="3" fill="hold" nodeType="after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strips(upRight)">
                                      <p:cBhvr>
                                        <p:cTn id="40" dur="1000"/>
                                        <p:tgtEl>
                                          <p:spTgt spid="16"/>
                                        </p:tgtEl>
                                      </p:cBhvr>
                                    </p:animEffect>
                                  </p:childTnLst>
                                </p:cTn>
                              </p:par>
                            </p:childTnLst>
                          </p:cTn>
                        </p:par>
                        <p:par>
                          <p:cTn id="41" fill="hold">
                            <p:stCondLst>
                              <p:cond delay="6500"/>
                            </p:stCondLst>
                            <p:childTnLst>
                              <p:par>
                                <p:cTn id="42" presetID="22" presetClass="entr" presetSubtype="8" fill="hold" nodeType="afterEffect">
                                  <p:stCondLst>
                                    <p:cond delay="0"/>
                                  </p:stCondLst>
                                  <p:childTnLst>
                                    <p:set>
                                      <p:cBhvr>
                                        <p:cTn id="43" dur="1" fill="hold">
                                          <p:stCondLst>
                                            <p:cond delay="0"/>
                                          </p:stCondLst>
                                        </p:cTn>
                                        <p:tgtEl>
                                          <p:spTgt spid="33"/>
                                        </p:tgtEl>
                                        <p:attrNameLst>
                                          <p:attrName>style.visibility</p:attrName>
                                        </p:attrNameLst>
                                      </p:cBhvr>
                                      <p:to>
                                        <p:strVal val="visible"/>
                                      </p:to>
                                    </p:set>
                                    <p:animEffect transition="in" filter="wipe(left)">
                                      <p:cBhvr>
                                        <p:cTn id="44"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36" name="Pentagon 35"/>
          <p:cNvSpPr/>
          <p:nvPr/>
        </p:nvSpPr>
        <p:spPr>
          <a:xfrm rot="10800000" flipH="1">
            <a:off x="949775" y="1532035"/>
            <a:ext cx="5683891" cy="903324"/>
          </a:xfrm>
          <a:prstGeom prst="homePlat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Pentagon 45"/>
          <p:cNvSpPr/>
          <p:nvPr/>
        </p:nvSpPr>
        <p:spPr>
          <a:xfrm rot="10800000">
            <a:off x="5558334" y="2808322"/>
            <a:ext cx="5683891" cy="903324"/>
          </a:xfrm>
          <a:prstGeom prst="homePlat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Pentagon 51"/>
          <p:cNvSpPr/>
          <p:nvPr/>
        </p:nvSpPr>
        <p:spPr>
          <a:xfrm rot="10800000" flipH="1">
            <a:off x="949775" y="4064309"/>
            <a:ext cx="5683891" cy="903324"/>
          </a:xfrm>
          <a:prstGeom prst="homePlat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51" name="Group 50"/>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63" name="TextBox 62"/>
          <p:cNvSpPr txBox="1"/>
          <p:nvPr/>
        </p:nvSpPr>
        <p:spPr>
          <a:xfrm>
            <a:off x="6940131" y="1484074"/>
            <a:ext cx="4229917"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TextBox 65"/>
          <p:cNvSpPr txBox="1"/>
          <p:nvPr/>
        </p:nvSpPr>
        <p:spPr>
          <a:xfrm>
            <a:off x="2254772" y="1642744"/>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1" name="Freeform 37"/>
          <p:cNvSpPr>
            <a:spLocks noEditPoints="1"/>
          </p:cNvSpPr>
          <p:nvPr/>
        </p:nvSpPr>
        <p:spPr bwMode="auto">
          <a:xfrm>
            <a:off x="1641805" y="172109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2" name="Freeform 81"/>
          <p:cNvSpPr/>
          <p:nvPr/>
        </p:nvSpPr>
        <p:spPr>
          <a:xfrm>
            <a:off x="950241" y="153203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0C4B6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rot="10800000">
            <a:off x="0" y="1792522"/>
            <a:ext cx="1333819" cy="903324"/>
          </a:xfrm>
          <a:prstGeom prst="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 name="Group 6"/>
          <p:cNvGrpSpPr/>
          <p:nvPr/>
        </p:nvGrpSpPr>
        <p:grpSpPr>
          <a:xfrm>
            <a:off x="297665" y="1924144"/>
            <a:ext cx="650589" cy="640080"/>
            <a:chOff x="180195" y="1712260"/>
            <a:chExt cx="650589" cy="640080"/>
          </a:xfrm>
        </p:grpSpPr>
        <p:sp>
          <p:nvSpPr>
            <p:cNvPr id="70" name="Oval 69"/>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6" name="TextBox 5"/>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01</a:t>
              </a:r>
            </a:p>
          </p:txBody>
        </p:sp>
      </p:grpSp>
      <p:sp>
        <p:nvSpPr>
          <p:cNvPr id="86" name="Freeform 85"/>
          <p:cNvSpPr/>
          <p:nvPr/>
        </p:nvSpPr>
        <p:spPr>
          <a:xfrm>
            <a:off x="950240" y="407293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C775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rot="10800000">
            <a:off x="0" y="4335306"/>
            <a:ext cx="1333819" cy="903324"/>
          </a:xfrm>
          <a:prstGeom prst="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Freeform 86"/>
          <p:cNvSpPr/>
          <p:nvPr/>
        </p:nvSpPr>
        <p:spPr>
          <a:xfrm flipV="1">
            <a:off x="10858181" y="280119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00725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rot="10800000" flipH="1">
            <a:off x="10858181" y="3061679"/>
            <a:ext cx="1333819" cy="903324"/>
          </a:xfrm>
          <a:prstGeom prst="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Pentagon 87"/>
          <p:cNvSpPr/>
          <p:nvPr/>
        </p:nvSpPr>
        <p:spPr>
          <a:xfrm rot="10800000">
            <a:off x="5558334" y="5350893"/>
            <a:ext cx="5683891" cy="903324"/>
          </a:xfrm>
          <a:prstGeom prst="homePlat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Freeform 88"/>
          <p:cNvSpPr/>
          <p:nvPr/>
        </p:nvSpPr>
        <p:spPr>
          <a:xfrm flipV="1">
            <a:off x="10858181" y="5343765"/>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AB190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p:cNvSpPr/>
          <p:nvPr/>
        </p:nvSpPr>
        <p:spPr>
          <a:xfrm rot="10800000" flipH="1">
            <a:off x="10858181" y="5604250"/>
            <a:ext cx="1333819" cy="903324"/>
          </a:xfrm>
          <a:prstGeom prst="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91" name="Group 90"/>
          <p:cNvGrpSpPr/>
          <p:nvPr/>
        </p:nvGrpSpPr>
        <p:grpSpPr>
          <a:xfrm>
            <a:off x="308174" y="4463052"/>
            <a:ext cx="650589" cy="640080"/>
            <a:chOff x="180195" y="1712260"/>
            <a:chExt cx="650589" cy="640080"/>
          </a:xfrm>
        </p:grpSpPr>
        <p:sp>
          <p:nvSpPr>
            <p:cNvPr id="92" name="Oval 91"/>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96" name="TextBox 95"/>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03</a:t>
              </a:r>
            </a:p>
          </p:txBody>
        </p:sp>
      </p:grpSp>
      <p:grpSp>
        <p:nvGrpSpPr>
          <p:cNvPr id="97" name="Group 96"/>
          <p:cNvGrpSpPr/>
          <p:nvPr/>
        </p:nvGrpSpPr>
        <p:grpSpPr>
          <a:xfrm>
            <a:off x="11242225" y="3190264"/>
            <a:ext cx="650589" cy="640080"/>
            <a:chOff x="180195" y="1712260"/>
            <a:chExt cx="650589" cy="640080"/>
          </a:xfrm>
        </p:grpSpPr>
        <p:sp>
          <p:nvSpPr>
            <p:cNvPr id="98" name="Oval 97"/>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99" name="TextBox 98"/>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02</a:t>
              </a:r>
            </a:p>
          </p:txBody>
        </p:sp>
      </p:grpSp>
      <p:grpSp>
        <p:nvGrpSpPr>
          <p:cNvPr id="100" name="Group 99"/>
          <p:cNvGrpSpPr/>
          <p:nvPr/>
        </p:nvGrpSpPr>
        <p:grpSpPr>
          <a:xfrm>
            <a:off x="11199795" y="5735871"/>
            <a:ext cx="650589" cy="640080"/>
            <a:chOff x="180195" y="1712260"/>
            <a:chExt cx="650589" cy="640080"/>
          </a:xfrm>
        </p:grpSpPr>
        <p:sp>
          <p:nvSpPr>
            <p:cNvPr id="101" name="Oval 100"/>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102" name="TextBox 101"/>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04</a:t>
              </a:r>
            </a:p>
          </p:txBody>
        </p:sp>
      </p:grpSp>
      <p:sp>
        <p:nvSpPr>
          <p:cNvPr id="103" name="Freeform 41"/>
          <p:cNvSpPr>
            <a:spLocks noEditPoints="1"/>
          </p:cNvSpPr>
          <p:nvPr/>
        </p:nvSpPr>
        <p:spPr bwMode="auto">
          <a:xfrm>
            <a:off x="1475912" y="4313581"/>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4" name="Group 103"/>
          <p:cNvGrpSpPr/>
          <p:nvPr/>
        </p:nvGrpSpPr>
        <p:grpSpPr>
          <a:xfrm>
            <a:off x="10306672" y="5553990"/>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05"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9" name="Group 108"/>
          <p:cNvGrpSpPr/>
          <p:nvPr/>
        </p:nvGrpSpPr>
        <p:grpSpPr>
          <a:xfrm>
            <a:off x="10116654" y="3074475"/>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110"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14" name="TextBox 113"/>
          <p:cNvSpPr txBox="1"/>
          <p:nvPr/>
        </p:nvSpPr>
        <p:spPr>
          <a:xfrm>
            <a:off x="2283594" y="4225170"/>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6476038" y="2939724"/>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6472098" y="5486941"/>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7022817" y="4059400"/>
            <a:ext cx="4229917"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8" name="TextBox 117"/>
          <p:cNvSpPr txBox="1"/>
          <p:nvPr/>
        </p:nvSpPr>
        <p:spPr>
          <a:xfrm>
            <a:off x="1136395" y="2799957"/>
            <a:ext cx="4229917" cy="929485"/>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9" name="TextBox 118"/>
          <p:cNvSpPr txBox="1"/>
          <p:nvPr/>
        </p:nvSpPr>
        <p:spPr>
          <a:xfrm>
            <a:off x="1136394" y="5302501"/>
            <a:ext cx="4229917" cy="929485"/>
          </a:xfrm>
          <a:prstGeom prst="rect">
            <a:avLst/>
          </a:prstGeom>
          <a:noFill/>
        </p:spPr>
        <p:txBody>
          <a:bodyPr wrap="square" rtlCol="0">
            <a:spAutoFit/>
          </a:bodyPr>
          <a:lstStyle/>
          <a:p>
            <a:pPr algn="r" defTabSz="1219170">
              <a:spcBef>
                <a:spcPct val="20000"/>
              </a:spcBef>
              <a:defRPr/>
            </a:pPr>
            <a:r>
              <a:rPr lang="en-US" sz="1600" b="1" dirty="0">
                <a:solidFill>
                  <a:srgbClr val="D34132"/>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2333512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750"/>
                                        <p:tgtEl>
                                          <p:spTgt spid="5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left)">
                                      <p:cBhvr>
                                        <p:cTn id="11" dur="500"/>
                                        <p:tgtEl>
                                          <p:spTgt spid="3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82"/>
                                        </p:tgtEl>
                                        <p:attrNameLst>
                                          <p:attrName>style.visibility</p:attrName>
                                        </p:attrNameLst>
                                      </p:cBhvr>
                                      <p:to>
                                        <p:strVal val="visible"/>
                                      </p:to>
                                    </p:set>
                                    <p:animEffect transition="in" filter="wipe(right)">
                                      <p:cBhvr>
                                        <p:cTn id="15" dur="500"/>
                                        <p:tgtEl>
                                          <p:spTgt spid="82"/>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childTnLst>
                          </p:cTn>
                        </p:par>
                        <p:par>
                          <p:cTn id="20" fill="hold">
                            <p:stCondLst>
                              <p:cond delay="2250"/>
                            </p:stCondLst>
                            <p:childTnLst>
                              <p:par>
                                <p:cTn id="21" presetID="53" presetClass="entr" presetSubtype="16"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500" fill="hold"/>
                                        <p:tgtEl>
                                          <p:spTgt spid="7"/>
                                        </p:tgtEl>
                                        <p:attrNameLst>
                                          <p:attrName>ppt_w</p:attrName>
                                        </p:attrNameLst>
                                      </p:cBhvr>
                                      <p:tavLst>
                                        <p:tav tm="0">
                                          <p:val>
                                            <p:fltVal val="0"/>
                                          </p:val>
                                        </p:tav>
                                        <p:tav tm="100000">
                                          <p:val>
                                            <p:strVal val="#ppt_w"/>
                                          </p:val>
                                        </p:tav>
                                      </p:tavLst>
                                    </p:anim>
                                    <p:anim calcmode="lin" valueType="num">
                                      <p:cBhvr>
                                        <p:cTn id="24" dur="500" fill="hold"/>
                                        <p:tgtEl>
                                          <p:spTgt spid="7"/>
                                        </p:tgtEl>
                                        <p:attrNameLst>
                                          <p:attrName>ppt_h</p:attrName>
                                        </p:attrNameLst>
                                      </p:cBhvr>
                                      <p:tavLst>
                                        <p:tav tm="0">
                                          <p:val>
                                            <p:fltVal val="0"/>
                                          </p:val>
                                        </p:tav>
                                        <p:tav tm="100000">
                                          <p:val>
                                            <p:strVal val="#ppt_h"/>
                                          </p:val>
                                        </p:tav>
                                      </p:tavLst>
                                    </p:anim>
                                    <p:animEffect transition="in" filter="fade">
                                      <p:cBhvr>
                                        <p:cTn id="25" dur="500"/>
                                        <p:tgtEl>
                                          <p:spTgt spid="7"/>
                                        </p:tgtEl>
                                      </p:cBhvr>
                                    </p:animEffect>
                                  </p:childTnLst>
                                </p:cTn>
                              </p:par>
                            </p:childTnLst>
                          </p:cTn>
                        </p:par>
                        <p:par>
                          <p:cTn id="26" fill="hold">
                            <p:stCondLst>
                              <p:cond delay="27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childTnLst>
                          </p:cTn>
                        </p:par>
                        <p:par>
                          <p:cTn id="32" fill="hold">
                            <p:stCondLst>
                              <p:cond delay="3250"/>
                            </p:stCondLst>
                            <p:childTnLst>
                              <p:par>
                                <p:cTn id="33" presetID="22" presetClass="entr" presetSubtype="8" fill="hold" grpId="0" nodeType="afterEffect">
                                  <p:stCondLst>
                                    <p:cond delay="0"/>
                                  </p:stCondLst>
                                  <p:childTnLst>
                                    <p:set>
                                      <p:cBhvr>
                                        <p:cTn id="34" dur="1" fill="hold">
                                          <p:stCondLst>
                                            <p:cond delay="0"/>
                                          </p:stCondLst>
                                        </p:cTn>
                                        <p:tgtEl>
                                          <p:spTgt spid="66"/>
                                        </p:tgtEl>
                                        <p:attrNameLst>
                                          <p:attrName>style.visibility</p:attrName>
                                        </p:attrNameLst>
                                      </p:cBhvr>
                                      <p:to>
                                        <p:strVal val="visible"/>
                                      </p:to>
                                    </p:set>
                                    <p:animEffect transition="in" filter="wipe(left)">
                                      <p:cBhvr>
                                        <p:cTn id="35" dur="500"/>
                                        <p:tgtEl>
                                          <p:spTgt spid="66"/>
                                        </p:tgtEl>
                                      </p:cBhvr>
                                    </p:animEffect>
                                  </p:childTnLst>
                                </p:cTn>
                              </p:par>
                            </p:childTnLst>
                          </p:cTn>
                        </p:par>
                        <p:par>
                          <p:cTn id="36" fill="hold">
                            <p:stCondLst>
                              <p:cond delay="3750"/>
                            </p:stCondLst>
                            <p:childTnLst>
                              <p:par>
                                <p:cTn id="37" presetID="2" presetClass="entr" presetSubtype="2"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500" fill="hold"/>
                                        <p:tgtEl>
                                          <p:spTgt spid="63"/>
                                        </p:tgtEl>
                                        <p:attrNameLst>
                                          <p:attrName>ppt_x</p:attrName>
                                        </p:attrNameLst>
                                      </p:cBhvr>
                                      <p:tavLst>
                                        <p:tav tm="0">
                                          <p:val>
                                            <p:strVal val="1+#ppt_w/2"/>
                                          </p:val>
                                        </p:tav>
                                        <p:tav tm="100000">
                                          <p:val>
                                            <p:strVal val="#ppt_x"/>
                                          </p:val>
                                        </p:tav>
                                      </p:tavLst>
                                    </p:anim>
                                    <p:anim calcmode="lin" valueType="num">
                                      <p:cBhvr additive="base">
                                        <p:cTn id="40" dur="500" fill="hold"/>
                                        <p:tgtEl>
                                          <p:spTgt spid="63"/>
                                        </p:tgtEl>
                                        <p:attrNameLst>
                                          <p:attrName>ppt_y</p:attrName>
                                        </p:attrNameLst>
                                      </p:cBhvr>
                                      <p:tavLst>
                                        <p:tav tm="0">
                                          <p:val>
                                            <p:strVal val="#ppt_y"/>
                                          </p:val>
                                        </p:tav>
                                        <p:tav tm="100000">
                                          <p:val>
                                            <p:strVal val="#ppt_y"/>
                                          </p:val>
                                        </p:tav>
                                      </p:tavLst>
                                    </p:anim>
                                  </p:childTnLst>
                                </p:cTn>
                              </p:par>
                            </p:childTnLst>
                          </p:cTn>
                        </p:par>
                        <p:par>
                          <p:cTn id="41" fill="hold">
                            <p:stCondLst>
                              <p:cond delay="4250"/>
                            </p:stCondLst>
                            <p:childTnLst>
                              <p:par>
                                <p:cTn id="42" presetID="22" presetClass="entr" presetSubtype="2" fill="hold" grpId="0" nodeType="afterEffect">
                                  <p:stCondLst>
                                    <p:cond delay="0"/>
                                  </p:stCondLst>
                                  <p:childTnLst>
                                    <p:set>
                                      <p:cBhvr>
                                        <p:cTn id="43" dur="1" fill="hold">
                                          <p:stCondLst>
                                            <p:cond delay="0"/>
                                          </p:stCondLst>
                                        </p:cTn>
                                        <p:tgtEl>
                                          <p:spTgt spid="42"/>
                                        </p:tgtEl>
                                        <p:attrNameLst>
                                          <p:attrName>style.visibility</p:attrName>
                                        </p:attrNameLst>
                                      </p:cBhvr>
                                      <p:to>
                                        <p:strVal val="visible"/>
                                      </p:to>
                                    </p:set>
                                    <p:animEffect transition="in" filter="wipe(right)">
                                      <p:cBhvr>
                                        <p:cTn id="44" dur="500"/>
                                        <p:tgtEl>
                                          <p:spTgt spid="42"/>
                                        </p:tgtEl>
                                      </p:cBhvr>
                                    </p:animEffect>
                                  </p:childTnLst>
                                </p:cTn>
                              </p:par>
                            </p:childTnLst>
                          </p:cTn>
                        </p:par>
                        <p:par>
                          <p:cTn id="45" fill="hold">
                            <p:stCondLst>
                              <p:cond delay="4750"/>
                            </p:stCondLst>
                            <p:childTnLst>
                              <p:par>
                                <p:cTn id="46" presetID="22" presetClass="entr" presetSubtype="8" fill="hold" grpId="0" nodeType="afterEffect">
                                  <p:stCondLst>
                                    <p:cond delay="0"/>
                                  </p:stCondLst>
                                  <p:childTnLst>
                                    <p:set>
                                      <p:cBhvr>
                                        <p:cTn id="47" dur="1" fill="hold">
                                          <p:stCondLst>
                                            <p:cond delay="0"/>
                                          </p:stCondLst>
                                        </p:cTn>
                                        <p:tgtEl>
                                          <p:spTgt spid="87"/>
                                        </p:tgtEl>
                                        <p:attrNameLst>
                                          <p:attrName>style.visibility</p:attrName>
                                        </p:attrNameLst>
                                      </p:cBhvr>
                                      <p:to>
                                        <p:strVal val="visible"/>
                                      </p:to>
                                    </p:set>
                                    <p:animEffect transition="in" filter="wipe(left)">
                                      <p:cBhvr>
                                        <p:cTn id="48" dur="500"/>
                                        <p:tgtEl>
                                          <p:spTgt spid="87"/>
                                        </p:tgtEl>
                                      </p:cBhvr>
                                    </p:animEffect>
                                  </p:childTnLst>
                                </p:cTn>
                              </p:par>
                            </p:childTnLst>
                          </p:cTn>
                        </p:par>
                        <p:par>
                          <p:cTn id="49" fill="hold">
                            <p:stCondLst>
                              <p:cond delay="5250"/>
                            </p:stCondLst>
                            <p:childTnLst>
                              <p:par>
                                <p:cTn id="50" presetID="22" presetClass="entr" presetSubtype="2" fill="hold" grpId="0" nodeType="afterEffect">
                                  <p:stCondLst>
                                    <p:cond delay="0"/>
                                  </p:stCondLst>
                                  <p:childTnLst>
                                    <p:set>
                                      <p:cBhvr>
                                        <p:cTn id="51" dur="1" fill="hold">
                                          <p:stCondLst>
                                            <p:cond delay="0"/>
                                          </p:stCondLst>
                                        </p:cTn>
                                        <p:tgtEl>
                                          <p:spTgt spid="46"/>
                                        </p:tgtEl>
                                        <p:attrNameLst>
                                          <p:attrName>style.visibility</p:attrName>
                                        </p:attrNameLst>
                                      </p:cBhvr>
                                      <p:to>
                                        <p:strVal val="visible"/>
                                      </p:to>
                                    </p:set>
                                    <p:animEffect transition="in" filter="wipe(right)">
                                      <p:cBhvr>
                                        <p:cTn id="52" dur="500"/>
                                        <p:tgtEl>
                                          <p:spTgt spid="46"/>
                                        </p:tgtEl>
                                      </p:cBhvr>
                                    </p:animEffect>
                                  </p:childTnLst>
                                </p:cTn>
                              </p:par>
                            </p:childTnLst>
                          </p:cTn>
                        </p:par>
                        <p:par>
                          <p:cTn id="53" fill="hold">
                            <p:stCondLst>
                              <p:cond delay="5750"/>
                            </p:stCondLst>
                            <p:childTnLst>
                              <p:par>
                                <p:cTn id="54" presetID="53" presetClass="entr" presetSubtype="16" fill="hold" nodeType="afterEffect">
                                  <p:stCondLst>
                                    <p:cond delay="0"/>
                                  </p:stCondLst>
                                  <p:childTnLst>
                                    <p:set>
                                      <p:cBhvr>
                                        <p:cTn id="55" dur="1" fill="hold">
                                          <p:stCondLst>
                                            <p:cond delay="0"/>
                                          </p:stCondLst>
                                        </p:cTn>
                                        <p:tgtEl>
                                          <p:spTgt spid="97"/>
                                        </p:tgtEl>
                                        <p:attrNameLst>
                                          <p:attrName>style.visibility</p:attrName>
                                        </p:attrNameLst>
                                      </p:cBhvr>
                                      <p:to>
                                        <p:strVal val="visible"/>
                                      </p:to>
                                    </p:set>
                                    <p:anim calcmode="lin" valueType="num">
                                      <p:cBhvr>
                                        <p:cTn id="56" dur="500" fill="hold"/>
                                        <p:tgtEl>
                                          <p:spTgt spid="97"/>
                                        </p:tgtEl>
                                        <p:attrNameLst>
                                          <p:attrName>ppt_w</p:attrName>
                                        </p:attrNameLst>
                                      </p:cBhvr>
                                      <p:tavLst>
                                        <p:tav tm="0">
                                          <p:val>
                                            <p:fltVal val="0"/>
                                          </p:val>
                                        </p:tav>
                                        <p:tav tm="100000">
                                          <p:val>
                                            <p:strVal val="#ppt_w"/>
                                          </p:val>
                                        </p:tav>
                                      </p:tavLst>
                                    </p:anim>
                                    <p:anim calcmode="lin" valueType="num">
                                      <p:cBhvr>
                                        <p:cTn id="57" dur="500" fill="hold"/>
                                        <p:tgtEl>
                                          <p:spTgt spid="97"/>
                                        </p:tgtEl>
                                        <p:attrNameLst>
                                          <p:attrName>ppt_h</p:attrName>
                                        </p:attrNameLst>
                                      </p:cBhvr>
                                      <p:tavLst>
                                        <p:tav tm="0">
                                          <p:val>
                                            <p:fltVal val="0"/>
                                          </p:val>
                                        </p:tav>
                                        <p:tav tm="100000">
                                          <p:val>
                                            <p:strVal val="#ppt_h"/>
                                          </p:val>
                                        </p:tav>
                                      </p:tavLst>
                                    </p:anim>
                                    <p:animEffect transition="in" filter="fade">
                                      <p:cBhvr>
                                        <p:cTn id="58" dur="500"/>
                                        <p:tgtEl>
                                          <p:spTgt spid="97"/>
                                        </p:tgtEl>
                                      </p:cBhvr>
                                    </p:animEffect>
                                  </p:childTnLst>
                                </p:cTn>
                              </p:par>
                            </p:childTnLst>
                          </p:cTn>
                        </p:par>
                        <p:par>
                          <p:cTn id="59" fill="hold">
                            <p:stCondLst>
                              <p:cond delay="6250"/>
                            </p:stCondLst>
                            <p:childTnLst>
                              <p:par>
                                <p:cTn id="60" presetID="53" presetClass="entr" presetSubtype="16" fill="hold" nodeType="afterEffect">
                                  <p:stCondLst>
                                    <p:cond delay="0"/>
                                  </p:stCondLst>
                                  <p:childTnLst>
                                    <p:set>
                                      <p:cBhvr>
                                        <p:cTn id="61" dur="1" fill="hold">
                                          <p:stCondLst>
                                            <p:cond delay="0"/>
                                          </p:stCondLst>
                                        </p:cTn>
                                        <p:tgtEl>
                                          <p:spTgt spid="109"/>
                                        </p:tgtEl>
                                        <p:attrNameLst>
                                          <p:attrName>style.visibility</p:attrName>
                                        </p:attrNameLst>
                                      </p:cBhvr>
                                      <p:to>
                                        <p:strVal val="visible"/>
                                      </p:to>
                                    </p:set>
                                    <p:anim calcmode="lin" valueType="num">
                                      <p:cBhvr>
                                        <p:cTn id="62" dur="500" fill="hold"/>
                                        <p:tgtEl>
                                          <p:spTgt spid="109"/>
                                        </p:tgtEl>
                                        <p:attrNameLst>
                                          <p:attrName>ppt_w</p:attrName>
                                        </p:attrNameLst>
                                      </p:cBhvr>
                                      <p:tavLst>
                                        <p:tav tm="0">
                                          <p:val>
                                            <p:fltVal val="0"/>
                                          </p:val>
                                        </p:tav>
                                        <p:tav tm="100000">
                                          <p:val>
                                            <p:strVal val="#ppt_w"/>
                                          </p:val>
                                        </p:tav>
                                      </p:tavLst>
                                    </p:anim>
                                    <p:anim calcmode="lin" valueType="num">
                                      <p:cBhvr>
                                        <p:cTn id="63" dur="500" fill="hold"/>
                                        <p:tgtEl>
                                          <p:spTgt spid="109"/>
                                        </p:tgtEl>
                                        <p:attrNameLst>
                                          <p:attrName>ppt_h</p:attrName>
                                        </p:attrNameLst>
                                      </p:cBhvr>
                                      <p:tavLst>
                                        <p:tav tm="0">
                                          <p:val>
                                            <p:fltVal val="0"/>
                                          </p:val>
                                        </p:tav>
                                        <p:tav tm="100000">
                                          <p:val>
                                            <p:strVal val="#ppt_h"/>
                                          </p:val>
                                        </p:tav>
                                      </p:tavLst>
                                    </p:anim>
                                    <p:animEffect transition="in" filter="fade">
                                      <p:cBhvr>
                                        <p:cTn id="64" dur="500"/>
                                        <p:tgtEl>
                                          <p:spTgt spid="109"/>
                                        </p:tgtEl>
                                      </p:cBhvr>
                                    </p:animEffect>
                                  </p:childTnLst>
                                </p:cTn>
                              </p:par>
                            </p:childTnLst>
                          </p:cTn>
                        </p:par>
                        <p:par>
                          <p:cTn id="65" fill="hold">
                            <p:stCondLst>
                              <p:cond delay="6750"/>
                            </p:stCondLst>
                            <p:childTnLst>
                              <p:par>
                                <p:cTn id="66" presetID="22" presetClass="entr" presetSubtype="8" fill="hold" grpId="0" nodeType="afterEffect">
                                  <p:stCondLst>
                                    <p:cond delay="0"/>
                                  </p:stCondLst>
                                  <p:childTnLst>
                                    <p:set>
                                      <p:cBhvr>
                                        <p:cTn id="67" dur="1" fill="hold">
                                          <p:stCondLst>
                                            <p:cond delay="0"/>
                                          </p:stCondLst>
                                        </p:cTn>
                                        <p:tgtEl>
                                          <p:spTgt spid="115"/>
                                        </p:tgtEl>
                                        <p:attrNameLst>
                                          <p:attrName>style.visibility</p:attrName>
                                        </p:attrNameLst>
                                      </p:cBhvr>
                                      <p:to>
                                        <p:strVal val="visible"/>
                                      </p:to>
                                    </p:set>
                                    <p:animEffect transition="in" filter="wipe(left)">
                                      <p:cBhvr>
                                        <p:cTn id="68" dur="500"/>
                                        <p:tgtEl>
                                          <p:spTgt spid="115"/>
                                        </p:tgtEl>
                                      </p:cBhvr>
                                    </p:animEffect>
                                  </p:childTnLst>
                                </p:cTn>
                              </p:par>
                            </p:childTnLst>
                          </p:cTn>
                        </p:par>
                        <p:par>
                          <p:cTn id="69" fill="hold">
                            <p:stCondLst>
                              <p:cond delay="7250"/>
                            </p:stCondLst>
                            <p:childTnLst>
                              <p:par>
                                <p:cTn id="70" presetID="2" presetClass="entr" presetSubtype="8" fill="hold" grpId="0" nodeType="afterEffect">
                                  <p:stCondLst>
                                    <p:cond delay="0"/>
                                  </p:stCondLst>
                                  <p:childTnLst>
                                    <p:set>
                                      <p:cBhvr>
                                        <p:cTn id="71" dur="1" fill="hold">
                                          <p:stCondLst>
                                            <p:cond delay="0"/>
                                          </p:stCondLst>
                                        </p:cTn>
                                        <p:tgtEl>
                                          <p:spTgt spid="118"/>
                                        </p:tgtEl>
                                        <p:attrNameLst>
                                          <p:attrName>style.visibility</p:attrName>
                                        </p:attrNameLst>
                                      </p:cBhvr>
                                      <p:to>
                                        <p:strVal val="visible"/>
                                      </p:to>
                                    </p:set>
                                    <p:anim calcmode="lin" valueType="num">
                                      <p:cBhvr additive="base">
                                        <p:cTn id="72" dur="500" fill="hold"/>
                                        <p:tgtEl>
                                          <p:spTgt spid="118"/>
                                        </p:tgtEl>
                                        <p:attrNameLst>
                                          <p:attrName>ppt_x</p:attrName>
                                        </p:attrNameLst>
                                      </p:cBhvr>
                                      <p:tavLst>
                                        <p:tav tm="0">
                                          <p:val>
                                            <p:strVal val="0-#ppt_w/2"/>
                                          </p:val>
                                        </p:tav>
                                        <p:tav tm="100000">
                                          <p:val>
                                            <p:strVal val="#ppt_x"/>
                                          </p:val>
                                        </p:tav>
                                      </p:tavLst>
                                    </p:anim>
                                    <p:anim calcmode="lin" valueType="num">
                                      <p:cBhvr additive="base">
                                        <p:cTn id="73" dur="500" fill="hold"/>
                                        <p:tgtEl>
                                          <p:spTgt spid="118"/>
                                        </p:tgtEl>
                                        <p:attrNameLst>
                                          <p:attrName>ppt_y</p:attrName>
                                        </p:attrNameLst>
                                      </p:cBhvr>
                                      <p:tavLst>
                                        <p:tav tm="0">
                                          <p:val>
                                            <p:strVal val="#ppt_y"/>
                                          </p:val>
                                        </p:tav>
                                        <p:tav tm="100000">
                                          <p:val>
                                            <p:strVal val="#ppt_y"/>
                                          </p:val>
                                        </p:tav>
                                      </p:tavLst>
                                    </p:anim>
                                  </p:childTnLst>
                                </p:cTn>
                              </p:par>
                            </p:childTnLst>
                          </p:cTn>
                        </p:par>
                        <p:par>
                          <p:cTn id="74" fill="hold">
                            <p:stCondLst>
                              <p:cond delay="7750"/>
                            </p:stCondLst>
                            <p:childTnLst>
                              <p:par>
                                <p:cTn id="75" presetID="22" presetClass="entr" presetSubtype="8" fill="hold" grpId="0"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wipe(left)">
                                      <p:cBhvr>
                                        <p:cTn id="77" dur="500"/>
                                        <p:tgtEl>
                                          <p:spTgt spid="48"/>
                                        </p:tgtEl>
                                      </p:cBhvr>
                                    </p:animEffect>
                                  </p:childTnLst>
                                </p:cTn>
                              </p:par>
                            </p:childTnLst>
                          </p:cTn>
                        </p:par>
                        <p:par>
                          <p:cTn id="78" fill="hold">
                            <p:stCondLst>
                              <p:cond delay="8250"/>
                            </p:stCondLst>
                            <p:childTnLst>
                              <p:par>
                                <p:cTn id="79" presetID="22" presetClass="entr" presetSubtype="2" fill="hold" grpId="0" nodeType="afterEffect">
                                  <p:stCondLst>
                                    <p:cond delay="0"/>
                                  </p:stCondLst>
                                  <p:childTnLst>
                                    <p:set>
                                      <p:cBhvr>
                                        <p:cTn id="80" dur="1" fill="hold">
                                          <p:stCondLst>
                                            <p:cond delay="0"/>
                                          </p:stCondLst>
                                        </p:cTn>
                                        <p:tgtEl>
                                          <p:spTgt spid="86"/>
                                        </p:tgtEl>
                                        <p:attrNameLst>
                                          <p:attrName>style.visibility</p:attrName>
                                        </p:attrNameLst>
                                      </p:cBhvr>
                                      <p:to>
                                        <p:strVal val="visible"/>
                                      </p:to>
                                    </p:set>
                                    <p:animEffect transition="in" filter="wipe(right)">
                                      <p:cBhvr>
                                        <p:cTn id="81" dur="500"/>
                                        <p:tgtEl>
                                          <p:spTgt spid="86"/>
                                        </p:tgtEl>
                                      </p:cBhvr>
                                    </p:animEffect>
                                  </p:childTnLst>
                                </p:cTn>
                              </p:par>
                            </p:childTnLst>
                          </p:cTn>
                        </p:par>
                        <p:par>
                          <p:cTn id="82" fill="hold">
                            <p:stCondLst>
                              <p:cond delay="8750"/>
                            </p:stCondLst>
                            <p:childTnLst>
                              <p:par>
                                <p:cTn id="83" presetID="22" presetClass="entr" presetSubtype="8" fill="hold" grpId="0" nodeType="afterEffect">
                                  <p:stCondLst>
                                    <p:cond delay="0"/>
                                  </p:stCondLst>
                                  <p:childTnLst>
                                    <p:set>
                                      <p:cBhvr>
                                        <p:cTn id="84" dur="1" fill="hold">
                                          <p:stCondLst>
                                            <p:cond delay="0"/>
                                          </p:stCondLst>
                                        </p:cTn>
                                        <p:tgtEl>
                                          <p:spTgt spid="52"/>
                                        </p:tgtEl>
                                        <p:attrNameLst>
                                          <p:attrName>style.visibility</p:attrName>
                                        </p:attrNameLst>
                                      </p:cBhvr>
                                      <p:to>
                                        <p:strVal val="visible"/>
                                      </p:to>
                                    </p:set>
                                    <p:animEffect transition="in" filter="wipe(left)">
                                      <p:cBhvr>
                                        <p:cTn id="85" dur="500"/>
                                        <p:tgtEl>
                                          <p:spTgt spid="52"/>
                                        </p:tgtEl>
                                      </p:cBhvr>
                                    </p:animEffect>
                                  </p:childTnLst>
                                </p:cTn>
                              </p:par>
                            </p:childTnLst>
                          </p:cTn>
                        </p:par>
                        <p:par>
                          <p:cTn id="86" fill="hold">
                            <p:stCondLst>
                              <p:cond delay="9250"/>
                            </p:stCondLst>
                            <p:childTnLst>
                              <p:par>
                                <p:cTn id="87" presetID="53" presetClass="entr" presetSubtype="16" fill="hold" nodeType="afterEffect">
                                  <p:stCondLst>
                                    <p:cond delay="0"/>
                                  </p:stCondLst>
                                  <p:childTnLst>
                                    <p:set>
                                      <p:cBhvr>
                                        <p:cTn id="88" dur="1" fill="hold">
                                          <p:stCondLst>
                                            <p:cond delay="0"/>
                                          </p:stCondLst>
                                        </p:cTn>
                                        <p:tgtEl>
                                          <p:spTgt spid="91"/>
                                        </p:tgtEl>
                                        <p:attrNameLst>
                                          <p:attrName>style.visibility</p:attrName>
                                        </p:attrNameLst>
                                      </p:cBhvr>
                                      <p:to>
                                        <p:strVal val="visible"/>
                                      </p:to>
                                    </p:set>
                                    <p:anim calcmode="lin" valueType="num">
                                      <p:cBhvr>
                                        <p:cTn id="89" dur="500" fill="hold"/>
                                        <p:tgtEl>
                                          <p:spTgt spid="91"/>
                                        </p:tgtEl>
                                        <p:attrNameLst>
                                          <p:attrName>ppt_w</p:attrName>
                                        </p:attrNameLst>
                                      </p:cBhvr>
                                      <p:tavLst>
                                        <p:tav tm="0">
                                          <p:val>
                                            <p:fltVal val="0"/>
                                          </p:val>
                                        </p:tav>
                                        <p:tav tm="100000">
                                          <p:val>
                                            <p:strVal val="#ppt_w"/>
                                          </p:val>
                                        </p:tav>
                                      </p:tavLst>
                                    </p:anim>
                                    <p:anim calcmode="lin" valueType="num">
                                      <p:cBhvr>
                                        <p:cTn id="90" dur="500" fill="hold"/>
                                        <p:tgtEl>
                                          <p:spTgt spid="91"/>
                                        </p:tgtEl>
                                        <p:attrNameLst>
                                          <p:attrName>ppt_h</p:attrName>
                                        </p:attrNameLst>
                                      </p:cBhvr>
                                      <p:tavLst>
                                        <p:tav tm="0">
                                          <p:val>
                                            <p:fltVal val="0"/>
                                          </p:val>
                                        </p:tav>
                                        <p:tav tm="100000">
                                          <p:val>
                                            <p:strVal val="#ppt_h"/>
                                          </p:val>
                                        </p:tav>
                                      </p:tavLst>
                                    </p:anim>
                                    <p:animEffect transition="in" filter="fade">
                                      <p:cBhvr>
                                        <p:cTn id="91" dur="500"/>
                                        <p:tgtEl>
                                          <p:spTgt spid="91"/>
                                        </p:tgtEl>
                                      </p:cBhvr>
                                    </p:animEffect>
                                  </p:childTnLst>
                                </p:cTn>
                              </p:par>
                            </p:childTnLst>
                          </p:cTn>
                        </p:par>
                        <p:par>
                          <p:cTn id="92" fill="hold">
                            <p:stCondLst>
                              <p:cond delay="9750"/>
                            </p:stCondLst>
                            <p:childTnLst>
                              <p:par>
                                <p:cTn id="93" presetID="53" presetClass="entr" presetSubtype="16" fill="hold" grpId="0" nodeType="afterEffect">
                                  <p:stCondLst>
                                    <p:cond delay="0"/>
                                  </p:stCondLst>
                                  <p:childTnLst>
                                    <p:set>
                                      <p:cBhvr>
                                        <p:cTn id="94" dur="1" fill="hold">
                                          <p:stCondLst>
                                            <p:cond delay="0"/>
                                          </p:stCondLst>
                                        </p:cTn>
                                        <p:tgtEl>
                                          <p:spTgt spid="103"/>
                                        </p:tgtEl>
                                        <p:attrNameLst>
                                          <p:attrName>style.visibility</p:attrName>
                                        </p:attrNameLst>
                                      </p:cBhvr>
                                      <p:to>
                                        <p:strVal val="visible"/>
                                      </p:to>
                                    </p:set>
                                    <p:anim calcmode="lin" valueType="num">
                                      <p:cBhvr>
                                        <p:cTn id="95" dur="500" fill="hold"/>
                                        <p:tgtEl>
                                          <p:spTgt spid="103"/>
                                        </p:tgtEl>
                                        <p:attrNameLst>
                                          <p:attrName>ppt_w</p:attrName>
                                        </p:attrNameLst>
                                      </p:cBhvr>
                                      <p:tavLst>
                                        <p:tav tm="0">
                                          <p:val>
                                            <p:fltVal val="0"/>
                                          </p:val>
                                        </p:tav>
                                        <p:tav tm="100000">
                                          <p:val>
                                            <p:strVal val="#ppt_w"/>
                                          </p:val>
                                        </p:tav>
                                      </p:tavLst>
                                    </p:anim>
                                    <p:anim calcmode="lin" valueType="num">
                                      <p:cBhvr>
                                        <p:cTn id="96" dur="500" fill="hold"/>
                                        <p:tgtEl>
                                          <p:spTgt spid="103"/>
                                        </p:tgtEl>
                                        <p:attrNameLst>
                                          <p:attrName>ppt_h</p:attrName>
                                        </p:attrNameLst>
                                      </p:cBhvr>
                                      <p:tavLst>
                                        <p:tav tm="0">
                                          <p:val>
                                            <p:fltVal val="0"/>
                                          </p:val>
                                        </p:tav>
                                        <p:tav tm="100000">
                                          <p:val>
                                            <p:strVal val="#ppt_h"/>
                                          </p:val>
                                        </p:tav>
                                      </p:tavLst>
                                    </p:anim>
                                    <p:animEffect transition="in" filter="fade">
                                      <p:cBhvr>
                                        <p:cTn id="97" dur="500"/>
                                        <p:tgtEl>
                                          <p:spTgt spid="103"/>
                                        </p:tgtEl>
                                      </p:cBhvr>
                                    </p:animEffect>
                                  </p:childTnLst>
                                </p:cTn>
                              </p:par>
                            </p:childTnLst>
                          </p:cTn>
                        </p:par>
                        <p:par>
                          <p:cTn id="98" fill="hold">
                            <p:stCondLst>
                              <p:cond delay="10250"/>
                            </p:stCondLst>
                            <p:childTnLst>
                              <p:par>
                                <p:cTn id="99" presetID="22" presetClass="entr" presetSubtype="8" fill="hold" grpId="0" nodeType="afterEffect">
                                  <p:stCondLst>
                                    <p:cond delay="0"/>
                                  </p:stCondLst>
                                  <p:childTnLst>
                                    <p:set>
                                      <p:cBhvr>
                                        <p:cTn id="100" dur="1" fill="hold">
                                          <p:stCondLst>
                                            <p:cond delay="0"/>
                                          </p:stCondLst>
                                        </p:cTn>
                                        <p:tgtEl>
                                          <p:spTgt spid="114"/>
                                        </p:tgtEl>
                                        <p:attrNameLst>
                                          <p:attrName>style.visibility</p:attrName>
                                        </p:attrNameLst>
                                      </p:cBhvr>
                                      <p:to>
                                        <p:strVal val="visible"/>
                                      </p:to>
                                    </p:set>
                                    <p:animEffect transition="in" filter="wipe(left)">
                                      <p:cBhvr>
                                        <p:cTn id="101" dur="500"/>
                                        <p:tgtEl>
                                          <p:spTgt spid="114"/>
                                        </p:tgtEl>
                                      </p:cBhvr>
                                    </p:animEffect>
                                  </p:childTnLst>
                                </p:cTn>
                              </p:par>
                            </p:childTnLst>
                          </p:cTn>
                        </p:par>
                        <p:par>
                          <p:cTn id="102" fill="hold">
                            <p:stCondLst>
                              <p:cond delay="10750"/>
                            </p:stCondLst>
                            <p:childTnLst>
                              <p:par>
                                <p:cTn id="103" presetID="2" presetClass="entr" presetSubtype="2" fill="hold" grpId="0" nodeType="afterEffect">
                                  <p:stCondLst>
                                    <p:cond delay="0"/>
                                  </p:stCondLst>
                                  <p:childTnLst>
                                    <p:set>
                                      <p:cBhvr>
                                        <p:cTn id="104" dur="1" fill="hold">
                                          <p:stCondLst>
                                            <p:cond delay="0"/>
                                          </p:stCondLst>
                                        </p:cTn>
                                        <p:tgtEl>
                                          <p:spTgt spid="117"/>
                                        </p:tgtEl>
                                        <p:attrNameLst>
                                          <p:attrName>style.visibility</p:attrName>
                                        </p:attrNameLst>
                                      </p:cBhvr>
                                      <p:to>
                                        <p:strVal val="visible"/>
                                      </p:to>
                                    </p:set>
                                    <p:anim calcmode="lin" valueType="num">
                                      <p:cBhvr additive="base">
                                        <p:cTn id="105" dur="500" fill="hold"/>
                                        <p:tgtEl>
                                          <p:spTgt spid="117"/>
                                        </p:tgtEl>
                                        <p:attrNameLst>
                                          <p:attrName>ppt_x</p:attrName>
                                        </p:attrNameLst>
                                      </p:cBhvr>
                                      <p:tavLst>
                                        <p:tav tm="0">
                                          <p:val>
                                            <p:strVal val="1+#ppt_w/2"/>
                                          </p:val>
                                        </p:tav>
                                        <p:tav tm="100000">
                                          <p:val>
                                            <p:strVal val="#ppt_x"/>
                                          </p:val>
                                        </p:tav>
                                      </p:tavLst>
                                    </p:anim>
                                    <p:anim calcmode="lin" valueType="num">
                                      <p:cBhvr additive="base">
                                        <p:cTn id="106" dur="500" fill="hold"/>
                                        <p:tgtEl>
                                          <p:spTgt spid="117"/>
                                        </p:tgtEl>
                                        <p:attrNameLst>
                                          <p:attrName>ppt_y</p:attrName>
                                        </p:attrNameLst>
                                      </p:cBhvr>
                                      <p:tavLst>
                                        <p:tav tm="0">
                                          <p:val>
                                            <p:strVal val="#ppt_y"/>
                                          </p:val>
                                        </p:tav>
                                        <p:tav tm="100000">
                                          <p:val>
                                            <p:strVal val="#ppt_y"/>
                                          </p:val>
                                        </p:tav>
                                      </p:tavLst>
                                    </p:anim>
                                  </p:childTnLst>
                                </p:cTn>
                              </p:par>
                            </p:childTnLst>
                          </p:cTn>
                        </p:par>
                        <p:par>
                          <p:cTn id="107" fill="hold">
                            <p:stCondLst>
                              <p:cond delay="11250"/>
                            </p:stCondLst>
                            <p:childTnLst>
                              <p:par>
                                <p:cTn id="108" presetID="22" presetClass="entr" presetSubtype="2" fill="hold" grpId="0" nodeType="afterEffect">
                                  <p:stCondLst>
                                    <p:cond delay="0"/>
                                  </p:stCondLst>
                                  <p:childTnLst>
                                    <p:set>
                                      <p:cBhvr>
                                        <p:cTn id="109" dur="1" fill="hold">
                                          <p:stCondLst>
                                            <p:cond delay="0"/>
                                          </p:stCondLst>
                                        </p:cTn>
                                        <p:tgtEl>
                                          <p:spTgt spid="90"/>
                                        </p:tgtEl>
                                        <p:attrNameLst>
                                          <p:attrName>style.visibility</p:attrName>
                                        </p:attrNameLst>
                                      </p:cBhvr>
                                      <p:to>
                                        <p:strVal val="visible"/>
                                      </p:to>
                                    </p:set>
                                    <p:animEffect transition="in" filter="wipe(right)">
                                      <p:cBhvr>
                                        <p:cTn id="110" dur="500"/>
                                        <p:tgtEl>
                                          <p:spTgt spid="90"/>
                                        </p:tgtEl>
                                      </p:cBhvr>
                                    </p:animEffect>
                                  </p:childTnLst>
                                </p:cTn>
                              </p:par>
                            </p:childTnLst>
                          </p:cTn>
                        </p:par>
                        <p:par>
                          <p:cTn id="111" fill="hold">
                            <p:stCondLst>
                              <p:cond delay="11750"/>
                            </p:stCondLst>
                            <p:childTnLst>
                              <p:par>
                                <p:cTn id="112" presetID="22" presetClass="entr" presetSubtype="8" fill="hold" grpId="0" nodeType="afterEffect">
                                  <p:stCondLst>
                                    <p:cond delay="0"/>
                                  </p:stCondLst>
                                  <p:childTnLst>
                                    <p:set>
                                      <p:cBhvr>
                                        <p:cTn id="113" dur="1" fill="hold">
                                          <p:stCondLst>
                                            <p:cond delay="0"/>
                                          </p:stCondLst>
                                        </p:cTn>
                                        <p:tgtEl>
                                          <p:spTgt spid="89"/>
                                        </p:tgtEl>
                                        <p:attrNameLst>
                                          <p:attrName>style.visibility</p:attrName>
                                        </p:attrNameLst>
                                      </p:cBhvr>
                                      <p:to>
                                        <p:strVal val="visible"/>
                                      </p:to>
                                    </p:set>
                                    <p:animEffect transition="in" filter="wipe(left)">
                                      <p:cBhvr>
                                        <p:cTn id="114" dur="500"/>
                                        <p:tgtEl>
                                          <p:spTgt spid="89"/>
                                        </p:tgtEl>
                                      </p:cBhvr>
                                    </p:animEffect>
                                  </p:childTnLst>
                                </p:cTn>
                              </p:par>
                            </p:childTnLst>
                          </p:cTn>
                        </p:par>
                        <p:par>
                          <p:cTn id="115" fill="hold">
                            <p:stCondLst>
                              <p:cond delay="12250"/>
                            </p:stCondLst>
                            <p:childTnLst>
                              <p:par>
                                <p:cTn id="116" presetID="22" presetClass="entr" presetSubtype="2" fill="hold" grpId="0"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12750"/>
                            </p:stCondLst>
                            <p:childTnLst>
                              <p:par>
                                <p:cTn id="120" presetID="53" presetClass="entr" presetSubtype="16" fill="hold" nodeType="afterEffect">
                                  <p:stCondLst>
                                    <p:cond delay="0"/>
                                  </p:stCondLst>
                                  <p:childTnLst>
                                    <p:set>
                                      <p:cBhvr>
                                        <p:cTn id="121" dur="1" fill="hold">
                                          <p:stCondLst>
                                            <p:cond delay="0"/>
                                          </p:stCondLst>
                                        </p:cTn>
                                        <p:tgtEl>
                                          <p:spTgt spid="100"/>
                                        </p:tgtEl>
                                        <p:attrNameLst>
                                          <p:attrName>style.visibility</p:attrName>
                                        </p:attrNameLst>
                                      </p:cBhvr>
                                      <p:to>
                                        <p:strVal val="visible"/>
                                      </p:to>
                                    </p:set>
                                    <p:anim calcmode="lin" valueType="num">
                                      <p:cBhvr>
                                        <p:cTn id="122" dur="500" fill="hold"/>
                                        <p:tgtEl>
                                          <p:spTgt spid="100"/>
                                        </p:tgtEl>
                                        <p:attrNameLst>
                                          <p:attrName>ppt_w</p:attrName>
                                        </p:attrNameLst>
                                      </p:cBhvr>
                                      <p:tavLst>
                                        <p:tav tm="0">
                                          <p:val>
                                            <p:fltVal val="0"/>
                                          </p:val>
                                        </p:tav>
                                        <p:tav tm="100000">
                                          <p:val>
                                            <p:strVal val="#ppt_w"/>
                                          </p:val>
                                        </p:tav>
                                      </p:tavLst>
                                    </p:anim>
                                    <p:anim calcmode="lin" valueType="num">
                                      <p:cBhvr>
                                        <p:cTn id="123" dur="500" fill="hold"/>
                                        <p:tgtEl>
                                          <p:spTgt spid="100"/>
                                        </p:tgtEl>
                                        <p:attrNameLst>
                                          <p:attrName>ppt_h</p:attrName>
                                        </p:attrNameLst>
                                      </p:cBhvr>
                                      <p:tavLst>
                                        <p:tav tm="0">
                                          <p:val>
                                            <p:fltVal val="0"/>
                                          </p:val>
                                        </p:tav>
                                        <p:tav tm="100000">
                                          <p:val>
                                            <p:strVal val="#ppt_h"/>
                                          </p:val>
                                        </p:tav>
                                      </p:tavLst>
                                    </p:anim>
                                    <p:animEffect transition="in" filter="fade">
                                      <p:cBhvr>
                                        <p:cTn id="124" dur="500"/>
                                        <p:tgtEl>
                                          <p:spTgt spid="100"/>
                                        </p:tgtEl>
                                      </p:cBhvr>
                                    </p:animEffect>
                                  </p:childTnLst>
                                </p:cTn>
                              </p:par>
                            </p:childTnLst>
                          </p:cTn>
                        </p:par>
                        <p:par>
                          <p:cTn id="125" fill="hold">
                            <p:stCondLst>
                              <p:cond delay="13250"/>
                            </p:stCondLst>
                            <p:childTnLst>
                              <p:par>
                                <p:cTn id="126" presetID="53" presetClass="entr" presetSubtype="16" fill="hold" nodeType="afterEffect">
                                  <p:stCondLst>
                                    <p:cond delay="0"/>
                                  </p:stCondLst>
                                  <p:childTnLst>
                                    <p:set>
                                      <p:cBhvr>
                                        <p:cTn id="127" dur="1" fill="hold">
                                          <p:stCondLst>
                                            <p:cond delay="0"/>
                                          </p:stCondLst>
                                        </p:cTn>
                                        <p:tgtEl>
                                          <p:spTgt spid="104"/>
                                        </p:tgtEl>
                                        <p:attrNameLst>
                                          <p:attrName>style.visibility</p:attrName>
                                        </p:attrNameLst>
                                      </p:cBhvr>
                                      <p:to>
                                        <p:strVal val="visible"/>
                                      </p:to>
                                    </p:set>
                                    <p:anim calcmode="lin" valueType="num">
                                      <p:cBhvr>
                                        <p:cTn id="128" dur="500" fill="hold"/>
                                        <p:tgtEl>
                                          <p:spTgt spid="104"/>
                                        </p:tgtEl>
                                        <p:attrNameLst>
                                          <p:attrName>ppt_w</p:attrName>
                                        </p:attrNameLst>
                                      </p:cBhvr>
                                      <p:tavLst>
                                        <p:tav tm="0">
                                          <p:val>
                                            <p:fltVal val="0"/>
                                          </p:val>
                                        </p:tav>
                                        <p:tav tm="100000">
                                          <p:val>
                                            <p:strVal val="#ppt_w"/>
                                          </p:val>
                                        </p:tav>
                                      </p:tavLst>
                                    </p:anim>
                                    <p:anim calcmode="lin" valueType="num">
                                      <p:cBhvr>
                                        <p:cTn id="129" dur="500" fill="hold"/>
                                        <p:tgtEl>
                                          <p:spTgt spid="104"/>
                                        </p:tgtEl>
                                        <p:attrNameLst>
                                          <p:attrName>ppt_h</p:attrName>
                                        </p:attrNameLst>
                                      </p:cBhvr>
                                      <p:tavLst>
                                        <p:tav tm="0">
                                          <p:val>
                                            <p:fltVal val="0"/>
                                          </p:val>
                                        </p:tav>
                                        <p:tav tm="100000">
                                          <p:val>
                                            <p:strVal val="#ppt_h"/>
                                          </p:val>
                                        </p:tav>
                                      </p:tavLst>
                                    </p:anim>
                                    <p:animEffect transition="in" filter="fade">
                                      <p:cBhvr>
                                        <p:cTn id="130" dur="500"/>
                                        <p:tgtEl>
                                          <p:spTgt spid="104"/>
                                        </p:tgtEl>
                                      </p:cBhvr>
                                    </p:animEffect>
                                  </p:childTnLst>
                                </p:cTn>
                              </p:par>
                            </p:childTnLst>
                          </p:cTn>
                        </p:par>
                        <p:par>
                          <p:cTn id="131" fill="hold">
                            <p:stCondLst>
                              <p:cond delay="13750"/>
                            </p:stCondLst>
                            <p:childTnLst>
                              <p:par>
                                <p:cTn id="132" presetID="22" presetClass="entr" presetSubtype="8" fill="hold" grpId="0" nodeType="afterEffect">
                                  <p:stCondLst>
                                    <p:cond delay="0"/>
                                  </p:stCondLst>
                                  <p:childTnLst>
                                    <p:set>
                                      <p:cBhvr>
                                        <p:cTn id="133" dur="1" fill="hold">
                                          <p:stCondLst>
                                            <p:cond delay="0"/>
                                          </p:stCondLst>
                                        </p:cTn>
                                        <p:tgtEl>
                                          <p:spTgt spid="116"/>
                                        </p:tgtEl>
                                        <p:attrNameLst>
                                          <p:attrName>style.visibility</p:attrName>
                                        </p:attrNameLst>
                                      </p:cBhvr>
                                      <p:to>
                                        <p:strVal val="visible"/>
                                      </p:to>
                                    </p:set>
                                    <p:animEffect transition="in" filter="wipe(left)">
                                      <p:cBhvr>
                                        <p:cTn id="134" dur="500"/>
                                        <p:tgtEl>
                                          <p:spTgt spid="116"/>
                                        </p:tgtEl>
                                      </p:cBhvr>
                                    </p:animEffect>
                                  </p:childTnLst>
                                </p:cTn>
                              </p:par>
                            </p:childTnLst>
                          </p:cTn>
                        </p:par>
                        <p:par>
                          <p:cTn id="135" fill="hold">
                            <p:stCondLst>
                              <p:cond delay="14250"/>
                            </p:stCondLst>
                            <p:childTnLst>
                              <p:par>
                                <p:cTn id="136" presetID="2" presetClass="entr" presetSubtype="8" fill="hold" grpId="0" nodeType="afterEffect">
                                  <p:stCondLst>
                                    <p:cond delay="0"/>
                                  </p:stCondLst>
                                  <p:childTnLst>
                                    <p:set>
                                      <p:cBhvr>
                                        <p:cTn id="137" dur="1" fill="hold">
                                          <p:stCondLst>
                                            <p:cond delay="0"/>
                                          </p:stCondLst>
                                        </p:cTn>
                                        <p:tgtEl>
                                          <p:spTgt spid="119"/>
                                        </p:tgtEl>
                                        <p:attrNameLst>
                                          <p:attrName>style.visibility</p:attrName>
                                        </p:attrNameLst>
                                      </p:cBhvr>
                                      <p:to>
                                        <p:strVal val="visible"/>
                                      </p:to>
                                    </p:set>
                                    <p:anim calcmode="lin" valueType="num">
                                      <p:cBhvr additive="base">
                                        <p:cTn id="138" dur="500" fill="hold"/>
                                        <p:tgtEl>
                                          <p:spTgt spid="119"/>
                                        </p:tgtEl>
                                        <p:attrNameLst>
                                          <p:attrName>ppt_x</p:attrName>
                                        </p:attrNameLst>
                                      </p:cBhvr>
                                      <p:tavLst>
                                        <p:tav tm="0">
                                          <p:val>
                                            <p:strVal val="0-#ppt_w/2"/>
                                          </p:val>
                                        </p:tav>
                                        <p:tav tm="100000">
                                          <p:val>
                                            <p:strVal val="#ppt_x"/>
                                          </p:val>
                                        </p:tav>
                                      </p:tavLst>
                                    </p:anim>
                                    <p:anim calcmode="lin" valueType="num">
                                      <p:cBhvr additive="base">
                                        <p:cTn id="139" dur="500" fill="hold"/>
                                        <p:tgtEl>
                                          <p:spTgt spid="1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46" grpId="0" animBg="1"/>
      <p:bldP spid="52" grpId="0" animBg="1"/>
      <p:bldP spid="63" grpId="0"/>
      <p:bldP spid="66" grpId="0"/>
      <p:bldP spid="71" grpId="0" animBg="1"/>
      <p:bldP spid="82" grpId="0" animBg="1"/>
      <p:bldP spid="38" grpId="0" animBg="1"/>
      <p:bldP spid="86" grpId="0" animBg="1"/>
      <p:bldP spid="48" grpId="0" animBg="1"/>
      <p:bldP spid="87" grpId="0" animBg="1"/>
      <p:bldP spid="42" grpId="0" animBg="1"/>
      <p:bldP spid="88" grpId="0" animBg="1"/>
      <p:bldP spid="89" grpId="0" animBg="1"/>
      <p:bldP spid="90" grpId="0" animBg="1"/>
      <p:bldP spid="103" grpId="0" animBg="1"/>
      <p:bldP spid="114" grpId="0"/>
      <p:bldP spid="115" grpId="0"/>
      <p:bldP spid="116" grpId="0"/>
      <p:bldP spid="117" grpId="0"/>
      <p:bldP spid="118" grpId="0"/>
      <p:bldP spid="119"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34" name="Round Same Side Corner Rectangle 33"/>
          <p:cNvSpPr/>
          <p:nvPr/>
        </p:nvSpPr>
        <p:spPr bwMode="auto">
          <a:xfrm flipH="1">
            <a:off x="9067877" y="4136299"/>
            <a:ext cx="783513" cy="1781479"/>
          </a:xfrm>
          <a:prstGeom prst="round2SameRect">
            <a:avLst>
              <a:gd name="adj1" fmla="val 50000"/>
              <a:gd name="adj2" fmla="val 0"/>
            </a:avLst>
          </a:prstGeom>
          <a:solidFill>
            <a:srgbClr val="686868"/>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 name="Oval 40"/>
          <p:cNvSpPr>
            <a:spLocks noChangeAspect="1"/>
          </p:cNvSpPr>
          <p:nvPr/>
        </p:nvSpPr>
        <p:spPr bwMode="auto">
          <a:xfrm rot="16200000">
            <a:off x="9111813" y="4187588"/>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tx1">
                    <a:lumMod val="75000"/>
                    <a:lumOff val="25000"/>
                  </a:schemeClr>
                </a:solidFill>
              </a:rPr>
              <a:t>0</a:t>
            </a:r>
          </a:p>
        </p:txBody>
      </p:sp>
      <p:sp>
        <p:nvSpPr>
          <p:cNvPr id="122" name="Cube 121"/>
          <p:cNvSpPr/>
          <p:nvPr/>
        </p:nvSpPr>
        <p:spPr bwMode="auto">
          <a:xfrm>
            <a:off x="8890000" y="5917753"/>
            <a:ext cx="965200" cy="721807"/>
          </a:xfrm>
          <a:prstGeom prst="cube">
            <a:avLst/>
          </a:prstGeom>
          <a:solidFill>
            <a:srgbClr val="686868"/>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50%</a:t>
            </a:r>
          </a:p>
        </p:txBody>
      </p:sp>
      <p:sp>
        <p:nvSpPr>
          <p:cNvPr id="22" name="Round Same Side Corner Rectangle 21"/>
          <p:cNvSpPr/>
          <p:nvPr/>
        </p:nvSpPr>
        <p:spPr bwMode="auto">
          <a:xfrm>
            <a:off x="2515858" y="3856899"/>
            <a:ext cx="783513" cy="2060879"/>
          </a:xfrm>
          <a:prstGeom prst="round2SameRect">
            <a:avLst>
              <a:gd name="adj1" fmla="val 50000"/>
              <a:gd name="adj2" fmla="val 0"/>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Oval 36"/>
          <p:cNvSpPr>
            <a:spLocks noChangeAspect="1"/>
          </p:cNvSpPr>
          <p:nvPr/>
        </p:nvSpPr>
        <p:spPr bwMode="auto">
          <a:xfrm rot="5400000">
            <a:off x="2552488" y="3897362"/>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5" name="Cube 124"/>
          <p:cNvSpPr/>
          <p:nvPr/>
        </p:nvSpPr>
        <p:spPr bwMode="auto">
          <a:xfrm>
            <a:off x="2336800" y="5917753"/>
            <a:ext cx="965200" cy="721807"/>
          </a:xfrm>
          <a:prstGeom prst="cub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60%</a:t>
            </a:r>
          </a:p>
        </p:txBody>
      </p:sp>
      <p:sp>
        <p:nvSpPr>
          <p:cNvPr id="26" name="Round Same Side Corner Rectangle 25"/>
          <p:cNvSpPr/>
          <p:nvPr/>
        </p:nvSpPr>
        <p:spPr bwMode="auto">
          <a:xfrm flipH="1">
            <a:off x="3826261" y="3694339"/>
            <a:ext cx="783513" cy="2225979"/>
          </a:xfrm>
          <a:prstGeom prst="round2SameRect">
            <a:avLst>
              <a:gd name="adj1" fmla="val 50000"/>
              <a:gd name="adj2" fmla="val 0"/>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Oval 37"/>
          <p:cNvSpPr>
            <a:spLocks noChangeAspect="1"/>
          </p:cNvSpPr>
          <p:nvPr/>
        </p:nvSpPr>
        <p:spPr bwMode="auto">
          <a:xfrm rot="16200000">
            <a:off x="3869059" y="3745629"/>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Cube 125"/>
          <p:cNvSpPr/>
          <p:nvPr/>
        </p:nvSpPr>
        <p:spPr bwMode="auto">
          <a:xfrm>
            <a:off x="3647440" y="5917753"/>
            <a:ext cx="965200" cy="721807"/>
          </a:xfrm>
          <a:prstGeom prst="cub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70%</a:t>
            </a:r>
          </a:p>
        </p:txBody>
      </p:sp>
      <p:sp>
        <p:nvSpPr>
          <p:cNvPr id="7" name="Round Same Side Corner Rectangle 6"/>
          <p:cNvSpPr/>
          <p:nvPr/>
        </p:nvSpPr>
        <p:spPr bwMode="auto">
          <a:xfrm>
            <a:off x="5136666" y="2785918"/>
            <a:ext cx="783513" cy="3131861"/>
          </a:xfrm>
          <a:prstGeom prst="round2SameRect">
            <a:avLst>
              <a:gd name="adj1" fmla="val 50000"/>
              <a:gd name="adj2" fmla="val 0"/>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Oval 35"/>
          <p:cNvSpPr>
            <a:spLocks noChangeAspect="1"/>
          </p:cNvSpPr>
          <p:nvPr/>
        </p:nvSpPr>
        <p:spPr bwMode="auto">
          <a:xfrm rot="5400000">
            <a:off x="5182599" y="2816959"/>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7" name="Cube 126"/>
          <p:cNvSpPr/>
          <p:nvPr/>
        </p:nvSpPr>
        <p:spPr bwMode="auto">
          <a:xfrm>
            <a:off x="4958080" y="5917753"/>
            <a:ext cx="965200" cy="721807"/>
          </a:xfrm>
          <a:prstGeom prst="cub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90%</a:t>
            </a:r>
          </a:p>
        </p:txBody>
      </p:sp>
      <p:sp>
        <p:nvSpPr>
          <p:cNvPr id="12" name="Round Same Side Corner Rectangle 11"/>
          <p:cNvSpPr/>
          <p:nvPr/>
        </p:nvSpPr>
        <p:spPr bwMode="auto">
          <a:xfrm flipH="1">
            <a:off x="6447069" y="3535217"/>
            <a:ext cx="783513" cy="2382561"/>
          </a:xfrm>
          <a:prstGeom prst="round2SameRect">
            <a:avLst>
              <a:gd name="adj1" fmla="val 50000"/>
              <a:gd name="adj2" fmla="val 0"/>
            </a:avLst>
          </a:prstGeom>
          <a:solidFill>
            <a:srgbClr val="D3413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Oval 38"/>
          <p:cNvSpPr>
            <a:spLocks noChangeAspect="1"/>
          </p:cNvSpPr>
          <p:nvPr/>
        </p:nvSpPr>
        <p:spPr bwMode="auto">
          <a:xfrm rot="16200000">
            <a:off x="6477033" y="3580433"/>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8" name="Cube 127"/>
          <p:cNvSpPr/>
          <p:nvPr/>
        </p:nvSpPr>
        <p:spPr bwMode="auto">
          <a:xfrm>
            <a:off x="6268720" y="5917753"/>
            <a:ext cx="965200" cy="721807"/>
          </a:xfrm>
          <a:prstGeom prst="cube">
            <a:avLst/>
          </a:prstGeom>
          <a:solidFill>
            <a:srgbClr val="D34132"/>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75%</a:t>
            </a:r>
          </a:p>
        </p:txBody>
      </p:sp>
      <p:sp>
        <p:nvSpPr>
          <p:cNvPr id="31" name="Round Same Side Corner Rectangle 30"/>
          <p:cNvSpPr/>
          <p:nvPr/>
        </p:nvSpPr>
        <p:spPr bwMode="auto">
          <a:xfrm>
            <a:off x="7757474" y="3332388"/>
            <a:ext cx="783513" cy="2588072"/>
          </a:xfrm>
          <a:prstGeom prst="round2SameRect">
            <a:avLst>
              <a:gd name="adj1" fmla="val 50000"/>
              <a:gd name="adj2" fmla="val 0"/>
            </a:avLst>
          </a:prstGeom>
          <a:solidFill>
            <a:srgbClr val="56426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0" name="Oval 39"/>
          <p:cNvSpPr>
            <a:spLocks noChangeAspect="1"/>
          </p:cNvSpPr>
          <p:nvPr/>
        </p:nvSpPr>
        <p:spPr bwMode="auto">
          <a:xfrm rot="5400000">
            <a:off x="7803723" y="3362093"/>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9" name="Cube 128"/>
          <p:cNvSpPr/>
          <p:nvPr/>
        </p:nvSpPr>
        <p:spPr bwMode="auto">
          <a:xfrm>
            <a:off x="7579360" y="5917753"/>
            <a:ext cx="965200" cy="721807"/>
          </a:xfrm>
          <a:prstGeom prst="cube">
            <a:avLst/>
          </a:prstGeom>
          <a:solidFill>
            <a:srgbClr val="564267"/>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80%</a:t>
            </a:r>
          </a:p>
        </p:txBody>
      </p:sp>
      <p:cxnSp>
        <p:nvCxnSpPr>
          <p:cNvPr id="197" name="Shape 196"/>
          <p:cNvCxnSpPr/>
          <p:nvPr/>
        </p:nvCxnSpPr>
        <p:spPr>
          <a:xfrm rot="10800000">
            <a:off x="2222500" y="3666067"/>
            <a:ext cx="679392" cy="171483"/>
          </a:xfrm>
          <a:prstGeom prst="bentConnector3">
            <a:avLst>
              <a:gd name="adj1" fmla="val 151"/>
            </a:avLst>
          </a:prstGeom>
          <a:ln w="19050">
            <a:solidFill>
              <a:srgbClr val="34738D"/>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3" name="Shape 196"/>
          <p:cNvCxnSpPr/>
          <p:nvPr/>
        </p:nvCxnSpPr>
        <p:spPr>
          <a:xfrm rot="16200000" flipV="1">
            <a:off x="3497533" y="2959149"/>
            <a:ext cx="1060492" cy="374595"/>
          </a:xfrm>
          <a:prstGeom prst="bentConnector3">
            <a:avLst>
              <a:gd name="adj1" fmla="val 100296"/>
            </a:avLst>
          </a:prstGeom>
          <a:ln w="19050">
            <a:solidFill>
              <a:srgbClr val="189A8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6" name="Shape 196"/>
          <p:cNvCxnSpPr/>
          <p:nvPr/>
        </p:nvCxnSpPr>
        <p:spPr>
          <a:xfrm flipV="1">
            <a:off x="9461229" y="3962400"/>
            <a:ext cx="558800" cy="171483"/>
          </a:xfrm>
          <a:prstGeom prst="bentConnector3">
            <a:avLst>
              <a:gd name="adj1" fmla="val 0"/>
            </a:avLst>
          </a:prstGeom>
          <a:ln w="19050">
            <a:solidFill>
              <a:srgbClr val="686868"/>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9" name="Shape 196"/>
          <p:cNvCxnSpPr/>
          <p:nvPr/>
        </p:nvCxnSpPr>
        <p:spPr>
          <a:xfrm rot="5400000" flipH="1" flipV="1">
            <a:off x="6285847" y="2545739"/>
            <a:ext cx="1517695" cy="414020"/>
          </a:xfrm>
          <a:prstGeom prst="bentConnector3">
            <a:avLst>
              <a:gd name="adj1" fmla="val 100208"/>
            </a:avLst>
          </a:prstGeom>
          <a:ln w="19050">
            <a:solidFill>
              <a:srgbClr val="D34132"/>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2" name="Shape 196"/>
          <p:cNvCxnSpPr/>
          <p:nvPr/>
        </p:nvCxnSpPr>
        <p:spPr>
          <a:xfrm rot="5400000" flipH="1" flipV="1">
            <a:off x="8081437" y="2905147"/>
            <a:ext cx="488995" cy="317501"/>
          </a:xfrm>
          <a:prstGeom prst="bentConnector3">
            <a:avLst>
              <a:gd name="adj1" fmla="val 99346"/>
            </a:avLst>
          </a:prstGeom>
          <a:ln w="19050">
            <a:solidFill>
              <a:srgbClr val="564267"/>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5400000" flipH="1" flipV="1">
            <a:off x="5319200" y="2577042"/>
            <a:ext cx="406400" cy="2117"/>
          </a:xfrm>
          <a:prstGeom prst="line">
            <a:avLst/>
          </a:prstGeom>
          <a:ln w="19050">
            <a:solidFill>
              <a:srgbClr val="EF9D27"/>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6" name="Freeform 517"/>
          <p:cNvSpPr>
            <a:spLocks noChangeAspect="1" noEditPoints="1"/>
          </p:cNvSpPr>
          <p:nvPr/>
        </p:nvSpPr>
        <p:spPr bwMode="auto">
          <a:xfrm>
            <a:off x="3922759" y="3933714"/>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525"/>
          <p:cNvSpPr>
            <a:spLocks noChangeAspect="1" noEditPoints="1"/>
          </p:cNvSpPr>
          <p:nvPr/>
        </p:nvSpPr>
        <p:spPr bwMode="auto">
          <a:xfrm>
            <a:off x="5202889" y="2998934"/>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543"/>
          <p:cNvSpPr>
            <a:spLocks noChangeAspect="1" noEditPoints="1"/>
          </p:cNvSpPr>
          <p:nvPr/>
        </p:nvSpPr>
        <p:spPr bwMode="auto">
          <a:xfrm>
            <a:off x="2627528" y="407125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78"/>
          <p:cNvSpPr>
            <a:spLocks noChangeAspect="1" noEditPoints="1"/>
          </p:cNvSpPr>
          <p:nvPr/>
        </p:nvSpPr>
        <p:spPr bwMode="auto">
          <a:xfrm>
            <a:off x="6568905" y="379505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59"/>
          <p:cNvSpPr>
            <a:spLocks noChangeAspect="1" noEditPoints="1"/>
          </p:cNvSpPr>
          <p:nvPr/>
        </p:nvSpPr>
        <p:spPr bwMode="auto">
          <a:xfrm>
            <a:off x="7880633" y="3567235"/>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596"/>
          <p:cNvSpPr>
            <a:spLocks noChangeAspect="1" noEditPoints="1"/>
          </p:cNvSpPr>
          <p:nvPr/>
        </p:nvSpPr>
        <p:spPr bwMode="auto">
          <a:xfrm>
            <a:off x="9334271" y="4311894"/>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TextBox 111"/>
          <p:cNvSpPr txBox="1"/>
          <p:nvPr/>
        </p:nvSpPr>
        <p:spPr>
          <a:xfrm>
            <a:off x="6883" y="3541421"/>
            <a:ext cx="2177225" cy="1298817"/>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3" name="TextBox 112"/>
          <p:cNvSpPr txBox="1"/>
          <p:nvPr/>
        </p:nvSpPr>
        <p:spPr>
          <a:xfrm>
            <a:off x="828575" y="2442470"/>
            <a:ext cx="3017520" cy="929485"/>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4" name="TextBox 113"/>
          <p:cNvSpPr txBox="1"/>
          <p:nvPr/>
        </p:nvSpPr>
        <p:spPr>
          <a:xfrm>
            <a:off x="4424061" y="895553"/>
            <a:ext cx="219456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7254110" y="1808261"/>
            <a:ext cx="301752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8617768" y="2667894"/>
            <a:ext cx="3017520" cy="929485"/>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10020029" y="3795052"/>
            <a:ext cx="2194560" cy="1298817"/>
          </a:xfrm>
          <a:prstGeom prst="rect">
            <a:avLst/>
          </a:prstGeom>
          <a:noFill/>
        </p:spPr>
        <p:txBody>
          <a:bodyPr wrap="square" rtlCol="0">
            <a:spAutoFit/>
          </a:bodyPr>
          <a:lstStyle/>
          <a:p>
            <a:pPr defTabSz="1219170">
              <a:spcBef>
                <a:spcPct val="20000"/>
              </a:spcBef>
              <a:defRPr/>
            </a:pPr>
            <a:r>
              <a:rPr lang="en-US" sz="1600" b="1" dirty="0">
                <a:solidFill>
                  <a:srgbClr val="686868"/>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118" name="Group 117"/>
          <p:cNvGrpSpPr/>
          <p:nvPr/>
        </p:nvGrpSpPr>
        <p:grpSpPr>
          <a:xfrm>
            <a:off x="6310489" y="258228"/>
            <a:ext cx="5508978" cy="954108"/>
            <a:chOff x="3341511" y="258228"/>
            <a:chExt cx="5508978" cy="954108"/>
          </a:xfrm>
        </p:grpSpPr>
        <p:sp>
          <p:nvSpPr>
            <p:cNvPr id="119" name="TextBox 118"/>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123" name="TextBox 122"/>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284772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5"/>
                                        </p:tgtEl>
                                        <p:attrNameLst>
                                          <p:attrName>style.visibility</p:attrName>
                                        </p:attrNameLst>
                                      </p:cBhvr>
                                      <p:to>
                                        <p:strVal val="visible"/>
                                      </p:to>
                                    </p:set>
                                    <p:anim calcmode="lin" valueType="num">
                                      <p:cBhvr additive="base">
                                        <p:cTn id="11" dur="500" fill="hold"/>
                                        <p:tgtEl>
                                          <p:spTgt spid="125"/>
                                        </p:tgtEl>
                                        <p:attrNameLst>
                                          <p:attrName>ppt_x</p:attrName>
                                        </p:attrNameLst>
                                      </p:cBhvr>
                                      <p:tavLst>
                                        <p:tav tm="0">
                                          <p:val>
                                            <p:strVal val="#ppt_x"/>
                                          </p:val>
                                        </p:tav>
                                        <p:tav tm="100000">
                                          <p:val>
                                            <p:strVal val="#ppt_x"/>
                                          </p:val>
                                        </p:tav>
                                      </p:tavLst>
                                    </p:anim>
                                    <p:anim calcmode="lin" valueType="num">
                                      <p:cBhvr additive="base">
                                        <p:cTn id="12" dur="500" fill="hold"/>
                                        <p:tgtEl>
                                          <p:spTgt spid="12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down)">
                                      <p:cBhvr>
                                        <p:cTn id="16" dur="500"/>
                                        <p:tgtEl>
                                          <p:spTgt spid="22"/>
                                        </p:tgtEl>
                                      </p:cBhvr>
                                    </p:animEffect>
                                  </p:childTnLst>
                                </p:cTn>
                              </p:par>
                            </p:childTnLst>
                          </p:cTn>
                        </p:par>
                        <p:par>
                          <p:cTn id="17" fill="hold">
                            <p:stCondLst>
                              <p:cond delay="1500"/>
                            </p:stCondLst>
                            <p:childTnLst>
                              <p:par>
                                <p:cTn id="18" presetID="23" presetClass="entr" presetSubtype="16" fill="hold" grpId="0" nodeType="afterEffect">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cBhvr>
                                        <p:cTn id="20" dur="500" fill="hold"/>
                                        <p:tgtEl>
                                          <p:spTgt spid="37"/>
                                        </p:tgtEl>
                                        <p:attrNameLst>
                                          <p:attrName>ppt_w</p:attrName>
                                        </p:attrNameLst>
                                      </p:cBhvr>
                                      <p:tavLst>
                                        <p:tav tm="0">
                                          <p:val>
                                            <p:fltVal val="0"/>
                                          </p:val>
                                        </p:tav>
                                        <p:tav tm="100000">
                                          <p:val>
                                            <p:strVal val="#ppt_w"/>
                                          </p:val>
                                        </p:tav>
                                      </p:tavLst>
                                    </p:anim>
                                    <p:anim calcmode="lin" valueType="num">
                                      <p:cBhvr>
                                        <p:cTn id="21" dur="500" fill="hold"/>
                                        <p:tgtEl>
                                          <p:spTgt spid="37"/>
                                        </p:tgtEl>
                                        <p:attrNameLst>
                                          <p:attrName>ppt_h</p:attrName>
                                        </p:attrNameLst>
                                      </p:cBhvr>
                                      <p:tavLst>
                                        <p:tav tm="0">
                                          <p:val>
                                            <p:fltVal val="0"/>
                                          </p:val>
                                        </p:tav>
                                        <p:tav tm="100000">
                                          <p:val>
                                            <p:strVal val="#ppt_h"/>
                                          </p:val>
                                        </p:tav>
                                      </p:tavLst>
                                    </p:anim>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108"/>
                                        </p:tgtEl>
                                        <p:attrNameLst>
                                          <p:attrName>style.visibility</p:attrName>
                                        </p:attrNameLst>
                                      </p:cBhvr>
                                      <p:to>
                                        <p:strVal val="visible"/>
                                      </p:to>
                                    </p:set>
                                    <p:anim calcmode="lin" valueType="num">
                                      <p:cBhvr>
                                        <p:cTn id="25" dur="500" fill="hold"/>
                                        <p:tgtEl>
                                          <p:spTgt spid="108"/>
                                        </p:tgtEl>
                                        <p:attrNameLst>
                                          <p:attrName>ppt_w</p:attrName>
                                        </p:attrNameLst>
                                      </p:cBhvr>
                                      <p:tavLst>
                                        <p:tav tm="0">
                                          <p:val>
                                            <p:fltVal val="0"/>
                                          </p:val>
                                        </p:tav>
                                        <p:tav tm="100000">
                                          <p:val>
                                            <p:strVal val="#ppt_w"/>
                                          </p:val>
                                        </p:tav>
                                      </p:tavLst>
                                    </p:anim>
                                    <p:anim calcmode="lin" valueType="num">
                                      <p:cBhvr>
                                        <p:cTn id="26" dur="500" fill="hold"/>
                                        <p:tgtEl>
                                          <p:spTgt spid="108"/>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4" fill="hold" nodeType="afterEffect">
                                  <p:stCondLst>
                                    <p:cond delay="0"/>
                                  </p:stCondLst>
                                  <p:childTnLst>
                                    <p:set>
                                      <p:cBhvr>
                                        <p:cTn id="29" dur="1" fill="hold">
                                          <p:stCondLst>
                                            <p:cond delay="0"/>
                                          </p:stCondLst>
                                        </p:cTn>
                                        <p:tgtEl>
                                          <p:spTgt spid="197"/>
                                        </p:tgtEl>
                                        <p:attrNameLst>
                                          <p:attrName>style.visibility</p:attrName>
                                        </p:attrNameLst>
                                      </p:cBhvr>
                                      <p:to>
                                        <p:strVal val="visible"/>
                                      </p:to>
                                    </p:set>
                                    <p:animEffect transition="in" filter="wipe(down)">
                                      <p:cBhvr>
                                        <p:cTn id="30" dur="500"/>
                                        <p:tgtEl>
                                          <p:spTgt spid="19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up)">
                                      <p:cBhvr>
                                        <p:cTn id="34" dur="500"/>
                                        <p:tgtEl>
                                          <p:spTgt spid="112"/>
                                        </p:tgtEl>
                                      </p:cBhvr>
                                    </p:animEffect>
                                  </p:childTnLst>
                                </p:cTn>
                              </p:par>
                            </p:childTnLst>
                          </p:cTn>
                        </p:par>
                        <p:par>
                          <p:cTn id="35" fill="hold">
                            <p:stCondLst>
                              <p:cond delay="3500"/>
                            </p:stCondLst>
                            <p:childTnLst>
                              <p:par>
                                <p:cTn id="36" presetID="2" presetClass="entr" presetSubtype="4" fill="hold" grpId="0" nodeType="afterEffect">
                                  <p:stCondLst>
                                    <p:cond delay="0"/>
                                  </p:stCondLst>
                                  <p:childTnLst>
                                    <p:set>
                                      <p:cBhvr>
                                        <p:cTn id="37" dur="1" fill="hold">
                                          <p:stCondLst>
                                            <p:cond delay="0"/>
                                          </p:stCondLst>
                                        </p:cTn>
                                        <p:tgtEl>
                                          <p:spTgt spid="126"/>
                                        </p:tgtEl>
                                        <p:attrNameLst>
                                          <p:attrName>style.visibility</p:attrName>
                                        </p:attrNameLst>
                                      </p:cBhvr>
                                      <p:to>
                                        <p:strVal val="visible"/>
                                      </p:to>
                                    </p:set>
                                    <p:anim calcmode="lin" valueType="num">
                                      <p:cBhvr additive="base">
                                        <p:cTn id="38" dur="500" fill="hold"/>
                                        <p:tgtEl>
                                          <p:spTgt spid="126"/>
                                        </p:tgtEl>
                                        <p:attrNameLst>
                                          <p:attrName>ppt_x</p:attrName>
                                        </p:attrNameLst>
                                      </p:cBhvr>
                                      <p:tavLst>
                                        <p:tav tm="0">
                                          <p:val>
                                            <p:strVal val="#ppt_x"/>
                                          </p:val>
                                        </p:tav>
                                        <p:tav tm="100000">
                                          <p:val>
                                            <p:strVal val="#ppt_x"/>
                                          </p:val>
                                        </p:tav>
                                      </p:tavLst>
                                    </p:anim>
                                    <p:anim calcmode="lin" valueType="num">
                                      <p:cBhvr additive="base">
                                        <p:cTn id="39" dur="500" fill="hold"/>
                                        <p:tgtEl>
                                          <p:spTgt spid="126"/>
                                        </p:tgtEl>
                                        <p:attrNameLst>
                                          <p:attrName>ppt_y</p:attrName>
                                        </p:attrNameLst>
                                      </p:cBhvr>
                                      <p:tavLst>
                                        <p:tav tm="0">
                                          <p:val>
                                            <p:strVal val="1+#ppt_h/2"/>
                                          </p:val>
                                        </p:tav>
                                        <p:tav tm="100000">
                                          <p:val>
                                            <p:strVal val="#ppt_y"/>
                                          </p:val>
                                        </p:tav>
                                      </p:tavLst>
                                    </p:anim>
                                  </p:childTnLst>
                                </p:cTn>
                              </p:par>
                            </p:childTnLst>
                          </p:cTn>
                        </p:par>
                        <p:par>
                          <p:cTn id="40" fill="hold">
                            <p:stCondLst>
                              <p:cond delay="4000"/>
                            </p:stCondLst>
                            <p:childTnLst>
                              <p:par>
                                <p:cTn id="41" presetID="22" presetClass="entr" presetSubtype="4"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down)">
                                      <p:cBhvr>
                                        <p:cTn id="43" dur="500"/>
                                        <p:tgtEl>
                                          <p:spTgt spid="26"/>
                                        </p:tgtEl>
                                      </p:cBhvr>
                                    </p:animEffect>
                                  </p:childTnLst>
                                </p:cTn>
                              </p:par>
                            </p:childTnLst>
                          </p:cTn>
                        </p:par>
                        <p:par>
                          <p:cTn id="44" fill="hold">
                            <p:stCondLst>
                              <p:cond delay="4500"/>
                            </p:stCondLst>
                            <p:childTnLst>
                              <p:par>
                                <p:cTn id="45" presetID="23" presetClass="entr" presetSubtype="16" fill="hold" grpId="0" nodeType="after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childTnLst>
                                </p:cTn>
                              </p:par>
                            </p:childTnLst>
                          </p:cTn>
                        </p:par>
                        <p:par>
                          <p:cTn id="49" fill="hold">
                            <p:stCondLst>
                              <p:cond delay="5000"/>
                            </p:stCondLst>
                            <p:childTnLst>
                              <p:par>
                                <p:cTn id="50" presetID="23" presetClass="entr" presetSubtype="16" fill="hold" grpId="0" nodeType="afterEffect">
                                  <p:stCondLst>
                                    <p:cond delay="0"/>
                                  </p:stCondLst>
                                  <p:childTnLst>
                                    <p:set>
                                      <p:cBhvr>
                                        <p:cTn id="51" dur="1" fill="hold">
                                          <p:stCondLst>
                                            <p:cond delay="0"/>
                                          </p:stCondLst>
                                        </p:cTn>
                                        <p:tgtEl>
                                          <p:spTgt spid="106"/>
                                        </p:tgtEl>
                                        <p:attrNameLst>
                                          <p:attrName>style.visibility</p:attrName>
                                        </p:attrNameLst>
                                      </p:cBhvr>
                                      <p:to>
                                        <p:strVal val="visible"/>
                                      </p:to>
                                    </p:set>
                                    <p:anim calcmode="lin" valueType="num">
                                      <p:cBhvr>
                                        <p:cTn id="52" dur="500" fill="hold"/>
                                        <p:tgtEl>
                                          <p:spTgt spid="106"/>
                                        </p:tgtEl>
                                        <p:attrNameLst>
                                          <p:attrName>ppt_w</p:attrName>
                                        </p:attrNameLst>
                                      </p:cBhvr>
                                      <p:tavLst>
                                        <p:tav tm="0">
                                          <p:val>
                                            <p:fltVal val="0"/>
                                          </p:val>
                                        </p:tav>
                                        <p:tav tm="100000">
                                          <p:val>
                                            <p:strVal val="#ppt_w"/>
                                          </p:val>
                                        </p:tav>
                                      </p:tavLst>
                                    </p:anim>
                                    <p:anim calcmode="lin" valueType="num">
                                      <p:cBhvr>
                                        <p:cTn id="53" dur="500" fill="hold"/>
                                        <p:tgtEl>
                                          <p:spTgt spid="106"/>
                                        </p:tgtEl>
                                        <p:attrNameLst>
                                          <p:attrName>ppt_h</p:attrName>
                                        </p:attrNameLst>
                                      </p:cBhvr>
                                      <p:tavLst>
                                        <p:tav tm="0">
                                          <p:val>
                                            <p:fltVal val="0"/>
                                          </p:val>
                                        </p:tav>
                                        <p:tav tm="100000">
                                          <p:val>
                                            <p:strVal val="#ppt_h"/>
                                          </p:val>
                                        </p:tav>
                                      </p:tavLst>
                                    </p:anim>
                                  </p:childTnLst>
                                </p:cTn>
                              </p:par>
                            </p:childTnLst>
                          </p:cTn>
                        </p:par>
                        <p:par>
                          <p:cTn id="54" fill="hold">
                            <p:stCondLst>
                              <p:cond delay="5500"/>
                            </p:stCondLst>
                            <p:childTnLst>
                              <p:par>
                                <p:cTn id="55" presetID="22" presetClass="entr" presetSubtype="4" fill="hold" nodeType="afterEffect">
                                  <p:stCondLst>
                                    <p:cond delay="0"/>
                                  </p:stCondLst>
                                  <p:childTnLst>
                                    <p:set>
                                      <p:cBhvr>
                                        <p:cTn id="56" dur="1" fill="hold">
                                          <p:stCondLst>
                                            <p:cond delay="0"/>
                                          </p:stCondLst>
                                        </p:cTn>
                                        <p:tgtEl>
                                          <p:spTgt spid="203"/>
                                        </p:tgtEl>
                                        <p:attrNameLst>
                                          <p:attrName>style.visibility</p:attrName>
                                        </p:attrNameLst>
                                      </p:cBhvr>
                                      <p:to>
                                        <p:strVal val="visible"/>
                                      </p:to>
                                    </p:set>
                                    <p:animEffect transition="in" filter="wipe(down)">
                                      <p:cBhvr>
                                        <p:cTn id="57" dur="500"/>
                                        <p:tgtEl>
                                          <p:spTgt spid="203"/>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13"/>
                                        </p:tgtEl>
                                        <p:attrNameLst>
                                          <p:attrName>style.visibility</p:attrName>
                                        </p:attrNameLst>
                                      </p:cBhvr>
                                      <p:to>
                                        <p:strVal val="visible"/>
                                      </p:to>
                                    </p:set>
                                    <p:animEffect transition="in" filter="wipe(up)">
                                      <p:cBhvr>
                                        <p:cTn id="61" dur="500"/>
                                        <p:tgtEl>
                                          <p:spTgt spid="113"/>
                                        </p:tgtEl>
                                      </p:cBhvr>
                                    </p:animEffect>
                                  </p:childTnLst>
                                </p:cTn>
                              </p:par>
                            </p:childTnLst>
                          </p:cTn>
                        </p:par>
                        <p:par>
                          <p:cTn id="62" fill="hold">
                            <p:stCondLst>
                              <p:cond delay="6500"/>
                            </p:stCondLst>
                            <p:childTnLst>
                              <p:par>
                                <p:cTn id="63" presetID="2" presetClass="entr" presetSubtype="4" fill="hold" grpId="0" nodeType="afterEffect">
                                  <p:stCondLst>
                                    <p:cond delay="0"/>
                                  </p:stCondLst>
                                  <p:childTnLst>
                                    <p:set>
                                      <p:cBhvr>
                                        <p:cTn id="64" dur="1" fill="hold">
                                          <p:stCondLst>
                                            <p:cond delay="0"/>
                                          </p:stCondLst>
                                        </p:cTn>
                                        <p:tgtEl>
                                          <p:spTgt spid="127"/>
                                        </p:tgtEl>
                                        <p:attrNameLst>
                                          <p:attrName>style.visibility</p:attrName>
                                        </p:attrNameLst>
                                      </p:cBhvr>
                                      <p:to>
                                        <p:strVal val="visible"/>
                                      </p:to>
                                    </p:set>
                                    <p:anim calcmode="lin" valueType="num">
                                      <p:cBhvr additive="base">
                                        <p:cTn id="65" dur="500" fill="hold"/>
                                        <p:tgtEl>
                                          <p:spTgt spid="127"/>
                                        </p:tgtEl>
                                        <p:attrNameLst>
                                          <p:attrName>ppt_x</p:attrName>
                                        </p:attrNameLst>
                                      </p:cBhvr>
                                      <p:tavLst>
                                        <p:tav tm="0">
                                          <p:val>
                                            <p:strVal val="#ppt_x"/>
                                          </p:val>
                                        </p:tav>
                                        <p:tav tm="100000">
                                          <p:val>
                                            <p:strVal val="#ppt_x"/>
                                          </p:val>
                                        </p:tav>
                                      </p:tavLst>
                                    </p:anim>
                                    <p:anim calcmode="lin" valueType="num">
                                      <p:cBhvr additive="base">
                                        <p:cTn id="66" dur="500" fill="hold"/>
                                        <p:tgtEl>
                                          <p:spTgt spid="127"/>
                                        </p:tgtEl>
                                        <p:attrNameLst>
                                          <p:attrName>ppt_y</p:attrName>
                                        </p:attrNameLst>
                                      </p:cBhvr>
                                      <p:tavLst>
                                        <p:tav tm="0">
                                          <p:val>
                                            <p:strVal val="1+#ppt_h/2"/>
                                          </p:val>
                                        </p:tav>
                                        <p:tav tm="100000">
                                          <p:val>
                                            <p:strVal val="#ppt_y"/>
                                          </p:val>
                                        </p:tav>
                                      </p:tavLst>
                                    </p:anim>
                                  </p:childTnLst>
                                </p:cTn>
                              </p:par>
                            </p:childTnLst>
                          </p:cTn>
                        </p:par>
                        <p:par>
                          <p:cTn id="67" fill="hold">
                            <p:stCondLst>
                              <p:cond delay="7000"/>
                            </p:stCondLst>
                            <p:childTnLst>
                              <p:par>
                                <p:cTn id="68" presetID="22" presetClass="entr" presetSubtype="4" fill="hold" grpId="0" nodeType="afterEffect">
                                  <p:stCondLst>
                                    <p:cond delay="0"/>
                                  </p:stCondLst>
                                  <p:childTnLst>
                                    <p:set>
                                      <p:cBhvr>
                                        <p:cTn id="69" dur="1" fill="hold">
                                          <p:stCondLst>
                                            <p:cond delay="0"/>
                                          </p:stCondLst>
                                        </p:cTn>
                                        <p:tgtEl>
                                          <p:spTgt spid="7"/>
                                        </p:tgtEl>
                                        <p:attrNameLst>
                                          <p:attrName>style.visibility</p:attrName>
                                        </p:attrNameLst>
                                      </p:cBhvr>
                                      <p:to>
                                        <p:strVal val="visible"/>
                                      </p:to>
                                    </p:set>
                                    <p:animEffect transition="in" filter="wipe(down)">
                                      <p:cBhvr>
                                        <p:cTn id="70" dur="500"/>
                                        <p:tgtEl>
                                          <p:spTgt spid="7"/>
                                        </p:tgtEl>
                                      </p:cBhvr>
                                    </p:animEffect>
                                  </p:childTnLst>
                                </p:cTn>
                              </p:par>
                            </p:childTnLst>
                          </p:cTn>
                        </p:par>
                        <p:par>
                          <p:cTn id="71" fill="hold">
                            <p:stCondLst>
                              <p:cond delay="7500"/>
                            </p:stCondLst>
                            <p:childTnLst>
                              <p:par>
                                <p:cTn id="72" presetID="23" presetClass="entr" presetSubtype="16"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childTnLst>
                                </p:cTn>
                              </p:par>
                            </p:childTnLst>
                          </p:cTn>
                        </p:par>
                        <p:par>
                          <p:cTn id="76" fill="hold">
                            <p:stCondLst>
                              <p:cond delay="8000"/>
                            </p:stCondLst>
                            <p:childTnLst>
                              <p:par>
                                <p:cTn id="77" presetID="23" presetClass="entr" presetSubtype="16"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500" fill="hold"/>
                                        <p:tgtEl>
                                          <p:spTgt spid="107"/>
                                        </p:tgtEl>
                                        <p:attrNameLst>
                                          <p:attrName>ppt_w</p:attrName>
                                        </p:attrNameLst>
                                      </p:cBhvr>
                                      <p:tavLst>
                                        <p:tav tm="0">
                                          <p:val>
                                            <p:fltVal val="0"/>
                                          </p:val>
                                        </p:tav>
                                        <p:tav tm="100000">
                                          <p:val>
                                            <p:strVal val="#ppt_w"/>
                                          </p:val>
                                        </p:tav>
                                      </p:tavLst>
                                    </p:anim>
                                    <p:anim calcmode="lin" valueType="num">
                                      <p:cBhvr>
                                        <p:cTn id="80" dur="500" fill="hold"/>
                                        <p:tgtEl>
                                          <p:spTgt spid="107"/>
                                        </p:tgtEl>
                                        <p:attrNameLst>
                                          <p:attrName>ppt_h</p:attrName>
                                        </p:attrNameLst>
                                      </p:cBhvr>
                                      <p:tavLst>
                                        <p:tav tm="0">
                                          <p:val>
                                            <p:fltVal val="0"/>
                                          </p:val>
                                        </p:tav>
                                        <p:tav tm="100000">
                                          <p:val>
                                            <p:strVal val="#ppt_h"/>
                                          </p:val>
                                        </p:tav>
                                      </p:tavLst>
                                    </p:anim>
                                  </p:childTnLst>
                                </p:cTn>
                              </p:par>
                            </p:childTnLst>
                          </p:cTn>
                        </p:par>
                        <p:par>
                          <p:cTn id="81" fill="hold">
                            <p:stCondLst>
                              <p:cond delay="8500"/>
                            </p:stCondLst>
                            <p:childTnLst>
                              <p:par>
                                <p:cTn id="82" presetID="22" presetClass="entr" presetSubtype="4" fill="hold" nodeType="afterEffect">
                                  <p:stCondLst>
                                    <p:cond delay="0"/>
                                  </p:stCondLst>
                                  <p:childTnLst>
                                    <p:set>
                                      <p:cBhvr>
                                        <p:cTn id="83" dur="1" fill="hold">
                                          <p:stCondLst>
                                            <p:cond delay="0"/>
                                          </p:stCondLst>
                                        </p:cTn>
                                        <p:tgtEl>
                                          <p:spTgt spid="227"/>
                                        </p:tgtEl>
                                        <p:attrNameLst>
                                          <p:attrName>style.visibility</p:attrName>
                                        </p:attrNameLst>
                                      </p:cBhvr>
                                      <p:to>
                                        <p:strVal val="visible"/>
                                      </p:to>
                                    </p:set>
                                    <p:animEffect transition="in" filter="wipe(down)">
                                      <p:cBhvr>
                                        <p:cTn id="84" dur="500"/>
                                        <p:tgtEl>
                                          <p:spTgt spid="227"/>
                                        </p:tgtEl>
                                      </p:cBhvr>
                                    </p:animEffect>
                                  </p:childTnLst>
                                </p:cTn>
                              </p:par>
                            </p:childTnLst>
                          </p:cTn>
                        </p:par>
                        <p:par>
                          <p:cTn id="85" fill="hold">
                            <p:stCondLst>
                              <p:cond delay="9000"/>
                            </p:stCondLst>
                            <p:childTnLst>
                              <p:par>
                                <p:cTn id="86" presetID="22" presetClass="entr" presetSubtype="1" fill="hold" grpId="0" nodeType="afterEffect">
                                  <p:stCondLst>
                                    <p:cond delay="0"/>
                                  </p:stCondLst>
                                  <p:childTnLst>
                                    <p:set>
                                      <p:cBhvr>
                                        <p:cTn id="87" dur="1" fill="hold">
                                          <p:stCondLst>
                                            <p:cond delay="0"/>
                                          </p:stCondLst>
                                        </p:cTn>
                                        <p:tgtEl>
                                          <p:spTgt spid="114"/>
                                        </p:tgtEl>
                                        <p:attrNameLst>
                                          <p:attrName>style.visibility</p:attrName>
                                        </p:attrNameLst>
                                      </p:cBhvr>
                                      <p:to>
                                        <p:strVal val="visible"/>
                                      </p:to>
                                    </p:set>
                                    <p:animEffect transition="in" filter="wipe(up)">
                                      <p:cBhvr>
                                        <p:cTn id="88" dur="500"/>
                                        <p:tgtEl>
                                          <p:spTgt spid="114"/>
                                        </p:tgtEl>
                                      </p:cBhvr>
                                    </p:animEffect>
                                  </p:childTnLst>
                                </p:cTn>
                              </p:par>
                            </p:childTnLst>
                          </p:cTn>
                        </p:par>
                        <p:par>
                          <p:cTn id="89" fill="hold">
                            <p:stCondLst>
                              <p:cond delay="9500"/>
                            </p:stCondLst>
                            <p:childTnLst>
                              <p:par>
                                <p:cTn id="90" presetID="2" presetClass="entr" presetSubtype="4" fill="hold" grpId="0" nodeType="afterEffect">
                                  <p:stCondLst>
                                    <p:cond delay="0"/>
                                  </p:stCondLst>
                                  <p:childTnLst>
                                    <p:set>
                                      <p:cBhvr>
                                        <p:cTn id="91" dur="1" fill="hold">
                                          <p:stCondLst>
                                            <p:cond delay="0"/>
                                          </p:stCondLst>
                                        </p:cTn>
                                        <p:tgtEl>
                                          <p:spTgt spid="128"/>
                                        </p:tgtEl>
                                        <p:attrNameLst>
                                          <p:attrName>style.visibility</p:attrName>
                                        </p:attrNameLst>
                                      </p:cBhvr>
                                      <p:to>
                                        <p:strVal val="visible"/>
                                      </p:to>
                                    </p:set>
                                    <p:anim calcmode="lin" valueType="num">
                                      <p:cBhvr additive="base">
                                        <p:cTn id="92" dur="500" fill="hold"/>
                                        <p:tgtEl>
                                          <p:spTgt spid="128"/>
                                        </p:tgtEl>
                                        <p:attrNameLst>
                                          <p:attrName>ppt_x</p:attrName>
                                        </p:attrNameLst>
                                      </p:cBhvr>
                                      <p:tavLst>
                                        <p:tav tm="0">
                                          <p:val>
                                            <p:strVal val="#ppt_x"/>
                                          </p:val>
                                        </p:tav>
                                        <p:tav tm="100000">
                                          <p:val>
                                            <p:strVal val="#ppt_x"/>
                                          </p:val>
                                        </p:tav>
                                      </p:tavLst>
                                    </p:anim>
                                    <p:anim calcmode="lin" valueType="num">
                                      <p:cBhvr additive="base">
                                        <p:cTn id="93" dur="500" fill="hold"/>
                                        <p:tgtEl>
                                          <p:spTgt spid="128"/>
                                        </p:tgtEl>
                                        <p:attrNameLst>
                                          <p:attrName>ppt_y</p:attrName>
                                        </p:attrNameLst>
                                      </p:cBhvr>
                                      <p:tavLst>
                                        <p:tav tm="0">
                                          <p:val>
                                            <p:strVal val="1+#ppt_h/2"/>
                                          </p:val>
                                        </p:tav>
                                        <p:tav tm="100000">
                                          <p:val>
                                            <p:strVal val="#ppt_y"/>
                                          </p:val>
                                        </p:tav>
                                      </p:tavLst>
                                    </p:anim>
                                  </p:childTnLst>
                                </p:cTn>
                              </p:par>
                            </p:childTnLst>
                          </p:cTn>
                        </p:par>
                        <p:par>
                          <p:cTn id="94" fill="hold">
                            <p:stCondLst>
                              <p:cond delay="10000"/>
                            </p:stCondLst>
                            <p:childTnLst>
                              <p:par>
                                <p:cTn id="95" presetID="22" presetClass="entr" presetSubtype="4" fill="hold" grpId="0" nodeType="after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wipe(down)">
                                      <p:cBhvr>
                                        <p:cTn id="97" dur="500"/>
                                        <p:tgtEl>
                                          <p:spTgt spid="12"/>
                                        </p:tgtEl>
                                      </p:cBhvr>
                                    </p:animEffect>
                                  </p:childTnLst>
                                </p:cTn>
                              </p:par>
                            </p:childTnLst>
                          </p:cTn>
                        </p:par>
                        <p:par>
                          <p:cTn id="98" fill="hold">
                            <p:stCondLst>
                              <p:cond delay="10500"/>
                            </p:stCondLst>
                            <p:childTnLst>
                              <p:par>
                                <p:cTn id="99" presetID="23" presetClass="entr" presetSubtype="16"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p:cTn id="101" dur="500" fill="hold"/>
                                        <p:tgtEl>
                                          <p:spTgt spid="39"/>
                                        </p:tgtEl>
                                        <p:attrNameLst>
                                          <p:attrName>ppt_w</p:attrName>
                                        </p:attrNameLst>
                                      </p:cBhvr>
                                      <p:tavLst>
                                        <p:tav tm="0">
                                          <p:val>
                                            <p:fltVal val="0"/>
                                          </p:val>
                                        </p:tav>
                                        <p:tav tm="100000">
                                          <p:val>
                                            <p:strVal val="#ppt_w"/>
                                          </p:val>
                                        </p:tav>
                                      </p:tavLst>
                                    </p:anim>
                                    <p:anim calcmode="lin" valueType="num">
                                      <p:cBhvr>
                                        <p:cTn id="102" dur="500" fill="hold"/>
                                        <p:tgtEl>
                                          <p:spTgt spid="39"/>
                                        </p:tgtEl>
                                        <p:attrNameLst>
                                          <p:attrName>ppt_h</p:attrName>
                                        </p:attrNameLst>
                                      </p:cBhvr>
                                      <p:tavLst>
                                        <p:tav tm="0">
                                          <p:val>
                                            <p:fltVal val="0"/>
                                          </p:val>
                                        </p:tav>
                                        <p:tav tm="100000">
                                          <p:val>
                                            <p:strVal val="#ppt_h"/>
                                          </p:val>
                                        </p:tav>
                                      </p:tavLst>
                                    </p:anim>
                                  </p:childTnLst>
                                </p:cTn>
                              </p:par>
                            </p:childTnLst>
                          </p:cTn>
                        </p:par>
                        <p:par>
                          <p:cTn id="103" fill="hold">
                            <p:stCondLst>
                              <p:cond delay="11000"/>
                            </p:stCondLst>
                            <p:childTnLst>
                              <p:par>
                                <p:cTn id="104" presetID="23" presetClass="entr" presetSubtype="16" fill="hold" grpId="0" nodeType="afterEffect">
                                  <p:stCondLst>
                                    <p:cond delay="0"/>
                                  </p:stCondLst>
                                  <p:childTnLst>
                                    <p:set>
                                      <p:cBhvr>
                                        <p:cTn id="105" dur="1" fill="hold">
                                          <p:stCondLst>
                                            <p:cond delay="0"/>
                                          </p:stCondLst>
                                        </p:cTn>
                                        <p:tgtEl>
                                          <p:spTgt spid="109"/>
                                        </p:tgtEl>
                                        <p:attrNameLst>
                                          <p:attrName>style.visibility</p:attrName>
                                        </p:attrNameLst>
                                      </p:cBhvr>
                                      <p:to>
                                        <p:strVal val="visible"/>
                                      </p:to>
                                    </p:set>
                                    <p:anim calcmode="lin" valueType="num">
                                      <p:cBhvr>
                                        <p:cTn id="106" dur="500" fill="hold"/>
                                        <p:tgtEl>
                                          <p:spTgt spid="109"/>
                                        </p:tgtEl>
                                        <p:attrNameLst>
                                          <p:attrName>ppt_w</p:attrName>
                                        </p:attrNameLst>
                                      </p:cBhvr>
                                      <p:tavLst>
                                        <p:tav tm="0">
                                          <p:val>
                                            <p:fltVal val="0"/>
                                          </p:val>
                                        </p:tav>
                                        <p:tav tm="100000">
                                          <p:val>
                                            <p:strVal val="#ppt_w"/>
                                          </p:val>
                                        </p:tav>
                                      </p:tavLst>
                                    </p:anim>
                                    <p:anim calcmode="lin" valueType="num">
                                      <p:cBhvr>
                                        <p:cTn id="107" dur="500" fill="hold"/>
                                        <p:tgtEl>
                                          <p:spTgt spid="109"/>
                                        </p:tgtEl>
                                        <p:attrNameLst>
                                          <p:attrName>ppt_h</p:attrName>
                                        </p:attrNameLst>
                                      </p:cBhvr>
                                      <p:tavLst>
                                        <p:tav tm="0">
                                          <p:val>
                                            <p:fltVal val="0"/>
                                          </p:val>
                                        </p:tav>
                                        <p:tav tm="100000">
                                          <p:val>
                                            <p:strVal val="#ppt_h"/>
                                          </p:val>
                                        </p:tav>
                                      </p:tavLst>
                                    </p:anim>
                                  </p:childTnLst>
                                </p:cTn>
                              </p:par>
                            </p:childTnLst>
                          </p:cTn>
                        </p:par>
                        <p:par>
                          <p:cTn id="108" fill="hold">
                            <p:stCondLst>
                              <p:cond delay="11500"/>
                            </p:stCondLst>
                            <p:childTnLst>
                              <p:par>
                                <p:cTn id="109" presetID="22" presetClass="entr" presetSubtype="4" fill="hold" nodeType="afterEffect">
                                  <p:stCondLst>
                                    <p:cond delay="0"/>
                                  </p:stCondLst>
                                  <p:childTnLst>
                                    <p:set>
                                      <p:cBhvr>
                                        <p:cTn id="110" dur="1" fill="hold">
                                          <p:stCondLst>
                                            <p:cond delay="0"/>
                                          </p:stCondLst>
                                        </p:cTn>
                                        <p:tgtEl>
                                          <p:spTgt spid="219"/>
                                        </p:tgtEl>
                                        <p:attrNameLst>
                                          <p:attrName>style.visibility</p:attrName>
                                        </p:attrNameLst>
                                      </p:cBhvr>
                                      <p:to>
                                        <p:strVal val="visible"/>
                                      </p:to>
                                    </p:set>
                                    <p:animEffect transition="in" filter="wipe(down)">
                                      <p:cBhvr>
                                        <p:cTn id="111" dur="500"/>
                                        <p:tgtEl>
                                          <p:spTgt spid="219"/>
                                        </p:tgtEl>
                                      </p:cBhvr>
                                    </p:animEffect>
                                  </p:childTnLst>
                                </p:cTn>
                              </p:par>
                            </p:childTnLst>
                          </p:cTn>
                        </p:par>
                        <p:par>
                          <p:cTn id="112" fill="hold">
                            <p:stCondLst>
                              <p:cond delay="12000"/>
                            </p:stCondLst>
                            <p:childTnLst>
                              <p:par>
                                <p:cTn id="113" presetID="22" presetClass="entr" presetSubtype="1" fill="hold" grpId="0" nodeType="afterEffect">
                                  <p:stCondLst>
                                    <p:cond delay="0"/>
                                  </p:stCondLst>
                                  <p:childTnLst>
                                    <p:set>
                                      <p:cBhvr>
                                        <p:cTn id="114" dur="1" fill="hold">
                                          <p:stCondLst>
                                            <p:cond delay="0"/>
                                          </p:stCondLst>
                                        </p:cTn>
                                        <p:tgtEl>
                                          <p:spTgt spid="115"/>
                                        </p:tgtEl>
                                        <p:attrNameLst>
                                          <p:attrName>style.visibility</p:attrName>
                                        </p:attrNameLst>
                                      </p:cBhvr>
                                      <p:to>
                                        <p:strVal val="visible"/>
                                      </p:to>
                                    </p:set>
                                    <p:animEffect transition="in" filter="wipe(up)">
                                      <p:cBhvr>
                                        <p:cTn id="115" dur="500"/>
                                        <p:tgtEl>
                                          <p:spTgt spid="115"/>
                                        </p:tgtEl>
                                      </p:cBhvr>
                                    </p:animEffect>
                                  </p:childTnLst>
                                </p:cTn>
                              </p:par>
                            </p:childTnLst>
                          </p:cTn>
                        </p:par>
                        <p:par>
                          <p:cTn id="116" fill="hold">
                            <p:stCondLst>
                              <p:cond delay="12500"/>
                            </p:stCondLst>
                            <p:childTnLst>
                              <p:par>
                                <p:cTn id="117" presetID="2" presetClass="entr" presetSubtype="4" fill="hold" grpId="0"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additive="base">
                                        <p:cTn id="119" dur="500" fill="hold"/>
                                        <p:tgtEl>
                                          <p:spTgt spid="129"/>
                                        </p:tgtEl>
                                        <p:attrNameLst>
                                          <p:attrName>ppt_x</p:attrName>
                                        </p:attrNameLst>
                                      </p:cBhvr>
                                      <p:tavLst>
                                        <p:tav tm="0">
                                          <p:val>
                                            <p:strVal val="#ppt_x"/>
                                          </p:val>
                                        </p:tav>
                                        <p:tav tm="100000">
                                          <p:val>
                                            <p:strVal val="#ppt_x"/>
                                          </p:val>
                                        </p:tav>
                                      </p:tavLst>
                                    </p:anim>
                                    <p:anim calcmode="lin" valueType="num">
                                      <p:cBhvr additive="base">
                                        <p:cTn id="120" dur="500" fill="hold"/>
                                        <p:tgtEl>
                                          <p:spTgt spid="129"/>
                                        </p:tgtEl>
                                        <p:attrNameLst>
                                          <p:attrName>ppt_y</p:attrName>
                                        </p:attrNameLst>
                                      </p:cBhvr>
                                      <p:tavLst>
                                        <p:tav tm="0">
                                          <p:val>
                                            <p:strVal val="1+#ppt_h/2"/>
                                          </p:val>
                                        </p:tav>
                                        <p:tav tm="100000">
                                          <p:val>
                                            <p:strVal val="#ppt_y"/>
                                          </p:val>
                                        </p:tav>
                                      </p:tavLst>
                                    </p:anim>
                                  </p:childTnLst>
                                </p:cTn>
                              </p:par>
                            </p:childTnLst>
                          </p:cTn>
                        </p:par>
                        <p:par>
                          <p:cTn id="121" fill="hold">
                            <p:stCondLst>
                              <p:cond delay="13000"/>
                            </p:stCondLst>
                            <p:childTnLst>
                              <p:par>
                                <p:cTn id="122" presetID="22" presetClass="entr" presetSubtype="4" fill="hold" grpId="0" nodeType="afterEffect">
                                  <p:stCondLst>
                                    <p:cond delay="0"/>
                                  </p:stCondLst>
                                  <p:childTnLst>
                                    <p:set>
                                      <p:cBhvr>
                                        <p:cTn id="123" dur="1" fill="hold">
                                          <p:stCondLst>
                                            <p:cond delay="0"/>
                                          </p:stCondLst>
                                        </p:cTn>
                                        <p:tgtEl>
                                          <p:spTgt spid="31"/>
                                        </p:tgtEl>
                                        <p:attrNameLst>
                                          <p:attrName>style.visibility</p:attrName>
                                        </p:attrNameLst>
                                      </p:cBhvr>
                                      <p:to>
                                        <p:strVal val="visible"/>
                                      </p:to>
                                    </p:set>
                                    <p:animEffect transition="in" filter="wipe(down)">
                                      <p:cBhvr>
                                        <p:cTn id="124" dur="500"/>
                                        <p:tgtEl>
                                          <p:spTgt spid="31"/>
                                        </p:tgtEl>
                                      </p:cBhvr>
                                    </p:animEffect>
                                  </p:childTnLst>
                                </p:cTn>
                              </p:par>
                            </p:childTnLst>
                          </p:cTn>
                        </p:par>
                        <p:par>
                          <p:cTn id="125" fill="hold">
                            <p:stCondLst>
                              <p:cond delay="13500"/>
                            </p:stCondLst>
                            <p:childTnLst>
                              <p:par>
                                <p:cTn id="126" presetID="23" presetClass="entr" presetSubtype="16" fill="hold" grpId="0" nodeType="afterEffect">
                                  <p:stCondLst>
                                    <p:cond delay="0"/>
                                  </p:stCondLst>
                                  <p:childTnLst>
                                    <p:set>
                                      <p:cBhvr>
                                        <p:cTn id="127" dur="1" fill="hold">
                                          <p:stCondLst>
                                            <p:cond delay="0"/>
                                          </p:stCondLst>
                                        </p:cTn>
                                        <p:tgtEl>
                                          <p:spTgt spid="40"/>
                                        </p:tgtEl>
                                        <p:attrNameLst>
                                          <p:attrName>style.visibility</p:attrName>
                                        </p:attrNameLst>
                                      </p:cBhvr>
                                      <p:to>
                                        <p:strVal val="visible"/>
                                      </p:to>
                                    </p:set>
                                    <p:anim calcmode="lin" valueType="num">
                                      <p:cBhvr>
                                        <p:cTn id="128" dur="500" fill="hold"/>
                                        <p:tgtEl>
                                          <p:spTgt spid="40"/>
                                        </p:tgtEl>
                                        <p:attrNameLst>
                                          <p:attrName>ppt_w</p:attrName>
                                        </p:attrNameLst>
                                      </p:cBhvr>
                                      <p:tavLst>
                                        <p:tav tm="0">
                                          <p:val>
                                            <p:fltVal val="0"/>
                                          </p:val>
                                        </p:tav>
                                        <p:tav tm="100000">
                                          <p:val>
                                            <p:strVal val="#ppt_w"/>
                                          </p:val>
                                        </p:tav>
                                      </p:tavLst>
                                    </p:anim>
                                    <p:anim calcmode="lin" valueType="num">
                                      <p:cBhvr>
                                        <p:cTn id="129" dur="500" fill="hold"/>
                                        <p:tgtEl>
                                          <p:spTgt spid="40"/>
                                        </p:tgtEl>
                                        <p:attrNameLst>
                                          <p:attrName>ppt_h</p:attrName>
                                        </p:attrNameLst>
                                      </p:cBhvr>
                                      <p:tavLst>
                                        <p:tav tm="0">
                                          <p:val>
                                            <p:fltVal val="0"/>
                                          </p:val>
                                        </p:tav>
                                        <p:tav tm="100000">
                                          <p:val>
                                            <p:strVal val="#ppt_h"/>
                                          </p:val>
                                        </p:tav>
                                      </p:tavLst>
                                    </p:anim>
                                  </p:childTnLst>
                                </p:cTn>
                              </p:par>
                            </p:childTnLst>
                          </p:cTn>
                        </p:par>
                        <p:par>
                          <p:cTn id="130" fill="hold">
                            <p:stCondLst>
                              <p:cond delay="14000"/>
                            </p:stCondLst>
                            <p:childTnLst>
                              <p:par>
                                <p:cTn id="131" presetID="23" presetClass="entr" presetSubtype="16" fill="hold" grpId="0" nodeType="afterEffect">
                                  <p:stCondLst>
                                    <p:cond delay="0"/>
                                  </p:stCondLst>
                                  <p:childTnLst>
                                    <p:set>
                                      <p:cBhvr>
                                        <p:cTn id="132" dur="1" fill="hold">
                                          <p:stCondLst>
                                            <p:cond delay="0"/>
                                          </p:stCondLst>
                                        </p:cTn>
                                        <p:tgtEl>
                                          <p:spTgt spid="110"/>
                                        </p:tgtEl>
                                        <p:attrNameLst>
                                          <p:attrName>style.visibility</p:attrName>
                                        </p:attrNameLst>
                                      </p:cBhvr>
                                      <p:to>
                                        <p:strVal val="visible"/>
                                      </p:to>
                                    </p:set>
                                    <p:anim calcmode="lin" valueType="num">
                                      <p:cBhvr>
                                        <p:cTn id="133" dur="500" fill="hold"/>
                                        <p:tgtEl>
                                          <p:spTgt spid="110"/>
                                        </p:tgtEl>
                                        <p:attrNameLst>
                                          <p:attrName>ppt_w</p:attrName>
                                        </p:attrNameLst>
                                      </p:cBhvr>
                                      <p:tavLst>
                                        <p:tav tm="0">
                                          <p:val>
                                            <p:fltVal val="0"/>
                                          </p:val>
                                        </p:tav>
                                        <p:tav tm="100000">
                                          <p:val>
                                            <p:strVal val="#ppt_w"/>
                                          </p:val>
                                        </p:tav>
                                      </p:tavLst>
                                    </p:anim>
                                    <p:anim calcmode="lin" valueType="num">
                                      <p:cBhvr>
                                        <p:cTn id="134" dur="500" fill="hold"/>
                                        <p:tgtEl>
                                          <p:spTgt spid="110"/>
                                        </p:tgtEl>
                                        <p:attrNameLst>
                                          <p:attrName>ppt_h</p:attrName>
                                        </p:attrNameLst>
                                      </p:cBhvr>
                                      <p:tavLst>
                                        <p:tav tm="0">
                                          <p:val>
                                            <p:fltVal val="0"/>
                                          </p:val>
                                        </p:tav>
                                        <p:tav tm="100000">
                                          <p:val>
                                            <p:strVal val="#ppt_h"/>
                                          </p:val>
                                        </p:tav>
                                      </p:tavLst>
                                    </p:anim>
                                  </p:childTnLst>
                                </p:cTn>
                              </p:par>
                            </p:childTnLst>
                          </p:cTn>
                        </p:par>
                        <p:par>
                          <p:cTn id="135" fill="hold">
                            <p:stCondLst>
                              <p:cond delay="14500"/>
                            </p:stCondLst>
                            <p:childTnLst>
                              <p:par>
                                <p:cTn id="136" presetID="22" presetClass="entr" presetSubtype="4" fill="hold" nodeType="afterEffect">
                                  <p:stCondLst>
                                    <p:cond delay="0"/>
                                  </p:stCondLst>
                                  <p:childTnLst>
                                    <p:set>
                                      <p:cBhvr>
                                        <p:cTn id="137" dur="1" fill="hold">
                                          <p:stCondLst>
                                            <p:cond delay="0"/>
                                          </p:stCondLst>
                                        </p:cTn>
                                        <p:tgtEl>
                                          <p:spTgt spid="222"/>
                                        </p:tgtEl>
                                        <p:attrNameLst>
                                          <p:attrName>style.visibility</p:attrName>
                                        </p:attrNameLst>
                                      </p:cBhvr>
                                      <p:to>
                                        <p:strVal val="visible"/>
                                      </p:to>
                                    </p:set>
                                    <p:animEffect transition="in" filter="wipe(down)">
                                      <p:cBhvr>
                                        <p:cTn id="138" dur="500"/>
                                        <p:tgtEl>
                                          <p:spTgt spid="222"/>
                                        </p:tgtEl>
                                      </p:cBhvr>
                                    </p:animEffect>
                                  </p:childTnLst>
                                </p:cTn>
                              </p:par>
                            </p:childTnLst>
                          </p:cTn>
                        </p:par>
                        <p:par>
                          <p:cTn id="139" fill="hold">
                            <p:stCondLst>
                              <p:cond delay="15000"/>
                            </p:stCondLst>
                            <p:childTnLst>
                              <p:par>
                                <p:cTn id="140" presetID="22" presetClass="entr" presetSubtype="1" fill="hold" grpId="0" nodeType="afterEffect">
                                  <p:stCondLst>
                                    <p:cond delay="0"/>
                                  </p:stCondLst>
                                  <p:childTnLst>
                                    <p:set>
                                      <p:cBhvr>
                                        <p:cTn id="141" dur="1" fill="hold">
                                          <p:stCondLst>
                                            <p:cond delay="0"/>
                                          </p:stCondLst>
                                        </p:cTn>
                                        <p:tgtEl>
                                          <p:spTgt spid="116"/>
                                        </p:tgtEl>
                                        <p:attrNameLst>
                                          <p:attrName>style.visibility</p:attrName>
                                        </p:attrNameLst>
                                      </p:cBhvr>
                                      <p:to>
                                        <p:strVal val="visible"/>
                                      </p:to>
                                    </p:set>
                                    <p:animEffect transition="in" filter="wipe(up)">
                                      <p:cBhvr>
                                        <p:cTn id="142" dur="500"/>
                                        <p:tgtEl>
                                          <p:spTgt spid="116"/>
                                        </p:tgtEl>
                                      </p:cBhvr>
                                    </p:animEffect>
                                  </p:childTnLst>
                                </p:cTn>
                              </p:par>
                            </p:childTnLst>
                          </p:cTn>
                        </p:par>
                        <p:par>
                          <p:cTn id="143" fill="hold">
                            <p:stCondLst>
                              <p:cond delay="15500"/>
                            </p:stCondLst>
                            <p:childTnLst>
                              <p:par>
                                <p:cTn id="144" presetID="2" presetClass="entr" presetSubtype="4" fill="hold" grpId="0" nodeType="afterEffect">
                                  <p:stCondLst>
                                    <p:cond delay="0"/>
                                  </p:stCondLst>
                                  <p:childTnLst>
                                    <p:set>
                                      <p:cBhvr>
                                        <p:cTn id="145" dur="1" fill="hold">
                                          <p:stCondLst>
                                            <p:cond delay="0"/>
                                          </p:stCondLst>
                                        </p:cTn>
                                        <p:tgtEl>
                                          <p:spTgt spid="122"/>
                                        </p:tgtEl>
                                        <p:attrNameLst>
                                          <p:attrName>style.visibility</p:attrName>
                                        </p:attrNameLst>
                                      </p:cBhvr>
                                      <p:to>
                                        <p:strVal val="visible"/>
                                      </p:to>
                                    </p:set>
                                    <p:anim calcmode="lin" valueType="num">
                                      <p:cBhvr additive="base">
                                        <p:cTn id="146" dur="500" fill="hold"/>
                                        <p:tgtEl>
                                          <p:spTgt spid="122"/>
                                        </p:tgtEl>
                                        <p:attrNameLst>
                                          <p:attrName>ppt_x</p:attrName>
                                        </p:attrNameLst>
                                      </p:cBhvr>
                                      <p:tavLst>
                                        <p:tav tm="0">
                                          <p:val>
                                            <p:strVal val="#ppt_x"/>
                                          </p:val>
                                        </p:tav>
                                        <p:tav tm="100000">
                                          <p:val>
                                            <p:strVal val="#ppt_x"/>
                                          </p:val>
                                        </p:tav>
                                      </p:tavLst>
                                    </p:anim>
                                    <p:anim calcmode="lin" valueType="num">
                                      <p:cBhvr additive="base">
                                        <p:cTn id="147" dur="500" fill="hold"/>
                                        <p:tgtEl>
                                          <p:spTgt spid="122"/>
                                        </p:tgtEl>
                                        <p:attrNameLst>
                                          <p:attrName>ppt_y</p:attrName>
                                        </p:attrNameLst>
                                      </p:cBhvr>
                                      <p:tavLst>
                                        <p:tav tm="0">
                                          <p:val>
                                            <p:strVal val="1+#ppt_h/2"/>
                                          </p:val>
                                        </p:tav>
                                        <p:tav tm="100000">
                                          <p:val>
                                            <p:strVal val="#ppt_y"/>
                                          </p:val>
                                        </p:tav>
                                      </p:tavLst>
                                    </p:anim>
                                  </p:childTnLst>
                                </p:cTn>
                              </p:par>
                            </p:childTnLst>
                          </p:cTn>
                        </p:par>
                        <p:par>
                          <p:cTn id="148" fill="hold">
                            <p:stCondLst>
                              <p:cond delay="16000"/>
                            </p:stCondLst>
                            <p:childTnLst>
                              <p:par>
                                <p:cTn id="149" presetID="22" presetClass="entr" presetSubtype="4" fill="hold" grpId="0" nodeType="afterEffect">
                                  <p:stCondLst>
                                    <p:cond delay="0"/>
                                  </p:stCondLst>
                                  <p:childTnLst>
                                    <p:set>
                                      <p:cBhvr>
                                        <p:cTn id="150" dur="1" fill="hold">
                                          <p:stCondLst>
                                            <p:cond delay="0"/>
                                          </p:stCondLst>
                                        </p:cTn>
                                        <p:tgtEl>
                                          <p:spTgt spid="34"/>
                                        </p:tgtEl>
                                        <p:attrNameLst>
                                          <p:attrName>style.visibility</p:attrName>
                                        </p:attrNameLst>
                                      </p:cBhvr>
                                      <p:to>
                                        <p:strVal val="visible"/>
                                      </p:to>
                                    </p:set>
                                    <p:animEffect transition="in" filter="wipe(down)">
                                      <p:cBhvr>
                                        <p:cTn id="151" dur="500"/>
                                        <p:tgtEl>
                                          <p:spTgt spid="34"/>
                                        </p:tgtEl>
                                      </p:cBhvr>
                                    </p:animEffect>
                                  </p:childTnLst>
                                </p:cTn>
                              </p:par>
                            </p:childTnLst>
                          </p:cTn>
                        </p:par>
                        <p:par>
                          <p:cTn id="152" fill="hold">
                            <p:stCondLst>
                              <p:cond delay="16500"/>
                            </p:stCondLst>
                            <p:childTnLst>
                              <p:par>
                                <p:cTn id="153" presetID="23" presetClass="entr" presetSubtype="16" fill="hold" grpId="0" nodeType="afterEffect">
                                  <p:stCondLst>
                                    <p:cond delay="0"/>
                                  </p:stCondLst>
                                  <p:childTnLst>
                                    <p:set>
                                      <p:cBhvr>
                                        <p:cTn id="154" dur="1" fill="hold">
                                          <p:stCondLst>
                                            <p:cond delay="0"/>
                                          </p:stCondLst>
                                        </p:cTn>
                                        <p:tgtEl>
                                          <p:spTgt spid="41"/>
                                        </p:tgtEl>
                                        <p:attrNameLst>
                                          <p:attrName>style.visibility</p:attrName>
                                        </p:attrNameLst>
                                      </p:cBhvr>
                                      <p:to>
                                        <p:strVal val="visible"/>
                                      </p:to>
                                    </p:set>
                                    <p:anim calcmode="lin" valueType="num">
                                      <p:cBhvr>
                                        <p:cTn id="155" dur="500" fill="hold"/>
                                        <p:tgtEl>
                                          <p:spTgt spid="41"/>
                                        </p:tgtEl>
                                        <p:attrNameLst>
                                          <p:attrName>ppt_w</p:attrName>
                                        </p:attrNameLst>
                                      </p:cBhvr>
                                      <p:tavLst>
                                        <p:tav tm="0">
                                          <p:val>
                                            <p:fltVal val="0"/>
                                          </p:val>
                                        </p:tav>
                                        <p:tav tm="100000">
                                          <p:val>
                                            <p:strVal val="#ppt_w"/>
                                          </p:val>
                                        </p:tav>
                                      </p:tavLst>
                                    </p:anim>
                                    <p:anim calcmode="lin" valueType="num">
                                      <p:cBhvr>
                                        <p:cTn id="156" dur="500" fill="hold"/>
                                        <p:tgtEl>
                                          <p:spTgt spid="41"/>
                                        </p:tgtEl>
                                        <p:attrNameLst>
                                          <p:attrName>ppt_h</p:attrName>
                                        </p:attrNameLst>
                                      </p:cBhvr>
                                      <p:tavLst>
                                        <p:tav tm="0">
                                          <p:val>
                                            <p:fltVal val="0"/>
                                          </p:val>
                                        </p:tav>
                                        <p:tav tm="100000">
                                          <p:val>
                                            <p:strVal val="#ppt_h"/>
                                          </p:val>
                                        </p:tav>
                                      </p:tavLst>
                                    </p:anim>
                                  </p:childTnLst>
                                </p:cTn>
                              </p:par>
                            </p:childTnLst>
                          </p:cTn>
                        </p:par>
                        <p:par>
                          <p:cTn id="157" fill="hold">
                            <p:stCondLst>
                              <p:cond delay="17000"/>
                            </p:stCondLst>
                            <p:childTnLst>
                              <p:par>
                                <p:cTn id="158" presetID="23" presetClass="entr" presetSubtype="16" fill="hold" grpId="0" nodeType="afterEffect">
                                  <p:stCondLst>
                                    <p:cond delay="0"/>
                                  </p:stCondLst>
                                  <p:childTnLst>
                                    <p:set>
                                      <p:cBhvr>
                                        <p:cTn id="159" dur="1" fill="hold">
                                          <p:stCondLst>
                                            <p:cond delay="0"/>
                                          </p:stCondLst>
                                        </p:cTn>
                                        <p:tgtEl>
                                          <p:spTgt spid="111"/>
                                        </p:tgtEl>
                                        <p:attrNameLst>
                                          <p:attrName>style.visibility</p:attrName>
                                        </p:attrNameLst>
                                      </p:cBhvr>
                                      <p:to>
                                        <p:strVal val="visible"/>
                                      </p:to>
                                    </p:set>
                                    <p:anim calcmode="lin" valueType="num">
                                      <p:cBhvr>
                                        <p:cTn id="160" dur="500" fill="hold"/>
                                        <p:tgtEl>
                                          <p:spTgt spid="111"/>
                                        </p:tgtEl>
                                        <p:attrNameLst>
                                          <p:attrName>ppt_w</p:attrName>
                                        </p:attrNameLst>
                                      </p:cBhvr>
                                      <p:tavLst>
                                        <p:tav tm="0">
                                          <p:val>
                                            <p:fltVal val="0"/>
                                          </p:val>
                                        </p:tav>
                                        <p:tav tm="100000">
                                          <p:val>
                                            <p:strVal val="#ppt_w"/>
                                          </p:val>
                                        </p:tav>
                                      </p:tavLst>
                                    </p:anim>
                                    <p:anim calcmode="lin" valueType="num">
                                      <p:cBhvr>
                                        <p:cTn id="161" dur="500" fill="hold"/>
                                        <p:tgtEl>
                                          <p:spTgt spid="111"/>
                                        </p:tgtEl>
                                        <p:attrNameLst>
                                          <p:attrName>ppt_h</p:attrName>
                                        </p:attrNameLst>
                                      </p:cBhvr>
                                      <p:tavLst>
                                        <p:tav tm="0">
                                          <p:val>
                                            <p:fltVal val="0"/>
                                          </p:val>
                                        </p:tav>
                                        <p:tav tm="100000">
                                          <p:val>
                                            <p:strVal val="#ppt_h"/>
                                          </p:val>
                                        </p:tav>
                                      </p:tavLst>
                                    </p:anim>
                                  </p:childTnLst>
                                </p:cTn>
                              </p:par>
                            </p:childTnLst>
                          </p:cTn>
                        </p:par>
                        <p:par>
                          <p:cTn id="162" fill="hold">
                            <p:stCondLst>
                              <p:cond delay="17500"/>
                            </p:stCondLst>
                            <p:childTnLst>
                              <p:par>
                                <p:cTn id="163" presetID="22" presetClass="entr" presetSubtype="4" fill="hold" nodeType="afterEffect">
                                  <p:stCondLst>
                                    <p:cond delay="0"/>
                                  </p:stCondLst>
                                  <p:childTnLst>
                                    <p:set>
                                      <p:cBhvr>
                                        <p:cTn id="164" dur="1" fill="hold">
                                          <p:stCondLst>
                                            <p:cond delay="0"/>
                                          </p:stCondLst>
                                        </p:cTn>
                                        <p:tgtEl>
                                          <p:spTgt spid="216"/>
                                        </p:tgtEl>
                                        <p:attrNameLst>
                                          <p:attrName>style.visibility</p:attrName>
                                        </p:attrNameLst>
                                      </p:cBhvr>
                                      <p:to>
                                        <p:strVal val="visible"/>
                                      </p:to>
                                    </p:set>
                                    <p:animEffect transition="in" filter="wipe(down)">
                                      <p:cBhvr>
                                        <p:cTn id="165" dur="500"/>
                                        <p:tgtEl>
                                          <p:spTgt spid="216"/>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17"/>
                                        </p:tgtEl>
                                        <p:attrNameLst>
                                          <p:attrName>style.visibility</p:attrName>
                                        </p:attrNameLst>
                                      </p:cBhvr>
                                      <p:to>
                                        <p:strVal val="visible"/>
                                      </p:to>
                                    </p:set>
                                    <p:animEffect transition="in" filter="wipe(up)">
                                      <p:cBhvr>
                                        <p:cTn id="169"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1" grpId="0" animBg="1"/>
      <p:bldP spid="122" grpId="0" animBg="1"/>
      <p:bldP spid="22" grpId="0" animBg="1"/>
      <p:bldP spid="37" grpId="0" animBg="1"/>
      <p:bldP spid="125" grpId="0" animBg="1"/>
      <p:bldP spid="26" grpId="0" animBg="1"/>
      <p:bldP spid="38" grpId="0" animBg="1"/>
      <p:bldP spid="126" grpId="0" animBg="1"/>
      <p:bldP spid="7" grpId="0" animBg="1"/>
      <p:bldP spid="36" grpId="0" animBg="1"/>
      <p:bldP spid="127" grpId="0" animBg="1"/>
      <p:bldP spid="12" grpId="0" animBg="1"/>
      <p:bldP spid="39" grpId="0" animBg="1"/>
      <p:bldP spid="128" grpId="0" animBg="1"/>
      <p:bldP spid="31" grpId="0" animBg="1"/>
      <p:bldP spid="40" grpId="0" animBg="1"/>
      <p:bldP spid="129" grpId="0" animBg="1"/>
      <p:bldP spid="106" grpId="0" animBg="1"/>
      <p:bldP spid="107" grpId="0" animBg="1"/>
      <p:bldP spid="108" grpId="0" animBg="1"/>
      <p:bldP spid="109" grpId="0" animBg="1"/>
      <p:bldP spid="110" grpId="0" animBg="1"/>
      <p:bldP spid="111" grpId="0" animBg="1"/>
      <p:bldP spid="112" grpId="0"/>
      <p:bldP spid="113" grpId="0"/>
      <p:bldP spid="114" grpId="0"/>
      <p:bldP spid="115" grpId="0"/>
      <p:bldP spid="116" grpId="0"/>
      <p:bldP spid="11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70" name="Freeform 69"/>
          <p:cNvSpPr/>
          <p:nvPr/>
        </p:nvSpPr>
        <p:spPr>
          <a:xfrm>
            <a:off x="8723470"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Placeholder 3"/>
          <p:cNvSpPr txBox="1">
            <a:spLocks/>
          </p:cNvSpPr>
          <p:nvPr/>
        </p:nvSpPr>
        <p:spPr>
          <a:xfrm flipH="1">
            <a:off x="8670609"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72" name="Group 71"/>
          <p:cNvGrpSpPr/>
          <p:nvPr/>
        </p:nvGrpSpPr>
        <p:grpSpPr>
          <a:xfrm>
            <a:off x="8518209" y="4735228"/>
            <a:ext cx="2438400" cy="1261817"/>
            <a:chOff x="1224845" y="4735228"/>
            <a:chExt cx="2438400" cy="1261817"/>
          </a:xfrm>
        </p:grpSpPr>
        <p:sp>
          <p:nvSpPr>
            <p:cNvPr id="73"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74" name="Straight Connector 73"/>
            <p:cNvCxnSpPr/>
            <p:nvPr/>
          </p:nvCxnSpPr>
          <p:spPr>
            <a:xfrm>
              <a:off x="1529645" y="5052785"/>
              <a:ext cx="1828800" cy="2117"/>
            </a:xfrm>
            <a:prstGeom prst="line">
              <a:avLst/>
            </a:prstGeom>
            <a:ln w="12700">
              <a:solidFill>
                <a:srgbClr val="D34132"/>
              </a:solidFill>
              <a:prstDash val="dash"/>
            </a:ln>
          </p:spPr>
          <p:style>
            <a:lnRef idx="1">
              <a:schemeClr val="accent1"/>
            </a:lnRef>
            <a:fillRef idx="0">
              <a:schemeClr val="accent1"/>
            </a:fillRef>
            <a:effectRef idx="0">
              <a:schemeClr val="accent1"/>
            </a:effectRef>
            <a:fontRef idx="minor">
              <a:schemeClr val="tx1"/>
            </a:fontRef>
          </p:style>
        </p:cxnSp>
        <p:sp>
          <p:nvSpPr>
            <p:cNvPr id="75"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76" name="Freeform 75"/>
          <p:cNvSpPr>
            <a:spLocks noChangeAspect="1"/>
          </p:cNvSpPr>
          <p:nvPr/>
        </p:nvSpPr>
        <p:spPr>
          <a:xfrm>
            <a:off x="8914449"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p:cNvSpPr txBox="1"/>
          <p:nvPr/>
        </p:nvSpPr>
        <p:spPr>
          <a:xfrm>
            <a:off x="9143048"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sp>
        <p:nvSpPr>
          <p:cNvPr id="61" name="Freeform 60"/>
          <p:cNvSpPr/>
          <p:nvPr/>
        </p:nvSpPr>
        <p:spPr>
          <a:xfrm>
            <a:off x="6325901"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 Placeholder 3"/>
          <p:cNvSpPr txBox="1">
            <a:spLocks/>
          </p:cNvSpPr>
          <p:nvPr/>
        </p:nvSpPr>
        <p:spPr>
          <a:xfrm flipH="1">
            <a:off x="6273040"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63" name="Group 62"/>
          <p:cNvGrpSpPr/>
          <p:nvPr/>
        </p:nvGrpSpPr>
        <p:grpSpPr>
          <a:xfrm>
            <a:off x="6120640" y="4735228"/>
            <a:ext cx="2438400" cy="1261817"/>
            <a:chOff x="1224845" y="4735228"/>
            <a:chExt cx="2438400" cy="1261817"/>
          </a:xfrm>
        </p:grpSpPr>
        <p:sp>
          <p:nvSpPr>
            <p:cNvPr id="64"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65" name="Straight Connector 64"/>
            <p:cNvCxnSpPr/>
            <p:nvPr/>
          </p:nvCxnSpPr>
          <p:spPr>
            <a:xfrm>
              <a:off x="1529645" y="5052785"/>
              <a:ext cx="1828800" cy="2117"/>
            </a:xfrm>
            <a:prstGeom prst="line">
              <a:avLst/>
            </a:prstGeom>
            <a:ln w="12700">
              <a:solidFill>
                <a:srgbClr val="EF9D27"/>
              </a:solidFill>
              <a:prstDash val="dash"/>
            </a:ln>
          </p:spPr>
          <p:style>
            <a:lnRef idx="1">
              <a:schemeClr val="accent1"/>
            </a:lnRef>
            <a:fillRef idx="0">
              <a:schemeClr val="accent1"/>
            </a:fillRef>
            <a:effectRef idx="0">
              <a:schemeClr val="accent1"/>
            </a:effectRef>
            <a:fontRef idx="minor">
              <a:schemeClr val="tx1"/>
            </a:fontRef>
          </p:style>
        </p:cxnSp>
        <p:sp>
          <p:nvSpPr>
            <p:cNvPr id="66"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67" name="Freeform 66"/>
          <p:cNvSpPr>
            <a:spLocks noChangeAspect="1"/>
          </p:cNvSpPr>
          <p:nvPr/>
        </p:nvSpPr>
        <p:spPr>
          <a:xfrm>
            <a:off x="6516880"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p:cNvSpPr txBox="1"/>
          <p:nvPr/>
        </p:nvSpPr>
        <p:spPr>
          <a:xfrm>
            <a:off x="6745479"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sp>
        <p:nvSpPr>
          <p:cNvPr id="52" name="Freeform 51"/>
          <p:cNvSpPr/>
          <p:nvPr/>
        </p:nvSpPr>
        <p:spPr>
          <a:xfrm>
            <a:off x="3857220"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Placeholder 3"/>
          <p:cNvSpPr txBox="1">
            <a:spLocks/>
          </p:cNvSpPr>
          <p:nvPr/>
        </p:nvSpPr>
        <p:spPr>
          <a:xfrm flipH="1">
            <a:off x="3804359"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54" name="Group 53"/>
          <p:cNvGrpSpPr/>
          <p:nvPr/>
        </p:nvGrpSpPr>
        <p:grpSpPr>
          <a:xfrm>
            <a:off x="3651959" y="4735228"/>
            <a:ext cx="2438400" cy="1261817"/>
            <a:chOff x="1224845" y="4735228"/>
            <a:chExt cx="2438400" cy="1261817"/>
          </a:xfrm>
        </p:grpSpPr>
        <p:sp>
          <p:nvSpPr>
            <p:cNvPr id="55"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56" name="Straight Connector 55"/>
            <p:cNvCxnSpPr/>
            <p:nvPr/>
          </p:nvCxnSpPr>
          <p:spPr>
            <a:xfrm>
              <a:off x="1529645" y="5052785"/>
              <a:ext cx="1828800" cy="2117"/>
            </a:xfrm>
            <a:prstGeom prst="line">
              <a:avLst/>
            </a:prstGeom>
            <a:ln w="12700">
              <a:solidFill>
                <a:srgbClr val="189A80"/>
              </a:solidFill>
              <a:prstDash val="dash"/>
            </a:ln>
          </p:spPr>
          <p:style>
            <a:lnRef idx="1">
              <a:schemeClr val="accent1"/>
            </a:lnRef>
            <a:fillRef idx="0">
              <a:schemeClr val="accent1"/>
            </a:fillRef>
            <a:effectRef idx="0">
              <a:schemeClr val="accent1"/>
            </a:effectRef>
            <a:fontRef idx="minor">
              <a:schemeClr val="tx1"/>
            </a:fontRef>
          </p:style>
        </p:cxnSp>
        <p:sp>
          <p:nvSpPr>
            <p:cNvPr id="57"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58" name="Freeform 57"/>
          <p:cNvSpPr>
            <a:spLocks noChangeAspect="1"/>
          </p:cNvSpPr>
          <p:nvPr/>
        </p:nvSpPr>
        <p:spPr>
          <a:xfrm>
            <a:off x="4048199"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p:cNvSpPr txBox="1"/>
          <p:nvPr/>
        </p:nvSpPr>
        <p:spPr>
          <a:xfrm>
            <a:off x="4276798"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9" name="Freeform 8"/>
          <p:cNvSpPr/>
          <p:nvPr/>
        </p:nvSpPr>
        <p:spPr>
          <a:xfrm>
            <a:off x="1430106"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3"/>
          <p:cNvSpPr txBox="1">
            <a:spLocks/>
          </p:cNvSpPr>
          <p:nvPr/>
        </p:nvSpPr>
        <p:spPr>
          <a:xfrm flipH="1">
            <a:off x="1377245"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21" name="Group 20"/>
          <p:cNvGrpSpPr/>
          <p:nvPr/>
        </p:nvGrpSpPr>
        <p:grpSpPr>
          <a:xfrm>
            <a:off x="1224845" y="4735228"/>
            <a:ext cx="2438400" cy="1261817"/>
            <a:chOff x="1224845" y="4735228"/>
            <a:chExt cx="2438400" cy="1261817"/>
          </a:xfrm>
        </p:grpSpPr>
        <p:sp>
          <p:nvSpPr>
            <p:cNvPr id="17"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19" name="Straight Connector 18"/>
            <p:cNvCxnSpPr/>
            <p:nvPr/>
          </p:nvCxnSpPr>
          <p:spPr>
            <a:xfrm>
              <a:off x="1529645" y="5052785"/>
              <a:ext cx="1828800" cy="2117"/>
            </a:xfrm>
            <a:prstGeom prst="line">
              <a:avLst/>
            </a:prstGeom>
            <a:ln w="12700">
              <a:solidFill>
                <a:srgbClr val="34738D"/>
              </a:solidFill>
              <a:prstDash val="dash"/>
            </a:ln>
          </p:spPr>
          <p:style>
            <a:lnRef idx="1">
              <a:schemeClr val="accent1"/>
            </a:lnRef>
            <a:fillRef idx="0">
              <a:schemeClr val="accent1"/>
            </a:fillRef>
            <a:effectRef idx="0">
              <a:schemeClr val="accent1"/>
            </a:effectRef>
            <a:fontRef idx="minor">
              <a:schemeClr val="tx1"/>
            </a:fontRef>
          </p:style>
        </p:cxnSp>
        <p:sp>
          <p:nvSpPr>
            <p:cNvPr id="20"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39" name="Freeform 38"/>
          <p:cNvSpPr>
            <a:spLocks noChangeAspect="1"/>
          </p:cNvSpPr>
          <p:nvPr/>
        </p:nvSpPr>
        <p:spPr>
          <a:xfrm>
            <a:off x="1621085"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223"/>
          <p:cNvSpPr>
            <a:spLocks noChangeAspect="1" noEditPoints="1"/>
          </p:cNvSpPr>
          <p:nvPr/>
        </p:nvSpPr>
        <p:spPr bwMode="auto">
          <a:xfrm>
            <a:off x="2162779" y="2847277"/>
            <a:ext cx="562530" cy="548640"/>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1" name="TextBox 40"/>
          <p:cNvSpPr txBox="1"/>
          <p:nvPr/>
        </p:nvSpPr>
        <p:spPr>
          <a:xfrm>
            <a:off x="1849684"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grpSp>
        <p:nvGrpSpPr>
          <p:cNvPr id="79" name="Group 78"/>
          <p:cNvGrpSpPr>
            <a:grpSpLocks noChangeAspect="1"/>
          </p:cNvGrpSpPr>
          <p:nvPr/>
        </p:nvGrpSpPr>
        <p:grpSpPr>
          <a:xfrm>
            <a:off x="4608691" y="2808052"/>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80"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0" name="Freeform 211"/>
          <p:cNvSpPr>
            <a:spLocks noChangeAspect="1" noEditPoints="1"/>
          </p:cNvSpPr>
          <p:nvPr/>
        </p:nvSpPr>
        <p:spPr bwMode="auto">
          <a:xfrm>
            <a:off x="6963358" y="2849532"/>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01" name="Group 100"/>
          <p:cNvGrpSpPr>
            <a:grpSpLocks noChangeAspect="1"/>
          </p:cNvGrpSpPr>
          <p:nvPr/>
        </p:nvGrpSpPr>
        <p:grpSpPr>
          <a:xfrm>
            <a:off x="9453525" y="2802802"/>
            <a:ext cx="629757" cy="548640"/>
            <a:chOff x="2075371" y="2625301"/>
            <a:chExt cx="929273" cy="809577"/>
          </a:xfrm>
          <a:effectLst>
            <a:outerShdw blurRad="50800" dist="38100" dir="2700000" algn="tl" rotWithShape="0">
              <a:prstClr val="black">
                <a:alpha val="40000"/>
              </a:prstClr>
            </a:outerShdw>
          </a:effectLst>
        </p:grpSpPr>
        <p:sp>
          <p:nvSpPr>
            <p:cNvPr id="102"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3"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4"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5"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6"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7"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8"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spTree>
    <p:extLst>
      <p:ext uri="{BB962C8B-B14F-4D97-AF65-F5344CB8AC3E}">
        <p14:creationId xmlns:p14="http://schemas.microsoft.com/office/powerpoint/2010/main" val="3242388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3">
                                            <p:txEl>
                                              <p:pRg st="0" end="0"/>
                                            </p:txEl>
                                          </p:spTgt>
                                        </p:tgtEl>
                                        <p:attrNameLst>
                                          <p:attrName>style.visibility</p:attrName>
                                        </p:attrNameLst>
                                      </p:cBhvr>
                                      <p:to>
                                        <p:strVal val="visible"/>
                                      </p:to>
                                    </p:set>
                                    <p:animEffect transition="in" filter="fade">
                                      <p:cBhvr>
                                        <p:cTn id="11" dur="1000"/>
                                        <p:tgtEl>
                                          <p:spTgt spid="13">
                                            <p:txEl>
                                              <p:pRg st="0" end="0"/>
                                            </p:txEl>
                                          </p:spTgt>
                                        </p:tgtEl>
                                      </p:cBhvr>
                                    </p:animEffect>
                                    <p:anim calcmode="lin" valueType="num">
                                      <p:cBhvr>
                                        <p:cTn id="1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900" decel="100000" fill="hold"/>
                                        <p:tgtEl>
                                          <p:spTgt spid="9"/>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wipe(up)">
                                      <p:cBhvr>
                                        <p:cTn id="30" dur="500"/>
                                        <p:tgtEl>
                                          <p:spTgt spid="39"/>
                                        </p:tgtEl>
                                      </p:cBhvr>
                                    </p:animEffect>
                                  </p:childTnLst>
                                </p:cTn>
                              </p:par>
                            </p:childTnLst>
                          </p:cTn>
                        </p:par>
                        <p:par>
                          <p:cTn id="31" fill="hold">
                            <p:stCondLst>
                              <p:cond delay="3750"/>
                            </p:stCondLst>
                            <p:childTnLst>
                              <p:par>
                                <p:cTn id="32" presetID="22" presetClass="entr" presetSubtype="8"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left)">
                                      <p:cBhvr>
                                        <p:cTn id="34" dur="500"/>
                                        <p:tgtEl>
                                          <p:spTgt spid="41"/>
                                        </p:tgtEl>
                                      </p:cBhvr>
                                    </p:animEffect>
                                  </p:childTnLst>
                                </p:cTn>
                              </p:par>
                            </p:childTnLst>
                          </p:cTn>
                        </p:par>
                        <p:par>
                          <p:cTn id="35" fill="hold">
                            <p:stCondLst>
                              <p:cond delay="4250"/>
                            </p:stCondLst>
                            <p:childTnLst>
                              <p:par>
                                <p:cTn id="36" presetID="37"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900" decel="100000" fill="hold"/>
                                        <p:tgtEl>
                                          <p:spTgt spid="2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2" fill="hold">
                            <p:stCondLst>
                              <p:cond delay="5250"/>
                            </p:stCondLst>
                            <p:childTnLst>
                              <p:par>
                                <p:cTn id="43" presetID="42" presetClass="entr" presetSubtype="0" fill="hold" grpId="0" nodeType="afterEffect">
                                  <p:stCondLst>
                                    <p:cond delay="0"/>
                                  </p:stCondLst>
                                  <p:childTnLst>
                                    <p:set>
                                      <p:cBhvr>
                                        <p:cTn id="44" dur="1" fill="hold">
                                          <p:stCondLst>
                                            <p:cond delay="0"/>
                                          </p:stCondLst>
                                        </p:cTn>
                                        <p:tgtEl>
                                          <p:spTgt spid="53">
                                            <p:txEl>
                                              <p:pRg st="0" end="0"/>
                                            </p:txEl>
                                          </p:spTgt>
                                        </p:tgtEl>
                                        <p:attrNameLst>
                                          <p:attrName>style.visibility</p:attrName>
                                        </p:attrNameLst>
                                      </p:cBhvr>
                                      <p:to>
                                        <p:strVal val="visible"/>
                                      </p:to>
                                    </p:set>
                                    <p:animEffect transition="in" filter="fade">
                                      <p:cBhvr>
                                        <p:cTn id="45" dur="1000"/>
                                        <p:tgtEl>
                                          <p:spTgt spid="53">
                                            <p:txEl>
                                              <p:pRg st="0" end="0"/>
                                            </p:txEl>
                                          </p:spTgt>
                                        </p:tgtEl>
                                      </p:cBhvr>
                                    </p:animEffect>
                                    <p:anim calcmode="lin" valueType="num">
                                      <p:cBhvr>
                                        <p:cTn id="46"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47"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48" fill="hold">
                            <p:stCondLst>
                              <p:cond delay="6250"/>
                            </p:stCondLst>
                            <p:childTnLst>
                              <p:par>
                                <p:cTn id="49" presetID="37" presetClass="entr" presetSubtype="0" fill="hold" grpId="0" nodeType="afterEffect">
                                  <p:stCondLst>
                                    <p:cond delay="0"/>
                                  </p:stCondLst>
                                  <p:childTnLst>
                                    <p:set>
                                      <p:cBhvr>
                                        <p:cTn id="50" dur="1" fill="hold">
                                          <p:stCondLst>
                                            <p:cond delay="0"/>
                                          </p:stCondLst>
                                        </p:cTn>
                                        <p:tgtEl>
                                          <p:spTgt spid="52"/>
                                        </p:tgtEl>
                                        <p:attrNameLst>
                                          <p:attrName>style.visibility</p:attrName>
                                        </p:attrNameLst>
                                      </p:cBhvr>
                                      <p:to>
                                        <p:strVal val="visible"/>
                                      </p:to>
                                    </p:set>
                                    <p:animEffect transition="in" filter="fade">
                                      <p:cBhvr>
                                        <p:cTn id="51" dur="1000"/>
                                        <p:tgtEl>
                                          <p:spTgt spid="52"/>
                                        </p:tgtEl>
                                      </p:cBhvr>
                                    </p:animEffect>
                                    <p:anim calcmode="lin" valueType="num">
                                      <p:cBhvr>
                                        <p:cTn id="52" dur="1000" fill="hold"/>
                                        <p:tgtEl>
                                          <p:spTgt spid="52"/>
                                        </p:tgtEl>
                                        <p:attrNameLst>
                                          <p:attrName>ppt_x</p:attrName>
                                        </p:attrNameLst>
                                      </p:cBhvr>
                                      <p:tavLst>
                                        <p:tav tm="0">
                                          <p:val>
                                            <p:strVal val="#ppt_x"/>
                                          </p:val>
                                        </p:tav>
                                        <p:tav tm="100000">
                                          <p:val>
                                            <p:strVal val="#ppt_x"/>
                                          </p:val>
                                        </p:tav>
                                      </p:tavLst>
                                    </p:anim>
                                    <p:anim calcmode="lin" valueType="num">
                                      <p:cBhvr>
                                        <p:cTn id="53" dur="900" decel="100000" fill="hold"/>
                                        <p:tgtEl>
                                          <p:spTgt spid="52"/>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55" fill="hold">
                            <p:stCondLst>
                              <p:cond delay="7250"/>
                            </p:stCondLst>
                            <p:childTnLst>
                              <p:par>
                                <p:cTn id="56" presetID="53" presetClass="entr" presetSubtype="16" fill="hold" nodeType="afterEffect">
                                  <p:stCondLst>
                                    <p:cond delay="0"/>
                                  </p:stCondLst>
                                  <p:childTnLst>
                                    <p:set>
                                      <p:cBhvr>
                                        <p:cTn id="57" dur="1" fill="hold">
                                          <p:stCondLst>
                                            <p:cond delay="0"/>
                                          </p:stCondLst>
                                        </p:cTn>
                                        <p:tgtEl>
                                          <p:spTgt spid="79"/>
                                        </p:tgtEl>
                                        <p:attrNameLst>
                                          <p:attrName>style.visibility</p:attrName>
                                        </p:attrNameLst>
                                      </p:cBhvr>
                                      <p:to>
                                        <p:strVal val="visible"/>
                                      </p:to>
                                    </p:set>
                                    <p:anim calcmode="lin" valueType="num">
                                      <p:cBhvr>
                                        <p:cTn id="58" dur="500" fill="hold"/>
                                        <p:tgtEl>
                                          <p:spTgt spid="79"/>
                                        </p:tgtEl>
                                        <p:attrNameLst>
                                          <p:attrName>ppt_w</p:attrName>
                                        </p:attrNameLst>
                                      </p:cBhvr>
                                      <p:tavLst>
                                        <p:tav tm="0">
                                          <p:val>
                                            <p:fltVal val="0"/>
                                          </p:val>
                                        </p:tav>
                                        <p:tav tm="100000">
                                          <p:val>
                                            <p:strVal val="#ppt_w"/>
                                          </p:val>
                                        </p:tav>
                                      </p:tavLst>
                                    </p:anim>
                                    <p:anim calcmode="lin" valueType="num">
                                      <p:cBhvr>
                                        <p:cTn id="59" dur="500" fill="hold"/>
                                        <p:tgtEl>
                                          <p:spTgt spid="79"/>
                                        </p:tgtEl>
                                        <p:attrNameLst>
                                          <p:attrName>ppt_h</p:attrName>
                                        </p:attrNameLst>
                                      </p:cBhvr>
                                      <p:tavLst>
                                        <p:tav tm="0">
                                          <p:val>
                                            <p:fltVal val="0"/>
                                          </p:val>
                                        </p:tav>
                                        <p:tav tm="100000">
                                          <p:val>
                                            <p:strVal val="#ppt_h"/>
                                          </p:val>
                                        </p:tav>
                                      </p:tavLst>
                                    </p:anim>
                                    <p:animEffect transition="in" filter="fade">
                                      <p:cBhvr>
                                        <p:cTn id="60" dur="500"/>
                                        <p:tgtEl>
                                          <p:spTgt spid="79"/>
                                        </p:tgtEl>
                                      </p:cBhvr>
                                    </p:animEffect>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58"/>
                                        </p:tgtEl>
                                        <p:attrNameLst>
                                          <p:attrName>style.visibility</p:attrName>
                                        </p:attrNameLst>
                                      </p:cBhvr>
                                      <p:to>
                                        <p:strVal val="visible"/>
                                      </p:to>
                                    </p:set>
                                    <p:animEffect transition="in" filter="wipe(up)">
                                      <p:cBhvr>
                                        <p:cTn id="64" dur="500"/>
                                        <p:tgtEl>
                                          <p:spTgt spid="58"/>
                                        </p:tgtEl>
                                      </p:cBhvr>
                                    </p:animEffect>
                                  </p:childTnLst>
                                </p:cTn>
                              </p:par>
                            </p:childTnLst>
                          </p:cTn>
                        </p:par>
                        <p:par>
                          <p:cTn id="65" fill="hold">
                            <p:stCondLst>
                              <p:cond delay="8250"/>
                            </p:stCondLst>
                            <p:childTnLst>
                              <p:par>
                                <p:cTn id="66" presetID="22" presetClass="entr" presetSubtype="8" fill="hold" grpId="0" nodeType="afterEffect">
                                  <p:stCondLst>
                                    <p:cond delay="0"/>
                                  </p:stCondLst>
                                  <p:childTnLst>
                                    <p:set>
                                      <p:cBhvr>
                                        <p:cTn id="67" dur="1" fill="hold">
                                          <p:stCondLst>
                                            <p:cond delay="0"/>
                                          </p:stCondLst>
                                        </p:cTn>
                                        <p:tgtEl>
                                          <p:spTgt spid="60"/>
                                        </p:tgtEl>
                                        <p:attrNameLst>
                                          <p:attrName>style.visibility</p:attrName>
                                        </p:attrNameLst>
                                      </p:cBhvr>
                                      <p:to>
                                        <p:strVal val="visible"/>
                                      </p:to>
                                    </p:set>
                                    <p:animEffect transition="in" filter="wipe(left)">
                                      <p:cBhvr>
                                        <p:cTn id="68" dur="500"/>
                                        <p:tgtEl>
                                          <p:spTgt spid="60"/>
                                        </p:tgtEl>
                                      </p:cBhvr>
                                    </p:animEffect>
                                  </p:childTnLst>
                                </p:cTn>
                              </p:par>
                            </p:childTnLst>
                          </p:cTn>
                        </p:par>
                        <p:par>
                          <p:cTn id="69" fill="hold">
                            <p:stCondLst>
                              <p:cond delay="8750"/>
                            </p:stCondLst>
                            <p:childTnLst>
                              <p:par>
                                <p:cTn id="70" presetID="37" presetClass="entr" presetSubtype="0" fill="hold" nodeType="afterEffect">
                                  <p:stCondLst>
                                    <p:cond delay="0"/>
                                  </p:stCondLst>
                                  <p:childTnLst>
                                    <p:set>
                                      <p:cBhvr>
                                        <p:cTn id="71" dur="1" fill="hold">
                                          <p:stCondLst>
                                            <p:cond delay="0"/>
                                          </p:stCondLst>
                                        </p:cTn>
                                        <p:tgtEl>
                                          <p:spTgt spid="54"/>
                                        </p:tgtEl>
                                        <p:attrNameLst>
                                          <p:attrName>style.visibility</p:attrName>
                                        </p:attrNameLst>
                                      </p:cBhvr>
                                      <p:to>
                                        <p:strVal val="visible"/>
                                      </p:to>
                                    </p:set>
                                    <p:animEffect transition="in" filter="fade">
                                      <p:cBhvr>
                                        <p:cTn id="72" dur="1000"/>
                                        <p:tgtEl>
                                          <p:spTgt spid="54"/>
                                        </p:tgtEl>
                                      </p:cBhvr>
                                    </p:animEffect>
                                    <p:anim calcmode="lin" valueType="num">
                                      <p:cBhvr>
                                        <p:cTn id="73" dur="1000" fill="hold"/>
                                        <p:tgtEl>
                                          <p:spTgt spid="54"/>
                                        </p:tgtEl>
                                        <p:attrNameLst>
                                          <p:attrName>ppt_x</p:attrName>
                                        </p:attrNameLst>
                                      </p:cBhvr>
                                      <p:tavLst>
                                        <p:tav tm="0">
                                          <p:val>
                                            <p:strVal val="#ppt_x"/>
                                          </p:val>
                                        </p:tav>
                                        <p:tav tm="100000">
                                          <p:val>
                                            <p:strVal val="#ppt_x"/>
                                          </p:val>
                                        </p:tav>
                                      </p:tavLst>
                                    </p:anim>
                                    <p:anim calcmode="lin" valueType="num">
                                      <p:cBhvr>
                                        <p:cTn id="74" dur="900" decel="100000" fill="hold"/>
                                        <p:tgtEl>
                                          <p:spTgt spid="5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62">
                                            <p:txEl>
                                              <p:pRg st="0" end="0"/>
                                            </p:txEl>
                                          </p:spTgt>
                                        </p:tgtEl>
                                        <p:attrNameLst>
                                          <p:attrName>style.visibility</p:attrName>
                                        </p:attrNameLst>
                                      </p:cBhvr>
                                      <p:to>
                                        <p:strVal val="visible"/>
                                      </p:to>
                                    </p:set>
                                    <p:animEffect transition="in" filter="fade">
                                      <p:cBhvr>
                                        <p:cTn id="79" dur="1000"/>
                                        <p:tgtEl>
                                          <p:spTgt spid="62">
                                            <p:txEl>
                                              <p:pRg st="0" end="0"/>
                                            </p:txEl>
                                          </p:spTgt>
                                        </p:tgtEl>
                                      </p:cBhvr>
                                    </p:animEffect>
                                    <p:anim calcmode="lin" valueType="num">
                                      <p:cBhvr>
                                        <p:cTn id="80"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37" presetClass="entr" presetSubtype="0" fill="hold" grpId="0" nodeType="afterEffect">
                                  <p:stCondLst>
                                    <p:cond delay="0"/>
                                  </p:stCondLst>
                                  <p:childTnLst>
                                    <p:set>
                                      <p:cBhvr>
                                        <p:cTn id="84" dur="1" fill="hold">
                                          <p:stCondLst>
                                            <p:cond delay="0"/>
                                          </p:stCondLst>
                                        </p:cTn>
                                        <p:tgtEl>
                                          <p:spTgt spid="61"/>
                                        </p:tgtEl>
                                        <p:attrNameLst>
                                          <p:attrName>style.visibility</p:attrName>
                                        </p:attrNameLst>
                                      </p:cBhvr>
                                      <p:to>
                                        <p:strVal val="visible"/>
                                      </p:to>
                                    </p:set>
                                    <p:animEffect transition="in" filter="fade">
                                      <p:cBhvr>
                                        <p:cTn id="85" dur="1000"/>
                                        <p:tgtEl>
                                          <p:spTgt spid="61"/>
                                        </p:tgtEl>
                                      </p:cBhvr>
                                    </p:animEffect>
                                    <p:anim calcmode="lin" valueType="num">
                                      <p:cBhvr>
                                        <p:cTn id="86" dur="1000" fill="hold"/>
                                        <p:tgtEl>
                                          <p:spTgt spid="61"/>
                                        </p:tgtEl>
                                        <p:attrNameLst>
                                          <p:attrName>ppt_x</p:attrName>
                                        </p:attrNameLst>
                                      </p:cBhvr>
                                      <p:tavLst>
                                        <p:tav tm="0">
                                          <p:val>
                                            <p:strVal val="#ppt_x"/>
                                          </p:val>
                                        </p:tav>
                                        <p:tav tm="100000">
                                          <p:val>
                                            <p:strVal val="#ppt_x"/>
                                          </p:val>
                                        </p:tav>
                                      </p:tavLst>
                                    </p:anim>
                                    <p:anim calcmode="lin" valueType="num">
                                      <p:cBhvr>
                                        <p:cTn id="87" dur="900" decel="100000" fill="hold"/>
                                        <p:tgtEl>
                                          <p:spTgt spid="61"/>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9" fill="hold">
                            <p:stCondLst>
                              <p:cond delay="11750"/>
                            </p:stCondLst>
                            <p:childTnLst>
                              <p:par>
                                <p:cTn id="90" presetID="53" presetClass="entr" presetSubtype="16" fill="hold" grpId="0" nodeType="afterEffect">
                                  <p:stCondLst>
                                    <p:cond delay="0"/>
                                  </p:stCondLst>
                                  <p:childTnLst>
                                    <p:set>
                                      <p:cBhvr>
                                        <p:cTn id="91" dur="1" fill="hold">
                                          <p:stCondLst>
                                            <p:cond delay="0"/>
                                          </p:stCondLst>
                                        </p:cTn>
                                        <p:tgtEl>
                                          <p:spTgt spid="100"/>
                                        </p:tgtEl>
                                        <p:attrNameLst>
                                          <p:attrName>style.visibility</p:attrName>
                                        </p:attrNameLst>
                                      </p:cBhvr>
                                      <p:to>
                                        <p:strVal val="visible"/>
                                      </p:to>
                                    </p:set>
                                    <p:anim calcmode="lin" valueType="num">
                                      <p:cBhvr>
                                        <p:cTn id="92" dur="170" fill="hold"/>
                                        <p:tgtEl>
                                          <p:spTgt spid="100"/>
                                        </p:tgtEl>
                                        <p:attrNameLst>
                                          <p:attrName>ppt_w</p:attrName>
                                        </p:attrNameLst>
                                      </p:cBhvr>
                                      <p:tavLst>
                                        <p:tav tm="0">
                                          <p:val>
                                            <p:fltVal val="0"/>
                                          </p:val>
                                        </p:tav>
                                        <p:tav tm="100000">
                                          <p:val>
                                            <p:strVal val="#ppt_w"/>
                                          </p:val>
                                        </p:tav>
                                      </p:tavLst>
                                    </p:anim>
                                    <p:anim calcmode="lin" valueType="num">
                                      <p:cBhvr>
                                        <p:cTn id="93" dur="170" fill="hold"/>
                                        <p:tgtEl>
                                          <p:spTgt spid="100"/>
                                        </p:tgtEl>
                                        <p:attrNameLst>
                                          <p:attrName>ppt_h</p:attrName>
                                        </p:attrNameLst>
                                      </p:cBhvr>
                                      <p:tavLst>
                                        <p:tav tm="0">
                                          <p:val>
                                            <p:fltVal val="0"/>
                                          </p:val>
                                        </p:tav>
                                        <p:tav tm="100000">
                                          <p:val>
                                            <p:strVal val="#ppt_h"/>
                                          </p:val>
                                        </p:tav>
                                      </p:tavLst>
                                    </p:anim>
                                    <p:animEffect transition="in" filter="fade">
                                      <p:cBhvr>
                                        <p:cTn id="94" dur="170"/>
                                        <p:tgtEl>
                                          <p:spTgt spid="100"/>
                                        </p:tgtEl>
                                      </p:cBhvr>
                                    </p:animEffect>
                                  </p:childTnLst>
                                </p:cTn>
                              </p:par>
                            </p:childTnLst>
                          </p:cTn>
                        </p:par>
                        <p:par>
                          <p:cTn id="95" fill="hold">
                            <p:stCondLst>
                              <p:cond delay="11920"/>
                            </p:stCondLst>
                            <p:childTnLst>
                              <p:par>
                                <p:cTn id="96" presetID="22" presetClass="entr" presetSubtype="1" fill="hold" grpId="0" nodeType="afterEffect">
                                  <p:stCondLst>
                                    <p:cond delay="0"/>
                                  </p:stCondLst>
                                  <p:childTnLst>
                                    <p:set>
                                      <p:cBhvr>
                                        <p:cTn id="97" dur="1" fill="hold">
                                          <p:stCondLst>
                                            <p:cond delay="0"/>
                                          </p:stCondLst>
                                        </p:cTn>
                                        <p:tgtEl>
                                          <p:spTgt spid="67"/>
                                        </p:tgtEl>
                                        <p:attrNameLst>
                                          <p:attrName>style.visibility</p:attrName>
                                        </p:attrNameLst>
                                      </p:cBhvr>
                                      <p:to>
                                        <p:strVal val="visible"/>
                                      </p:to>
                                    </p:set>
                                    <p:animEffect transition="in" filter="wipe(up)">
                                      <p:cBhvr>
                                        <p:cTn id="98" dur="500"/>
                                        <p:tgtEl>
                                          <p:spTgt spid="67"/>
                                        </p:tgtEl>
                                      </p:cBhvr>
                                    </p:animEffect>
                                  </p:childTnLst>
                                </p:cTn>
                              </p:par>
                            </p:childTnLst>
                          </p:cTn>
                        </p:par>
                        <p:par>
                          <p:cTn id="99" fill="hold">
                            <p:stCondLst>
                              <p:cond delay="12420"/>
                            </p:stCondLst>
                            <p:childTnLst>
                              <p:par>
                                <p:cTn id="100" presetID="22" presetClass="entr" presetSubtype="8" fill="hold" grpId="0" nodeType="afterEffect">
                                  <p:stCondLst>
                                    <p:cond delay="0"/>
                                  </p:stCondLst>
                                  <p:childTnLst>
                                    <p:set>
                                      <p:cBhvr>
                                        <p:cTn id="101" dur="1" fill="hold">
                                          <p:stCondLst>
                                            <p:cond delay="0"/>
                                          </p:stCondLst>
                                        </p:cTn>
                                        <p:tgtEl>
                                          <p:spTgt spid="69"/>
                                        </p:tgtEl>
                                        <p:attrNameLst>
                                          <p:attrName>style.visibility</p:attrName>
                                        </p:attrNameLst>
                                      </p:cBhvr>
                                      <p:to>
                                        <p:strVal val="visible"/>
                                      </p:to>
                                    </p:set>
                                    <p:animEffect transition="in" filter="wipe(left)">
                                      <p:cBhvr>
                                        <p:cTn id="102" dur="500"/>
                                        <p:tgtEl>
                                          <p:spTgt spid="69"/>
                                        </p:tgtEl>
                                      </p:cBhvr>
                                    </p:animEffect>
                                  </p:childTnLst>
                                </p:cTn>
                              </p:par>
                            </p:childTnLst>
                          </p:cTn>
                        </p:par>
                        <p:par>
                          <p:cTn id="103" fill="hold">
                            <p:stCondLst>
                              <p:cond delay="12920"/>
                            </p:stCondLst>
                            <p:childTnLst>
                              <p:par>
                                <p:cTn id="104" presetID="37" presetClass="entr" presetSubtype="0" fill="hold" nodeType="after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fade">
                                      <p:cBhvr>
                                        <p:cTn id="106" dur="1000"/>
                                        <p:tgtEl>
                                          <p:spTgt spid="63"/>
                                        </p:tgtEl>
                                      </p:cBhvr>
                                    </p:animEffect>
                                    <p:anim calcmode="lin" valueType="num">
                                      <p:cBhvr>
                                        <p:cTn id="107" dur="1000" fill="hold"/>
                                        <p:tgtEl>
                                          <p:spTgt spid="63"/>
                                        </p:tgtEl>
                                        <p:attrNameLst>
                                          <p:attrName>ppt_x</p:attrName>
                                        </p:attrNameLst>
                                      </p:cBhvr>
                                      <p:tavLst>
                                        <p:tav tm="0">
                                          <p:val>
                                            <p:strVal val="#ppt_x"/>
                                          </p:val>
                                        </p:tav>
                                        <p:tav tm="100000">
                                          <p:val>
                                            <p:strVal val="#ppt_x"/>
                                          </p:val>
                                        </p:tav>
                                      </p:tavLst>
                                    </p:anim>
                                    <p:anim calcmode="lin" valueType="num">
                                      <p:cBhvr>
                                        <p:cTn id="108" dur="900" decel="100000" fill="hold"/>
                                        <p:tgtEl>
                                          <p:spTgt spid="63"/>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110" fill="hold">
                            <p:stCondLst>
                              <p:cond delay="13920"/>
                            </p:stCondLst>
                            <p:childTnLst>
                              <p:par>
                                <p:cTn id="111" presetID="42" presetClass="entr" presetSubtype="0" fill="hold" grpId="0" nodeType="afterEffect">
                                  <p:stCondLst>
                                    <p:cond delay="0"/>
                                  </p:stCondLst>
                                  <p:childTnLst>
                                    <p:set>
                                      <p:cBhvr>
                                        <p:cTn id="112" dur="1" fill="hold">
                                          <p:stCondLst>
                                            <p:cond delay="0"/>
                                          </p:stCondLst>
                                        </p:cTn>
                                        <p:tgtEl>
                                          <p:spTgt spid="71">
                                            <p:txEl>
                                              <p:pRg st="0" end="0"/>
                                            </p:txEl>
                                          </p:spTgt>
                                        </p:tgtEl>
                                        <p:attrNameLst>
                                          <p:attrName>style.visibility</p:attrName>
                                        </p:attrNameLst>
                                      </p:cBhvr>
                                      <p:to>
                                        <p:strVal val="visible"/>
                                      </p:to>
                                    </p:set>
                                    <p:animEffect transition="in" filter="fade">
                                      <p:cBhvr>
                                        <p:cTn id="113" dur="1000"/>
                                        <p:tgtEl>
                                          <p:spTgt spid="71">
                                            <p:txEl>
                                              <p:pRg st="0" end="0"/>
                                            </p:txEl>
                                          </p:spTgt>
                                        </p:tgtEl>
                                      </p:cBhvr>
                                    </p:animEffect>
                                    <p:anim calcmode="lin" valueType="num">
                                      <p:cBhvr>
                                        <p:cTn id="114"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15"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920"/>
                            </p:stCondLst>
                            <p:childTnLst>
                              <p:par>
                                <p:cTn id="117" presetID="37" presetClass="entr" presetSubtype="0" fill="hold" grpId="0" nodeType="afterEffect">
                                  <p:stCondLst>
                                    <p:cond delay="0"/>
                                  </p:stCondLst>
                                  <p:childTnLst>
                                    <p:set>
                                      <p:cBhvr>
                                        <p:cTn id="118" dur="1" fill="hold">
                                          <p:stCondLst>
                                            <p:cond delay="0"/>
                                          </p:stCondLst>
                                        </p:cTn>
                                        <p:tgtEl>
                                          <p:spTgt spid="70"/>
                                        </p:tgtEl>
                                        <p:attrNameLst>
                                          <p:attrName>style.visibility</p:attrName>
                                        </p:attrNameLst>
                                      </p:cBhvr>
                                      <p:to>
                                        <p:strVal val="visible"/>
                                      </p:to>
                                    </p:set>
                                    <p:animEffect transition="in" filter="fade">
                                      <p:cBhvr>
                                        <p:cTn id="119" dur="1000"/>
                                        <p:tgtEl>
                                          <p:spTgt spid="70"/>
                                        </p:tgtEl>
                                      </p:cBhvr>
                                    </p:animEffect>
                                    <p:anim calcmode="lin" valueType="num">
                                      <p:cBhvr>
                                        <p:cTn id="120" dur="1000" fill="hold"/>
                                        <p:tgtEl>
                                          <p:spTgt spid="70"/>
                                        </p:tgtEl>
                                        <p:attrNameLst>
                                          <p:attrName>ppt_x</p:attrName>
                                        </p:attrNameLst>
                                      </p:cBhvr>
                                      <p:tavLst>
                                        <p:tav tm="0">
                                          <p:val>
                                            <p:strVal val="#ppt_x"/>
                                          </p:val>
                                        </p:tav>
                                        <p:tav tm="100000">
                                          <p:val>
                                            <p:strVal val="#ppt_x"/>
                                          </p:val>
                                        </p:tav>
                                      </p:tavLst>
                                    </p:anim>
                                    <p:anim calcmode="lin" valueType="num">
                                      <p:cBhvr>
                                        <p:cTn id="121" dur="900" decel="100000" fill="hold"/>
                                        <p:tgtEl>
                                          <p:spTgt spid="70"/>
                                        </p:tgtEl>
                                        <p:attrNameLst>
                                          <p:attrName>ppt_y</p:attrName>
                                        </p:attrNameLst>
                                      </p:cBhvr>
                                      <p:tavLst>
                                        <p:tav tm="0">
                                          <p:val>
                                            <p:strVal val="#ppt_y+1"/>
                                          </p:val>
                                        </p:tav>
                                        <p:tav tm="100000">
                                          <p:val>
                                            <p:strVal val="#ppt_y-.03"/>
                                          </p:val>
                                        </p:tav>
                                      </p:tavLst>
                                    </p:anim>
                                    <p:anim calcmode="lin" valueType="num">
                                      <p:cBhvr>
                                        <p:cTn id="122"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23" fill="hold">
                            <p:stCondLst>
                              <p:cond delay="15920"/>
                            </p:stCondLst>
                            <p:childTnLst>
                              <p:par>
                                <p:cTn id="124" presetID="53" presetClass="entr" presetSubtype="16" fill="hold" nodeType="afterEffect">
                                  <p:stCondLst>
                                    <p:cond delay="0"/>
                                  </p:stCondLst>
                                  <p:childTnLst>
                                    <p:set>
                                      <p:cBhvr>
                                        <p:cTn id="125" dur="1" fill="hold">
                                          <p:stCondLst>
                                            <p:cond delay="0"/>
                                          </p:stCondLst>
                                        </p:cTn>
                                        <p:tgtEl>
                                          <p:spTgt spid="101"/>
                                        </p:tgtEl>
                                        <p:attrNameLst>
                                          <p:attrName>style.visibility</p:attrName>
                                        </p:attrNameLst>
                                      </p:cBhvr>
                                      <p:to>
                                        <p:strVal val="visible"/>
                                      </p:to>
                                    </p:set>
                                    <p:anim calcmode="lin" valueType="num">
                                      <p:cBhvr>
                                        <p:cTn id="126" dur="500" fill="hold"/>
                                        <p:tgtEl>
                                          <p:spTgt spid="101"/>
                                        </p:tgtEl>
                                        <p:attrNameLst>
                                          <p:attrName>ppt_w</p:attrName>
                                        </p:attrNameLst>
                                      </p:cBhvr>
                                      <p:tavLst>
                                        <p:tav tm="0">
                                          <p:val>
                                            <p:fltVal val="0"/>
                                          </p:val>
                                        </p:tav>
                                        <p:tav tm="100000">
                                          <p:val>
                                            <p:strVal val="#ppt_w"/>
                                          </p:val>
                                        </p:tav>
                                      </p:tavLst>
                                    </p:anim>
                                    <p:anim calcmode="lin" valueType="num">
                                      <p:cBhvr>
                                        <p:cTn id="127" dur="500" fill="hold"/>
                                        <p:tgtEl>
                                          <p:spTgt spid="101"/>
                                        </p:tgtEl>
                                        <p:attrNameLst>
                                          <p:attrName>ppt_h</p:attrName>
                                        </p:attrNameLst>
                                      </p:cBhvr>
                                      <p:tavLst>
                                        <p:tav tm="0">
                                          <p:val>
                                            <p:fltVal val="0"/>
                                          </p:val>
                                        </p:tav>
                                        <p:tav tm="100000">
                                          <p:val>
                                            <p:strVal val="#ppt_h"/>
                                          </p:val>
                                        </p:tav>
                                      </p:tavLst>
                                    </p:anim>
                                    <p:animEffect transition="in" filter="fade">
                                      <p:cBhvr>
                                        <p:cTn id="128" dur="500"/>
                                        <p:tgtEl>
                                          <p:spTgt spid="101"/>
                                        </p:tgtEl>
                                      </p:cBhvr>
                                    </p:animEffect>
                                  </p:childTnLst>
                                </p:cTn>
                              </p:par>
                            </p:childTnLst>
                          </p:cTn>
                        </p:par>
                        <p:par>
                          <p:cTn id="129" fill="hold">
                            <p:stCondLst>
                              <p:cond delay="16420"/>
                            </p:stCondLst>
                            <p:childTnLst>
                              <p:par>
                                <p:cTn id="130" presetID="22" presetClass="entr" presetSubtype="1" fill="hold" grpId="0" nodeType="afterEffect">
                                  <p:stCondLst>
                                    <p:cond delay="0"/>
                                  </p:stCondLst>
                                  <p:childTnLst>
                                    <p:set>
                                      <p:cBhvr>
                                        <p:cTn id="131" dur="1" fill="hold">
                                          <p:stCondLst>
                                            <p:cond delay="0"/>
                                          </p:stCondLst>
                                        </p:cTn>
                                        <p:tgtEl>
                                          <p:spTgt spid="76"/>
                                        </p:tgtEl>
                                        <p:attrNameLst>
                                          <p:attrName>style.visibility</p:attrName>
                                        </p:attrNameLst>
                                      </p:cBhvr>
                                      <p:to>
                                        <p:strVal val="visible"/>
                                      </p:to>
                                    </p:set>
                                    <p:animEffect transition="in" filter="wipe(up)">
                                      <p:cBhvr>
                                        <p:cTn id="132" dur="500"/>
                                        <p:tgtEl>
                                          <p:spTgt spid="76"/>
                                        </p:tgtEl>
                                      </p:cBhvr>
                                    </p:animEffect>
                                  </p:childTnLst>
                                </p:cTn>
                              </p:par>
                            </p:childTnLst>
                          </p:cTn>
                        </p:par>
                        <p:par>
                          <p:cTn id="133" fill="hold">
                            <p:stCondLst>
                              <p:cond delay="16920"/>
                            </p:stCondLst>
                            <p:childTnLst>
                              <p:par>
                                <p:cTn id="134" presetID="22" presetClass="entr" presetSubtype="8" fill="hold" grpId="0" nodeType="afterEffect">
                                  <p:stCondLst>
                                    <p:cond delay="0"/>
                                  </p:stCondLst>
                                  <p:childTnLst>
                                    <p:set>
                                      <p:cBhvr>
                                        <p:cTn id="135" dur="1" fill="hold">
                                          <p:stCondLst>
                                            <p:cond delay="0"/>
                                          </p:stCondLst>
                                        </p:cTn>
                                        <p:tgtEl>
                                          <p:spTgt spid="78"/>
                                        </p:tgtEl>
                                        <p:attrNameLst>
                                          <p:attrName>style.visibility</p:attrName>
                                        </p:attrNameLst>
                                      </p:cBhvr>
                                      <p:to>
                                        <p:strVal val="visible"/>
                                      </p:to>
                                    </p:set>
                                    <p:animEffect transition="in" filter="wipe(left)">
                                      <p:cBhvr>
                                        <p:cTn id="136" dur="500"/>
                                        <p:tgtEl>
                                          <p:spTgt spid="78"/>
                                        </p:tgtEl>
                                      </p:cBhvr>
                                    </p:animEffect>
                                  </p:childTnLst>
                                </p:cTn>
                              </p:par>
                            </p:childTnLst>
                          </p:cTn>
                        </p:par>
                        <p:par>
                          <p:cTn id="137" fill="hold">
                            <p:stCondLst>
                              <p:cond delay="17420"/>
                            </p:stCondLst>
                            <p:childTnLst>
                              <p:par>
                                <p:cTn id="138" presetID="37" presetClass="entr" presetSubtype="0" fill="hold" nodeType="afterEffect">
                                  <p:stCondLst>
                                    <p:cond delay="0"/>
                                  </p:stCondLst>
                                  <p:childTnLst>
                                    <p:set>
                                      <p:cBhvr>
                                        <p:cTn id="139" dur="1" fill="hold">
                                          <p:stCondLst>
                                            <p:cond delay="0"/>
                                          </p:stCondLst>
                                        </p:cTn>
                                        <p:tgtEl>
                                          <p:spTgt spid="72"/>
                                        </p:tgtEl>
                                        <p:attrNameLst>
                                          <p:attrName>style.visibility</p:attrName>
                                        </p:attrNameLst>
                                      </p:cBhvr>
                                      <p:to>
                                        <p:strVal val="visible"/>
                                      </p:to>
                                    </p:set>
                                    <p:animEffect transition="in" filter="fade">
                                      <p:cBhvr>
                                        <p:cTn id="140" dur="1000"/>
                                        <p:tgtEl>
                                          <p:spTgt spid="72"/>
                                        </p:tgtEl>
                                      </p:cBhvr>
                                    </p:animEffect>
                                    <p:anim calcmode="lin" valueType="num">
                                      <p:cBhvr>
                                        <p:cTn id="141" dur="1000" fill="hold"/>
                                        <p:tgtEl>
                                          <p:spTgt spid="72"/>
                                        </p:tgtEl>
                                        <p:attrNameLst>
                                          <p:attrName>ppt_x</p:attrName>
                                        </p:attrNameLst>
                                      </p:cBhvr>
                                      <p:tavLst>
                                        <p:tav tm="0">
                                          <p:val>
                                            <p:strVal val="#ppt_x"/>
                                          </p:val>
                                        </p:tav>
                                        <p:tav tm="100000">
                                          <p:val>
                                            <p:strVal val="#ppt_x"/>
                                          </p:val>
                                        </p:tav>
                                      </p:tavLst>
                                    </p:anim>
                                    <p:anim calcmode="lin" valueType="num">
                                      <p:cBhvr>
                                        <p:cTn id="142" dur="900" decel="100000" fill="hold"/>
                                        <p:tgtEl>
                                          <p:spTgt spid="72"/>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71" grpId="0" build="p"/>
      <p:bldP spid="76" grpId="0" animBg="1"/>
      <p:bldP spid="78" grpId="0"/>
      <p:bldP spid="61" grpId="0" animBg="1"/>
      <p:bldP spid="62" grpId="0" build="p"/>
      <p:bldP spid="67" grpId="0" animBg="1"/>
      <p:bldP spid="69" grpId="0"/>
      <p:bldP spid="52" grpId="0" animBg="1"/>
      <p:bldP spid="53" grpId="0" build="p"/>
      <p:bldP spid="58" grpId="0" animBg="1"/>
      <p:bldP spid="60" grpId="0"/>
      <p:bldP spid="9" grpId="0" animBg="1"/>
      <p:bldP spid="13" grpId="0" build="p"/>
      <p:bldP spid="39" grpId="0" animBg="1"/>
      <p:bldP spid="40" grpId="0" animBg="1"/>
      <p:bldP spid="41" grpId="0"/>
      <p:bldP spid="10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pic>
        <p:nvPicPr>
          <p:cNvPr id="14" name="Picture Placeholder 1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15942" b="15942"/>
          <a:stretch>
            <a:fillRect/>
          </a:stretch>
        </p:blipFill>
        <p:spPr/>
      </p:pic>
      <p:pic>
        <p:nvPicPr>
          <p:cNvPr id="15" name="Picture Placeholder 14"/>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12474" b="12474"/>
          <a:stretch>
            <a:fillRect/>
          </a:stretch>
        </p:blipFill>
        <p:spPr/>
      </p:pic>
      <p:sp>
        <p:nvSpPr>
          <p:cNvPr id="259" name="Rectangular Callout 258"/>
          <p:cNvSpPr>
            <a:spLocks noChangeAspect="1"/>
          </p:cNvSpPr>
          <p:nvPr/>
        </p:nvSpPr>
        <p:spPr>
          <a:xfrm flipH="1">
            <a:off x="719347" y="5277007"/>
            <a:ext cx="772051" cy="749947"/>
          </a:xfrm>
          <a:prstGeom prst="wedgeRectCallou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3733" b="1" dirty="0">
              <a:solidFill>
                <a:schemeClr val="bg1"/>
              </a:solidFill>
              <a:latin typeface="FontAwesome" pitchFamily="2" charset="0"/>
            </a:endParaRPr>
          </a:p>
        </p:txBody>
      </p:sp>
      <p:sp>
        <p:nvSpPr>
          <p:cNvPr id="262" name="Rectangular Callout 261"/>
          <p:cNvSpPr>
            <a:spLocks noChangeAspect="1"/>
          </p:cNvSpPr>
          <p:nvPr/>
        </p:nvSpPr>
        <p:spPr>
          <a:xfrm flipH="1">
            <a:off x="4483004" y="5277006"/>
            <a:ext cx="772051" cy="749949"/>
          </a:xfrm>
          <a:prstGeom prst="wedgeRectCallou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p>
        </p:txBody>
      </p:sp>
      <p:sp>
        <p:nvSpPr>
          <p:cNvPr id="265" name="Rectangular Callout 264"/>
          <p:cNvSpPr>
            <a:spLocks noChangeAspect="1"/>
          </p:cNvSpPr>
          <p:nvPr/>
        </p:nvSpPr>
        <p:spPr>
          <a:xfrm>
            <a:off x="8144441" y="5277006"/>
            <a:ext cx="772051" cy="749949"/>
          </a:xfrm>
          <a:prstGeom prst="wedgeRectCallou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chemeClr val="bg1"/>
              </a:solidFill>
              <a:latin typeface="FontAwesome" pitchFamily="2" charset="0"/>
            </a:endParaRPr>
          </a:p>
        </p:txBody>
      </p:sp>
      <p:sp>
        <p:nvSpPr>
          <p:cNvPr id="42" name="TextBox 4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43" name="TextBox 42"/>
          <p:cNvSpPr txBox="1"/>
          <p:nvPr/>
        </p:nvSpPr>
        <p:spPr>
          <a:xfrm>
            <a:off x="7659078" y="1479464"/>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44" name="TextBox 43"/>
          <p:cNvSpPr txBox="1"/>
          <p:nvPr/>
        </p:nvSpPr>
        <p:spPr>
          <a:xfrm>
            <a:off x="1542521" y="5218629"/>
            <a:ext cx="2743200" cy="1097280"/>
          </a:xfrm>
          <a:prstGeom prst="rect">
            <a:avLst/>
          </a:prstGeom>
          <a:noFill/>
        </p:spPr>
        <p:txBody>
          <a:bodyPr wrap="square" rtlCol="0">
            <a:spAutoFit/>
          </a:bodyPr>
          <a:lstStyle/>
          <a:p>
            <a:r>
              <a:rPr lang="en-US" sz="1400" b="1" dirty="0">
                <a:solidFill>
                  <a:srgbClr val="34738D"/>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5" name="TextBox 44"/>
          <p:cNvSpPr txBox="1"/>
          <p:nvPr/>
        </p:nvSpPr>
        <p:spPr>
          <a:xfrm>
            <a:off x="5324889" y="5190644"/>
            <a:ext cx="2743200" cy="1097280"/>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0" name="TextBox 49"/>
          <p:cNvSpPr txBox="1"/>
          <p:nvPr/>
        </p:nvSpPr>
        <p:spPr>
          <a:xfrm>
            <a:off x="9027857" y="5190644"/>
            <a:ext cx="2743200" cy="1097280"/>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2" name="Freeform 211"/>
          <p:cNvSpPr>
            <a:spLocks noEditPoints="1"/>
          </p:cNvSpPr>
          <p:nvPr/>
        </p:nvSpPr>
        <p:spPr bwMode="auto">
          <a:xfrm>
            <a:off x="848261" y="5464638"/>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3" name="Freeform 213"/>
          <p:cNvSpPr>
            <a:spLocks noEditPoints="1"/>
          </p:cNvSpPr>
          <p:nvPr/>
        </p:nvSpPr>
        <p:spPr bwMode="auto">
          <a:xfrm>
            <a:off x="4743008" y="5424585"/>
            <a:ext cx="284244" cy="45479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25"/>
          <p:cNvSpPr>
            <a:spLocks noEditPoints="1"/>
          </p:cNvSpPr>
          <p:nvPr/>
        </p:nvSpPr>
        <p:spPr bwMode="auto">
          <a:xfrm>
            <a:off x="8368072" y="5405406"/>
            <a:ext cx="324788" cy="433916"/>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18796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wipe(up)">
                                      <p:cBhvr>
                                        <p:cTn id="11" dur="1000"/>
                                        <p:tgtEl>
                                          <p:spTgt spid="43"/>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59"/>
                                        </p:tgtEl>
                                        <p:attrNameLst>
                                          <p:attrName>style.visibility</p:attrName>
                                        </p:attrNameLst>
                                      </p:cBhvr>
                                      <p:to>
                                        <p:strVal val="visible"/>
                                      </p:to>
                                    </p:set>
                                    <p:anim calcmode="lin" valueType="num">
                                      <p:cBhvr>
                                        <p:cTn id="15" dur="500" fill="hold"/>
                                        <p:tgtEl>
                                          <p:spTgt spid="259"/>
                                        </p:tgtEl>
                                        <p:attrNameLst>
                                          <p:attrName>ppt_w</p:attrName>
                                        </p:attrNameLst>
                                      </p:cBhvr>
                                      <p:tavLst>
                                        <p:tav tm="0">
                                          <p:val>
                                            <p:fltVal val="0"/>
                                          </p:val>
                                        </p:tav>
                                        <p:tav tm="100000">
                                          <p:val>
                                            <p:strVal val="#ppt_w"/>
                                          </p:val>
                                        </p:tav>
                                      </p:tavLst>
                                    </p:anim>
                                    <p:anim calcmode="lin" valueType="num">
                                      <p:cBhvr>
                                        <p:cTn id="16" dur="500" fill="hold"/>
                                        <p:tgtEl>
                                          <p:spTgt spid="259"/>
                                        </p:tgtEl>
                                        <p:attrNameLst>
                                          <p:attrName>ppt_h</p:attrName>
                                        </p:attrNameLst>
                                      </p:cBhvr>
                                      <p:tavLst>
                                        <p:tav tm="0">
                                          <p:val>
                                            <p:fltVal val="0"/>
                                          </p:val>
                                        </p:tav>
                                        <p:tav tm="100000">
                                          <p:val>
                                            <p:strVal val="#ppt_h"/>
                                          </p:val>
                                        </p:tav>
                                      </p:tavLst>
                                    </p:anim>
                                    <p:animEffect transition="in" filter="fade">
                                      <p:cBhvr>
                                        <p:cTn id="17" dur="500"/>
                                        <p:tgtEl>
                                          <p:spTgt spid="259"/>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 calcmode="lin" valueType="num">
                                      <p:cBhvr>
                                        <p:cTn id="20" dur="170" fill="hold"/>
                                        <p:tgtEl>
                                          <p:spTgt spid="52"/>
                                        </p:tgtEl>
                                        <p:attrNameLst>
                                          <p:attrName>ppt_w</p:attrName>
                                        </p:attrNameLst>
                                      </p:cBhvr>
                                      <p:tavLst>
                                        <p:tav tm="0">
                                          <p:val>
                                            <p:fltVal val="0"/>
                                          </p:val>
                                        </p:tav>
                                        <p:tav tm="100000">
                                          <p:val>
                                            <p:strVal val="#ppt_w"/>
                                          </p:val>
                                        </p:tav>
                                      </p:tavLst>
                                    </p:anim>
                                    <p:anim calcmode="lin" valueType="num">
                                      <p:cBhvr>
                                        <p:cTn id="21" dur="170" fill="hold"/>
                                        <p:tgtEl>
                                          <p:spTgt spid="52"/>
                                        </p:tgtEl>
                                        <p:attrNameLst>
                                          <p:attrName>ppt_h</p:attrName>
                                        </p:attrNameLst>
                                      </p:cBhvr>
                                      <p:tavLst>
                                        <p:tav tm="0">
                                          <p:val>
                                            <p:fltVal val="0"/>
                                          </p:val>
                                        </p:tav>
                                        <p:tav tm="100000">
                                          <p:val>
                                            <p:strVal val="#ppt_h"/>
                                          </p:val>
                                        </p:tav>
                                      </p:tavLst>
                                    </p:anim>
                                    <p:animEffect transition="in" filter="fade">
                                      <p:cBhvr>
                                        <p:cTn id="22" dur="170"/>
                                        <p:tgtEl>
                                          <p:spTgt spid="52"/>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262"/>
                                        </p:tgtEl>
                                        <p:attrNameLst>
                                          <p:attrName>style.visibility</p:attrName>
                                        </p:attrNameLst>
                                      </p:cBhvr>
                                      <p:to>
                                        <p:strVal val="visible"/>
                                      </p:to>
                                    </p:set>
                                    <p:anim calcmode="lin" valueType="num">
                                      <p:cBhvr>
                                        <p:cTn id="30" dur="500" fill="hold"/>
                                        <p:tgtEl>
                                          <p:spTgt spid="262"/>
                                        </p:tgtEl>
                                        <p:attrNameLst>
                                          <p:attrName>ppt_w</p:attrName>
                                        </p:attrNameLst>
                                      </p:cBhvr>
                                      <p:tavLst>
                                        <p:tav tm="0">
                                          <p:val>
                                            <p:fltVal val="0"/>
                                          </p:val>
                                        </p:tav>
                                        <p:tav tm="100000">
                                          <p:val>
                                            <p:strVal val="#ppt_w"/>
                                          </p:val>
                                        </p:tav>
                                      </p:tavLst>
                                    </p:anim>
                                    <p:anim calcmode="lin" valueType="num">
                                      <p:cBhvr>
                                        <p:cTn id="31" dur="500" fill="hold"/>
                                        <p:tgtEl>
                                          <p:spTgt spid="262"/>
                                        </p:tgtEl>
                                        <p:attrNameLst>
                                          <p:attrName>ppt_h</p:attrName>
                                        </p:attrNameLst>
                                      </p:cBhvr>
                                      <p:tavLst>
                                        <p:tav tm="0">
                                          <p:val>
                                            <p:fltVal val="0"/>
                                          </p:val>
                                        </p:tav>
                                        <p:tav tm="100000">
                                          <p:val>
                                            <p:strVal val="#ppt_h"/>
                                          </p:val>
                                        </p:tav>
                                      </p:tavLst>
                                    </p:anim>
                                    <p:animEffect transition="in" filter="fade">
                                      <p:cBhvr>
                                        <p:cTn id="32" dur="500"/>
                                        <p:tgtEl>
                                          <p:spTgt spid="262"/>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p:cTn id="35" dur="170" fill="hold"/>
                                        <p:tgtEl>
                                          <p:spTgt spid="53"/>
                                        </p:tgtEl>
                                        <p:attrNameLst>
                                          <p:attrName>ppt_w</p:attrName>
                                        </p:attrNameLst>
                                      </p:cBhvr>
                                      <p:tavLst>
                                        <p:tav tm="0">
                                          <p:val>
                                            <p:fltVal val="0"/>
                                          </p:val>
                                        </p:tav>
                                        <p:tav tm="100000">
                                          <p:val>
                                            <p:strVal val="#ppt_w"/>
                                          </p:val>
                                        </p:tav>
                                      </p:tavLst>
                                    </p:anim>
                                    <p:anim calcmode="lin" valueType="num">
                                      <p:cBhvr>
                                        <p:cTn id="36" dur="170" fill="hold"/>
                                        <p:tgtEl>
                                          <p:spTgt spid="53"/>
                                        </p:tgtEl>
                                        <p:attrNameLst>
                                          <p:attrName>ppt_h</p:attrName>
                                        </p:attrNameLst>
                                      </p:cBhvr>
                                      <p:tavLst>
                                        <p:tav tm="0">
                                          <p:val>
                                            <p:fltVal val="0"/>
                                          </p:val>
                                        </p:tav>
                                        <p:tav tm="100000">
                                          <p:val>
                                            <p:strVal val="#ppt_h"/>
                                          </p:val>
                                        </p:tav>
                                      </p:tavLst>
                                    </p:anim>
                                    <p:animEffect transition="in" filter="fade">
                                      <p:cBhvr>
                                        <p:cTn id="37" dur="170"/>
                                        <p:tgtEl>
                                          <p:spTgt spid="53"/>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wipe(left)">
                                      <p:cBhvr>
                                        <p:cTn id="41" dur="500"/>
                                        <p:tgtEl>
                                          <p:spTgt spid="45"/>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265"/>
                                        </p:tgtEl>
                                        <p:attrNameLst>
                                          <p:attrName>style.visibility</p:attrName>
                                        </p:attrNameLst>
                                      </p:cBhvr>
                                      <p:to>
                                        <p:strVal val="visible"/>
                                      </p:to>
                                    </p:set>
                                    <p:anim calcmode="lin" valueType="num">
                                      <p:cBhvr>
                                        <p:cTn id="45" dur="500" fill="hold"/>
                                        <p:tgtEl>
                                          <p:spTgt spid="265"/>
                                        </p:tgtEl>
                                        <p:attrNameLst>
                                          <p:attrName>ppt_w</p:attrName>
                                        </p:attrNameLst>
                                      </p:cBhvr>
                                      <p:tavLst>
                                        <p:tav tm="0">
                                          <p:val>
                                            <p:fltVal val="0"/>
                                          </p:val>
                                        </p:tav>
                                        <p:tav tm="100000">
                                          <p:val>
                                            <p:strVal val="#ppt_w"/>
                                          </p:val>
                                        </p:tav>
                                      </p:tavLst>
                                    </p:anim>
                                    <p:anim calcmode="lin" valueType="num">
                                      <p:cBhvr>
                                        <p:cTn id="46" dur="500" fill="hold"/>
                                        <p:tgtEl>
                                          <p:spTgt spid="265"/>
                                        </p:tgtEl>
                                        <p:attrNameLst>
                                          <p:attrName>ppt_h</p:attrName>
                                        </p:attrNameLst>
                                      </p:cBhvr>
                                      <p:tavLst>
                                        <p:tav tm="0">
                                          <p:val>
                                            <p:fltVal val="0"/>
                                          </p:val>
                                        </p:tav>
                                        <p:tav tm="100000">
                                          <p:val>
                                            <p:strVal val="#ppt_h"/>
                                          </p:val>
                                        </p:tav>
                                      </p:tavLst>
                                    </p:anim>
                                    <p:animEffect transition="in" filter="fade">
                                      <p:cBhvr>
                                        <p:cTn id="47" dur="500"/>
                                        <p:tgtEl>
                                          <p:spTgt spid="265"/>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54"/>
                                        </p:tgtEl>
                                        <p:attrNameLst>
                                          <p:attrName>style.visibility</p:attrName>
                                        </p:attrNameLst>
                                      </p:cBhvr>
                                      <p:to>
                                        <p:strVal val="visible"/>
                                      </p:to>
                                    </p:set>
                                    <p:anim calcmode="lin" valueType="num">
                                      <p:cBhvr>
                                        <p:cTn id="50" dur="500" fill="hold"/>
                                        <p:tgtEl>
                                          <p:spTgt spid="54"/>
                                        </p:tgtEl>
                                        <p:attrNameLst>
                                          <p:attrName>ppt_w</p:attrName>
                                        </p:attrNameLst>
                                      </p:cBhvr>
                                      <p:tavLst>
                                        <p:tav tm="0">
                                          <p:val>
                                            <p:fltVal val="0"/>
                                          </p:val>
                                        </p:tav>
                                        <p:tav tm="100000">
                                          <p:val>
                                            <p:strVal val="#ppt_w"/>
                                          </p:val>
                                        </p:tav>
                                      </p:tavLst>
                                    </p:anim>
                                    <p:anim calcmode="lin" valueType="num">
                                      <p:cBhvr>
                                        <p:cTn id="51" dur="500" fill="hold"/>
                                        <p:tgtEl>
                                          <p:spTgt spid="54"/>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 grpId="0" animBg="1"/>
      <p:bldP spid="262" grpId="0" animBg="1"/>
      <p:bldP spid="265" grpId="0" animBg="1"/>
      <p:bldP spid="42" grpId="0"/>
      <p:bldP spid="43" grpId="0"/>
      <p:bldP spid="44" grpId="0"/>
      <p:bldP spid="45" grpId="0"/>
      <p:bldP spid="50" grpId="0"/>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68686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5642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2">
                      <a:lumMod val="10000"/>
                    </a:schemeClr>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14869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22995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6" name="Freeform: Shape 25">
            <a:extLst>
              <a:ext uri="{FF2B5EF4-FFF2-40B4-BE49-F238E27FC236}">
                <a16:creationId xmlns:a16="http://schemas.microsoft.com/office/drawing/2014/main" id="{692A5E86-E978-40F6-8314-047563460E20}"/>
              </a:ext>
            </a:extLst>
          </p:cNvPr>
          <p:cNvSpPr/>
          <p:nvPr/>
        </p:nvSpPr>
        <p:spPr>
          <a:xfrm rot="654321">
            <a:off x="4248090" y="-461028"/>
            <a:ext cx="4132125" cy="7769666"/>
          </a:xfrm>
          <a:custGeom>
            <a:avLst/>
            <a:gdLst>
              <a:gd name="connsiteX0" fmla="*/ 0 w 4132125"/>
              <a:gd name="connsiteY0" fmla="*/ 796122 h 7769666"/>
              <a:gd name="connsiteX1" fmla="*/ 4132124 w 4132125"/>
              <a:gd name="connsiteY1" fmla="*/ 0 h 7769666"/>
              <a:gd name="connsiteX2" fmla="*/ 4132125 w 4132125"/>
              <a:gd name="connsiteY2" fmla="*/ 6973544 h 7769666"/>
              <a:gd name="connsiteX3" fmla="*/ 0 w 4132125"/>
              <a:gd name="connsiteY3" fmla="*/ 7769666 h 7769666"/>
            </a:gdLst>
            <a:ahLst/>
            <a:cxnLst>
              <a:cxn ang="0">
                <a:pos x="connsiteX0" y="connsiteY0"/>
              </a:cxn>
              <a:cxn ang="0">
                <a:pos x="connsiteX1" y="connsiteY1"/>
              </a:cxn>
              <a:cxn ang="0">
                <a:pos x="connsiteX2" y="connsiteY2"/>
              </a:cxn>
              <a:cxn ang="0">
                <a:pos x="connsiteX3" y="connsiteY3"/>
              </a:cxn>
            </a:cxnLst>
            <a:rect l="l" t="t" r="r" b="b"/>
            <a:pathLst>
              <a:path w="4132125" h="7769666">
                <a:moveTo>
                  <a:pt x="0" y="796122"/>
                </a:moveTo>
                <a:lnTo>
                  <a:pt x="4132124" y="0"/>
                </a:lnTo>
                <a:lnTo>
                  <a:pt x="4132125" y="6973544"/>
                </a:lnTo>
                <a:lnTo>
                  <a:pt x="0" y="7769666"/>
                </a:lnTo>
                <a:close/>
              </a:path>
            </a:pathLst>
          </a:custGeom>
          <a:blipFill>
            <a:blip r:embed="rId3"/>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4DE5C6D5-0D98-48C7-8952-C9742E7285CC}"/>
              </a:ext>
            </a:extLst>
          </p:cNvPr>
          <p:cNvSpPr/>
          <p:nvPr/>
        </p:nvSpPr>
        <p:spPr>
          <a:xfrm>
            <a:off x="7747232" y="0"/>
            <a:ext cx="4489693" cy="6858000"/>
          </a:xfrm>
          <a:custGeom>
            <a:avLst/>
            <a:gdLst>
              <a:gd name="connsiteX0" fmla="*/ 1321305 w 4489693"/>
              <a:gd name="connsiteY0" fmla="*/ 0 h 6858000"/>
              <a:gd name="connsiteX1" fmla="*/ 4489693 w 4489693"/>
              <a:gd name="connsiteY1" fmla="*/ 0 h 6858000"/>
              <a:gd name="connsiteX2" fmla="*/ 4489693 w 4489693"/>
              <a:gd name="connsiteY2" fmla="*/ 6858000 h 6858000"/>
              <a:gd name="connsiteX3" fmla="*/ 0 w 448969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89693" h="6858000">
                <a:moveTo>
                  <a:pt x="1321305" y="0"/>
                </a:moveTo>
                <a:lnTo>
                  <a:pt x="4489693" y="0"/>
                </a:lnTo>
                <a:lnTo>
                  <a:pt x="4489693" y="6858000"/>
                </a:lnTo>
                <a:lnTo>
                  <a:pt x="0" y="6858000"/>
                </a:lnTo>
                <a:close/>
              </a:path>
            </a:pathLst>
          </a:custGeom>
          <a:solidFill>
            <a:schemeClr val="tx1">
              <a:alpha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81E32A65-1B4E-4934-AC42-60A97BB90340}"/>
              </a:ext>
            </a:extLst>
          </p:cNvPr>
          <p:cNvGrpSpPr>
            <a:grpSpLocks noChangeAspect="1"/>
          </p:cNvGrpSpPr>
          <p:nvPr/>
        </p:nvGrpSpPr>
        <p:grpSpPr>
          <a:xfrm>
            <a:off x="8240845" y="1350896"/>
            <a:ext cx="822961" cy="822960"/>
            <a:chOff x="977600" y="1319261"/>
            <a:chExt cx="1097281" cy="1097280"/>
          </a:xfrm>
        </p:grpSpPr>
        <p:sp>
          <p:nvSpPr>
            <p:cNvPr id="11" name="Oval 10">
              <a:extLst>
                <a:ext uri="{FF2B5EF4-FFF2-40B4-BE49-F238E27FC236}">
                  <a16:creationId xmlns:a16="http://schemas.microsoft.com/office/drawing/2014/main" id="{07FFFC33-A65C-4954-AF82-23C2B7DE57C0}"/>
                </a:ext>
              </a:extLst>
            </p:cNvPr>
            <p:cNvSpPr>
              <a:spLocks noChangeAspect="1"/>
            </p:cNvSpPr>
            <p:nvPr/>
          </p:nvSpPr>
          <p:spPr>
            <a:xfrm>
              <a:off x="977601" y="1319261"/>
              <a:ext cx="1097280" cy="1097280"/>
            </a:xfrm>
            <a:prstGeom prst="ellipse">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D6F73025-1227-4CB2-925F-184643E1F27B}"/>
                </a:ext>
              </a:extLst>
            </p:cNvPr>
            <p:cNvSpPr txBox="1"/>
            <p:nvPr/>
          </p:nvSpPr>
          <p:spPr>
            <a:xfrm>
              <a:off x="977600" y="1519088"/>
              <a:ext cx="1097281" cy="738664"/>
            </a:xfrm>
            <a:prstGeom prst="rect">
              <a:avLst/>
            </a:prstGeom>
            <a:noFill/>
          </p:spPr>
          <p:txBody>
            <a:bodyPr wrap="square" rtlCol="0">
              <a:spAutoFit/>
            </a:bodyPr>
            <a:lstStyle/>
            <a:p>
              <a:pPr algn="ctr"/>
              <a:r>
                <a:rPr lang="en-US" sz="2000" dirty="0">
                  <a:solidFill>
                    <a:schemeClr val="bg1"/>
                  </a:solidFill>
                </a:rPr>
                <a:t>01</a:t>
              </a:r>
            </a:p>
            <a:p>
              <a:pPr algn="ctr"/>
              <a:r>
                <a:rPr lang="en-US" sz="1000" dirty="0">
                  <a:solidFill>
                    <a:schemeClr val="bg1"/>
                  </a:solidFill>
                </a:rPr>
                <a:t>OPTION</a:t>
              </a:r>
            </a:p>
          </p:txBody>
        </p:sp>
      </p:grpSp>
      <p:grpSp>
        <p:nvGrpSpPr>
          <p:cNvPr id="15" name="Group 14">
            <a:extLst>
              <a:ext uri="{FF2B5EF4-FFF2-40B4-BE49-F238E27FC236}">
                <a16:creationId xmlns:a16="http://schemas.microsoft.com/office/drawing/2014/main" id="{EEA9F49A-1492-4536-B888-AD6058232ADE}"/>
              </a:ext>
            </a:extLst>
          </p:cNvPr>
          <p:cNvGrpSpPr>
            <a:grpSpLocks noChangeAspect="1"/>
          </p:cNvGrpSpPr>
          <p:nvPr/>
        </p:nvGrpSpPr>
        <p:grpSpPr>
          <a:xfrm>
            <a:off x="7925655" y="2851661"/>
            <a:ext cx="822961" cy="822960"/>
            <a:chOff x="977600" y="1319261"/>
            <a:chExt cx="1097281" cy="1097280"/>
          </a:xfrm>
        </p:grpSpPr>
        <p:sp>
          <p:nvSpPr>
            <p:cNvPr id="16" name="Oval 15">
              <a:extLst>
                <a:ext uri="{FF2B5EF4-FFF2-40B4-BE49-F238E27FC236}">
                  <a16:creationId xmlns:a16="http://schemas.microsoft.com/office/drawing/2014/main" id="{EA89C1C5-ACBF-4384-BEEC-D77AD982AB34}"/>
                </a:ext>
              </a:extLst>
            </p:cNvPr>
            <p:cNvSpPr>
              <a:spLocks noChangeAspect="1"/>
            </p:cNvSpPr>
            <p:nvPr/>
          </p:nvSpPr>
          <p:spPr>
            <a:xfrm>
              <a:off x="977601" y="1319261"/>
              <a:ext cx="1097280" cy="1097280"/>
            </a:xfrm>
            <a:prstGeom prst="ellipse">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26934188-085E-4F21-84FB-1B8B1E0250FE}"/>
                </a:ext>
              </a:extLst>
            </p:cNvPr>
            <p:cNvSpPr txBox="1"/>
            <p:nvPr/>
          </p:nvSpPr>
          <p:spPr>
            <a:xfrm>
              <a:off x="977600" y="1519088"/>
              <a:ext cx="1097281" cy="738664"/>
            </a:xfrm>
            <a:prstGeom prst="rect">
              <a:avLst/>
            </a:prstGeom>
            <a:noFill/>
          </p:spPr>
          <p:txBody>
            <a:bodyPr wrap="square" rtlCol="0">
              <a:spAutoFit/>
            </a:bodyPr>
            <a:lstStyle/>
            <a:p>
              <a:pPr algn="ctr"/>
              <a:r>
                <a:rPr lang="en-US" sz="2000" dirty="0">
                  <a:solidFill>
                    <a:schemeClr val="bg1"/>
                  </a:solidFill>
                </a:rPr>
                <a:t>02</a:t>
              </a:r>
            </a:p>
            <a:p>
              <a:pPr algn="ctr"/>
              <a:r>
                <a:rPr lang="en-US" sz="1000" dirty="0">
                  <a:solidFill>
                    <a:schemeClr val="bg1"/>
                  </a:solidFill>
                </a:rPr>
                <a:t>OPTION</a:t>
              </a:r>
            </a:p>
          </p:txBody>
        </p:sp>
      </p:grpSp>
      <p:grpSp>
        <p:nvGrpSpPr>
          <p:cNvPr id="18" name="Group 17">
            <a:extLst>
              <a:ext uri="{FF2B5EF4-FFF2-40B4-BE49-F238E27FC236}">
                <a16:creationId xmlns:a16="http://schemas.microsoft.com/office/drawing/2014/main" id="{E86B619B-40AE-4E98-A7FB-9FC9873665EC}"/>
              </a:ext>
            </a:extLst>
          </p:cNvPr>
          <p:cNvGrpSpPr>
            <a:grpSpLocks noChangeAspect="1"/>
          </p:cNvGrpSpPr>
          <p:nvPr/>
        </p:nvGrpSpPr>
        <p:grpSpPr>
          <a:xfrm>
            <a:off x="7624318" y="4502296"/>
            <a:ext cx="822961" cy="822960"/>
            <a:chOff x="977600" y="1319261"/>
            <a:chExt cx="1097281" cy="1097280"/>
          </a:xfrm>
        </p:grpSpPr>
        <p:sp>
          <p:nvSpPr>
            <p:cNvPr id="19" name="Oval 18">
              <a:extLst>
                <a:ext uri="{FF2B5EF4-FFF2-40B4-BE49-F238E27FC236}">
                  <a16:creationId xmlns:a16="http://schemas.microsoft.com/office/drawing/2014/main" id="{5429E263-B805-4A61-9F7D-4703CE6619D9}"/>
                </a:ext>
              </a:extLst>
            </p:cNvPr>
            <p:cNvSpPr>
              <a:spLocks noChangeAspect="1"/>
            </p:cNvSpPr>
            <p:nvPr/>
          </p:nvSpPr>
          <p:spPr>
            <a:xfrm>
              <a:off x="977601" y="1319261"/>
              <a:ext cx="1097280" cy="1097280"/>
            </a:xfrm>
            <a:prstGeom prst="ellipse">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AAA1BE33-76B9-44CC-B787-77EDB38E0800}"/>
                </a:ext>
              </a:extLst>
            </p:cNvPr>
            <p:cNvSpPr txBox="1"/>
            <p:nvPr/>
          </p:nvSpPr>
          <p:spPr>
            <a:xfrm>
              <a:off x="977600" y="1519088"/>
              <a:ext cx="1097281" cy="738664"/>
            </a:xfrm>
            <a:prstGeom prst="rect">
              <a:avLst/>
            </a:prstGeom>
            <a:noFill/>
          </p:spPr>
          <p:txBody>
            <a:bodyPr wrap="square" rtlCol="0">
              <a:spAutoFit/>
            </a:bodyPr>
            <a:lstStyle/>
            <a:p>
              <a:pPr algn="ctr"/>
              <a:r>
                <a:rPr lang="en-US" sz="2000" dirty="0">
                  <a:solidFill>
                    <a:schemeClr val="bg1"/>
                  </a:solidFill>
                </a:rPr>
                <a:t>03</a:t>
              </a:r>
            </a:p>
            <a:p>
              <a:pPr algn="ctr"/>
              <a:r>
                <a:rPr lang="en-US" sz="1000" dirty="0">
                  <a:solidFill>
                    <a:schemeClr val="bg1"/>
                  </a:solidFill>
                </a:rPr>
                <a:t>OPTION</a:t>
              </a:r>
            </a:p>
          </p:txBody>
        </p:sp>
      </p:grpSp>
      <p:sp>
        <p:nvSpPr>
          <p:cNvPr id="21" name="Text Box 10">
            <a:extLst>
              <a:ext uri="{FF2B5EF4-FFF2-40B4-BE49-F238E27FC236}">
                <a16:creationId xmlns:a16="http://schemas.microsoft.com/office/drawing/2014/main" id="{6E3D53AA-2CC4-42B1-ABA8-74407B831A40}"/>
              </a:ext>
            </a:extLst>
          </p:cNvPr>
          <p:cNvSpPr txBox="1">
            <a:spLocks noChangeArrowheads="1"/>
          </p:cNvSpPr>
          <p:nvPr/>
        </p:nvSpPr>
        <p:spPr bwMode="auto">
          <a:xfrm>
            <a:off x="9128220" y="1350896"/>
            <a:ext cx="3063780" cy="95410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Candara" panose="020E0502030303020204" pitchFamily="34"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2" name="Text Box 10">
            <a:extLst>
              <a:ext uri="{FF2B5EF4-FFF2-40B4-BE49-F238E27FC236}">
                <a16:creationId xmlns:a16="http://schemas.microsoft.com/office/drawing/2014/main" id="{3BCB75B7-B163-44D2-AE71-13A39D62D015}"/>
              </a:ext>
            </a:extLst>
          </p:cNvPr>
          <p:cNvSpPr txBox="1">
            <a:spLocks noChangeArrowheads="1"/>
          </p:cNvSpPr>
          <p:nvPr/>
        </p:nvSpPr>
        <p:spPr bwMode="auto">
          <a:xfrm>
            <a:off x="8864983" y="2856137"/>
            <a:ext cx="3063780" cy="95410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Candara" panose="020E0502030303020204" pitchFamily="34"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 Box 10">
            <a:extLst>
              <a:ext uri="{FF2B5EF4-FFF2-40B4-BE49-F238E27FC236}">
                <a16:creationId xmlns:a16="http://schemas.microsoft.com/office/drawing/2014/main" id="{C4348833-9373-4C33-974B-23AB7FF568BF}"/>
              </a:ext>
            </a:extLst>
          </p:cNvPr>
          <p:cNvSpPr txBox="1">
            <a:spLocks noChangeArrowheads="1"/>
          </p:cNvSpPr>
          <p:nvPr/>
        </p:nvSpPr>
        <p:spPr bwMode="auto">
          <a:xfrm>
            <a:off x="8563647" y="4502296"/>
            <a:ext cx="3063780" cy="95410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Candara" panose="020E0502030303020204" pitchFamily="34"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1B6ACB8F-9AE1-41B4-9647-321FC37A6290}"/>
              </a:ext>
            </a:extLst>
          </p:cNvPr>
          <p:cNvSpPr txBox="1"/>
          <p:nvPr/>
        </p:nvSpPr>
        <p:spPr>
          <a:xfrm>
            <a:off x="266256" y="1762376"/>
            <a:ext cx="3037377" cy="4739759"/>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a:t>
            </a:r>
          </a:p>
          <a:p>
            <a:r>
              <a:rPr lang="en-US" sz="4400" b="1" dirty="0">
                <a:solidFill>
                  <a:srgbClr val="34738D"/>
                </a:solidFill>
                <a:latin typeface="Candara" panose="020E0502030303020204" pitchFamily="34" charset="0"/>
              </a:rPr>
              <a:t>72%</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2">
                  <a:lumMod val="10000"/>
                </a:schemeClr>
              </a:solidFill>
              <a:latin typeface="Candara" panose="020E0502030303020204" pitchFamily="34" charset="0"/>
            </a:endParaRPr>
          </a:p>
          <a:p>
            <a:r>
              <a:rPr lang="en-US" sz="4400" b="1" dirty="0">
                <a:solidFill>
                  <a:srgbClr val="189A80"/>
                </a:solidFill>
                <a:latin typeface="Candara" panose="020E0502030303020204" pitchFamily="34" charset="0"/>
              </a:rPr>
              <a:t>28%</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526344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500" fill="hold"/>
                                        <p:tgtEl>
                                          <p:spTgt spid="26"/>
                                        </p:tgtEl>
                                        <p:attrNameLst>
                                          <p:attrName>ppt_x</p:attrName>
                                        </p:attrNameLst>
                                      </p:cBhvr>
                                      <p:tavLst>
                                        <p:tav tm="0">
                                          <p:val>
                                            <p:strVal val="1+#ppt_w/2"/>
                                          </p:val>
                                        </p:tav>
                                        <p:tav tm="100000">
                                          <p:val>
                                            <p:strVal val="#ppt_x"/>
                                          </p:val>
                                        </p:tav>
                                      </p:tavLst>
                                    </p:anim>
                                    <p:anim calcmode="lin" valueType="num">
                                      <p:cBhvr additive="base">
                                        <p:cTn id="12" dur="500" fill="hold"/>
                                        <p:tgtEl>
                                          <p:spTgt spid="2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additive="base">
                                        <p:cTn id="16" dur="500" fill="hold"/>
                                        <p:tgtEl>
                                          <p:spTgt spid="25"/>
                                        </p:tgtEl>
                                        <p:attrNameLst>
                                          <p:attrName>ppt_x</p:attrName>
                                        </p:attrNameLst>
                                      </p:cBhvr>
                                      <p:tavLst>
                                        <p:tav tm="0">
                                          <p:val>
                                            <p:strVal val="1+#ppt_w/2"/>
                                          </p:val>
                                        </p:tav>
                                        <p:tav tm="100000">
                                          <p:val>
                                            <p:strVal val="#ppt_x"/>
                                          </p:val>
                                        </p:tav>
                                      </p:tavLst>
                                    </p:anim>
                                    <p:anim calcmode="lin" valueType="num">
                                      <p:cBhvr additive="base">
                                        <p:cTn id="17" dur="500" fill="hold"/>
                                        <p:tgtEl>
                                          <p:spTgt spid="25"/>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animEffect transition="in" filter="fade">
                                      <p:cBhvr>
                                        <p:cTn id="23" dur="500"/>
                                        <p:tgtEl>
                                          <p:spTgt spid="10"/>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nodeType="after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50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fade">
                                      <p:cBhvr>
                                        <p:cTn id="51" dur="1000"/>
                                        <p:tgtEl>
                                          <p:spTgt spid="23"/>
                                        </p:tgtEl>
                                      </p:cBhvr>
                                    </p:animEffect>
                                    <p:anim calcmode="lin" valueType="num">
                                      <p:cBhvr>
                                        <p:cTn id="52" dur="1000" fill="hold"/>
                                        <p:tgtEl>
                                          <p:spTgt spid="23"/>
                                        </p:tgtEl>
                                        <p:attrNameLst>
                                          <p:attrName>ppt_x</p:attrName>
                                        </p:attrNameLst>
                                      </p:cBhvr>
                                      <p:tavLst>
                                        <p:tav tm="0">
                                          <p:val>
                                            <p:strVal val="#ppt_x"/>
                                          </p:val>
                                        </p:tav>
                                        <p:tav tm="100000">
                                          <p:val>
                                            <p:strVal val="#ppt_x"/>
                                          </p:val>
                                        </p:tav>
                                      </p:tavLst>
                                    </p:anim>
                                    <p:anim calcmode="lin" valueType="num">
                                      <p:cBhvr>
                                        <p:cTn id="53" dur="1000" fill="hold"/>
                                        <p:tgtEl>
                                          <p:spTgt spid="23"/>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4">
                                            <p:txEl>
                                              <p:pRg st="0" end="0"/>
                                            </p:txEl>
                                          </p:spTgt>
                                        </p:tgtEl>
                                        <p:attrNameLst>
                                          <p:attrName>style.visibility</p:attrName>
                                        </p:attrNameLst>
                                      </p:cBhvr>
                                      <p:to>
                                        <p:strVal val="visible"/>
                                      </p:to>
                                    </p:set>
                                    <p:animEffect transition="in" filter="fade">
                                      <p:cBhvr>
                                        <p:cTn id="57" dur="1000"/>
                                        <p:tgtEl>
                                          <p:spTgt spid="24">
                                            <p:txEl>
                                              <p:pRg st="0" end="0"/>
                                            </p:txEl>
                                          </p:spTgt>
                                        </p:tgtEl>
                                      </p:cBhvr>
                                    </p:animEffect>
                                    <p:anim calcmode="lin" valueType="num">
                                      <p:cBhvr>
                                        <p:cTn id="58" dur="1000" fill="hold"/>
                                        <p:tgtEl>
                                          <p:spTgt spid="24">
                                            <p:txEl>
                                              <p:pRg st="0" end="0"/>
                                            </p:txEl>
                                          </p:spTgt>
                                        </p:tgtEl>
                                        <p:attrNameLst>
                                          <p:attrName>ppt_x</p:attrName>
                                        </p:attrNameLst>
                                      </p:cBhvr>
                                      <p:tavLst>
                                        <p:tav tm="0">
                                          <p:val>
                                            <p:strVal val="#ppt_x"/>
                                          </p:val>
                                        </p:tav>
                                        <p:tav tm="100000">
                                          <p:val>
                                            <p:strVal val="#ppt_x"/>
                                          </p:val>
                                        </p:tav>
                                      </p:tavLst>
                                    </p:anim>
                                    <p:anim calcmode="lin" valueType="num">
                                      <p:cBhvr>
                                        <p:cTn id="59" dur="1000" fill="hold"/>
                                        <p:tgtEl>
                                          <p:spTgt spid="24">
                                            <p:txEl>
                                              <p:pRg st="0" end="0"/>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4">
                                            <p:txEl>
                                              <p:pRg st="1" end="1"/>
                                            </p:txEl>
                                          </p:spTgt>
                                        </p:tgtEl>
                                        <p:attrNameLst>
                                          <p:attrName>style.visibility</p:attrName>
                                        </p:attrNameLst>
                                      </p:cBhvr>
                                      <p:to>
                                        <p:strVal val="visible"/>
                                      </p:to>
                                    </p:set>
                                    <p:animEffect transition="in" filter="fade">
                                      <p:cBhvr>
                                        <p:cTn id="63" dur="1000"/>
                                        <p:tgtEl>
                                          <p:spTgt spid="24">
                                            <p:txEl>
                                              <p:pRg st="1" end="1"/>
                                            </p:txEl>
                                          </p:spTgt>
                                        </p:tgtEl>
                                      </p:cBhvr>
                                    </p:animEffect>
                                    <p:anim calcmode="lin" valueType="num">
                                      <p:cBhvr>
                                        <p:cTn id="64"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65"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4">
                                            <p:txEl>
                                              <p:pRg st="3" end="3"/>
                                            </p:txEl>
                                          </p:spTgt>
                                        </p:tgtEl>
                                        <p:attrNameLst>
                                          <p:attrName>style.visibility</p:attrName>
                                        </p:attrNameLst>
                                      </p:cBhvr>
                                      <p:to>
                                        <p:strVal val="visible"/>
                                      </p:to>
                                    </p:set>
                                    <p:animEffect transition="in" filter="fade">
                                      <p:cBhvr>
                                        <p:cTn id="69" dur="1000"/>
                                        <p:tgtEl>
                                          <p:spTgt spid="24">
                                            <p:txEl>
                                              <p:pRg st="3" end="3"/>
                                            </p:txEl>
                                          </p:spTgt>
                                        </p:tgtEl>
                                      </p:cBhvr>
                                    </p:animEffect>
                                    <p:anim calcmode="lin" valueType="num">
                                      <p:cBhvr>
                                        <p:cTn id="70"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71"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4">
                                            <p:txEl>
                                              <p:pRg st="4" end="4"/>
                                            </p:txEl>
                                          </p:spTgt>
                                        </p:tgtEl>
                                        <p:attrNameLst>
                                          <p:attrName>style.visibility</p:attrName>
                                        </p:attrNameLst>
                                      </p:cBhvr>
                                      <p:to>
                                        <p:strVal val="visible"/>
                                      </p:to>
                                    </p:set>
                                    <p:animEffect transition="in" filter="fade">
                                      <p:cBhvr>
                                        <p:cTn id="75" dur="1000"/>
                                        <p:tgtEl>
                                          <p:spTgt spid="24">
                                            <p:txEl>
                                              <p:pRg st="4" end="4"/>
                                            </p:txEl>
                                          </p:spTgt>
                                        </p:tgtEl>
                                      </p:cBhvr>
                                    </p:animEffect>
                                    <p:anim calcmode="lin" valueType="num">
                                      <p:cBhvr>
                                        <p:cTn id="76" dur="1000" fill="hold"/>
                                        <p:tgtEl>
                                          <p:spTgt spid="24">
                                            <p:txEl>
                                              <p:pRg st="4" end="4"/>
                                            </p:txEl>
                                          </p:spTgt>
                                        </p:tgtEl>
                                        <p:attrNameLst>
                                          <p:attrName>ppt_x</p:attrName>
                                        </p:attrNameLst>
                                      </p:cBhvr>
                                      <p:tavLst>
                                        <p:tav tm="0">
                                          <p:val>
                                            <p:strVal val="#ppt_x"/>
                                          </p:val>
                                        </p:tav>
                                        <p:tav tm="100000">
                                          <p:val>
                                            <p:strVal val="#ppt_x"/>
                                          </p:val>
                                        </p:tav>
                                      </p:tavLst>
                                    </p:anim>
                                    <p:anim calcmode="lin" valueType="num">
                                      <p:cBhvr>
                                        <p:cTn id="77" dur="1000" fill="hold"/>
                                        <p:tgtEl>
                                          <p:spTgt spid="24">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4">
                                            <p:txEl>
                                              <p:pRg st="6" end="6"/>
                                            </p:txEl>
                                          </p:spTgt>
                                        </p:tgtEl>
                                        <p:attrNameLst>
                                          <p:attrName>style.visibility</p:attrName>
                                        </p:attrNameLst>
                                      </p:cBhvr>
                                      <p:to>
                                        <p:strVal val="visible"/>
                                      </p:to>
                                    </p:set>
                                    <p:animEffect transition="in" filter="fade">
                                      <p:cBhvr>
                                        <p:cTn id="81" dur="1000"/>
                                        <p:tgtEl>
                                          <p:spTgt spid="24">
                                            <p:txEl>
                                              <p:pRg st="6" end="6"/>
                                            </p:txEl>
                                          </p:spTgt>
                                        </p:tgtEl>
                                      </p:cBhvr>
                                    </p:animEffect>
                                    <p:anim calcmode="lin" valueType="num">
                                      <p:cBhvr>
                                        <p:cTn id="82" dur="1000" fill="hold"/>
                                        <p:tgtEl>
                                          <p:spTgt spid="24">
                                            <p:txEl>
                                              <p:pRg st="6" end="6"/>
                                            </p:txEl>
                                          </p:spTgt>
                                        </p:tgtEl>
                                        <p:attrNameLst>
                                          <p:attrName>ppt_x</p:attrName>
                                        </p:attrNameLst>
                                      </p:cBhvr>
                                      <p:tavLst>
                                        <p:tav tm="0">
                                          <p:val>
                                            <p:strVal val="#ppt_x"/>
                                          </p:val>
                                        </p:tav>
                                        <p:tav tm="100000">
                                          <p:val>
                                            <p:strVal val="#ppt_x"/>
                                          </p:val>
                                        </p:tav>
                                      </p:tavLst>
                                    </p:anim>
                                    <p:anim calcmode="lin" valueType="num">
                                      <p:cBhvr>
                                        <p:cTn id="83" dur="1000" fill="hold"/>
                                        <p:tgtEl>
                                          <p:spTgt spid="24">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5" grpId="0" animBg="1"/>
      <p:bldP spid="8" grpId="0"/>
      <p:bldP spid="21" grpId="0"/>
      <p:bldP spid="22" grpId="0"/>
      <p:bldP spid="23" grpId="0"/>
      <p:bldP spid="2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9" name="Rounded Rectangle 128"/>
          <p:cNvSpPr/>
          <p:nvPr/>
        </p:nvSpPr>
        <p:spPr>
          <a:xfrm>
            <a:off x="9305276" y="4046426"/>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ounded Rectangle 129"/>
          <p:cNvSpPr/>
          <p:nvPr/>
        </p:nvSpPr>
        <p:spPr>
          <a:xfrm>
            <a:off x="9305276" y="3652612"/>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1" name="Rounded Rectangle 130"/>
          <p:cNvSpPr/>
          <p:nvPr/>
        </p:nvSpPr>
        <p:spPr>
          <a:xfrm>
            <a:off x="9305276" y="3258796"/>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2" name="Rounded Rectangle 131"/>
          <p:cNvSpPr/>
          <p:nvPr/>
        </p:nvSpPr>
        <p:spPr>
          <a:xfrm>
            <a:off x="9305276" y="2864980"/>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ounded Rectangle 132"/>
          <p:cNvSpPr/>
          <p:nvPr/>
        </p:nvSpPr>
        <p:spPr>
          <a:xfrm>
            <a:off x="9305276" y="2471166"/>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34738D"/>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189A80"/>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EF9D27"/>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D34132"/>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10000"/>
                  </a:schemeClr>
                </a:solidFill>
                <a:latin typeface="Lato"/>
              </a:rPr>
              <a:t>LOREM IPSUM DOLOR</a:t>
            </a:r>
          </a:p>
          <a:p>
            <a:endParaRPr lang="en-US" sz="6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504707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EF9D27"/>
                </a:solidFill>
                <a:latin typeface="Candara" panose="020E0502030303020204" pitchFamily="34" charset="0"/>
              </a:rPr>
              <a:t>LOREM IPSUM</a:t>
            </a:r>
            <a:endParaRPr lang="en-US" sz="2400" dirty="0">
              <a:solidFill>
                <a:srgbClr val="EF9D27"/>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chemeClr val="bg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373957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332" name="Freeform 31"/>
          <p:cNvSpPr>
            <a:spLocks/>
          </p:cNvSpPr>
          <p:nvPr/>
        </p:nvSpPr>
        <p:spPr bwMode="auto">
          <a:xfrm>
            <a:off x="7471707" y="5706600"/>
            <a:ext cx="515420" cy="910975"/>
          </a:xfrm>
          <a:custGeom>
            <a:avLst/>
            <a:gdLst/>
            <a:ahLst/>
            <a:cxnLst>
              <a:cxn ang="0">
                <a:pos x="49" y="76"/>
              </a:cxn>
              <a:cxn ang="0">
                <a:pos x="45" y="72"/>
              </a:cxn>
              <a:cxn ang="0">
                <a:pos x="45" y="72"/>
              </a:cxn>
              <a:cxn ang="0">
                <a:pos x="35" y="58"/>
              </a:cxn>
              <a:cxn ang="0">
                <a:pos x="27" y="49"/>
              </a:cxn>
              <a:cxn ang="0">
                <a:pos x="16" y="31"/>
              </a:cxn>
              <a:cxn ang="0">
                <a:pos x="0" y="0"/>
              </a:cxn>
              <a:cxn ang="0">
                <a:pos x="0" y="0"/>
              </a:cxn>
              <a:cxn ang="0">
                <a:pos x="17" y="8"/>
              </a:cxn>
              <a:cxn ang="0">
                <a:pos x="28" y="16"/>
              </a:cxn>
              <a:cxn ang="0">
                <a:pos x="34" y="27"/>
              </a:cxn>
              <a:cxn ang="0">
                <a:pos x="50" y="44"/>
              </a:cxn>
              <a:cxn ang="0">
                <a:pos x="61" y="47"/>
              </a:cxn>
              <a:cxn ang="0">
                <a:pos x="75" y="55"/>
              </a:cxn>
              <a:cxn ang="0">
                <a:pos x="96" y="63"/>
              </a:cxn>
              <a:cxn ang="0">
                <a:pos x="107" y="74"/>
              </a:cxn>
              <a:cxn ang="0">
                <a:pos x="107" y="74"/>
              </a:cxn>
              <a:cxn ang="0">
                <a:pos x="99" y="80"/>
              </a:cxn>
              <a:cxn ang="0">
                <a:pos x="93" y="83"/>
              </a:cxn>
              <a:cxn ang="0">
                <a:pos x="112" y="100"/>
              </a:cxn>
              <a:cxn ang="0">
                <a:pos x="111" y="109"/>
              </a:cxn>
              <a:cxn ang="0">
                <a:pos x="125" y="115"/>
              </a:cxn>
              <a:cxn ang="0">
                <a:pos x="125" y="127"/>
              </a:cxn>
              <a:cxn ang="0">
                <a:pos x="134" y="133"/>
              </a:cxn>
              <a:cxn ang="0">
                <a:pos x="137" y="141"/>
              </a:cxn>
              <a:cxn ang="0">
                <a:pos x="130" y="150"/>
              </a:cxn>
              <a:cxn ang="0">
                <a:pos x="136" y="161"/>
              </a:cxn>
              <a:cxn ang="0">
                <a:pos x="140" y="178"/>
              </a:cxn>
              <a:cxn ang="0">
                <a:pos x="160" y="180"/>
              </a:cxn>
              <a:cxn ang="0">
                <a:pos x="164" y="189"/>
              </a:cxn>
              <a:cxn ang="0">
                <a:pos x="163" y="209"/>
              </a:cxn>
              <a:cxn ang="0">
                <a:pos x="164" y="223"/>
              </a:cxn>
              <a:cxn ang="0">
                <a:pos x="173" y="221"/>
              </a:cxn>
              <a:cxn ang="0">
                <a:pos x="164" y="254"/>
              </a:cxn>
              <a:cxn ang="0">
                <a:pos x="160" y="270"/>
              </a:cxn>
              <a:cxn ang="0">
                <a:pos x="164" y="280"/>
              </a:cxn>
              <a:cxn ang="0">
                <a:pos x="167" y="295"/>
              </a:cxn>
              <a:cxn ang="0">
                <a:pos x="162" y="301"/>
              </a:cxn>
              <a:cxn ang="0">
                <a:pos x="157" y="315"/>
              </a:cxn>
              <a:cxn ang="0">
                <a:pos x="157" y="315"/>
              </a:cxn>
              <a:cxn ang="0">
                <a:pos x="142" y="299"/>
              </a:cxn>
              <a:cxn ang="0">
                <a:pos x="128" y="281"/>
              </a:cxn>
              <a:cxn ang="0">
                <a:pos x="118" y="270"/>
              </a:cxn>
              <a:cxn ang="0">
                <a:pos x="123" y="265"/>
              </a:cxn>
              <a:cxn ang="0">
                <a:pos x="118" y="263"/>
              </a:cxn>
              <a:cxn ang="0">
                <a:pos x="109" y="247"/>
              </a:cxn>
              <a:cxn ang="0">
                <a:pos x="101" y="220"/>
              </a:cxn>
              <a:cxn ang="0">
                <a:pos x="100" y="207"/>
              </a:cxn>
              <a:cxn ang="0">
                <a:pos x="103" y="218"/>
              </a:cxn>
              <a:cxn ang="0">
                <a:pos x="109" y="224"/>
              </a:cxn>
              <a:cxn ang="0">
                <a:pos x="107" y="212"/>
              </a:cxn>
              <a:cxn ang="0">
                <a:pos x="91" y="176"/>
              </a:cxn>
              <a:cxn ang="0">
                <a:pos x="77" y="139"/>
              </a:cxn>
              <a:cxn ang="0">
                <a:pos x="68" y="119"/>
              </a:cxn>
              <a:cxn ang="0">
                <a:pos x="63" y="109"/>
              </a:cxn>
              <a:cxn ang="0">
                <a:pos x="51" y="81"/>
              </a:cxn>
              <a:cxn ang="0">
                <a:pos x="49" y="76"/>
              </a:cxn>
            </a:cxnLst>
            <a:rect l="0" t="0" r="r" b="b"/>
            <a:pathLst>
              <a:path w="178" h="315">
                <a:moveTo>
                  <a:pt x="49" y="76"/>
                </a:moveTo>
                <a:cubicBezTo>
                  <a:pt x="48" y="75"/>
                  <a:pt x="47" y="73"/>
                  <a:pt x="45" y="72"/>
                </a:cubicBezTo>
                <a:cubicBezTo>
                  <a:pt x="45" y="72"/>
                  <a:pt x="45" y="72"/>
                  <a:pt x="45" y="72"/>
                </a:cubicBezTo>
                <a:cubicBezTo>
                  <a:pt x="42" y="67"/>
                  <a:pt x="38" y="63"/>
                  <a:pt x="35" y="58"/>
                </a:cubicBezTo>
                <a:cubicBezTo>
                  <a:pt x="31" y="49"/>
                  <a:pt x="36" y="53"/>
                  <a:pt x="27" y="49"/>
                </a:cubicBezTo>
                <a:cubicBezTo>
                  <a:pt x="23" y="47"/>
                  <a:pt x="17" y="36"/>
                  <a:pt x="16" y="31"/>
                </a:cubicBezTo>
                <a:cubicBezTo>
                  <a:pt x="13" y="22"/>
                  <a:pt x="6" y="8"/>
                  <a:pt x="0" y="0"/>
                </a:cubicBezTo>
                <a:cubicBezTo>
                  <a:pt x="0" y="0"/>
                  <a:pt x="0" y="0"/>
                  <a:pt x="0" y="0"/>
                </a:cubicBezTo>
                <a:cubicBezTo>
                  <a:pt x="17" y="8"/>
                  <a:pt x="17" y="8"/>
                  <a:pt x="17" y="8"/>
                </a:cubicBezTo>
                <a:cubicBezTo>
                  <a:pt x="20" y="11"/>
                  <a:pt x="24" y="12"/>
                  <a:pt x="28" y="16"/>
                </a:cubicBezTo>
                <a:cubicBezTo>
                  <a:pt x="32" y="20"/>
                  <a:pt x="32" y="23"/>
                  <a:pt x="34" y="27"/>
                </a:cubicBezTo>
                <a:cubicBezTo>
                  <a:pt x="37" y="33"/>
                  <a:pt x="45" y="39"/>
                  <a:pt x="50" y="44"/>
                </a:cubicBezTo>
                <a:cubicBezTo>
                  <a:pt x="53" y="47"/>
                  <a:pt x="58" y="46"/>
                  <a:pt x="61" y="47"/>
                </a:cubicBezTo>
                <a:cubicBezTo>
                  <a:pt x="67" y="49"/>
                  <a:pt x="68" y="53"/>
                  <a:pt x="75" y="55"/>
                </a:cubicBezTo>
                <a:cubicBezTo>
                  <a:pt x="83" y="57"/>
                  <a:pt x="89" y="62"/>
                  <a:pt x="96" y="63"/>
                </a:cubicBezTo>
                <a:cubicBezTo>
                  <a:pt x="102" y="63"/>
                  <a:pt x="106" y="69"/>
                  <a:pt x="107" y="74"/>
                </a:cubicBezTo>
                <a:cubicBezTo>
                  <a:pt x="107" y="74"/>
                  <a:pt x="107" y="74"/>
                  <a:pt x="107" y="74"/>
                </a:cubicBezTo>
                <a:cubicBezTo>
                  <a:pt x="99" y="80"/>
                  <a:pt x="99" y="80"/>
                  <a:pt x="99" y="80"/>
                </a:cubicBezTo>
                <a:cubicBezTo>
                  <a:pt x="98" y="81"/>
                  <a:pt x="93" y="81"/>
                  <a:pt x="93" y="83"/>
                </a:cubicBezTo>
                <a:cubicBezTo>
                  <a:pt x="92" y="97"/>
                  <a:pt x="119" y="86"/>
                  <a:pt x="112" y="100"/>
                </a:cubicBezTo>
                <a:cubicBezTo>
                  <a:pt x="111" y="101"/>
                  <a:pt x="109" y="109"/>
                  <a:pt x="111" y="109"/>
                </a:cubicBezTo>
                <a:cubicBezTo>
                  <a:pt x="114" y="111"/>
                  <a:pt x="130" y="104"/>
                  <a:pt x="125" y="115"/>
                </a:cubicBezTo>
                <a:cubicBezTo>
                  <a:pt x="123" y="119"/>
                  <a:pt x="118" y="125"/>
                  <a:pt x="125" y="127"/>
                </a:cubicBezTo>
                <a:cubicBezTo>
                  <a:pt x="128" y="128"/>
                  <a:pt x="132" y="130"/>
                  <a:pt x="134" y="133"/>
                </a:cubicBezTo>
                <a:cubicBezTo>
                  <a:pt x="135" y="135"/>
                  <a:pt x="136" y="138"/>
                  <a:pt x="137" y="141"/>
                </a:cubicBezTo>
                <a:cubicBezTo>
                  <a:pt x="139" y="146"/>
                  <a:pt x="130" y="144"/>
                  <a:pt x="130" y="150"/>
                </a:cubicBezTo>
                <a:cubicBezTo>
                  <a:pt x="130" y="153"/>
                  <a:pt x="138" y="153"/>
                  <a:pt x="136" y="161"/>
                </a:cubicBezTo>
                <a:cubicBezTo>
                  <a:pt x="133" y="167"/>
                  <a:pt x="134" y="176"/>
                  <a:pt x="140" y="178"/>
                </a:cubicBezTo>
                <a:cubicBezTo>
                  <a:pt x="149" y="181"/>
                  <a:pt x="160" y="161"/>
                  <a:pt x="160" y="180"/>
                </a:cubicBezTo>
                <a:cubicBezTo>
                  <a:pt x="159" y="184"/>
                  <a:pt x="162" y="186"/>
                  <a:pt x="164" y="189"/>
                </a:cubicBezTo>
                <a:cubicBezTo>
                  <a:pt x="166" y="193"/>
                  <a:pt x="162" y="204"/>
                  <a:pt x="163" y="209"/>
                </a:cubicBezTo>
                <a:cubicBezTo>
                  <a:pt x="163" y="212"/>
                  <a:pt x="161" y="222"/>
                  <a:pt x="164" y="223"/>
                </a:cubicBezTo>
                <a:cubicBezTo>
                  <a:pt x="166" y="223"/>
                  <a:pt x="172" y="220"/>
                  <a:pt x="173" y="221"/>
                </a:cubicBezTo>
                <a:cubicBezTo>
                  <a:pt x="178" y="232"/>
                  <a:pt x="166" y="244"/>
                  <a:pt x="164" y="254"/>
                </a:cubicBezTo>
                <a:cubicBezTo>
                  <a:pt x="163" y="259"/>
                  <a:pt x="155" y="265"/>
                  <a:pt x="160" y="270"/>
                </a:cubicBezTo>
                <a:cubicBezTo>
                  <a:pt x="164" y="273"/>
                  <a:pt x="167" y="275"/>
                  <a:pt x="164" y="280"/>
                </a:cubicBezTo>
                <a:cubicBezTo>
                  <a:pt x="159" y="288"/>
                  <a:pt x="168" y="288"/>
                  <a:pt x="167" y="295"/>
                </a:cubicBezTo>
                <a:cubicBezTo>
                  <a:pt x="167" y="297"/>
                  <a:pt x="163" y="300"/>
                  <a:pt x="162" y="301"/>
                </a:cubicBezTo>
                <a:cubicBezTo>
                  <a:pt x="160" y="303"/>
                  <a:pt x="158" y="312"/>
                  <a:pt x="157" y="315"/>
                </a:cubicBezTo>
                <a:cubicBezTo>
                  <a:pt x="157" y="315"/>
                  <a:pt x="157" y="315"/>
                  <a:pt x="157" y="315"/>
                </a:cubicBezTo>
                <a:cubicBezTo>
                  <a:pt x="151" y="310"/>
                  <a:pt x="145" y="304"/>
                  <a:pt x="142" y="299"/>
                </a:cubicBezTo>
                <a:cubicBezTo>
                  <a:pt x="138" y="296"/>
                  <a:pt x="131" y="285"/>
                  <a:pt x="128" y="281"/>
                </a:cubicBezTo>
                <a:cubicBezTo>
                  <a:pt x="125" y="276"/>
                  <a:pt x="120" y="274"/>
                  <a:pt x="118" y="270"/>
                </a:cubicBezTo>
                <a:cubicBezTo>
                  <a:pt x="115" y="266"/>
                  <a:pt x="121" y="266"/>
                  <a:pt x="123" y="265"/>
                </a:cubicBezTo>
                <a:cubicBezTo>
                  <a:pt x="127" y="261"/>
                  <a:pt x="120" y="261"/>
                  <a:pt x="118" y="263"/>
                </a:cubicBezTo>
                <a:cubicBezTo>
                  <a:pt x="115" y="264"/>
                  <a:pt x="112" y="250"/>
                  <a:pt x="109" y="247"/>
                </a:cubicBezTo>
                <a:cubicBezTo>
                  <a:pt x="103" y="240"/>
                  <a:pt x="102" y="229"/>
                  <a:pt x="101" y="220"/>
                </a:cubicBezTo>
                <a:cubicBezTo>
                  <a:pt x="100" y="218"/>
                  <a:pt x="99" y="207"/>
                  <a:pt x="100" y="207"/>
                </a:cubicBezTo>
                <a:cubicBezTo>
                  <a:pt x="100" y="211"/>
                  <a:pt x="105" y="214"/>
                  <a:pt x="103" y="218"/>
                </a:cubicBezTo>
                <a:cubicBezTo>
                  <a:pt x="101" y="226"/>
                  <a:pt x="109" y="226"/>
                  <a:pt x="109" y="224"/>
                </a:cubicBezTo>
                <a:cubicBezTo>
                  <a:pt x="108" y="220"/>
                  <a:pt x="108" y="216"/>
                  <a:pt x="107" y="212"/>
                </a:cubicBezTo>
                <a:cubicBezTo>
                  <a:pt x="103" y="200"/>
                  <a:pt x="96" y="188"/>
                  <a:pt x="91" y="176"/>
                </a:cubicBezTo>
                <a:cubicBezTo>
                  <a:pt x="85" y="164"/>
                  <a:pt x="83" y="151"/>
                  <a:pt x="77" y="139"/>
                </a:cubicBezTo>
                <a:cubicBezTo>
                  <a:pt x="74" y="133"/>
                  <a:pt x="69" y="127"/>
                  <a:pt x="68" y="119"/>
                </a:cubicBezTo>
                <a:cubicBezTo>
                  <a:pt x="67" y="114"/>
                  <a:pt x="66" y="113"/>
                  <a:pt x="63" y="109"/>
                </a:cubicBezTo>
                <a:cubicBezTo>
                  <a:pt x="63" y="99"/>
                  <a:pt x="54" y="90"/>
                  <a:pt x="51" y="81"/>
                </a:cubicBezTo>
                <a:cubicBezTo>
                  <a:pt x="50" y="79"/>
                  <a:pt x="50" y="78"/>
                  <a:pt x="49" y="76"/>
                </a:cubicBezTo>
                <a:close/>
              </a:path>
            </a:pathLst>
          </a:custGeom>
          <a:solidFill>
            <a:srgbClr val="7E7E7E"/>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3" name="Freeform 32"/>
          <p:cNvSpPr>
            <a:spLocks/>
          </p:cNvSpPr>
          <p:nvPr/>
        </p:nvSpPr>
        <p:spPr bwMode="auto">
          <a:xfrm>
            <a:off x="7738406" y="5556768"/>
            <a:ext cx="830067" cy="1099764"/>
          </a:xfrm>
          <a:custGeom>
            <a:avLst/>
            <a:gdLst/>
            <a:ahLst/>
            <a:cxnLst>
              <a:cxn ang="0">
                <a:pos x="243" y="178"/>
              </a:cxn>
              <a:cxn ang="0">
                <a:pos x="251" y="176"/>
              </a:cxn>
              <a:cxn ang="0">
                <a:pos x="251" y="163"/>
              </a:cxn>
              <a:cxn ang="0">
                <a:pos x="249" y="143"/>
              </a:cxn>
              <a:cxn ang="0">
                <a:pos x="247" y="121"/>
              </a:cxn>
              <a:cxn ang="0">
                <a:pos x="239" y="116"/>
              </a:cxn>
              <a:cxn ang="0">
                <a:pos x="238" y="105"/>
              </a:cxn>
              <a:cxn ang="0">
                <a:pos x="252" y="106"/>
              </a:cxn>
              <a:cxn ang="0">
                <a:pos x="258" y="92"/>
              </a:cxn>
              <a:cxn ang="0">
                <a:pos x="275" y="68"/>
              </a:cxn>
              <a:cxn ang="0">
                <a:pos x="284" y="22"/>
              </a:cxn>
              <a:cxn ang="0">
                <a:pos x="278" y="0"/>
              </a:cxn>
              <a:cxn ang="0">
                <a:pos x="261" y="5"/>
              </a:cxn>
              <a:cxn ang="0">
                <a:pos x="213" y="25"/>
              </a:cxn>
              <a:cxn ang="0">
                <a:pos x="175" y="28"/>
              </a:cxn>
              <a:cxn ang="0">
                <a:pos x="152" y="59"/>
              </a:cxn>
              <a:cxn ang="0">
                <a:pos x="137" y="45"/>
              </a:cxn>
              <a:cxn ang="0">
                <a:pos x="127" y="43"/>
              </a:cxn>
              <a:cxn ang="0">
                <a:pos x="119" y="41"/>
              </a:cxn>
              <a:cxn ang="0">
                <a:pos x="98" y="67"/>
              </a:cxn>
              <a:cxn ang="0">
                <a:pos x="94" y="90"/>
              </a:cxn>
              <a:cxn ang="0">
                <a:pos x="92" y="110"/>
              </a:cxn>
              <a:cxn ang="0">
                <a:pos x="64" y="121"/>
              </a:cxn>
              <a:cxn ang="0">
                <a:pos x="45" y="131"/>
              </a:cxn>
              <a:cxn ang="0">
                <a:pos x="15" y="126"/>
              </a:cxn>
              <a:cxn ang="0">
                <a:pos x="7" y="132"/>
              </a:cxn>
              <a:cxn ang="0">
                <a:pos x="20" y="152"/>
              </a:cxn>
              <a:cxn ang="0">
                <a:pos x="33" y="167"/>
              </a:cxn>
              <a:cxn ang="0">
                <a:pos x="42" y="185"/>
              </a:cxn>
              <a:cxn ang="0">
                <a:pos x="38" y="202"/>
              </a:cxn>
              <a:cxn ang="0">
                <a:pos x="48" y="230"/>
              </a:cxn>
              <a:cxn ang="0">
                <a:pos x="72" y="241"/>
              </a:cxn>
              <a:cxn ang="0">
                <a:pos x="72" y="275"/>
              </a:cxn>
              <a:cxn ang="0">
                <a:pos x="72" y="306"/>
              </a:cxn>
              <a:cxn ang="0">
                <a:pos x="72" y="332"/>
              </a:cxn>
              <a:cxn ang="0">
                <a:pos x="70" y="353"/>
              </a:cxn>
              <a:cxn ang="0">
                <a:pos x="65" y="367"/>
              </a:cxn>
              <a:cxn ang="0">
                <a:pos x="99" y="373"/>
              </a:cxn>
              <a:cxn ang="0">
                <a:pos x="134" y="347"/>
              </a:cxn>
              <a:cxn ang="0">
                <a:pos x="154" y="307"/>
              </a:cxn>
              <a:cxn ang="0">
                <a:pos x="218" y="299"/>
              </a:cxn>
              <a:cxn ang="0">
                <a:pos x="197" y="263"/>
              </a:cxn>
              <a:cxn ang="0">
                <a:pos x="215" y="226"/>
              </a:cxn>
              <a:cxn ang="0">
                <a:pos x="250" y="223"/>
              </a:cxn>
              <a:cxn ang="0">
                <a:pos x="254" y="198"/>
              </a:cxn>
              <a:cxn ang="0">
                <a:pos x="246" y="187"/>
              </a:cxn>
            </a:cxnLst>
            <a:rect l="0" t="0" r="r" b="b"/>
            <a:pathLst>
              <a:path w="287" h="380">
                <a:moveTo>
                  <a:pt x="248" y="183"/>
                </a:moveTo>
                <a:cubicBezTo>
                  <a:pt x="243" y="178"/>
                  <a:pt x="243" y="178"/>
                  <a:pt x="243" y="178"/>
                </a:cubicBezTo>
                <a:cubicBezTo>
                  <a:pt x="246" y="174"/>
                  <a:pt x="246" y="174"/>
                  <a:pt x="246" y="174"/>
                </a:cubicBezTo>
                <a:cubicBezTo>
                  <a:pt x="251" y="176"/>
                  <a:pt x="251" y="176"/>
                  <a:pt x="251" y="176"/>
                </a:cubicBezTo>
                <a:cubicBezTo>
                  <a:pt x="251" y="176"/>
                  <a:pt x="251" y="176"/>
                  <a:pt x="251" y="176"/>
                </a:cubicBezTo>
                <a:cubicBezTo>
                  <a:pt x="253" y="172"/>
                  <a:pt x="255" y="166"/>
                  <a:pt x="251" y="163"/>
                </a:cubicBezTo>
                <a:cubicBezTo>
                  <a:pt x="250" y="161"/>
                  <a:pt x="252" y="157"/>
                  <a:pt x="252" y="155"/>
                </a:cubicBezTo>
                <a:cubicBezTo>
                  <a:pt x="252" y="151"/>
                  <a:pt x="249" y="147"/>
                  <a:pt x="249" y="143"/>
                </a:cubicBezTo>
                <a:cubicBezTo>
                  <a:pt x="248" y="139"/>
                  <a:pt x="245" y="135"/>
                  <a:pt x="245" y="130"/>
                </a:cubicBezTo>
                <a:cubicBezTo>
                  <a:pt x="245" y="127"/>
                  <a:pt x="246" y="124"/>
                  <a:pt x="247" y="121"/>
                </a:cubicBezTo>
                <a:cubicBezTo>
                  <a:pt x="247" y="121"/>
                  <a:pt x="247" y="121"/>
                  <a:pt x="247" y="121"/>
                </a:cubicBezTo>
                <a:cubicBezTo>
                  <a:pt x="239" y="116"/>
                  <a:pt x="239" y="116"/>
                  <a:pt x="239" y="116"/>
                </a:cubicBezTo>
                <a:cubicBezTo>
                  <a:pt x="239" y="114"/>
                  <a:pt x="238" y="113"/>
                  <a:pt x="238" y="112"/>
                </a:cubicBezTo>
                <a:cubicBezTo>
                  <a:pt x="237" y="110"/>
                  <a:pt x="237" y="107"/>
                  <a:pt x="238" y="105"/>
                </a:cubicBezTo>
                <a:cubicBezTo>
                  <a:pt x="238" y="104"/>
                  <a:pt x="240" y="102"/>
                  <a:pt x="241" y="101"/>
                </a:cubicBezTo>
                <a:cubicBezTo>
                  <a:pt x="244" y="98"/>
                  <a:pt x="249" y="105"/>
                  <a:pt x="252" y="106"/>
                </a:cubicBezTo>
                <a:cubicBezTo>
                  <a:pt x="252" y="106"/>
                  <a:pt x="252" y="106"/>
                  <a:pt x="252" y="106"/>
                </a:cubicBezTo>
                <a:cubicBezTo>
                  <a:pt x="254" y="101"/>
                  <a:pt x="257" y="96"/>
                  <a:pt x="258" y="92"/>
                </a:cubicBezTo>
                <a:cubicBezTo>
                  <a:pt x="260" y="85"/>
                  <a:pt x="264" y="81"/>
                  <a:pt x="269" y="76"/>
                </a:cubicBezTo>
                <a:cubicBezTo>
                  <a:pt x="271" y="73"/>
                  <a:pt x="273" y="71"/>
                  <a:pt x="275" y="68"/>
                </a:cubicBezTo>
                <a:cubicBezTo>
                  <a:pt x="276" y="64"/>
                  <a:pt x="276" y="60"/>
                  <a:pt x="278" y="57"/>
                </a:cubicBezTo>
                <a:cubicBezTo>
                  <a:pt x="284" y="46"/>
                  <a:pt x="281" y="34"/>
                  <a:pt x="284" y="22"/>
                </a:cubicBezTo>
                <a:cubicBezTo>
                  <a:pt x="285" y="16"/>
                  <a:pt x="287" y="9"/>
                  <a:pt x="284" y="4"/>
                </a:cubicBezTo>
                <a:cubicBezTo>
                  <a:pt x="282" y="2"/>
                  <a:pt x="280" y="1"/>
                  <a:pt x="278" y="0"/>
                </a:cubicBezTo>
                <a:cubicBezTo>
                  <a:pt x="278" y="0"/>
                  <a:pt x="278" y="0"/>
                  <a:pt x="278" y="0"/>
                </a:cubicBezTo>
                <a:cubicBezTo>
                  <a:pt x="274" y="1"/>
                  <a:pt x="265" y="4"/>
                  <a:pt x="261" y="5"/>
                </a:cubicBezTo>
                <a:cubicBezTo>
                  <a:pt x="251" y="12"/>
                  <a:pt x="244" y="20"/>
                  <a:pt x="232" y="11"/>
                </a:cubicBezTo>
                <a:cubicBezTo>
                  <a:pt x="227" y="6"/>
                  <a:pt x="216" y="21"/>
                  <a:pt x="213" y="25"/>
                </a:cubicBezTo>
                <a:cubicBezTo>
                  <a:pt x="209" y="29"/>
                  <a:pt x="200" y="26"/>
                  <a:pt x="195" y="29"/>
                </a:cubicBezTo>
                <a:cubicBezTo>
                  <a:pt x="186" y="34"/>
                  <a:pt x="185" y="28"/>
                  <a:pt x="175" y="28"/>
                </a:cubicBezTo>
                <a:cubicBezTo>
                  <a:pt x="157" y="29"/>
                  <a:pt x="173" y="40"/>
                  <a:pt x="164" y="47"/>
                </a:cubicBezTo>
                <a:cubicBezTo>
                  <a:pt x="161" y="49"/>
                  <a:pt x="155" y="60"/>
                  <a:pt x="152" y="59"/>
                </a:cubicBezTo>
                <a:cubicBezTo>
                  <a:pt x="147" y="58"/>
                  <a:pt x="141" y="49"/>
                  <a:pt x="137" y="45"/>
                </a:cubicBezTo>
                <a:cubicBezTo>
                  <a:pt x="137" y="45"/>
                  <a:pt x="137" y="45"/>
                  <a:pt x="137" y="45"/>
                </a:cubicBezTo>
                <a:cubicBezTo>
                  <a:pt x="131" y="43"/>
                  <a:pt x="131" y="43"/>
                  <a:pt x="131" y="43"/>
                </a:cubicBezTo>
                <a:cubicBezTo>
                  <a:pt x="130" y="43"/>
                  <a:pt x="128" y="43"/>
                  <a:pt x="127" y="43"/>
                </a:cubicBezTo>
                <a:cubicBezTo>
                  <a:pt x="126" y="44"/>
                  <a:pt x="124" y="45"/>
                  <a:pt x="123" y="45"/>
                </a:cubicBezTo>
                <a:cubicBezTo>
                  <a:pt x="121" y="45"/>
                  <a:pt x="120" y="43"/>
                  <a:pt x="119" y="41"/>
                </a:cubicBezTo>
                <a:cubicBezTo>
                  <a:pt x="115" y="35"/>
                  <a:pt x="110" y="48"/>
                  <a:pt x="110" y="51"/>
                </a:cubicBezTo>
                <a:cubicBezTo>
                  <a:pt x="106" y="61"/>
                  <a:pt x="94" y="53"/>
                  <a:pt x="98" y="67"/>
                </a:cubicBezTo>
                <a:cubicBezTo>
                  <a:pt x="100" y="75"/>
                  <a:pt x="93" y="77"/>
                  <a:pt x="88" y="81"/>
                </a:cubicBezTo>
                <a:cubicBezTo>
                  <a:pt x="84" y="84"/>
                  <a:pt x="90" y="90"/>
                  <a:pt x="94" y="90"/>
                </a:cubicBezTo>
                <a:cubicBezTo>
                  <a:pt x="97" y="91"/>
                  <a:pt x="108" y="90"/>
                  <a:pt x="107" y="96"/>
                </a:cubicBezTo>
                <a:cubicBezTo>
                  <a:pt x="105" y="109"/>
                  <a:pt x="97" y="103"/>
                  <a:pt x="92" y="110"/>
                </a:cubicBezTo>
                <a:cubicBezTo>
                  <a:pt x="87" y="115"/>
                  <a:pt x="88" y="118"/>
                  <a:pt x="81" y="122"/>
                </a:cubicBezTo>
                <a:cubicBezTo>
                  <a:pt x="75" y="125"/>
                  <a:pt x="69" y="120"/>
                  <a:pt x="64" y="121"/>
                </a:cubicBezTo>
                <a:cubicBezTo>
                  <a:pt x="62" y="122"/>
                  <a:pt x="63" y="125"/>
                  <a:pt x="59" y="123"/>
                </a:cubicBezTo>
                <a:cubicBezTo>
                  <a:pt x="47" y="119"/>
                  <a:pt x="52" y="131"/>
                  <a:pt x="45" y="131"/>
                </a:cubicBezTo>
                <a:cubicBezTo>
                  <a:pt x="40" y="132"/>
                  <a:pt x="27" y="134"/>
                  <a:pt x="27" y="127"/>
                </a:cubicBezTo>
                <a:cubicBezTo>
                  <a:pt x="23" y="126"/>
                  <a:pt x="19" y="126"/>
                  <a:pt x="15" y="126"/>
                </a:cubicBezTo>
                <a:cubicBezTo>
                  <a:pt x="15" y="126"/>
                  <a:pt x="15" y="126"/>
                  <a:pt x="15" y="126"/>
                </a:cubicBezTo>
                <a:cubicBezTo>
                  <a:pt x="7" y="132"/>
                  <a:pt x="7" y="132"/>
                  <a:pt x="7" y="132"/>
                </a:cubicBezTo>
                <a:cubicBezTo>
                  <a:pt x="6" y="133"/>
                  <a:pt x="1" y="133"/>
                  <a:pt x="1" y="135"/>
                </a:cubicBezTo>
                <a:cubicBezTo>
                  <a:pt x="0" y="149"/>
                  <a:pt x="27" y="138"/>
                  <a:pt x="20" y="152"/>
                </a:cubicBezTo>
                <a:cubicBezTo>
                  <a:pt x="19" y="153"/>
                  <a:pt x="17" y="161"/>
                  <a:pt x="19" y="161"/>
                </a:cubicBezTo>
                <a:cubicBezTo>
                  <a:pt x="22" y="163"/>
                  <a:pt x="38" y="156"/>
                  <a:pt x="33" y="167"/>
                </a:cubicBezTo>
                <a:cubicBezTo>
                  <a:pt x="31" y="171"/>
                  <a:pt x="26" y="177"/>
                  <a:pt x="33" y="179"/>
                </a:cubicBezTo>
                <a:cubicBezTo>
                  <a:pt x="36" y="180"/>
                  <a:pt x="40" y="182"/>
                  <a:pt x="42" y="185"/>
                </a:cubicBezTo>
                <a:cubicBezTo>
                  <a:pt x="43" y="187"/>
                  <a:pt x="44" y="190"/>
                  <a:pt x="45" y="193"/>
                </a:cubicBezTo>
                <a:cubicBezTo>
                  <a:pt x="47" y="198"/>
                  <a:pt x="38" y="196"/>
                  <a:pt x="38" y="202"/>
                </a:cubicBezTo>
                <a:cubicBezTo>
                  <a:pt x="38" y="205"/>
                  <a:pt x="46" y="205"/>
                  <a:pt x="44" y="213"/>
                </a:cubicBezTo>
                <a:cubicBezTo>
                  <a:pt x="41" y="219"/>
                  <a:pt x="42" y="228"/>
                  <a:pt x="48" y="230"/>
                </a:cubicBezTo>
                <a:cubicBezTo>
                  <a:pt x="57" y="233"/>
                  <a:pt x="68" y="213"/>
                  <a:pt x="68" y="232"/>
                </a:cubicBezTo>
                <a:cubicBezTo>
                  <a:pt x="67" y="236"/>
                  <a:pt x="70" y="238"/>
                  <a:pt x="72" y="241"/>
                </a:cubicBezTo>
                <a:cubicBezTo>
                  <a:pt x="74" y="245"/>
                  <a:pt x="70" y="256"/>
                  <a:pt x="71" y="261"/>
                </a:cubicBezTo>
                <a:cubicBezTo>
                  <a:pt x="71" y="264"/>
                  <a:pt x="69" y="274"/>
                  <a:pt x="72" y="275"/>
                </a:cubicBezTo>
                <a:cubicBezTo>
                  <a:pt x="74" y="275"/>
                  <a:pt x="80" y="272"/>
                  <a:pt x="81" y="273"/>
                </a:cubicBezTo>
                <a:cubicBezTo>
                  <a:pt x="86" y="284"/>
                  <a:pt x="74" y="296"/>
                  <a:pt x="72" y="306"/>
                </a:cubicBezTo>
                <a:cubicBezTo>
                  <a:pt x="71" y="311"/>
                  <a:pt x="63" y="317"/>
                  <a:pt x="68" y="322"/>
                </a:cubicBezTo>
                <a:cubicBezTo>
                  <a:pt x="72" y="325"/>
                  <a:pt x="75" y="327"/>
                  <a:pt x="72" y="332"/>
                </a:cubicBezTo>
                <a:cubicBezTo>
                  <a:pt x="67" y="340"/>
                  <a:pt x="76" y="340"/>
                  <a:pt x="75" y="347"/>
                </a:cubicBezTo>
                <a:cubicBezTo>
                  <a:pt x="75" y="349"/>
                  <a:pt x="71" y="352"/>
                  <a:pt x="70" y="353"/>
                </a:cubicBezTo>
                <a:cubicBezTo>
                  <a:pt x="68" y="355"/>
                  <a:pt x="66" y="364"/>
                  <a:pt x="65" y="367"/>
                </a:cubicBezTo>
                <a:cubicBezTo>
                  <a:pt x="65" y="367"/>
                  <a:pt x="65" y="367"/>
                  <a:pt x="65" y="367"/>
                </a:cubicBezTo>
                <a:cubicBezTo>
                  <a:pt x="70" y="371"/>
                  <a:pt x="75" y="374"/>
                  <a:pt x="80" y="376"/>
                </a:cubicBezTo>
                <a:cubicBezTo>
                  <a:pt x="88" y="379"/>
                  <a:pt x="92" y="380"/>
                  <a:pt x="99" y="373"/>
                </a:cubicBezTo>
                <a:cubicBezTo>
                  <a:pt x="102" y="372"/>
                  <a:pt x="106" y="371"/>
                  <a:pt x="108" y="371"/>
                </a:cubicBezTo>
                <a:cubicBezTo>
                  <a:pt x="116" y="369"/>
                  <a:pt x="132" y="354"/>
                  <a:pt x="134" y="347"/>
                </a:cubicBezTo>
                <a:cubicBezTo>
                  <a:pt x="136" y="339"/>
                  <a:pt x="135" y="321"/>
                  <a:pt x="140" y="316"/>
                </a:cubicBezTo>
                <a:cubicBezTo>
                  <a:pt x="145" y="313"/>
                  <a:pt x="149" y="308"/>
                  <a:pt x="154" y="307"/>
                </a:cubicBezTo>
                <a:cubicBezTo>
                  <a:pt x="192" y="296"/>
                  <a:pt x="192" y="296"/>
                  <a:pt x="192" y="296"/>
                </a:cubicBezTo>
                <a:cubicBezTo>
                  <a:pt x="201" y="293"/>
                  <a:pt x="210" y="297"/>
                  <a:pt x="218" y="299"/>
                </a:cubicBezTo>
                <a:cubicBezTo>
                  <a:pt x="216" y="291"/>
                  <a:pt x="207" y="295"/>
                  <a:pt x="201" y="294"/>
                </a:cubicBezTo>
                <a:cubicBezTo>
                  <a:pt x="184" y="291"/>
                  <a:pt x="189" y="272"/>
                  <a:pt x="197" y="263"/>
                </a:cubicBezTo>
                <a:cubicBezTo>
                  <a:pt x="201" y="258"/>
                  <a:pt x="207" y="250"/>
                  <a:pt x="210" y="245"/>
                </a:cubicBezTo>
                <a:cubicBezTo>
                  <a:pt x="214" y="238"/>
                  <a:pt x="207" y="232"/>
                  <a:pt x="215" y="226"/>
                </a:cubicBezTo>
                <a:cubicBezTo>
                  <a:pt x="223" y="227"/>
                  <a:pt x="227" y="216"/>
                  <a:pt x="237" y="220"/>
                </a:cubicBezTo>
                <a:cubicBezTo>
                  <a:pt x="241" y="221"/>
                  <a:pt x="248" y="221"/>
                  <a:pt x="250" y="223"/>
                </a:cubicBezTo>
                <a:cubicBezTo>
                  <a:pt x="253" y="225"/>
                  <a:pt x="256" y="225"/>
                  <a:pt x="254" y="220"/>
                </a:cubicBezTo>
                <a:cubicBezTo>
                  <a:pt x="252" y="216"/>
                  <a:pt x="254" y="203"/>
                  <a:pt x="254" y="198"/>
                </a:cubicBezTo>
                <a:cubicBezTo>
                  <a:pt x="254" y="185"/>
                  <a:pt x="254" y="185"/>
                  <a:pt x="254" y="185"/>
                </a:cubicBezTo>
                <a:cubicBezTo>
                  <a:pt x="252" y="185"/>
                  <a:pt x="247" y="189"/>
                  <a:pt x="246" y="187"/>
                </a:cubicBezTo>
                <a:cubicBezTo>
                  <a:pt x="246" y="187"/>
                  <a:pt x="247" y="185"/>
                  <a:pt x="248" y="183"/>
                </a:cubicBezTo>
                <a:close/>
              </a:path>
            </a:pathLst>
          </a:custGeom>
          <a:solidFill>
            <a:srgbClr val="83838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2" name="Freeform 41"/>
          <p:cNvSpPr>
            <a:spLocks/>
          </p:cNvSpPr>
          <p:nvPr/>
        </p:nvSpPr>
        <p:spPr bwMode="auto">
          <a:xfrm>
            <a:off x="7831302" y="4364110"/>
            <a:ext cx="1624172" cy="1366463"/>
          </a:xfrm>
          <a:custGeom>
            <a:avLst/>
            <a:gdLst/>
            <a:ahLst/>
            <a:cxnLst>
              <a:cxn ang="0">
                <a:pos x="370" y="83"/>
              </a:cxn>
              <a:cxn ang="0">
                <a:pos x="408" y="52"/>
              </a:cxn>
              <a:cxn ang="0">
                <a:pos x="430" y="56"/>
              </a:cxn>
              <a:cxn ang="0">
                <a:pos x="465" y="23"/>
              </a:cxn>
              <a:cxn ang="0">
                <a:pos x="476" y="7"/>
              </a:cxn>
              <a:cxn ang="0">
                <a:pos x="494" y="14"/>
              </a:cxn>
              <a:cxn ang="0">
                <a:pos x="531" y="23"/>
              </a:cxn>
              <a:cxn ang="0">
                <a:pos x="550" y="5"/>
              </a:cxn>
              <a:cxn ang="0">
                <a:pos x="554" y="16"/>
              </a:cxn>
              <a:cxn ang="0">
                <a:pos x="518" y="61"/>
              </a:cxn>
              <a:cxn ang="0">
                <a:pos x="443" y="119"/>
              </a:cxn>
              <a:cxn ang="0">
                <a:pos x="391" y="180"/>
              </a:cxn>
              <a:cxn ang="0">
                <a:pos x="348" y="202"/>
              </a:cxn>
              <a:cxn ang="0">
                <a:pos x="319" y="206"/>
              </a:cxn>
              <a:cxn ang="0">
                <a:pos x="290" y="241"/>
              </a:cxn>
              <a:cxn ang="0">
                <a:pos x="245" y="338"/>
              </a:cxn>
              <a:cxn ang="0">
                <a:pos x="248" y="389"/>
              </a:cxn>
              <a:cxn ang="0">
                <a:pos x="238" y="402"/>
              </a:cxn>
              <a:cxn ang="0">
                <a:pos x="229" y="417"/>
              </a:cxn>
              <a:cxn ang="0">
                <a:pos x="163" y="441"/>
              </a:cxn>
              <a:cxn ang="0">
                <a:pos x="120" y="471"/>
              </a:cxn>
              <a:cxn ang="0">
                <a:pos x="120" y="450"/>
              </a:cxn>
              <a:cxn ang="0">
                <a:pos x="120" y="417"/>
              </a:cxn>
              <a:cxn ang="0">
                <a:pos x="100" y="394"/>
              </a:cxn>
              <a:cxn ang="0">
                <a:pos x="92" y="376"/>
              </a:cxn>
              <a:cxn ang="0">
                <a:pos x="68" y="389"/>
              </a:cxn>
              <a:cxn ang="0">
                <a:pos x="38" y="381"/>
              </a:cxn>
              <a:cxn ang="0">
                <a:pos x="19" y="365"/>
              </a:cxn>
              <a:cxn ang="0">
                <a:pos x="45" y="373"/>
              </a:cxn>
              <a:cxn ang="0">
                <a:pos x="54" y="364"/>
              </a:cxn>
              <a:cxn ang="0">
                <a:pos x="33" y="352"/>
              </a:cxn>
              <a:cxn ang="0">
                <a:pos x="9" y="334"/>
              </a:cxn>
              <a:cxn ang="0">
                <a:pos x="6" y="304"/>
              </a:cxn>
              <a:cxn ang="0">
                <a:pos x="29" y="288"/>
              </a:cxn>
              <a:cxn ang="0">
                <a:pos x="29" y="249"/>
              </a:cxn>
              <a:cxn ang="0">
                <a:pos x="47" y="233"/>
              </a:cxn>
              <a:cxn ang="0">
                <a:pos x="67" y="235"/>
              </a:cxn>
              <a:cxn ang="0">
                <a:pos x="97" y="237"/>
              </a:cxn>
              <a:cxn ang="0">
                <a:pos x="126" y="223"/>
              </a:cxn>
              <a:cxn ang="0">
                <a:pos x="154" y="217"/>
              </a:cxn>
              <a:cxn ang="0">
                <a:pos x="179" y="203"/>
              </a:cxn>
              <a:cxn ang="0">
                <a:pos x="194" y="184"/>
              </a:cxn>
              <a:cxn ang="0">
                <a:pos x="218" y="176"/>
              </a:cxn>
              <a:cxn ang="0">
                <a:pos x="236" y="158"/>
              </a:cxn>
              <a:cxn ang="0">
                <a:pos x="251" y="155"/>
              </a:cxn>
              <a:cxn ang="0">
                <a:pos x="269" y="161"/>
              </a:cxn>
              <a:cxn ang="0">
                <a:pos x="276" y="146"/>
              </a:cxn>
              <a:cxn ang="0">
                <a:pos x="310" y="139"/>
              </a:cxn>
              <a:cxn ang="0">
                <a:pos x="322" y="129"/>
              </a:cxn>
              <a:cxn ang="0">
                <a:pos x="337" y="117"/>
              </a:cxn>
            </a:cxnLst>
            <a:rect l="0" t="0" r="r" b="b"/>
            <a:pathLst>
              <a:path w="562" h="472">
                <a:moveTo>
                  <a:pt x="352" y="94"/>
                </a:moveTo>
                <a:cubicBezTo>
                  <a:pt x="353" y="93"/>
                  <a:pt x="354" y="93"/>
                  <a:pt x="355" y="92"/>
                </a:cubicBezTo>
                <a:cubicBezTo>
                  <a:pt x="360" y="89"/>
                  <a:pt x="366" y="87"/>
                  <a:pt x="370" y="83"/>
                </a:cubicBezTo>
                <a:cubicBezTo>
                  <a:pt x="379" y="77"/>
                  <a:pt x="383" y="90"/>
                  <a:pt x="389" y="84"/>
                </a:cubicBezTo>
                <a:cubicBezTo>
                  <a:pt x="399" y="75"/>
                  <a:pt x="390" y="69"/>
                  <a:pt x="394" y="59"/>
                </a:cubicBezTo>
                <a:cubicBezTo>
                  <a:pt x="397" y="56"/>
                  <a:pt x="405" y="35"/>
                  <a:pt x="408" y="52"/>
                </a:cubicBezTo>
                <a:cubicBezTo>
                  <a:pt x="408" y="55"/>
                  <a:pt x="412" y="55"/>
                  <a:pt x="412" y="58"/>
                </a:cubicBezTo>
                <a:cubicBezTo>
                  <a:pt x="412" y="61"/>
                  <a:pt x="412" y="63"/>
                  <a:pt x="413" y="66"/>
                </a:cubicBezTo>
                <a:cubicBezTo>
                  <a:pt x="420" y="67"/>
                  <a:pt x="419" y="48"/>
                  <a:pt x="430" y="56"/>
                </a:cubicBezTo>
                <a:cubicBezTo>
                  <a:pt x="433" y="57"/>
                  <a:pt x="449" y="62"/>
                  <a:pt x="447" y="54"/>
                </a:cubicBezTo>
                <a:cubicBezTo>
                  <a:pt x="445" y="45"/>
                  <a:pt x="439" y="34"/>
                  <a:pt x="451" y="30"/>
                </a:cubicBezTo>
                <a:cubicBezTo>
                  <a:pt x="457" y="28"/>
                  <a:pt x="461" y="27"/>
                  <a:pt x="465" y="23"/>
                </a:cubicBezTo>
                <a:cubicBezTo>
                  <a:pt x="468" y="18"/>
                  <a:pt x="463" y="16"/>
                  <a:pt x="463" y="12"/>
                </a:cubicBezTo>
                <a:cubicBezTo>
                  <a:pt x="465" y="10"/>
                  <a:pt x="469" y="12"/>
                  <a:pt x="472" y="10"/>
                </a:cubicBezTo>
                <a:cubicBezTo>
                  <a:pt x="473" y="9"/>
                  <a:pt x="474" y="4"/>
                  <a:pt x="476" y="7"/>
                </a:cubicBezTo>
                <a:cubicBezTo>
                  <a:pt x="483" y="15"/>
                  <a:pt x="481" y="1"/>
                  <a:pt x="484" y="0"/>
                </a:cubicBezTo>
                <a:cubicBezTo>
                  <a:pt x="485" y="0"/>
                  <a:pt x="486" y="9"/>
                  <a:pt x="488" y="10"/>
                </a:cubicBezTo>
                <a:cubicBezTo>
                  <a:pt x="490" y="13"/>
                  <a:pt x="492" y="12"/>
                  <a:pt x="494" y="14"/>
                </a:cubicBezTo>
                <a:cubicBezTo>
                  <a:pt x="497" y="15"/>
                  <a:pt x="498" y="21"/>
                  <a:pt x="501" y="24"/>
                </a:cubicBezTo>
                <a:cubicBezTo>
                  <a:pt x="505" y="28"/>
                  <a:pt x="515" y="28"/>
                  <a:pt x="520" y="28"/>
                </a:cubicBezTo>
                <a:cubicBezTo>
                  <a:pt x="527" y="28"/>
                  <a:pt x="528" y="30"/>
                  <a:pt x="531" y="23"/>
                </a:cubicBezTo>
                <a:cubicBezTo>
                  <a:pt x="532" y="20"/>
                  <a:pt x="534" y="16"/>
                  <a:pt x="536" y="14"/>
                </a:cubicBezTo>
                <a:cubicBezTo>
                  <a:pt x="538" y="12"/>
                  <a:pt x="540" y="13"/>
                  <a:pt x="542" y="12"/>
                </a:cubicBezTo>
                <a:cubicBezTo>
                  <a:pt x="545" y="11"/>
                  <a:pt x="547" y="7"/>
                  <a:pt x="550" y="5"/>
                </a:cubicBezTo>
                <a:cubicBezTo>
                  <a:pt x="552" y="3"/>
                  <a:pt x="558" y="2"/>
                  <a:pt x="562" y="4"/>
                </a:cubicBezTo>
                <a:cubicBezTo>
                  <a:pt x="562" y="4"/>
                  <a:pt x="562" y="4"/>
                  <a:pt x="562" y="4"/>
                </a:cubicBezTo>
                <a:cubicBezTo>
                  <a:pt x="560" y="8"/>
                  <a:pt x="557" y="12"/>
                  <a:pt x="554" y="16"/>
                </a:cubicBezTo>
                <a:cubicBezTo>
                  <a:pt x="536" y="39"/>
                  <a:pt x="536" y="39"/>
                  <a:pt x="536" y="39"/>
                </a:cubicBezTo>
                <a:cubicBezTo>
                  <a:pt x="531" y="45"/>
                  <a:pt x="532" y="43"/>
                  <a:pt x="527" y="46"/>
                </a:cubicBezTo>
                <a:cubicBezTo>
                  <a:pt x="524" y="48"/>
                  <a:pt x="525" y="58"/>
                  <a:pt x="518" y="61"/>
                </a:cubicBezTo>
                <a:cubicBezTo>
                  <a:pt x="486" y="78"/>
                  <a:pt x="486" y="78"/>
                  <a:pt x="486" y="78"/>
                </a:cubicBezTo>
                <a:cubicBezTo>
                  <a:pt x="480" y="81"/>
                  <a:pt x="476" y="88"/>
                  <a:pt x="470" y="92"/>
                </a:cubicBezTo>
                <a:cubicBezTo>
                  <a:pt x="462" y="105"/>
                  <a:pt x="456" y="112"/>
                  <a:pt x="443" y="119"/>
                </a:cubicBezTo>
                <a:cubicBezTo>
                  <a:pt x="400" y="145"/>
                  <a:pt x="400" y="145"/>
                  <a:pt x="400" y="145"/>
                </a:cubicBezTo>
                <a:cubicBezTo>
                  <a:pt x="396" y="148"/>
                  <a:pt x="386" y="163"/>
                  <a:pt x="387" y="167"/>
                </a:cubicBezTo>
                <a:cubicBezTo>
                  <a:pt x="388" y="171"/>
                  <a:pt x="391" y="176"/>
                  <a:pt x="391" y="180"/>
                </a:cubicBezTo>
                <a:cubicBezTo>
                  <a:pt x="390" y="183"/>
                  <a:pt x="380" y="185"/>
                  <a:pt x="377" y="186"/>
                </a:cubicBezTo>
                <a:cubicBezTo>
                  <a:pt x="374" y="191"/>
                  <a:pt x="370" y="197"/>
                  <a:pt x="365" y="200"/>
                </a:cubicBezTo>
                <a:cubicBezTo>
                  <a:pt x="361" y="202"/>
                  <a:pt x="353" y="200"/>
                  <a:pt x="348" y="202"/>
                </a:cubicBezTo>
                <a:cubicBezTo>
                  <a:pt x="344" y="203"/>
                  <a:pt x="343" y="200"/>
                  <a:pt x="340" y="200"/>
                </a:cubicBezTo>
                <a:cubicBezTo>
                  <a:pt x="337" y="201"/>
                  <a:pt x="335" y="203"/>
                  <a:pt x="331" y="203"/>
                </a:cubicBezTo>
                <a:cubicBezTo>
                  <a:pt x="325" y="203"/>
                  <a:pt x="324" y="196"/>
                  <a:pt x="319" y="206"/>
                </a:cubicBezTo>
                <a:cubicBezTo>
                  <a:pt x="315" y="215"/>
                  <a:pt x="314" y="226"/>
                  <a:pt x="310" y="234"/>
                </a:cubicBezTo>
                <a:cubicBezTo>
                  <a:pt x="307" y="238"/>
                  <a:pt x="301" y="238"/>
                  <a:pt x="299" y="242"/>
                </a:cubicBezTo>
                <a:cubicBezTo>
                  <a:pt x="294" y="248"/>
                  <a:pt x="294" y="250"/>
                  <a:pt x="290" y="241"/>
                </a:cubicBezTo>
                <a:cubicBezTo>
                  <a:pt x="285" y="233"/>
                  <a:pt x="261" y="244"/>
                  <a:pt x="255" y="247"/>
                </a:cubicBezTo>
                <a:cubicBezTo>
                  <a:pt x="248" y="250"/>
                  <a:pt x="248" y="264"/>
                  <a:pt x="244" y="270"/>
                </a:cubicBezTo>
                <a:cubicBezTo>
                  <a:pt x="230" y="294"/>
                  <a:pt x="236" y="314"/>
                  <a:pt x="245" y="338"/>
                </a:cubicBezTo>
                <a:cubicBezTo>
                  <a:pt x="248" y="347"/>
                  <a:pt x="240" y="351"/>
                  <a:pt x="240" y="358"/>
                </a:cubicBezTo>
                <a:cubicBezTo>
                  <a:pt x="240" y="363"/>
                  <a:pt x="242" y="369"/>
                  <a:pt x="241" y="374"/>
                </a:cubicBezTo>
                <a:cubicBezTo>
                  <a:pt x="241" y="377"/>
                  <a:pt x="246" y="387"/>
                  <a:pt x="248" y="389"/>
                </a:cubicBezTo>
                <a:cubicBezTo>
                  <a:pt x="245" y="392"/>
                  <a:pt x="248" y="397"/>
                  <a:pt x="248" y="401"/>
                </a:cubicBezTo>
                <a:cubicBezTo>
                  <a:pt x="245" y="401"/>
                  <a:pt x="242" y="396"/>
                  <a:pt x="241" y="394"/>
                </a:cubicBezTo>
                <a:cubicBezTo>
                  <a:pt x="239" y="390"/>
                  <a:pt x="238" y="400"/>
                  <a:pt x="238" y="402"/>
                </a:cubicBezTo>
                <a:cubicBezTo>
                  <a:pt x="238" y="410"/>
                  <a:pt x="242" y="410"/>
                  <a:pt x="246" y="412"/>
                </a:cubicBezTo>
                <a:cubicBezTo>
                  <a:pt x="246" y="412"/>
                  <a:pt x="246" y="412"/>
                  <a:pt x="246" y="412"/>
                </a:cubicBezTo>
                <a:cubicBezTo>
                  <a:pt x="242" y="413"/>
                  <a:pt x="233" y="416"/>
                  <a:pt x="229" y="417"/>
                </a:cubicBezTo>
                <a:cubicBezTo>
                  <a:pt x="219" y="424"/>
                  <a:pt x="212" y="432"/>
                  <a:pt x="200" y="423"/>
                </a:cubicBezTo>
                <a:cubicBezTo>
                  <a:pt x="195" y="418"/>
                  <a:pt x="184" y="433"/>
                  <a:pt x="181" y="437"/>
                </a:cubicBezTo>
                <a:cubicBezTo>
                  <a:pt x="177" y="441"/>
                  <a:pt x="168" y="438"/>
                  <a:pt x="163" y="441"/>
                </a:cubicBezTo>
                <a:cubicBezTo>
                  <a:pt x="154" y="446"/>
                  <a:pt x="153" y="440"/>
                  <a:pt x="143" y="440"/>
                </a:cubicBezTo>
                <a:cubicBezTo>
                  <a:pt x="125" y="441"/>
                  <a:pt x="141" y="452"/>
                  <a:pt x="132" y="459"/>
                </a:cubicBezTo>
                <a:cubicBezTo>
                  <a:pt x="129" y="461"/>
                  <a:pt x="123" y="472"/>
                  <a:pt x="120" y="471"/>
                </a:cubicBezTo>
                <a:cubicBezTo>
                  <a:pt x="115" y="470"/>
                  <a:pt x="109" y="461"/>
                  <a:pt x="105" y="457"/>
                </a:cubicBezTo>
                <a:cubicBezTo>
                  <a:pt x="105" y="457"/>
                  <a:pt x="105" y="457"/>
                  <a:pt x="105" y="457"/>
                </a:cubicBezTo>
                <a:cubicBezTo>
                  <a:pt x="111" y="452"/>
                  <a:pt x="111" y="451"/>
                  <a:pt x="120" y="450"/>
                </a:cubicBezTo>
                <a:cubicBezTo>
                  <a:pt x="128" y="448"/>
                  <a:pt x="125" y="440"/>
                  <a:pt x="126" y="434"/>
                </a:cubicBezTo>
                <a:cubicBezTo>
                  <a:pt x="127" y="430"/>
                  <a:pt x="130" y="426"/>
                  <a:pt x="130" y="423"/>
                </a:cubicBezTo>
                <a:cubicBezTo>
                  <a:pt x="130" y="419"/>
                  <a:pt x="121" y="424"/>
                  <a:pt x="120" y="417"/>
                </a:cubicBezTo>
                <a:cubicBezTo>
                  <a:pt x="120" y="413"/>
                  <a:pt x="121" y="401"/>
                  <a:pt x="118" y="398"/>
                </a:cubicBezTo>
                <a:cubicBezTo>
                  <a:pt x="116" y="396"/>
                  <a:pt x="110" y="403"/>
                  <a:pt x="109" y="404"/>
                </a:cubicBezTo>
                <a:cubicBezTo>
                  <a:pt x="107" y="407"/>
                  <a:pt x="100" y="396"/>
                  <a:pt x="100" y="394"/>
                </a:cubicBezTo>
                <a:cubicBezTo>
                  <a:pt x="99" y="391"/>
                  <a:pt x="99" y="386"/>
                  <a:pt x="98" y="384"/>
                </a:cubicBezTo>
                <a:cubicBezTo>
                  <a:pt x="96" y="382"/>
                  <a:pt x="89" y="388"/>
                  <a:pt x="91" y="382"/>
                </a:cubicBezTo>
                <a:cubicBezTo>
                  <a:pt x="91" y="381"/>
                  <a:pt x="93" y="377"/>
                  <a:pt x="92" y="376"/>
                </a:cubicBezTo>
                <a:cubicBezTo>
                  <a:pt x="90" y="374"/>
                  <a:pt x="84" y="376"/>
                  <a:pt x="81" y="375"/>
                </a:cubicBezTo>
                <a:cubicBezTo>
                  <a:pt x="79" y="374"/>
                  <a:pt x="77" y="380"/>
                  <a:pt x="77" y="382"/>
                </a:cubicBezTo>
                <a:cubicBezTo>
                  <a:pt x="75" y="387"/>
                  <a:pt x="74" y="392"/>
                  <a:pt x="68" y="389"/>
                </a:cubicBezTo>
                <a:cubicBezTo>
                  <a:pt x="65" y="387"/>
                  <a:pt x="64" y="392"/>
                  <a:pt x="62" y="394"/>
                </a:cubicBezTo>
                <a:cubicBezTo>
                  <a:pt x="60" y="396"/>
                  <a:pt x="49" y="387"/>
                  <a:pt x="46" y="385"/>
                </a:cubicBezTo>
                <a:cubicBezTo>
                  <a:pt x="42" y="382"/>
                  <a:pt x="42" y="386"/>
                  <a:pt x="38" y="381"/>
                </a:cubicBezTo>
                <a:cubicBezTo>
                  <a:pt x="34" y="376"/>
                  <a:pt x="30" y="390"/>
                  <a:pt x="27" y="390"/>
                </a:cubicBezTo>
                <a:cubicBezTo>
                  <a:pt x="21" y="390"/>
                  <a:pt x="23" y="379"/>
                  <a:pt x="23" y="376"/>
                </a:cubicBezTo>
                <a:cubicBezTo>
                  <a:pt x="23" y="372"/>
                  <a:pt x="20" y="369"/>
                  <a:pt x="19" y="365"/>
                </a:cubicBezTo>
                <a:cubicBezTo>
                  <a:pt x="16" y="361"/>
                  <a:pt x="21" y="360"/>
                  <a:pt x="21" y="363"/>
                </a:cubicBezTo>
                <a:cubicBezTo>
                  <a:pt x="22" y="370"/>
                  <a:pt x="25" y="366"/>
                  <a:pt x="29" y="370"/>
                </a:cubicBezTo>
                <a:cubicBezTo>
                  <a:pt x="33" y="374"/>
                  <a:pt x="42" y="369"/>
                  <a:pt x="45" y="373"/>
                </a:cubicBezTo>
                <a:cubicBezTo>
                  <a:pt x="47" y="376"/>
                  <a:pt x="48" y="384"/>
                  <a:pt x="52" y="377"/>
                </a:cubicBezTo>
                <a:cubicBezTo>
                  <a:pt x="54" y="374"/>
                  <a:pt x="47" y="371"/>
                  <a:pt x="48" y="368"/>
                </a:cubicBezTo>
                <a:cubicBezTo>
                  <a:pt x="48" y="362"/>
                  <a:pt x="49" y="364"/>
                  <a:pt x="54" y="364"/>
                </a:cubicBezTo>
                <a:cubicBezTo>
                  <a:pt x="56" y="361"/>
                  <a:pt x="63" y="357"/>
                  <a:pt x="58" y="353"/>
                </a:cubicBezTo>
                <a:cubicBezTo>
                  <a:pt x="54" y="349"/>
                  <a:pt x="50" y="351"/>
                  <a:pt x="45" y="350"/>
                </a:cubicBezTo>
                <a:cubicBezTo>
                  <a:pt x="41" y="350"/>
                  <a:pt x="37" y="352"/>
                  <a:pt x="33" y="352"/>
                </a:cubicBezTo>
                <a:cubicBezTo>
                  <a:pt x="27" y="353"/>
                  <a:pt x="23" y="358"/>
                  <a:pt x="19" y="352"/>
                </a:cubicBezTo>
                <a:cubicBezTo>
                  <a:pt x="16" y="350"/>
                  <a:pt x="22" y="339"/>
                  <a:pt x="17" y="339"/>
                </a:cubicBezTo>
                <a:cubicBezTo>
                  <a:pt x="13" y="340"/>
                  <a:pt x="11" y="338"/>
                  <a:pt x="9" y="334"/>
                </a:cubicBezTo>
                <a:cubicBezTo>
                  <a:pt x="10" y="335"/>
                  <a:pt x="10" y="335"/>
                  <a:pt x="10" y="335"/>
                </a:cubicBezTo>
                <a:cubicBezTo>
                  <a:pt x="9" y="328"/>
                  <a:pt x="8" y="323"/>
                  <a:pt x="10" y="316"/>
                </a:cubicBezTo>
                <a:cubicBezTo>
                  <a:pt x="11" y="310"/>
                  <a:pt x="14" y="307"/>
                  <a:pt x="6" y="304"/>
                </a:cubicBezTo>
                <a:cubicBezTo>
                  <a:pt x="0" y="302"/>
                  <a:pt x="9" y="302"/>
                  <a:pt x="10" y="301"/>
                </a:cubicBezTo>
                <a:cubicBezTo>
                  <a:pt x="15" y="300"/>
                  <a:pt x="18" y="302"/>
                  <a:pt x="22" y="302"/>
                </a:cubicBezTo>
                <a:cubicBezTo>
                  <a:pt x="32" y="302"/>
                  <a:pt x="28" y="293"/>
                  <a:pt x="29" y="288"/>
                </a:cubicBezTo>
                <a:cubicBezTo>
                  <a:pt x="31" y="279"/>
                  <a:pt x="29" y="276"/>
                  <a:pt x="23" y="268"/>
                </a:cubicBezTo>
                <a:cubicBezTo>
                  <a:pt x="20" y="263"/>
                  <a:pt x="25" y="263"/>
                  <a:pt x="25" y="259"/>
                </a:cubicBezTo>
                <a:cubicBezTo>
                  <a:pt x="25" y="253"/>
                  <a:pt x="31" y="251"/>
                  <a:pt x="29" y="249"/>
                </a:cubicBezTo>
                <a:cubicBezTo>
                  <a:pt x="27" y="245"/>
                  <a:pt x="26" y="244"/>
                  <a:pt x="26" y="240"/>
                </a:cubicBezTo>
                <a:cubicBezTo>
                  <a:pt x="29" y="238"/>
                  <a:pt x="32" y="234"/>
                  <a:pt x="36" y="233"/>
                </a:cubicBezTo>
                <a:cubicBezTo>
                  <a:pt x="40" y="232"/>
                  <a:pt x="44" y="234"/>
                  <a:pt x="47" y="233"/>
                </a:cubicBezTo>
                <a:cubicBezTo>
                  <a:pt x="52" y="233"/>
                  <a:pt x="59" y="236"/>
                  <a:pt x="61" y="233"/>
                </a:cubicBezTo>
                <a:cubicBezTo>
                  <a:pt x="61" y="233"/>
                  <a:pt x="61" y="233"/>
                  <a:pt x="61" y="233"/>
                </a:cubicBezTo>
                <a:cubicBezTo>
                  <a:pt x="67" y="235"/>
                  <a:pt x="67" y="235"/>
                  <a:pt x="67" y="235"/>
                </a:cubicBezTo>
                <a:cubicBezTo>
                  <a:pt x="72" y="235"/>
                  <a:pt x="75" y="237"/>
                  <a:pt x="80" y="237"/>
                </a:cubicBezTo>
                <a:cubicBezTo>
                  <a:pt x="83" y="237"/>
                  <a:pt x="87" y="234"/>
                  <a:pt x="90" y="236"/>
                </a:cubicBezTo>
                <a:cubicBezTo>
                  <a:pt x="93" y="238"/>
                  <a:pt x="94" y="236"/>
                  <a:pt x="97" y="237"/>
                </a:cubicBezTo>
                <a:cubicBezTo>
                  <a:pt x="101" y="238"/>
                  <a:pt x="102" y="240"/>
                  <a:pt x="105" y="237"/>
                </a:cubicBezTo>
                <a:cubicBezTo>
                  <a:pt x="108" y="234"/>
                  <a:pt x="111" y="232"/>
                  <a:pt x="114" y="229"/>
                </a:cubicBezTo>
                <a:cubicBezTo>
                  <a:pt x="117" y="225"/>
                  <a:pt x="120" y="221"/>
                  <a:pt x="126" y="223"/>
                </a:cubicBezTo>
                <a:cubicBezTo>
                  <a:pt x="134" y="226"/>
                  <a:pt x="131" y="221"/>
                  <a:pt x="136" y="221"/>
                </a:cubicBezTo>
                <a:cubicBezTo>
                  <a:pt x="141" y="221"/>
                  <a:pt x="146" y="231"/>
                  <a:pt x="150" y="224"/>
                </a:cubicBezTo>
                <a:cubicBezTo>
                  <a:pt x="151" y="223"/>
                  <a:pt x="152" y="217"/>
                  <a:pt x="154" y="217"/>
                </a:cubicBezTo>
                <a:cubicBezTo>
                  <a:pt x="157" y="218"/>
                  <a:pt x="158" y="216"/>
                  <a:pt x="159" y="214"/>
                </a:cubicBezTo>
                <a:cubicBezTo>
                  <a:pt x="164" y="214"/>
                  <a:pt x="164" y="208"/>
                  <a:pt x="170" y="211"/>
                </a:cubicBezTo>
                <a:cubicBezTo>
                  <a:pt x="176" y="215"/>
                  <a:pt x="181" y="209"/>
                  <a:pt x="179" y="203"/>
                </a:cubicBezTo>
                <a:cubicBezTo>
                  <a:pt x="179" y="199"/>
                  <a:pt x="176" y="197"/>
                  <a:pt x="179" y="195"/>
                </a:cubicBezTo>
                <a:cubicBezTo>
                  <a:pt x="181" y="193"/>
                  <a:pt x="179" y="191"/>
                  <a:pt x="181" y="189"/>
                </a:cubicBezTo>
                <a:cubicBezTo>
                  <a:pt x="186" y="185"/>
                  <a:pt x="191" y="187"/>
                  <a:pt x="194" y="184"/>
                </a:cubicBezTo>
                <a:cubicBezTo>
                  <a:pt x="197" y="182"/>
                  <a:pt x="199" y="182"/>
                  <a:pt x="203" y="180"/>
                </a:cubicBezTo>
                <a:cubicBezTo>
                  <a:pt x="205" y="178"/>
                  <a:pt x="206" y="181"/>
                  <a:pt x="209" y="179"/>
                </a:cubicBezTo>
                <a:cubicBezTo>
                  <a:pt x="210" y="179"/>
                  <a:pt x="218" y="175"/>
                  <a:pt x="218" y="176"/>
                </a:cubicBezTo>
                <a:cubicBezTo>
                  <a:pt x="221" y="179"/>
                  <a:pt x="222" y="175"/>
                  <a:pt x="225" y="180"/>
                </a:cubicBezTo>
                <a:cubicBezTo>
                  <a:pt x="232" y="183"/>
                  <a:pt x="238" y="172"/>
                  <a:pt x="236" y="166"/>
                </a:cubicBezTo>
                <a:cubicBezTo>
                  <a:pt x="231" y="166"/>
                  <a:pt x="235" y="161"/>
                  <a:pt x="236" y="158"/>
                </a:cubicBezTo>
                <a:cubicBezTo>
                  <a:pt x="236" y="157"/>
                  <a:pt x="239" y="158"/>
                  <a:pt x="240" y="157"/>
                </a:cubicBezTo>
                <a:cubicBezTo>
                  <a:pt x="245" y="154"/>
                  <a:pt x="245" y="154"/>
                  <a:pt x="245" y="154"/>
                </a:cubicBezTo>
                <a:cubicBezTo>
                  <a:pt x="247" y="155"/>
                  <a:pt x="249" y="154"/>
                  <a:pt x="251" y="155"/>
                </a:cubicBezTo>
                <a:cubicBezTo>
                  <a:pt x="254" y="157"/>
                  <a:pt x="252" y="165"/>
                  <a:pt x="258" y="165"/>
                </a:cubicBezTo>
                <a:cubicBezTo>
                  <a:pt x="264" y="165"/>
                  <a:pt x="263" y="168"/>
                  <a:pt x="266" y="171"/>
                </a:cubicBezTo>
                <a:cubicBezTo>
                  <a:pt x="269" y="175"/>
                  <a:pt x="279" y="161"/>
                  <a:pt x="269" y="161"/>
                </a:cubicBezTo>
                <a:cubicBezTo>
                  <a:pt x="263" y="161"/>
                  <a:pt x="259" y="159"/>
                  <a:pt x="260" y="154"/>
                </a:cubicBezTo>
                <a:cubicBezTo>
                  <a:pt x="261" y="146"/>
                  <a:pt x="263" y="157"/>
                  <a:pt x="268" y="149"/>
                </a:cubicBezTo>
                <a:cubicBezTo>
                  <a:pt x="270" y="146"/>
                  <a:pt x="273" y="144"/>
                  <a:pt x="276" y="146"/>
                </a:cubicBezTo>
                <a:cubicBezTo>
                  <a:pt x="278" y="149"/>
                  <a:pt x="287" y="153"/>
                  <a:pt x="290" y="152"/>
                </a:cubicBezTo>
                <a:cubicBezTo>
                  <a:pt x="296" y="150"/>
                  <a:pt x="291" y="140"/>
                  <a:pt x="301" y="140"/>
                </a:cubicBezTo>
                <a:cubicBezTo>
                  <a:pt x="304" y="140"/>
                  <a:pt x="306" y="140"/>
                  <a:pt x="310" y="139"/>
                </a:cubicBezTo>
                <a:cubicBezTo>
                  <a:pt x="317" y="137"/>
                  <a:pt x="312" y="133"/>
                  <a:pt x="319" y="132"/>
                </a:cubicBezTo>
                <a:cubicBezTo>
                  <a:pt x="320" y="131"/>
                  <a:pt x="321" y="130"/>
                  <a:pt x="322" y="129"/>
                </a:cubicBezTo>
                <a:cubicBezTo>
                  <a:pt x="322" y="129"/>
                  <a:pt x="322" y="129"/>
                  <a:pt x="322" y="129"/>
                </a:cubicBezTo>
                <a:cubicBezTo>
                  <a:pt x="329" y="129"/>
                  <a:pt x="329" y="129"/>
                  <a:pt x="329" y="129"/>
                </a:cubicBezTo>
                <a:cubicBezTo>
                  <a:pt x="332" y="131"/>
                  <a:pt x="335" y="127"/>
                  <a:pt x="335" y="124"/>
                </a:cubicBezTo>
                <a:cubicBezTo>
                  <a:pt x="336" y="121"/>
                  <a:pt x="336" y="120"/>
                  <a:pt x="337" y="117"/>
                </a:cubicBezTo>
                <a:cubicBezTo>
                  <a:pt x="339" y="115"/>
                  <a:pt x="340" y="109"/>
                  <a:pt x="341" y="106"/>
                </a:cubicBezTo>
                <a:cubicBezTo>
                  <a:pt x="343" y="100"/>
                  <a:pt x="354" y="99"/>
                  <a:pt x="352" y="94"/>
                </a:cubicBezTo>
                <a:close/>
              </a:path>
            </a:pathLst>
          </a:custGeom>
          <a:solidFill>
            <a:srgbClr val="87878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1" name="Freeform 40"/>
          <p:cNvSpPr>
            <a:spLocks/>
          </p:cNvSpPr>
          <p:nvPr/>
        </p:nvSpPr>
        <p:spPr bwMode="auto">
          <a:xfrm>
            <a:off x="7939181" y="4184312"/>
            <a:ext cx="913972" cy="875016"/>
          </a:xfrm>
          <a:custGeom>
            <a:avLst/>
            <a:gdLst/>
            <a:ahLst/>
            <a:cxnLst>
              <a:cxn ang="0">
                <a:pos x="291" y="191"/>
              </a:cxn>
              <a:cxn ang="0">
                <a:pos x="299" y="179"/>
              </a:cxn>
              <a:cxn ang="0">
                <a:pos x="314" y="156"/>
              </a:cxn>
              <a:cxn ang="0">
                <a:pos x="292" y="159"/>
              </a:cxn>
              <a:cxn ang="0">
                <a:pos x="288" y="164"/>
              </a:cxn>
              <a:cxn ang="0">
                <a:pos x="262" y="163"/>
              </a:cxn>
              <a:cxn ang="0">
                <a:pos x="262" y="163"/>
              </a:cxn>
              <a:cxn ang="0">
                <a:pos x="259" y="144"/>
              </a:cxn>
              <a:cxn ang="0">
                <a:pos x="251" y="130"/>
              </a:cxn>
              <a:cxn ang="0">
                <a:pos x="239" y="112"/>
              </a:cxn>
              <a:cxn ang="0">
                <a:pos x="220" y="103"/>
              </a:cxn>
              <a:cxn ang="0">
                <a:pos x="215" y="94"/>
              </a:cxn>
              <a:cxn ang="0">
                <a:pos x="196" y="91"/>
              </a:cxn>
              <a:cxn ang="0">
                <a:pos x="191" y="80"/>
              </a:cxn>
              <a:cxn ang="0">
                <a:pos x="187" y="38"/>
              </a:cxn>
              <a:cxn ang="0">
                <a:pos x="170" y="31"/>
              </a:cxn>
              <a:cxn ang="0">
                <a:pos x="155" y="38"/>
              </a:cxn>
              <a:cxn ang="0">
                <a:pos x="125" y="40"/>
              </a:cxn>
              <a:cxn ang="0">
                <a:pos x="107" y="21"/>
              </a:cxn>
              <a:cxn ang="0">
                <a:pos x="84" y="10"/>
              </a:cxn>
              <a:cxn ang="0">
                <a:pos x="76" y="38"/>
              </a:cxn>
              <a:cxn ang="0">
                <a:pos x="66" y="57"/>
              </a:cxn>
              <a:cxn ang="0">
                <a:pos x="42" y="65"/>
              </a:cxn>
              <a:cxn ang="0">
                <a:pos x="49" y="86"/>
              </a:cxn>
              <a:cxn ang="0">
                <a:pos x="36" y="104"/>
              </a:cxn>
              <a:cxn ang="0">
                <a:pos x="22" y="127"/>
              </a:cxn>
              <a:cxn ang="0">
                <a:pos x="22" y="139"/>
              </a:cxn>
              <a:cxn ang="0">
                <a:pos x="27" y="158"/>
              </a:cxn>
              <a:cxn ang="0">
                <a:pos x="19" y="175"/>
              </a:cxn>
              <a:cxn ang="0">
                <a:pos x="33" y="188"/>
              </a:cxn>
              <a:cxn ang="0">
                <a:pos x="20" y="197"/>
              </a:cxn>
              <a:cxn ang="0">
                <a:pos x="22" y="214"/>
              </a:cxn>
              <a:cxn ang="0">
                <a:pos x="22" y="231"/>
              </a:cxn>
              <a:cxn ang="0">
                <a:pos x="9" y="257"/>
              </a:cxn>
              <a:cxn ang="0">
                <a:pos x="23" y="294"/>
              </a:cxn>
              <a:cxn ang="0">
                <a:pos x="23" y="295"/>
              </a:cxn>
              <a:cxn ang="0">
                <a:pos x="42" y="299"/>
              </a:cxn>
              <a:cxn ang="0">
                <a:pos x="59" y="299"/>
              </a:cxn>
              <a:cxn ang="0">
                <a:pos x="76" y="291"/>
              </a:cxn>
              <a:cxn ang="0">
                <a:pos x="98" y="283"/>
              </a:cxn>
              <a:cxn ang="0">
                <a:pos x="116" y="279"/>
              </a:cxn>
              <a:cxn ang="0">
                <a:pos x="132" y="273"/>
              </a:cxn>
              <a:cxn ang="0">
                <a:pos x="141" y="257"/>
              </a:cxn>
              <a:cxn ang="0">
                <a:pos x="156" y="246"/>
              </a:cxn>
              <a:cxn ang="0">
                <a:pos x="171" y="241"/>
              </a:cxn>
              <a:cxn ang="0">
                <a:pos x="187" y="242"/>
              </a:cxn>
              <a:cxn ang="0">
                <a:pos x="198" y="220"/>
              </a:cxn>
              <a:cxn ang="0">
                <a:pos x="207" y="216"/>
              </a:cxn>
              <a:cxn ang="0">
                <a:pos x="220" y="227"/>
              </a:cxn>
              <a:cxn ang="0">
                <a:pos x="231" y="223"/>
              </a:cxn>
              <a:cxn ang="0">
                <a:pos x="230" y="211"/>
              </a:cxn>
              <a:cxn ang="0">
                <a:pos x="252" y="214"/>
              </a:cxn>
              <a:cxn ang="0">
                <a:pos x="272" y="201"/>
              </a:cxn>
              <a:cxn ang="0">
                <a:pos x="284" y="191"/>
              </a:cxn>
            </a:cxnLst>
            <a:rect l="0" t="0" r="r" b="b"/>
            <a:pathLst>
              <a:path w="316" h="302">
                <a:moveTo>
                  <a:pt x="284" y="191"/>
                </a:moveTo>
                <a:cubicBezTo>
                  <a:pt x="291" y="191"/>
                  <a:pt x="291" y="191"/>
                  <a:pt x="291" y="191"/>
                </a:cubicBezTo>
                <a:cubicBezTo>
                  <a:pt x="294" y="193"/>
                  <a:pt x="297" y="189"/>
                  <a:pt x="297" y="186"/>
                </a:cubicBezTo>
                <a:cubicBezTo>
                  <a:pt x="298" y="183"/>
                  <a:pt x="298" y="182"/>
                  <a:pt x="299" y="179"/>
                </a:cubicBezTo>
                <a:cubicBezTo>
                  <a:pt x="301" y="177"/>
                  <a:pt x="302" y="171"/>
                  <a:pt x="303" y="168"/>
                </a:cubicBezTo>
                <a:cubicBezTo>
                  <a:pt x="305" y="162"/>
                  <a:pt x="316" y="161"/>
                  <a:pt x="314" y="156"/>
                </a:cubicBezTo>
                <a:cubicBezTo>
                  <a:pt x="314" y="156"/>
                  <a:pt x="314" y="156"/>
                  <a:pt x="314" y="156"/>
                </a:cubicBezTo>
                <a:cubicBezTo>
                  <a:pt x="308" y="160"/>
                  <a:pt x="299" y="163"/>
                  <a:pt x="292" y="159"/>
                </a:cubicBezTo>
                <a:cubicBezTo>
                  <a:pt x="292" y="159"/>
                  <a:pt x="292" y="159"/>
                  <a:pt x="292" y="159"/>
                </a:cubicBezTo>
                <a:cubicBezTo>
                  <a:pt x="291" y="160"/>
                  <a:pt x="290" y="163"/>
                  <a:pt x="288" y="164"/>
                </a:cubicBezTo>
                <a:cubicBezTo>
                  <a:pt x="286" y="164"/>
                  <a:pt x="284" y="162"/>
                  <a:pt x="281" y="161"/>
                </a:cubicBezTo>
                <a:cubicBezTo>
                  <a:pt x="273" y="156"/>
                  <a:pt x="265" y="171"/>
                  <a:pt x="262" y="163"/>
                </a:cubicBezTo>
                <a:cubicBezTo>
                  <a:pt x="262" y="163"/>
                  <a:pt x="262" y="163"/>
                  <a:pt x="262" y="163"/>
                </a:cubicBezTo>
                <a:cubicBezTo>
                  <a:pt x="262" y="163"/>
                  <a:pt x="262" y="163"/>
                  <a:pt x="262" y="163"/>
                </a:cubicBezTo>
                <a:cubicBezTo>
                  <a:pt x="262" y="163"/>
                  <a:pt x="262" y="163"/>
                  <a:pt x="262" y="163"/>
                </a:cubicBezTo>
                <a:cubicBezTo>
                  <a:pt x="260" y="158"/>
                  <a:pt x="260" y="148"/>
                  <a:pt x="259" y="144"/>
                </a:cubicBezTo>
                <a:cubicBezTo>
                  <a:pt x="259" y="141"/>
                  <a:pt x="262" y="134"/>
                  <a:pt x="257" y="137"/>
                </a:cubicBezTo>
                <a:cubicBezTo>
                  <a:pt x="249" y="140"/>
                  <a:pt x="253" y="127"/>
                  <a:pt x="251" y="130"/>
                </a:cubicBezTo>
                <a:cubicBezTo>
                  <a:pt x="249" y="133"/>
                  <a:pt x="249" y="139"/>
                  <a:pt x="245" y="135"/>
                </a:cubicBezTo>
                <a:cubicBezTo>
                  <a:pt x="240" y="127"/>
                  <a:pt x="248" y="120"/>
                  <a:pt x="239" y="112"/>
                </a:cubicBezTo>
                <a:cubicBezTo>
                  <a:pt x="237" y="110"/>
                  <a:pt x="230" y="100"/>
                  <a:pt x="228" y="100"/>
                </a:cubicBezTo>
                <a:cubicBezTo>
                  <a:pt x="225" y="100"/>
                  <a:pt x="222" y="104"/>
                  <a:pt x="220" y="103"/>
                </a:cubicBezTo>
                <a:cubicBezTo>
                  <a:pt x="217" y="102"/>
                  <a:pt x="215" y="97"/>
                  <a:pt x="215" y="94"/>
                </a:cubicBezTo>
                <a:cubicBezTo>
                  <a:pt x="215" y="94"/>
                  <a:pt x="215" y="94"/>
                  <a:pt x="215" y="94"/>
                </a:cubicBezTo>
                <a:cubicBezTo>
                  <a:pt x="210" y="94"/>
                  <a:pt x="207" y="96"/>
                  <a:pt x="202" y="96"/>
                </a:cubicBezTo>
                <a:cubicBezTo>
                  <a:pt x="200" y="95"/>
                  <a:pt x="198" y="92"/>
                  <a:pt x="196" y="91"/>
                </a:cubicBezTo>
                <a:cubicBezTo>
                  <a:pt x="194" y="91"/>
                  <a:pt x="193" y="90"/>
                  <a:pt x="192" y="89"/>
                </a:cubicBezTo>
                <a:cubicBezTo>
                  <a:pt x="190" y="88"/>
                  <a:pt x="191" y="83"/>
                  <a:pt x="191" y="80"/>
                </a:cubicBezTo>
                <a:cubicBezTo>
                  <a:pt x="191" y="72"/>
                  <a:pt x="188" y="64"/>
                  <a:pt x="189" y="56"/>
                </a:cubicBezTo>
                <a:cubicBezTo>
                  <a:pt x="190" y="48"/>
                  <a:pt x="195" y="41"/>
                  <a:pt x="187" y="38"/>
                </a:cubicBezTo>
                <a:cubicBezTo>
                  <a:pt x="185" y="38"/>
                  <a:pt x="183" y="35"/>
                  <a:pt x="182" y="34"/>
                </a:cubicBezTo>
                <a:cubicBezTo>
                  <a:pt x="179" y="32"/>
                  <a:pt x="174" y="26"/>
                  <a:pt x="170" y="31"/>
                </a:cubicBezTo>
                <a:cubicBezTo>
                  <a:pt x="169" y="33"/>
                  <a:pt x="164" y="37"/>
                  <a:pt x="162" y="36"/>
                </a:cubicBezTo>
                <a:cubicBezTo>
                  <a:pt x="157" y="33"/>
                  <a:pt x="160" y="36"/>
                  <a:pt x="155" y="38"/>
                </a:cubicBezTo>
                <a:cubicBezTo>
                  <a:pt x="151" y="37"/>
                  <a:pt x="138" y="21"/>
                  <a:pt x="138" y="34"/>
                </a:cubicBezTo>
                <a:cubicBezTo>
                  <a:pt x="138" y="42"/>
                  <a:pt x="133" y="43"/>
                  <a:pt x="125" y="40"/>
                </a:cubicBezTo>
                <a:cubicBezTo>
                  <a:pt x="120" y="39"/>
                  <a:pt x="121" y="32"/>
                  <a:pt x="120" y="29"/>
                </a:cubicBezTo>
                <a:cubicBezTo>
                  <a:pt x="119" y="22"/>
                  <a:pt x="111" y="24"/>
                  <a:pt x="107" y="21"/>
                </a:cubicBezTo>
                <a:cubicBezTo>
                  <a:pt x="104" y="18"/>
                  <a:pt x="103" y="14"/>
                  <a:pt x="98" y="13"/>
                </a:cubicBezTo>
                <a:cubicBezTo>
                  <a:pt x="92" y="13"/>
                  <a:pt x="89" y="14"/>
                  <a:pt x="84" y="10"/>
                </a:cubicBezTo>
                <a:cubicBezTo>
                  <a:pt x="70" y="0"/>
                  <a:pt x="81" y="17"/>
                  <a:pt x="76" y="25"/>
                </a:cubicBezTo>
                <a:cubicBezTo>
                  <a:pt x="72" y="31"/>
                  <a:pt x="70" y="32"/>
                  <a:pt x="76" y="38"/>
                </a:cubicBezTo>
                <a:cubicBezTo>
                  <a:pt x="82" y="44"/>
                  <a:pt x="67" y="45"/>
                  <a:pt x="66" y="48"/>
                </a:cubicBezTo>
                <a:cubicBezTo>
                  <a:pt x="65" y="50"/>
                  <a:pt x="68" y="56"/>
                  <a:pt x="66" y="57"/>
                </a:cubicBezTo>
                <a:cubicBezTo>
                  <a:pt x="64" y="59"/>
                  <a:pt x="59" y="56"/>
                  <a:pt x="57" y="55"/>
                </a:cubicBezTo>
                <a:cubicBezTo>
                  <a:pt x="43" y="49"/>
                  <a:pt x="47" y="53"/>
                  <a:pt x="42" y="65"/>
                </a:cubicBezTo>
                <a:cubicBezTo>
                  <a:pt x="35" y="69"/>
                  <a:pt x="32" y="72"/>
                  <a:pt x="38" y="79"/>
                </a:cubicBezTo>
                <a:cubicBezTo>
                  <a:pt x="40" y="81"/>
                  <a:pt x="51" y="84"/>
                  <a:pt x="49" y="86"/>
                </a:cubicBezTo>
                <a:cubicBezTo>
                  <a:pt x="47" y="88"/>
                  <a:pt x="44" y="91"/>
                  <a:pt x="41" y="94"/>
                </a:cubicBezTo>
                <a:cubicBezTo>
                  <a:pt x="37" y="97"/>
                  <a:pt x="38" y="99"/>
                  <a:pt x="36" y="104"/>
                </a:cubicBezTo>
                <a:cubicBezTo>
                  <a:pt x="34" y="112"/>
                  <a:pt x="26" y="110"/>
                  <a:pt x="23" y="116"/>
                </a:cubicBezTo>
                <a:cubicBezTo>
                  <a:pt x="21" y="119"/>
                  <a:pt x="23" y="123"/>
                  <a:pt x="22" y="127"/>
                </a:cubicBezTo>
                <a:cubicBezTo>
                  <a:pt x="22" y="127"/>
                  <a:pt x="22" y="127"/>
                  <a:pt x="22" y="127"/>
                </a:cubicBezTo>
                <a:cubicBezTo>
                  <a:pt x="23" y="130"/>
                  <a:pt x="20" y="135"/>
                  <a:pt x="22" y="139"/>
                </a:cubicBezTo>
                <a:cubicBezTo>
                  <a:pt x="23" y="140"/>
                  <a:pt x="23" y="145"/>
                  <a:pt x="25" y="146"/>
                </a:cubicBezTo>
                <a:cubicBezTo>
                  <a:pt x="34" y="150"/>
                  <a:pt x="27" y="152"/>
                  <a:pt x="27" y="158"/>
                </a:cubicBezTo>
                <a:cubicBezTo>
                  <a:pt x="27" y="160"/>
                  <a:pt x="29" y="161"/>
                  <a:pt x="27" y="163"/>
                </a:cubicBezTo>
                <a:cubicBezTo>
                  <a:pt x="24" y="167"/>
                  <a:pt x="21" y="170"/>
                  <a:pt x="19" y="175"/>
                </a:cubicBezTo>
                <a:cubicBezTo>
                  <a:pt x="18" y="178"/>
                  <a:pt x="15" y="180"/>
                  <a:pt x="20" y="182"/>
                </a:cubicBezTo>
                <a:cubicBezTo>
                  <a:pt x="23" y="183"/>
                  <a:pt x="32" y="184"/>
                  <a:pt x="33" y="188"/>
                </a:cubicBezTo>
                <a:cubicBezTo>
                  <a:pt x="33" y="190"/>
                  <a:pt x="29" y="191"/>
                  <a:pt x="28" y="191"/>
                </a:cubicBezTo>
                <a:cubicBezTo>
                  <a:pt x="24" y="192"/>
                  <a:pt x="23" y="194"/>
                  <a:pt x="20" y="197"/>
                </a:cubicBezTo>
                <a:cubicBezTo>
                  <a:pt x="18" y="201"/>
                  <a:pt x="15" y="204"/>
                  <a:pt x="13" y="209"/>
                </a:cubicBezTo>
                <a:cubicBezTo>
                  <a:pt x="11" y="214"/>
                  <a:pt x="20" y="211"/>
                  <a:pt x="22" y="214"/>
                </a:cubicBezTo>
                <a:cubicBezTo>
                  <a:pt x="22" y="215"/>
                  <a:pt x="20" y="222"/>
                  <a:pt x="20" y="224"/>
                </a:cubicBezTo>
                <a:cubicBezTo>
                  <a:pt x="20" y="226"/>
                  <a:pt x="22" y="229"/>
                  <a:pt x="22" y="231"/>
                </a:cubicBezTo>
                <a:cubicBezTo>
                  <a:pt x="21" y="233"/>
                  <a:pt x="19" y="234"/>
                  <a:pt x="18" y="237"/>
                </a:cubicBezTo>
                <a:cubicBezTo>
                  <a:pt x="17" y="246"/>
                  <a:pt x="23" y="253"/>
                  <a:pt x="9" y="257"/>
                </a:cubicBezTo>
                <a:cubicBezTo>
                  <a:pt x="0" y="259"/>
                  <a:pt x="23" y="267"/>
                  <a:pt x="25" y="268"/>
                </a:cubicBezTo>
                <a:cubicBezTo>
                  <a:pt x="25" y="276"/>
                  <a:pt x="23" y="285"/>
                  <a:pt x="23" y="294"/>
                </a:cubicBezTo>
                <a:cubicBezTo>
                  <a:pt x="23" y="294"/>
                  <a:pt x="23" y="295"/>
                  <a:pt x="23" y="295"/>
                </a:cubicBezTo>
                <a:cubicBezTo>
                  <a:pt x="23" y="295"/>
                  <a:pt x="23" y="295"/>
                  <a:pt x="23" y="295"/>
                </a:cubicBezTo>
                <a:cubicBezTo>
                  <a:pt x="29" y="297"/>
                  <a:pt x="29" y="297"/>
                  <a:pt x="29" y="297"/>
                </a:cubicBezTo>
                <a:cubicBezTo>
                  <a:pt x="34" y="297"/>
                  <a:pt x="37" y="299"/>
                  <a:pt x="42" y="299"/>
                </a:cubicBezTo>
                <a:cubicBezTo>
                  <a:pt x="45" y="299"/>
                  <a:pt x="49" y="296"/>
                  <a:pt x="52" y="298"/>
                </a:cubicBezTo>
                <a:cubicBezTo>
                  <a:pt x="55" y="300"/>
                  <a:pt x="56" y="298"/>
                  <a:pt x="59" y="299"/>
                </a:cubicBezTo>
                <a:cubicBezTo>
                  <a:pt x="63" y="300"/>
                  <a:pt x="64" y="302"/>
                  <a:pt x="67" y="299"/>
                </a:cubicBezTo>
                <a:cubicBezTo>
                  <a:pt x="70" y="296"/>
                  <a:pt x="73" y="294"/>
                  <a:pt x="76" y="291"/>
                </a:cubicBezTo>
                <a:cubicBezTo>
                  <a:pt x="79" y="287"/>
                  <a:pt x="82" y="283"/>
                  <a:pt x="88" y="285"/>
                </a:cubicBezTo>
                <a:cubicBezTo>
                  <a:pt x="96" y="288"/>
                  <a:pt x="93" y="283"/>
                  <a:pt x="98" y="283"/>
                </a:cubicBezTo>
                <a:cubicBezTo>
                  <a:pt x="103" y="283"/>
                  <a:pt x="108" y="293"/>
                  <a:pt x="112" y="286"/>
                </a:cubicBezTo>
                <a:cubicBezTo>
                  <a:pt x="113" y="285"/>
                  <a:pt x="114" y="279"/>
                  <a:pt x="116" y="279"/>
                </a:cubicBezTo>
                <a:cubicBezTo>
                  <a:pt x="119" y="280"/>
                  <a:pt x="120" y="278"/>
                  <a:pt x="121" y="276"/>
                </a:cubicBezTo>
                <a:cubicBezTo>
                  <a:pt x="126" y="276"/>
                  <a:pt x="126" y="270"/>
                  <a:pt x="132" y="273"/>
                </a:cubicBezTo>
                <a:cubicBezTo>
                  <a:pt x="138" y="277"/>
                  <a:pt x="143" y="271"/>
                  <a:pt x="141" y="265"/>
                </a:cubicBezTo>
                <a:cubicBezTo>
                  <a:pt x="141" y="261"/>
                  <a:pt x="138" y="259"/>
                  <a:pt x="141" y="257"/>
                </a:cubicBezTo>
                <a:cubicBezTo>
                  <a:pt x="143" y="255"/>
                  <a:pt x="141" y="253"/>
                  <a:pt x="143" y="251"/>
                </a:cubicBezTo>
                <a:cubicBezTo>
                  <a:pt x="148" y="247"/>
                  <a:pt x="153" y="249"/>
                  <a:pt x="156" y="246"/>
                </a:cubicBezTo>
                <a:cubicBezTo>
                  <a:pt x="159" y="244"/>
                  <a:pt x="161" y="244"/>
                  <a:pt x="165" y="242"/>
                </a:cubicBezTo>
                <a:cubicBezTo>
                  <a:pt x="167" y="240"/>
                  <a:pt x="168" y="243"/>
                  <a:pt x="171" y="241"/>
                </a:cubicBezTo>
                <a:cubicBezTo>
                  <a:pt x="172" y="241"/>
                  <a:pt x="180" y="237"/>
                  <a:pt x="180" y="238"/>
                </a:cubicBezTo>
                <a:cubicBezTo>
                  <a:pt x="183" y="241"/>
                  <a:pt x="184" y="237"/>
                  <a:pt x="187" y="242"/>
                </a:cubicBezTo>
                <a:cubicBezTo>
                  <a:pt x="194" y="245"/>
                  <a:pt x="200" y="234"/>
                  <a:pt x="198" y="228"/>
                </a:cubicBezTo>
                <a:cubicBezTo>
                  <a:pt x="193" y="228"/>
                  <a:pt x="197" y="223"/>
                  <a:pt x="198" y="220"/>
                </a:cubicBezTo>
                <a:cubicBezTo>
                  <a:pt x="198" y="219"/>
                  <a:pt x="201" y="220"/>
                  <a:pt x="202" y="219"/>
                </a:cubicBezTo>
                <a:cubicBezTo>
                  <a:pt x="207" y="216"/>
                  <a:pt x="207" y="216"/>
                  <a:pt x="207" y="216"/>
                </a:cubicBezTo>
                <a:cubicBezTo>
                  <a:pt x="209" y="217"/>
                  <a:pt x="211" y="216"/>
                  <a:pt x="213" y="217"/>
                </a:cubicBezTo>
                <a:cubicBezTo>
                  <a:pt x="216" y="219"/>
                  <a:pt x="214" y="227"/>
                  <a:pt x="220" y="227"/>
                </a:cubicBezTo>
                <a:cubicBezTo>
                  <a:pt x="226" y="227"/>
                  <a:pt x="225" y="230"/>
                  <a:pt x="228" y="233"/>
                </a:cubicBezTo>
                <a:cubicBezTo>
                  <a:pt x="231" y="237"/>
                  <a:pt x="241" y="223"/>
                  <a:pt x="231" y="223"/>
                </a:cubicBezTo>
                <a:cubicBezTo>
                  <a:pt x="225" y="223"/>
                  <a:pt x="221" y="221"/>
                  <a:pt x="222" y="216"/>
                </a:cubicBezTo>
                <a:cubicBezTo>
                  <a:pt x="223" y="208"/>
                  <a:pt x="225" y="219"/>
                  <a:pt x="230" y="211"/>
                </a:cubicBezTo>
                <a:cubicBezTo>
                  <a:pt x="232" y="208"/>
                  <a:pt x="235" y="206"/>
                  <a:pt x="238" y="208"/>
                </a:cubicBezTo>
                <a:cubicBezTo>
                  <a:pt x="240" y="211"/>
                  <a:pt x="249" y="215"/>
                  <a:pt x="252" y="214"/>
                </a:cubicBezTo>
                <a:cubicBezTo>
                  <a:pt x="258" y="212"/>
                  <a:pt x="253" y="202"/>
                  <a:pt x="263" y="202"/>
                </a:cubicBezTo>
                <a:cubicBezTo>
                  <a:pt x="266" y="202"/>
                  <a:pt x="268" y="202"/>
                  <a:pt x="272" y="201"/>
                </a:cubicBezTo>
                <a:cubicBezTo>
                  <a:pt x="279" y="199"/>
                  <a:pt x="274" y="195"/>
                  <a:pt x="281" y="194"/>
                </a:cubicBezTo>
                <a:cubicBezTo>
                  <a:pt x="282" y="193"/>
                  <a:pt x="284" y="192"/>
                  <a:pt x="284" y="191"/>
                </a:cubicBezTo>
                <a:close/>
              </a:path>
            </a:pathLst>
          </a:custGeom>
          <a:solidFill>
            <a:srgbClr val="8B8B8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1" name="Freeform 30"/>
          <p:cNvSpPr>
            <a:spLocks/>
          </p:cNvSpPr>
          <p:nvPr/>
        </p:nvSpPr>
        <p:spPr bwMode="auto">
          <a:xfrm>
            <a:off x="7321875" y="4495961"/>
            <a:ext cx="884006" cy="1447373"/>
          </a:xfrm>
          <a:custGeom>
            <a:avLst/>
            <a:gdLst/>
            <a:ahLst/>
            <a:cxnLst>
              <a:cxn ang="0">
                <a:pos x="239" y="38"/>
              </a:cxn>
              <a:cxn ang="0">
                <a:pos x="233" y="67"/>
              </a:cxn>
              <a:cxn ang="0">
                <a:pos x="242" y="83"/>
              </a:cxn>
              <a:cxn ang="0">
                <a:pos x="236" y="106"/>
              </a:cxn>
              <a:cxn ang="0">
                <a:pos x="232" y="129"/>
              </a:cxn>
              <a:cxn ang="0">
                <a:pos x="237" y="186"/>
              </a:cxn>
              <a:cxn ang="0">
                <a:pos x="202" y="194"/>
              </a:cxn>
              <a:cxn ang="0">
                <a:pos x="199" y="222"/>
              </a:cxn>
              <a:cxn ang="0">
                <a:pos x="186" y="255"/>
              </a:cxn>
              <a:cxn ang="0">
                <a:pos x="186" y="289"/>
              </a:cxn>
              <a:cxn ang="0">
                <a:pos x="195" y="306"/>
              </a:cxn>
              <a:cxn ang="0">
                <a:pos x="234" y="307"/>
              </a:cxn>
              <a:cxn ang="0">
                <a:pos x="228" y="331"/>
              </a:cxn>
              <a:cxn ang="0">
                <a:pos x="197" y="317"/>
              </a:cxn>
              <a:cxn ang="0">
                <a:pos x="203" y="344"/>
              </a:cxn>
              <a:cxn ang="0">
                <a:pos x="238" y="348"/>
              </a:cxn>
              <a:cxn ang="0">
                <a:pos x="257" y="329"/>
              </a:cxn>
              <a:cxn ang="0">
                <a:pos x="274" y="338"/>
              </a:cxn>
              <a:cxn ang="0">
                <a:pos x="294" y="352"/>
              </a:cxn>
              <a:cxn ang="0">
                <a:pos x="302" y="388"/>
              </a:cxn>
              <a:cxn ang="0">
                <a:pos x="281" y="411"/>
              </a:cxn>
              <a:cxn ang="0">
                <a:pos x="267" y="411"/>
              </a:cxn>
              <a:cxn ang="0">
                <a:pos x="242" y="433"/>
              </a:cxn>
              <a:cxn ang="0">
                <a:pos x="251" y="462"/>
              </a:cxn>
              <a:cxn ang="0">
                <a:pos x="208" y="487"/>
              </a:cxn>
              <a:cxn ang="0">
                <a:pos x="171" y="493"/>
              </a:cxn>
              <a:cxn ang="0">
                <a:pos x="148" y="481"/>
              </a:cxn>
              <a:cxn ang="0">
                <a:pos x="102" y="462"/>
              </a:cxn>
              <a:cxn ang="0">
                <a:pos x="69" y="426"/>
              </a:cxn>
              <a:cxn ang="0">
                <a:pos x="43" y="379"/>
              </a:cxn>
              <a:cxn ang="0">
                <a:pos x="19" y="303"/>
              </a:cxn>
              <a:cxn ang="0">
                <a:pos x="5" y="262"/>
              </a:cxn>
              <a:cxn ang="0">
                <a:pos x="12" y="243"/>
              </a:cxn>
              <a:cxn ang="0">
                <a:pos x="7" y="218"/>
              </a:cxn>
              <a:cxn ang="0">
                <a:pos x="5" y="201"/>
              </a:cxn>
              <a:cxn ang="0">
                <a:pos x="21" y="179"/>
              </a:cxn>
              <a:cxn ang="0">
                <a:pos x="15" y="155"/>
              </a:cxn>
              <a:cxn ang="0">
                <a:pos x="28" y="138"/>
              </a:cxn>
              <a:cxn ang="0">
                <a:pos x="51" y="126"/>
              </a:cxn>
              <a:cxn ang="0">
                <a:pos x="93" y="114"/>
              </a:cxn>
              <a:cxn ang="0">
                <a:pos x="128" y="86"/>
              </a:cxn>
              <a:cxn ang="0">
                <a:pos x="158" y="74"/>
              </a:cxn>
              <a:cxn ang="0">
                <a:pos x="190" y="48"/>
              </a:cxn>
              <a:cxn ang="0">
                <a:pos x="215" y="21"/>
              </a:cxn>
              <a:cxn ang="0">
                <a:pos x="236" y="19"/>
              </a:cxn>
            </a:cxnLst>
            <a:rect l="0" t="0" r="r" b="b"/>
            <a:pathLst>
              <a:path w="306" h="500">
                <a:moveTo>
                  <a:pt x="236" y="19"/>
                </a:moveTo>
                <a:cubicBezTo>
                  <a:pt x="237" y="22"/>
                  <a:pt x="234" y="27"/>
                  <a:pt x="236" y="31"/>
                </a:cubicBezTo>
                <a:cubicBezTo>
                  <a:pt x="237" y="32"/>
                  <a:pt x="237" y="37"/>
                  <a:pt x="239" y="38"/>
                </a:cubicBezTo>
                <a:cubicBezTo>
                  <a:pt x="248" y="42"/>
                  <a:pt x="241" y="44"/>
                  <a:pt x="241" y="50"/>
                </a:cubicBezTo>
                <a:cubicBezTo>
                  <a:pt x="241" y="52"/>
                  <a:pt x="243" y="53"/>
                  <a:pt x="241" y="55"/>
                </a:cubicBezTo>
                <a:cubicBezTo>
                  <a:pt x="238" y="59"/>
                  <a:pt x="235" y="62"/>
                  <a:pt x="233" y="67"/>
                </a:cubicBezTo>
                <a:cubicBezTo>
                  <a:pt x="232" y="70"/>
                  <a:pt x="229" y="72"/>
                  <a:pt x="234" y="74"/>
                </a:cubicBezTo>
                <a:cubicBezTo>
                  <a:pt x="237" y="75"/>
                  <a:pt x="246" y="76"/>
                  <a:pt x="247" y="80"/>
                </a:cubicBezTo>
                <a:cubicBezTo>
                  <a:pt x="247" y="82"/>
                  <a:pt x="243" y="83"/>
                  <a:pt x="242" y="83"/>
                </a:cubicBezTo>
                <a:cubicBezTo>
                  <a:pt x="238" y="84"/>
                  <a:pt x="237" y="86"/>
                  <a:pt x="234" y="89"/>
                </a:cubicBezTo>
                <a:cubicBezTo>
                  <a:pt x="232" y="93"/>
                  <a:pt x="229" y="96"/>
                  <a:pt x="227" y="101"/>
                </a:cubicBezTo>
                <a:cubicBezTo>
                  <a:pt x="225" y="106"/>
                  <a:pt x="234" y="103"/>
                  <a:pt x="236" y="106"/>
                </a:cubicBezTo>
                <a:cubicBezTo>
                  <a:pt x="236" y="107"/>
                  <a:pt x="234" y="114"/>
                  <a:pt x="234" y="116"/>
                </a:cubicBezTo>
                <a:cubicBezTo>
                  <a:pt x="234" y="118"/>
                  <a:pt x="236" y="121"/>
                  <a:pt x="236" y="123"/>
                </a:cubicBezTo>
                <a:cubicBezTo>
                  <a:pt x="235" y="125"/>
                  <a:pt x="233" y="126"/>
                  <a:pt x="232" y="129"/>
                </a:cubicBezTo>
                <a:cubicBezTo>
                  <a:pt x="231" y="138"/>
                  <a:pt x="237" y="145"/>
                  <a:pt x="223" y="149"/>
                </a:cubicBezTo>
                <a:cubicBezTo>
                  <a:pt x="214" y="151"/>
                  <a:pt x="237" y="159"/>
                  <a:pt x="239" y="160"/>
                </a:cubicBezTo>
                <a:cubicBezTo>
                  <a:pt x="239" y="168"/>
                  <a:pt x="237" y="177"/>
                  <a:pt x="237" y="186"/>
                </a:cubicBezTo>
                <a:cubicBezTo>
                  <a:pt x="238" y="191"/>
                  <a:pt x="228" y="187"/>
                  <a:pt x="223" y="187"/>
                </a:cubicBezTo>
                <a:cubicBezTo>
                  <a:pt x="220" y="188"/>
                  <a:pt x="216" y="186"/>
                  <a:pt x="212" y="187"/>
                </a:cubicBezTo>
                <a:cubicBezTo>
                  <a:pt x="208" y="188"/>
                  <a:pt x="205" y="192"/>
                  <a:pt x="202" y="194"/>
                </a:cubicBezTo>
                <a:cubicBezTo>
                  <a:pt x="202" y="198"/>
                  <a:pt x="203" y="199"/>
                  <a:pt x="205" y="203"/>
                </a:cubicBezTo>
                <a:cubicBezTo>
                  <a:pt x="207" y="205"/>
                  <a:pt x="201" y="207"/>
                  <a:pt x="201" y="213"/>
                </a:cubicBezTo>
                <a:cubicBezTo>
                  <a:pt x="201" y="217"/>
                  <a:pt x="196" y="217"/>
                  <a:pt x="199" y="222"/>
                </a:cubicBezTo>
                <a:cubicBezTo>
                  <a:pt x="205" y="230"/>
                  <a:pt x="207" y="233"/>
                  <a:pt x="205" y="242"/>
                </a:cubicBezTo>
                <a:cubicBezTo>
                  <a:pt x="204" y="247"/>
                  <a:pt x="208" y="256"/>
                  <a:pt x="198" y="256"/>
                </a:cubicBezTo>
                <a:cubicBezTo>
                  <a:pt x="194" y="256"/>
                  <a:pt x="191" y="254"/>
                  <a:pt x="186" y="255"/>
                </a:cubicBezTo>
                <a:cubicBezTo>
                  <a:pt x="185" y="256"/>
                  <a:pt x="176" y="256"/>
                  <a:pt x="182" y="258"/>
                </a:cubicBezTo>
                <a:cubicBezTo>
                  <a:pt x="190" y="261"/>
                  <a:pt x="187" y="264"/>
                  <a:pt x="186" y="270"/>
                </a:cubicBezTo>
                <a:cubicBezTo>
                  <a:pt x="184" y="277"/>
                  <a:pt x="185" y="282"/>
                  <a:pt x="186" y="289"/>
                </a:cubicBezTo>
                <a:cubicBezTo>
                  <a:pt x="185" y="288"/>
                  <a:pt x="185" y="288"/>
                  <a:pt x="185" y="288"/>
                </a:cubicBezTo>
                <a:cubicBezTo>
                  <a:pt x="187" y="292"/>
                  <a:pt x="189" y="294"/>
                  <a:pt x="193" y="293"/>
                </a:cubicBezTo>
                <a:cubicBezTo>
                  <a:pt x="198" y="293"/>
                  <a:pt x="192" y="304"/>
                  <a:pt x="195" y="306"/>
                </a:cubicBezTo>
                <a:cubicBezTo>
                  <a:pt x="199" y="312"/>
                  <a:pt x="203" y="307"/>
                  <a:pt x="209" y="306"/>
                </a:cubicBezTo>
                <a:cubicBezTo>
                  <a:pt x="213" y="306"/>
                  <a:pt x="217" y="304"/>
                  <a:pt x="221" y="304"/>
                </a:cubicBezTo>
                <a:cubicBezTo>
                  <a:pt x="226" y="305"/>
                  <a:pt x="230" y="303"/>
                  <a:pt x="234" y="307"/>
                </a:cubicBezTo>
                <a:cubicBezTo>
                  <a:pt x="239" y="311"/>
                  <a:pt x="232" y="315"/>
                  <a:pt x="230" y="318"/>
                </a:cubicBezTo>
                <a:cubicBezTo>
                  <a:pt x="225" y="318"/>
                  <a:pt x="224" y="316"/>
                  <a:pt x="224" y="322"/>
                </a:cubicBezTo>
                <a:cubicBezTo>
                  <a:pt x="223" y="325"/>
                  <a:pt x="230" y="328"/>
                  <a:pt x="228" y="331"/>
                </a:cubicBezTo>
                <a:cubicBezTo>
                  <a:pt x="224" y="338"/>
                  <a:pt x="223" y="330"/>
                  <a:pt x="221" y="327"/>
                </a:cubicBezTo>
                <a:cubicBezTo>
                  <a:pt x="218" y="323"/>
                  <a:pt x="209" y="328"/>
                  <a:pt x="205" y="324"/>
                </a:cubicBezTo>
                <a:cubicBezTo>
                  <a:pt x="201" y="320"/>
                  <a:pt x="198" y="324"/>
                  <a:pt x="197" y="317"/>
                </a:cubicBezTo>
                <a:cubicBezTo>
                  <a:pt x="197" y="314"/>
                  <a:pt x="192" y="315"/>
                  <a:pt x="195" y="319"/>
                </a:cubicBezTo>
                <a:cubicBezTo>
                  <a:pt x="196" y="323"/>
                  <a:pt x="199" y="326"/>
                  <a:pt x="199" y="330"/>
                </a:cubicBezTo>
                <a:cubicBezTo>
                  <a:pt x="199" y="333"/>
                  <a:pt x="197" y="344"/>
                  <a:pt x="203" y="344"/>
                </a:cubicBezTo>
                <a:cubicBezTo>
                  <a:pt x="206" y="344"/>
                  <a:pt x="210" y="330"/>
                  <a:pt x="214" y="335"/>
                </a:cubicBezTo>
                <a:cubicBezTo>
                  <a:pt x="218" y="340"/>
                  <a:pt x="218" y="336"/>
                  <a:pt x="222" y="339"/>
                </a:cubicBezTo>
                <a:cubicBezTo>
                  <a:pt x="225" y="341"/>
                  <a:pt x="236" y="350"/>
                  <a:pt x="238" y="348"/>
                </a:cubicBezTo>
                <a:cubicBezTo>
                  <a:pt x="240" y="346"/>
                  <a:pt x="241" y="341"/>
                  <a:pt x="244" y="343"/>
                </a:cubicBezTo>
                <a:cubicBezTo>
                  <a:pt x="250" y="346"/>
                  <a:pt x="251" y="341"/>
                  <a:pt x="253" y="336"/>
                </a:cubicBezTo>
                <a:cubicBezTo>
                  <a:pt x="253" y="334"/>
                  <a:pt x="255" y="328"/>
                  <a:pt x="257" y="329"/>
                </a:cubicBezTo>
                <a:cubicBezTo>
                  <a:pt x="260" y="330"/>
                  <a:pt x="266" y="328"/>
                  <a:pt x="268" y="330"/>
                </a:cubicBezTo>
                <a:cubicBezTo>
                  <a:pt x="269" y="331"/>
                  <a:pt x="267" y="335"/>
                  <a:pt x="267" y="336"/>
                </a:cubicBezTo>
                <a:cubicBezTo>
                  <a:pt x="265" y="342"/>
                  <a:pt x="272" y="336"/>
                  <a:pt x="274" y="338"/>
                </a:cubicBezTo>
                <a:cubicBezTo>
                  <a:pt x="275" y="340"/>
                  <a:pt x="275" y="345"/>
                  <a:pt x="276" y="348"/>
                </a:cubicBezTo>
                <a:cubicBezTo>
                  <a:pt x="276" y="350"/>
                  <a:pt x="283" y="361"/>
                  <a:pt x="285" y="358"/>
                </a:cubicBezTo>
                <a:cubicBezTo>
                  <a:pt x="286" y="357"/>
                  <a:pt x="292" y="350"/>
                  <a:pt x="294" y="352"/>
                </a:cubicBezTo>
                <a:cubicBezTo>
                  <a:pt x="297" y="355"/>
                  <a:pt x="296" y="367"/>
                  <a:pt x="296" y="371"/>
                </a:cubicBezTo>
                <a:cubicBezTo>
                  <a:pt x="297" y="378"/>
                  <a:pt x="306" y="373"/>
                  <a:pt x="306" y="377"/>
                </a:cubicBezTo>
                <a:cubicBezTo>
                  <a:pt x="306" y="380"/>
                  <a:pt x="303" y="384"/>
                  <a:pt x="302" y="388"/>
                </a:cubicBezTo>
                <a:cubicBezTo>
                  <a:pt x="301" y="394"/>
                  <a:pt x="304" y="402"/>
                  <a:pt x="296" y="404"/>
                </a:cubicBezTo>
                <a:cubicBezTo>
                  <a:pt x="287" y="405"/>
                  <a:pt x="287" y="406"/>
                  <a:pt x="281" y="411"/>
                </a:cubicBezTo>
                <a:cubicBezTo>
                  <a:pt x="281" y="411"/>
                  <a:pt x="281" y="411"/>
                  <a:pt x="281" y="411"/>
                </a:cubicBezTo>
                <a:cubicBezTo>
                  <a:pt x="275" y="409"/>
                  <a:pt x="275" y="409"/>
                  <a:pt x="275" y="409"/>
                </a:cubicBezTo>
                <a:cubicBezTo>
                  <a:pt x="274" y="409"/>
                  <a:pt x="272" y="409"/>
                  <a:pt x="271" y="409"/>
                </a:cubicBezTo>
                <a:cubicBezTo>
                  <a:pt x="270" y="410"/>
                  <a:pt x="268" y="411"/>
                  <a:pt x="267" y="411"/>
                </a:cubicBezTo>
                <a:cubicBezTo>
                  <a:pt x="265" y="411"/>
                  <a:pt x="264" y="409"/>
                  <a:pt x="263" y="407"/>
                </a:cubicBezTo>
                <a:cubicBezTo>
                  <a:pt x="259" y="401"/>
                  <a:pt x="254" y="414"/>
                  <a:pt x="254" y="417"/>
                </a:cubicBezTo>
                <a:cubicBezTo>
                  <a:pt x="250" y="427"/>
                  <a:pt x="238" y="419"/>
                  <a:pt x="242" y="433"/>
                </a:cubicBezTo>
                <a:cubicBezTo>
                  <a:pt x="244" y="441"/>
                  <a:pt x="237" y="443"/>
                  <a:pt x="232" y="447"/>
                </a:cubicBezTo>
                <a:cubicBezTo>
                  <a:pt x="228" y="450"/>
                  <a:pt x="234" y="456"/>
                  <a:pt x="238" y="456"/>
                </a:cubicBezTo>
                <a:cubicBezTo>
                  <a:pt x="241" y="457"/>
                  <a:pt x="252" y="456"/>
                  <a:pt x="251" y="462"/>
                </a:cubicBezTo>
                <a:cubicBezTo>
                  <a:pt x="249" y="475"/>
                  <a:pt x="241" y="469"/>
                  <a:pt x="236" y="476"/>
                </a:cubicBezTo>
                <a:cubicBezTo>
                  <a:pt x="231" y="481"/>
                  <a:pt x="232" y="484"/>
                  <a:pt x="225" y="488"/>
                </a:cubicBezTo>
                <a:cubicBezTo>
                  <a:pt x="219" y="491"/>
                  <a:pt x="213" y="486"/>
                  <a:pt x="208" y="487"/>
                </a:cubicBezTo>
                <a:cubicBezTo>
                  <a:pt x="206" y="488"/>
                  <a:pt x="207" y="491"/>
                  <a:pt x="203" y="489"/>
                </a:cubicBezTo>
                <a:cubicBezTo>
                  <a:pt x="191" y="485"/>
                  <a:pt x="196" y="497"/>
                  <a:pt x="189" y="497"/>
                </a:cubicBezTo>
                <a:cubicBezTo>
                  <a:pt x="184" y="498"/>
                  <a:pt x="171" y="500"/>
                  <a:pt x="171" y="493"/>
                </a:cubicBezTo>
                <a:cubicBezTo>
                  <a:pt x="167" y="492"/>
                  <a:pt x="163" y="492"/>
                  <a:pt x="159" y="492"/>
                </a:cubicBezTo>
                <a:cubicBezTo>
                  <a:pt x="159" y="492"/>
                  <a:pt x="159" y="492"/>
                  <a:pt x="159" y="492"/>
                </a:cubicBezTo>
                <a:cubicBezTo>
                  <a:pt x="158" y="487"/>
                  <a:pt x="154" y="481"/>
                  <a:pt x="148" y="481"/>
                </a:cubicBezTo>
                <a:cubicBezTo>
                  <a:pt x="141" y="480"/>
                  <a:pt x="135" y="475"/>
                  <a:pt x="127" y="473"/>
                </a:cubicBezTo>
                <a:cubicBezTo>
                  <a:pt x="120" y="471"/>
                  <a:pt x="119" y="467"/>
                  <a:pt x="113" y="465"/>
                </a:cubicBezTo>
                <a:cubicBezTo>
                  <a:pt x="110" y="464"/>
                  <a:pt x="105" y="465"/>
                  <a:pt x="102" y="462"/>
                </a:cubicBezTo>
                <a:cubicBezTo>
                  <a:pt x="97" y="457"/>
                  <a:pt x="89" y="451"/>
                  <a:pt x="86" y="445"/>
                </a:cubicBezTo>
                <a:cubicBezTo>
                  <a:pt x="84" y="441"/>
                  <a:pt x="84" y="438"/>
                  <a:pt x="80" y="434"/>
                </a:cubicBezTo>
                <a:cubicBezTo>
                  <a:pt x="76" y="430"/>
                  <a:pt x="72" y="429"/>
                  <a:pt x="69" y="426"/>
                </a:cubicBezTo>
                <a:cubicBezTo>
                  <a:pt x="52" y="418"/>
                  <a:pt x="52" y="418"/>
                  <a:pt x="52" y="418"/>
                </a:cubicBezTo>
                <a:cubicBezTo>
                  <a:pt x="52" y="418"/>
                  <a:pt x="52" y="418"/>
                  <a:pt x="52" y="418"/>
                </a:cubicBezTo>
                <a:cubicBezTo>
                  <a:pt x="43" y="379"/>
                  <a:pt x="43" y="379"/>
                  <a:pt x="43" y="379"/>
                </a:cubicBezTo>
                <a:cubicBezTo>
                  <a:pt x="40" y="368"/>
                  <a:pt x="41" y="351"/>
                  <a:pt x="36" y="341"/>
                </a:cubicBezTo>
                <a:cubicBezTo>
                  <a:pt x="32" y="334"/>
                  <a:pt x="26" y="326"/>
                  <a:pt x="24" y="319"/>
                </a:cubicBezTo>
                <a:cubicBezTo>
                  <a:pt x="24" y="314"/>
                  <a:pt x="19" y="308"/>
                  <a:pt x="19" y="303"/>
                </a:cubicBezTo>
                <a:cubicBezTo>
                  <a:pt x="19" y="298"/>
                  <a:pt x="20" y="295"/>
                  <a:pt x="18" y="291"/>
                </a:cubicBezTo>
                <a:cubicBezTo>
                  <a:pt x="13" y="283"/>
                  <a:pt x="13" y="277"/>
                  <a:pt x="4" y="273"/>
                </a:cubicBezTo>
                <a:cubicBezTo>
                  <a:pt x="0" y="271"/>
                  <a:pt x="0" y="264"/>
                  <a:pt x="5" y="262"/>
                </a:cubicBezTo>
                <a:cubicBezTo>
                  <a:pt x="5" y="262"/>
                  <a:pt x="5" y="262"/>
                  <a:pt x="5" y="262"/>
                </a:cubicBezTo>
                <a:cubicBezTo>
                  <a:pt x="9" y="256"/>
                  <a:pt x="9" y="256"/>
                  <a:pt x="9" y="256"/>
                </a:cubicBezTo>
                <a:cubicBezTo>
                  <a:pt x="12" y="243"/>
                  <a:pt x="12" y="243"/>
                  <a:pt x="12" y="243"/>
                </a:cubicBezTo>
                <a:cubicBezTo>
                  <a:pt x="12" y="241"/>
                  <a:pt x="10" y="235"/>
                  <a:pt x="8" y="234"/>
                </a:cubicBezTo>
                <a:cubicBezTo>
                  <a:pt x="8" y="233"/>
                  <a:pt x="14" y="234"/>
                  <a:pt x="13" y="230"/>
                </a:cubicBezTo>
                <a:cubicBezTo>
                  <a:pt x="12" y="226"/>
                  <a:pt x="7" y="224"/>
                  <a:pt x="7" y="218"/>
                </a:cubicBezTo>
                <a:cubicBezTo>
                  <a:pt x="7" y="216"/>
                  <a:pt x="7" y="214"/>
                  <a:pt x="7" y="211"/>
                </a:cubicBezTo>
                <a:cubicBezTo>
                  <a:pt x="7" y="209"/>
                  <a:pt x="5" y="204"/>
                  <a:pt x="5" y="201"/>
                </a:cubicBezTo>
                <a:cubicBezTo>
                  <a:pt x="5" y="201"/>
                  <a:pt x="5" y="201"/>
                  <a:pt x="5" y="201"/>
                </a:cubicBezTo>
                <a:cubicBezTo>
                  <a:pt x="10" y="200"/>
                  <a:pt x="14" y="201"/>
                  <a:pt x="14" y="195"/>
                </a:cubicBezTo>
                <a:cubicBezTo>
                  <a:pt x="14" y="192"/>
                  <a:pt x="14" y="188"/>
                  <a:pt x="15" y="186"/>
                </a:cubicBezTo>
                <a:cubicBezTo>
                  <a:pt x="16" y="180"/>
                  <a:pt x="23" y="186"/>
                  <a:pt x="21" y="179"/>
                </a:cubicBezTo>
                <a:cubicBezTo>
                  <a:pt x="20" y="174"/>
                  <a:pt x="22" y="176"/>
                  <a:pt x="24" y="173"/>
                </a:cubicBezTo>
                <a:cubicBezTo>
                  <a:pt x="26" y="170"/>
                  <a:pt x="21" y="168"/>
                  <a:pt x="21" y="165"/>
                </a:cubicBezTo>
                <a:cubicBezTo>
                  <a:pt x="18" y="163"/>
                  <a:pt x="17" y="158"/>
                  <a:pt x="15" y="155"/>
                </a:cubicBezTo>
                <a:cubicBezTo>
                  <a:pt x="14" y="153"/>
                  <a:pt x="9" y="151"/>
                  <a:pt x="9" y="148"/>
                </a:cubicBezTo>
                <a:cubicBezTo>
                  <a:pt x="10" y="147"/>
                  <a:pt x="14" y="149"/>
                  <a:pt x="16" y="147"/>
                </a:cubicBezTo>
                <a:cubicBezTo>
                  <a:pt x="20" y="145"/>
                  <a:pt x="22" y="137"/>
                  <a:pt x="28" y="138"/>
                </a:cubicBezTo>
                <a:cubicBezTo>
                  <a:pt x="30" y="138"/>
                  <a:pt x="32" y="143"/>
                  <a:pt x="35" y="141"/>
                </a:cubicBezTo>
                <a:cubicBezTo>
                  <a:pt x="37" y="140"/>
                  <a:pt x="37" y="136"/>
                  <a:pt x="39" y="134"/>
                </a:cubicBezTo>
                <a:cubicBezTo>
                  <a:pt x="51" y="126"/>
                  <a:pt x="51" y="126"/>
                  <a:pt x="51" y="126"/>
                </a:cubicBezTo>
                <a:cubicBezTo>
                  <a:pt x="56" y="122"/>
                  <a:pt x="56" y="117"/>
                  <a:pt x="60" y="113"/>
                </a:cubicBezTo>
                <a:cubicBezTo>
                  <a:pt x="63" y="113"/>
                  <a:pt x="68" y="119"/>
                  <a:pt x="71" y="121"/>
                </a:cubicBezTo>
                <a:cubicBezTo>
                  <a:pt x="76" y="124"/>
                  <a:pt x="87" y="116"/>
                  <a:pt x="93" y="114"/>
                </a:cubicBezTo>
                <a:cubicBezTo>
                  <a:pt x="99" y="112"/>
                  <a:pt x="106" y="120"/>
                  <a:pt x="109" y="119"/>
                </a:cubicBezTo>
                <a:cubicBezTo>
                  <a:pt x="109" y="109"/>
                  <a:pt x="106" y="88"/>
                  <a:pt x="110" y="80"/>
                </a:cubicBezTo>
                <a:cubicBezTo>
                  <a:pt x="116" y="82"/>
                  <a:pt x="121" y="87"/>
                  <a:pt x="128" y="86"/>
                </a:cubicBezTo>
                <a:cubicBezTo>
                  <a:pt x="134" y="85"/>
                  <a:pt x="132" y="88"/>
                  <a:pt x="136" y="91"/>
                </a:cubicBezTo>
                <a:cubicBezTo>
                  <a:pt x="139" y="92"/>
                  <a:pt x="165" y="90"/>
                  <a:pt x="166" y="89"/>
                </a:cubicBezTo>
                <a:cubicBezTo>
                  <a:pt x="169" y="85"/>
                  <a:pt x="155" y="83"/>
                  <a:pt x="158" y="74"/>
                </a:cubicBezTo>
                <a:cubicBezTo>
                  <a:pt x="160" y="69"/>
                  <a:pt x="155" y="64"/>
                  <a:pt x="162" y="59"/>
                </a:cubicBezTo>
                <a:cubicBezTo>
                  <a:pt x="169" y="55"/>
                  <a:pt x="179" y="68"/>
                  <a:pt x="180" y="54"/>
                </a:cubicBezTo>
                <a:cubicBezTo>
                  <a:pt x="180" y="50"/>
                  <a:pt x="187" y="50"/>
                  <a:pt x="190" y="48"/>
                </a:cubicBezTo>
                <a:cubicBezTo>
                  <a:pt x="194" y="46"/>
                  <a:pt x="193" y="41"/>
                  <a:pt x="194" y="37"/>
                </a:cubicBezTo>
                <a:cubicBezTo>
                  <a:pt x="196" y="34"/>
                  <a:pt x="198" y="30"/>
                  <a:pt x="201" y="28"/>
                </a:cubicBezTo>
                <a:cubicBezTo>
                  <a:pt x="206" y="26"/>
                  <a:pt x="214" y="28"/>
                  <a:pt x="215" y="21"/>
                </a:cubicBezTo>
                <a:cubicBezTo>
                  <a:pt x="215" y="16"/>
                  <a:pt x="213" y="11"/>
                  <a:pt x="217" y="7"/>
                </a:cubicBezTo>
                <a:cubicBezTo>
                  <a:pt x="223" y="0"/>
                  <a:pt x="223" y="11"/>
                  <a:pt x="223" y="14"/>
                </a:cubicBezTo>
                <a:cubicBezTo>
                  <a:pt x="225" y="19"/>
                  <a:pt x="233" y="18"/>
                  <a:pt x="236" y="19"/>
                </a:cubicBezTo>
                <a:close/>
              </a:path>
            </a:pathLst>
          </a:custGeom>
          <a:solidFill>
            <a:srgbClr val="8F8F8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8" name="Freeform 37"/>
          <p:cNvSpPr>
            <a:spLocks/>
          </p:cNvSpPr>
          <p:nvPr/>
        </p:nvSpPr>
        <p:spPr bwMode="auto">
          <a:xfrm>
            <a:off x="7234972" y="5062325"/>
            <a:ext cx="125858" cy="194782"/>
          </a:xfrm>
          <a:custGeom>
            <a:avLst/>
            <a:gdLst/>
            <a:ahLst/>
            <a:cxnLst>
              <a:cxn ang="0">
                <a:pos x="0" y="9"/>
              </a:cxn>
              <a:cxn ang="0">
                <a:pos x="5" y="5"/>
              </a:cxn>
              <a:cxn ang="0">
                <a:pos x="14" y="5"/>
              </a:cxn>
              <a:cxn ang="0">
                <a:pos x="24" y="18"/>
              </a:cxn>
              <a:cxn ang="0">
                <a:pos x="35" y="6"/>
              </a:cxn>
              <a:cxn ang="0">
                <a:pos x="35" y="6"/>
              </a:cxn>
              <a:cxn ang="0">
                <a:pos x="37" y="16"/>
              </a:cxn>
              <a:cxn ang="0">
                <a:pos x="37" y="23"/>
              </a:cxn>
              <a:cxn ang="0">
                <a:pos x="43" y="35"/>
              </a:cxn>
              <a:cxn ang="0">
                <a:pos x="38" y="39"/>
              </a:cxn>
              <a:cxn ang="0">
                <a:pos x="42" y="48"/>
              </a:cxn>
              <a:cxn ang="0">
                <a:pos x="39" y="61"/>
              </a:cxn>
              <a:cxn ang="0">
                <a:pos x="35" y="67"/>
              </a:cxn>
              <a:cxn ang="0">
                <a:pos x="35" y="67"/>
              </a:cxn>
              <a:cxn ang="0">
                <a:pos x="31" y="67"/>
              </a:cxn>
              <a:cxn ang="0">
                <a:pos x="27" y="67"/>
              </a:cxn>
              <a:cxn ang="0">
                <a:pos x="22" y="58"/>
              </a:cxn>
              <a:cxn ang="0">
                <a:pos x="17" y="39"/>
              </a:cxn>
              <a:cxn ang="0">
                <a:pos x="8" y="31"/>
              </a:cxn>
              <a:cxn ang="0">
                <a:pos x="7" y="24"/>
              </a:cxn>
              <a:cxn ang="0">
                <a:pos x="0" y="9"/>
              </a:cxn>
            </a:cxnLst>
            <a:rect l="0" t="0" r="r" b="b"/>
            <a:pathLst>
              <a:path w="44" h="68">
                <a:moveTo>
                  <a:pt x="0" y="9"/>
                </a:moveTo>
                <a:cubicBezTo>
                  <a:pt x="5" y="5"/>
                  <a:pt x="5" y="5"/>
                  <a:pt x="5" y="5"/>
                </a:cubicBezTo>
                <a:cubicBezTo>
                  <a:pt x="10" y="4"/>
                  <a:pt x="9" y="0"/>
                  <a:pt x="14" y="5"/>
                </a:cubicBezTo>
                <a:cubicBezTo>
                  <a:pt x="16" y="8"/>
                  <a:pt x="18" y="17"/>
                  <a:pt x="24" y="18"/>
                </a:cubicBezTo>
                <a:cubicBezTo>
                  <a:pt x="30" y="18"/>
                  <a:pt x="30" y="6"/>
                  <a:pt x="35" y="6"/>
                </a:cubicBezTo>
                <a:cubicBezTo>
                  <a:pt x="35" y="6"/>
                  <a:pt x="35" y="6"/>
                  <a:pt x="35" y="6"/>
                </a:cubicBezTo>
                <a:cubicBezTo>
                  <a:pt x="35" y="9"/>
                  <a:pt x="37" y="14"/>
                  <a:pt x="37" y="16"/>
                </a:cubicBezTo>
                <a:cubicBezTo>
                  <a:pt x="37" y="19"/>
                  <a:pt x="37" y="21"/>
                  <a:pt x="37" y="23"/>
                </a:cubicBezTo>
                <a:cubicBezTo>
                  <a:pt x="37" y="29"/>
                  <a:pt x="42" y="31"/>
                  <a:pt x="43" y="35"/>
                </a:cubicBezTo>
                <a:cubicBezTo>
                  <a:pt x="44" y="39"/>
                  <a:pt x="38" y="38"/>
                  <a:pt x="38" y="39"/>
                </a:cubicBezTo>
                <a:cubicBezTo>
                  <a:pt x="40" y="40"/>
                  <a:pt x="42" y="46"/>
                  <a:pt x="42" y="48"/>
                </a:cubicBezTo>
                <a:cubicBezTo>
                  <a:pt x="39" y="61"/>
                  <a:pt x="39" y="61"/>
                  <a:pt x="39" y="61"/>
                </a:cubicBezTo>
                <a:cubicBezTo>
                  <a:pt x="35" y="67"/>
                  <a:pt x="35" y="67"/>
                  <a:pt x="35" y="67"/>
                </a:cubicBezTo>
                <a:cubicBezTo>
                  <a:pt x="35" y="67"/>
                  <a:pt x="35" y="67"/>
                  <a:pt x="35" y="67"/>
                </a:cubicBezTo>
                <a:cubicBezTo>
                  <a:pt x="34" y="66"/>
                  <a:pt x="32" y="67"/>
                  <a:pt x="31" y="67"/>
                </a:cubicBezTo>
                <a:cubicBezTo>
                  <a:pt x="30" y="68"/>
                  <a:pt x="28" y="67"/>
                  <a:pt x="27" y="67"/>
                </a:cubicBezTo>
                <a:cubicBezTo>
                  <a:pt x="24" y="65"/>
                  <a:pt x="25" y="60"/>
                  <a:pt x="22" y="58"/>
                </a:cubicBezTo>
                <a:cubicBezTo>
                  <a:pt x="16" y="53"/>
                  <a:pt x="17" y="47"/>
                  <a:pt x="17" y="39"/>
                </a:cubicBezTo>
                <a:cubicBezTo>
                  <a:pt x="17" y="34"/>
                  <a:pt x="8" y="32"/>
                  <a:pt x="8" y="31"/>
                </a:cubicBezTo>
                <a:cubicBezTo>
                  <a:pt x="19" y="29"/>
                  <a:pt x="12" y="30"/>
                  <a:pt x="7" y="24"/>
                </a:cubicBezTo>
                <a:cubicBezTo>
                  <a:pt x="4" y="19"/>
                  <a:pt x="2" y="14"/>
                  <a:pt x="0" y="9"/>
                </a:cubicBezTo>
                <a:close/>
              </a:path>
            </a:pathLst>
          </a:custGeom>
          <a:solidFill>
            <a:srgbClr val="93939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9" name="Freeform 38"/>
          <p:cNvSpPr>
            <a:spLocks/>
          </p:cNvSpPr>
          <p:nvPr/>
        </p:nvSpPr>
        <p:spPr bwMode="auto">
          <a:xfrm>
            <a:off x="7037195" y="3755795"/>
            <a:ext cx="1645149" cy="1357474"/>
          </a:xfrm>
          <a:custGeom>
            <a:avLst/>
            <a:gdLst/>
            <a:ahLst/>
            <a:cxnLst>
              <a:cxn ang="0">
                <a:pos x="57" y="443"/>
              </a:cxn>
              <a:cxn ang="0">
                <a:pos x="32" y="333"/>
              </a:cxn>
              <a:cxn ang="0">
                <a:pos x="21" y="275"/>
              </a:cxn>
              <a:cxn ang="0">
                <a:pos x="15" y="251"/>
              </a:cxn>
              <a:cxn ang="0">
                <a:pos x="17" y="230"/>
              </a:cxn>
              <a:cxn ang="0">
                <a:pos x="8" y="220"/>
              </a:cxn>
              <a:cxn ang="0">
                <a:pos x="11" y="195"/>
              </a:cxn>
              <a:cxn ang="0">
                <a:pos x="11" y="185"/>
              </a:cxn>
              <a:cxn ang="0">
                <a:pos x="13" y="181"/>
              </a:cxn>
              <a:cxn ang="0">
                <a:pos x="0" y="147"/>
              </a:cxn>
              <a:cxn ang="0">
                <a:pos x="16" y="131"/>
              </a:cxn>
              <a:cxn ang="0">
                <a:pos x="24" y="142"/>
              </a:cxn>
              <a:cxn ang="0">
                <a:pos x="36" y="140"/>
              </a:cxn>
              <a:cxn ang="0">
                <a:pos x="49" y="133"/>
              </a:cxn>
              <a:cxn ang="0">
                <a:pos x="53" y="111"/>
              </a:cxn>
              <a:cxn ang="0">
                <a:pos x="80" y="99"/>
              </a:cxn>
              <a:cxn ang="0">
                <a:pos x="70" y="65"/>
              </a:cxn>
              <a:cxn ang="0">
                <a:pos x="83" y="43"/>
              </a:cxn>
              <a:cxn ang="0">
                <a:pos x="93" y="33"/>
              </a:cxn>
              <a:cxn ang="0">
                <a:pos x="80" y="26"/>
              </a:cxn>
              <a:cxn ang="0">
                <a:pos x="95" y="7"/>
              </a:cxn>
              <a:cxn ang="0">
                <a:pos x="125" y="5"/>
              </a:cxn>
              <a:cxn ang="0">
                <a:pos x="176" y="44"/>
              </a:cxn>
              <a:cxn ang="0">
                <a:pos x="237" y="57"/>
              </a:cxn>
              <a:cxn ang="0">
                <a:pos x="275" y="47"/>
              </a:cxn>
              <a:cxn ang="0">
                <a:pos x="335" y="34"/>
              </a:cxn>
              <a:cxn ang="0">
                <a:pos x="398" y="32"/>
              </a:cxn>
              <a:cxn ang="0">
                <a:pos x="438" y="32"/>
              </a:cxn>
              <a:cxn ang="0">
                <a:pos x="494" y="33"/>
              </a:cxn>
              <a:cxn ang="0">
                <a:pos x="531" y="35"/>
              </a:cxn>
              <a:cxn ang="0">
                <a:pos x="553" y="50"/>
              </a:cxn>
              <a:cxn ang="0">
                <a:pos x="538" y="79"/>
              </a:cxn>
              <a:cxn ang="0">
                <a:pos x="547" y="101"/>
              </a:cxn>
              <a:cxn ang="0">
                <a:pos x="544" y="147"/>
              </a:cxn>
              <a:cxn ang="0">
                <a:pos x="538" y="159"/>
              </a:cxn>
              <a:cxn ang="0">
                <a:pos x="553" y="172"/>
              </a:cxn>
              <a:cxn ang="0">
                <a:pos x="566" y="186"/>
              </a:cxn>
              <a:cxn ang="0">
                <a:pos x="545" y="192"/>
              </a:cxn>
              <a:cxn ang="0">
                <a:pos x="528" y="229"/>
              </a:cxn>
              <a:cxn ang="0">
                <a:pos x="527" y="242"/>
              </a:cxn>
              <a:cxn ang="0">
                <a:pos x="504" y="237"/>
              </a:cxn>
              <a:cxn ang="0">
                <a:pos x="499" y="186"/>
              </a:cxn>
              <a:cxn ang="0">
                <a:pos x="474" y="184"/>
              </a:cxn>
              <a:cxn ang="0">
                <a:pos x="437" y="188"/>
              </a:cxn>
              <a:cxn ang="0">
                <a:pos x="410" y="161"/>
              </a:cxn>
              <a:cxn ang="0">
                <a:pos x="388" y="186"/>
              </a:cxn>
              <a:cxn ang="0">
                <a:pos x="369" y="203"/>
              </a:cxn>
              <a:cxn ang="0">
                <a:pos x="361" y="234"/>
              </a:cxn>
              <a:cxn ang="0">
                <a:pos x="335" y="264"/>
              </a:cxn>
              <a:cxn ang="0">
                <a:pos x="321" y="270"/>
              </a:cxn>
              <a:cxn ang="0">
                <a:pos x="299" y="284"/>
              </a:cxn>
              <a:cxn ang="0">
                <a:pos x="278" y="310"/>
              </a:cxn>
              <a:cxn ang="0">
                <a:pos x="264" y="345"/>
              </a:cxn>
              <a:cxn ang="0">
                <a:pos x="208" y="336"/>
              </a:cxn>
              <a:cxn ang="0">
                <a:pos x="169" y="377"/>
              </a:cxn>
              <a:cxn ang="0">
                <a:pos x="137" y="390"/>
              </a:cxn>
              <a:cxn ang="0">
                <a:pos x="114" y="403"/>
              </a:cxn>
              <a:cxn ang="0">
                <a:pos x="119" y="421"/>
              </a:cxn>
              <a:cxn ang="0">
                <a:pos x="113" y="442"/>
              </a:cxn>
              <a:cxn ang="0">
                <a:pos x="103" y="457"/>
              </a:cxn>
              <a:cxn ang="0">
                <a:pos x="73" y="456"/>
              </a:cxn>
            </a:cxnLst>
            <a:rect l="0" t="0" r="r" b="b"/>
            <a:pathLst>
              <a:path w="568" h="469">
                <a:moveTo>
                  <a:pt x="68" y="460"/>
                </a:moveTo>
                <a:cubicBezTo>
                  <a:pt x="67" y="459"/>
                  <a:pt x="67" y="458"/>
                  <a:pt x="66" y="456"/>
                </a:cubicBezTo>
                <a:cubicBezTo>
                  <a:pt x="63" y="449"/>
                  <a:pt x="62" y="448"/>
                  <a:pt x="57" y="443"/>
                </a:cubicBezTo>
                <a:cubicBezTo>
                  <a:pt x="55" y="440"/>
                  <a:pt x="54" y="436"/>
                  <a:pt x="53" y="432"/>
                </a:cubicBezTo>
                <a:cubicBezTo>
                  <a:pt x="42" y="381"/>
                  <a:pt x="42" y="381"/>
                  <a:pt x="42" y="381"/>
                </a:cubicBezTo>
                <a:cubicBezTo>
                  <a:pt x="38" y="365"/>
                  <a:pt x="33" y="350"/>
                  <a:pt x="32" y="333"/>
                </a:cubicBezTo>
                <a:cubicBezTo>
                  <a:pt x="31" y="323"/>
                  <a:pt x="30" y="303"/>
                  <a:pt x="25" y="295"/>
                </a:cubicBezTo>
                <a:cubicBezTo>
                  <a:pt x="23" y="293"/>
                  <a:pt x="19" y="287"/>
                  <a:pt x="19" y="284"/>
                </a:cubicBezTo>
                <a:cubicBezTo>
                  <a:pt x="18" y="281"/>
                  <a:pt x="17" y="276"/>
                  <a:pt x="21" y="275"/>
                </a:cubicBezTo>
                <a:cubicBezTo>
                  <a:pt x="24" y="275"/>
                  <a:pt x="18" y="271"/>
                  <a:pt x="17" y="270"/>
                </a:cubicBezTo>
                <a:cubicBezTo>
                  <a:pt x="16" y="265"/>
                  <a:pt x="9" y="255"/>
                  <a:pt x="19" y="255"/>
                </a:cubicBezTo>
                <a:cubicBezTo>
                  <a:pt x="19" y="254"/>
                  <a:pt x="16" y="253"/>
                  <a:pt x="15" y="251"/>
                </a:cubicBezTo>
                <a:cubicBezTo>
                  <a:pt x="14" y="248"/>
                  <a:pt x="14" y="245"/>
                  <a:pt x="13" y="243"/>
                </a:cubicBezTo>
                <a:cubicBezTo>
                  <a:pt x="9" y="235"/>
                  <a:pt x="10" y="237"/>
                  <a:pt x="19" y="237"/>
                </a:cubicBezTo>
                <a:cubicBezTo>
                  <a:pt x="23" y="237"/>
                  <a:pt x="19" y="232"/>
                  <a:pt x="17" y="230"/>
                </a:cubicBezTo>
                <a:cubicBezTo>
                  <a:pt x="12" y="226"/>
                  <a:pt x="20" y="224"/>
                  <a:pt x="24" y="222"/>
                </a:cubicBezTo>
                <a:cubicBezTo>
                  <a:pt x="30" y="216"/>
                  <a:pt x="20" y="222"/>
                  <a:pt x="20" y="213"/>
                </a:cubicBezTo>
                <a:cubicBezTo>
                  <a:pt x="20" y="204"/>
                  <a:pt x="13" y="232"/>
                  <a:pt x="8" y="220"/>
                </a:cubicBezTo>
                <a:cubicBezTo>
                  <a:pt x="6" y="215"/>
                  <a:pt x="9" y="211"/>
                  <a:pt x="8" y="206"/>
                </a:cubicBezTo>
                <a:cubicBezTo>
                  <a:pt x="7" y="200"/>
                  <a:pt x="6" y="199"/>
                  <a:pt x="13" y="199"/>
                </a:cubicBezTo>
                <a:cubicBezTo>
                  <a:pt x="17" y="199"/>
                  <a:pt x="12" y="196"/>
                  <a:pt x="11" y="195"/>
                </a:cubicBezTo>
                <a:cubicBezTo>
                  <a:pt x="9" y="194"/>
                  <a:pt x="6" y="196"/>
                  <a:pt x="5" y="194"/>
                </a:cubicBezTo>
                <a:cubicBezTo>
                  <a:pt x="4" y="192"/>
                  <a:pt x="5" y="191"/>
                  <a:pt x="5" y="190"/>
                </a:cubicBezTo>
                <a:cubicBezTo>
                  <a:pt x="5" y="187"/>
                  <a:pt x="9" y="186"/>
                  <a:pt x="11" y="185"/>
                </a:cubicBezTo>
                <a:cubicBezTo>
                  <a:pt x="12" y="185"/>
                  <a:pt x="14" y="184"/>
                  <a:pt x="15" y="183"/>
                </a:cubicBezTo>
                <a:cubicBezTo>
                  <a:pt x="14" y="183"/>
                  <a:pt x="14" y="181"/>
                  <a:pt x="13" y="181"/>
                </a:cubicBezTo>
                <a:cubicBezTo>
                  <a:pt x="13" y="181"/>
                  <a:pt x="13" y="181"/>
                  <a:pt x="13" y="181"/>
                </a:cubicBezTo>
                <a:cubicBezTo>
                  <a:pt x="7" y="183"/>
                  <a:pt x="3" y="185"/>
                  <a:pt x="2" y="177"/>
                </a:cubicBezTo>
                <a:cubicBezTo>
                  <a:pt x="1" y="172"/>
                  <a:pt x="1" y="166"/>
                  <a:pt x="1" y="161"/>
                </a:cubicBezTo>
                <a:cubicBezTo>
                  <a:pt x="0" y="156"/>
                  <a:pt x="0" y="152"/>
                  <a:pt x="0" y="147"/>
                </a:cubicBezTo>
                <a:cubicBezTo>
                  <a:pt x="0" y="144"/>
                  <a:pt x="1" y="141"/>
                  <a:pt x="2" y="138"/>
                </a:cubicBezTo>
                <a:cubicBezTo>
                  <a:pt x="2" y="138"/>
                  <a:pt x="2" y="138"/>
                  <a:pt x="2" y="138"/>
                </a:cubicBezTo>
                <a:cubicBezTo>
                  <a:pt x="16" y="131"/>
                  <a:pt x="16" y="131"/>
                  <a:pt x="16" y="131"/>
                </a:cubicBezTo>
                <a:cubicBezTo>
                  <a:pt x="16" y="131"/>
                  <a:pt x="16" y="131"/>
                  <a:pt x="16" y="131"/>
                </a:cubicBezTo>
                <a:cubicBezTo>
                  <a:pt x="16" y="134"/>
                  <a:pt x="17" y="137"/>
                  <a:pt x="18" y="139"/>
                </a:cubicBezTo>
                <a:cubicBezTo>
                  <a:pt x="19" y="142"/>
                  <a:pt x="21" y="141"/>
                  <a:pt x="24" y="142"/>
                </a:cubicBezTo>
                <a:cubicBezTo>
                  <a:pt x="26" y="143"/>
                  <a:pt x="27" y="143"/>
                  <a:pt x="29" y="144"/>
                </a:cubicBezTo>
                <a:cubicBezTo>
                  <a:pt x="31" y="146"/>
                  <a:pt x="33" y="146"/>
                  <a:pt x="35" y="145"/>
                </a:cubicBezTo>
                <a:cubicBezTo>
                  <a:pt x="37" y="143"/>
                  <a:pt x="35" y="141"/>
                  <a:pt x="36" y="140"/>
                </a:cubicBezTo>
                <a:cubicBezTo>
                  <a:pt x="36" y="140"/>
                  <a:pt x="36" y="140"/>
                  <a:pt x="36" y="140"/>
                </a:cubicBezTo>
                <a:cubicBezTo>
                  <a:pt x="37" y="137"/>
                  <a:pt x="36" y="135"/>
                  <a:pt x="40" y="134"/>
                </a:cubicBezTo>
                <a:cubicBezTo>
                  <a:pt x="43" y="133"/>
                  <a:pt x="46" y="134"/>
                  <a:pt x="49" y="133"/>
                </a:cubicBezTo>
                <a:cubicBezTo>
                  <a:pt x="54" y="131"/>
                  <a:pt x="48" y="126"/>
                  <a:pt x="48" y="123"/>
                </a:cubicBezTo>
                <a:cubicBezTo>
                  <a:pt x="48" y="121"/>
                  <a:pt x="50" y="120"/>
                  <a:pt x="51" y="118"/>
                </a:cubicBezTo>
                <a:cubicBezTo>
                  <a:pt x="53" y="116"/>
                  <a:pt x="53" y="113"/>
                  <a:pt x="53" y="111"/>
                </a:cubicBezTo>
                <a:cubicBezTo>
                  <a:pt x="53" y="108"/>
                  <a:pt x="50" y="104"/>
                  <a:pt x="51" y="101"/>
                </a:cubicBezTo>
                <a:cubicBezTo>
                  <a:pt x="52" y="94"/>
                  <a:pt x="69" y="115"/>
                  <a:pt x="75" y="106"/>
                </a:cubicBezTo>
                <a:cubicBezTo>
                  <a:pt x="78" y="102"/>
                  <a:pt x="73" y="99"/>
                  <a:pt x="80" y="99"/>
                </a:cubicBezTo>
                <a:cubicBezTo>
                  <a:pt x="91" y="98"/>
                  <a:pt x="81" y="81"/>
                  <a:pt x="79" y="76"/>
                </a:cubicBezTo>
                <a:cubicBezTo>
                  <a:pt x="77" y="72"/>
                  <a:pt x="72" y="71"/>
                  <a:pt x="69" y="69"/>
                </a:cubicBezTo>
                <a:cubicBezTo>
                  <a:pt x="67" y="66"/>
                  <a:pt x="62" y="65"/>
                  <a:pt x="70" y="65"/>
                </a:cubicBezTo>
                <a:cubicBezTo>
                  <a:pt x="76" y="65"/>
                  <a:pt x="75" y="64"/>
                  <a:pt x="75" y="59"/>
                </a:cubicBezTo>
                <a:cubicBezTo>
                  <a:pt x="75" y="58"/>
                  <a:pt x="82" y="57"/>
                  <a:pt x="83" y="52"/>
                </a:cubicBezTo>
                <a:cubicBezTo>
                  <a:pt x="84" y="49"/>
                  <a:pt x="82" y="46"/>
                  <a:pt x="83" y="43"/>
                </a:cubicBezTo>
                <a:cubicBezTo>
                  <a:pt x="87" y="43"/>
                  <a:pt x="91" y="45"/>
                  <a:pt x="96" y="43"/>
                </a:cubicBezTo>
                <a:cubicBezTo>
                  <a:pt x="99" y="42"/>
                  <a:pt x="119" y="31"/>
                  <a:pt x="104" y="33"/>
                </a:cubicBezTo>
                <a:cubicBezTo>
                  <a:pt x="100" y="34"/>
                  <a:pt x="98" y="34"/>
                  <a:pt x="93" y="33"/>
                </a:cubicBezTo>
                <a:cubicBezTo>
                  <a:pt x="90" y="33"/>
                  <a:pt x="86" y="39"/>
                  <a:pt x="81" y="39"/>
                </a:cubicBezTo>
                <a:cubicBezTo>
                  <a:pt x="77" y="39"/>
                  <a:pt x="74" y="36"/>
                  <a:pt x="76" y="32"/>
                </a:cubicBezTo>
                <a:cubicBezTo>
                  <a:pt x="77" y="28"/>
                  <a:pt x="76" y="28"/>
                  <a:pt x="80" y="26"/>
                </a:cubicBezTo>
                <a:cubicBezTo>
                  <a:pt x="86" y="23"/>
                  <a:pt x="79" y="22"/>
                  <a:pt x="78" y="20"/>
                </a:cubicBezTo>
                <a:cubicBezTo>
                  <a:pt x="75" y="14"/>
                  <a:pt x="82" y="12"/>
                  <a:pt x="86" y="10"/>
                </a:cubicBezTo>
                <a:cubicBezTo>
                  <a:pt x="95" y="7"/>
                  <a:pt x="95" y="7"/>
                  <a:pt x="95" y="7"/>
                </a:cubicBezTo>
                <a:cubicBezTo>
                  <a:pt x="95" y="7"/>
                  <a:pt x="95" y="7"/>
                  <a:pt x="95" y="7"/>
                </a:cubicBezTo>
                <a:cubicBezTo>
                  <a:pt x="103" y="7"/>
                  <a:pt x="110" y="0"/>
                  <a:pt x="118" y="0"/>
                </a:cubicBezTo>
                <a:cubicBezTo>
                  <a:pt x="119" y="3"/>
                  <a:pt x="125" y="4"/>
                  <a:pt x="125" y="5"/>
                </a:cubicBezTo>
                <a:cubicBezTo>
                  <a:pt x="125" y="12"/>
                  <a:pt x="121" y="23"/>
                  <a:pt x="132" y="27"/>
                </a:cubicBezTo>
                <a:cubicBezTo>
                  <a:pt x="141" y="31"/>
                  <a:pt x="145" y="30"/>
                  <a:pt x="154" y="30"/>
                </a:cubicBezTo>
                <a:cubicBezTo>
                  <a:pt x="162" y="30"/>
                  <a:pt x="165" y="44"/>
                  <a:pt x="176" y="44"/>
                </a:cubicBezTo>
                <a:cubicBezTo>
                  <a:pt x="183" y="44"/>
                  <a:pt x="188" y="47"/>
                  <a:pt x="195" y="47"/>
                </a:cubicBezTo>
                <a:cubicBezTo>
                  <a:pt x="219" y="47"/>
                  <a:pt x="219" y="47"/>
                  <a:pt x="219" y="47"/>
                </a:cubicBezTo>
                <a:cubicBezTo>
                  <a:pt x="231" y="47"/>
                  <a:pt x="235" y="43"/>
                  <a:pt x="237" y="57"/>
                </a:cubicBezTo>
                <a:cubicBezTo>
                  <a:pt x="239" y="66"/>
                  <a:pt x="244" y="73"/>
                  <a:pt x="253" y="69"/>
                </a:cubicBezTo>
                <a:cubicBezTo>
                  <a:pt x="272" y="60"/>
                  <a:pt x="272" y="60"/>
                  <a:pt x="272" y="60"/>
                </a:cubicBezTo>
                <a:cubicBezTo>
                  <a:pt x="281" y="55"/>
                  <a:pt x="265" y="52"/>
                  <a:pt x="275" y="47"/>
                </a:cubicBezTo>
                <a:cubicBezTo>
                  <a:pt x="288" y="39"/>
                  <a:pt x="288" y="26"/>
                  <a:pt x="306" y="22"/>
                </a:cubicBezTo>
                <a:cubicBezTo>
                  <a:pt x="314" y="20"/>
                  <a:pt x="328" y="13"/>
                  <a:pt x="333" y="22"/>
                </a:cubicBezTo>
                <a:cubicBezTo>
                  <a:pt x="334" y="24"/>
                  <a:pt x="338" y="34"/>
                  <a:pt x="335" y="34"/>
                </a:cubicBezTo>
                <a:cubicBezTo>
                  <a:pt x="315" y="34"/>
                  <a:pt x="336" y="50"/>
                  <a:pt x="342" y="49"/>
                </a:cubicBezTo>
                <a:cubicBezTo>
                  <a:pt x="358" y="49"/>
                  <a:pt x="367" y="48"/>
                  <a:pt x="381" y="38"/>
                </a:cubicBezTo>
                <a:cubicBezTo>
                  <a:pt x="382" y="37"/>
                  <a:pt x="398" y="26"/>
                  <a:pt x="398" y="32"/>
                </a:cubicBezTo>
                <a:cubicBezTo>
                  <a:pt x="398" y="40"/>
                  <a:pt x="406" y="36"/>
                  <a:pt x="412" y="38"/>
                </a:cubicBezTo>
                <a:cubicBezTo>
                  <a:pt x="415" y="39"/>
                  <a:pt x="426" y="40"/>
                  <a:pt x="429" y="37"/>
                </a:cubicBezTo>
                <a:cubicBezTo>
                  <a:pt x="434" y="32"/>
                  <a:pt x="432" y="34"/>
                  <a:pt x="438" y="32"/>
                </a:cubicBezTo>
                <a:cubicBezTo>
                  <a:pt x="446" y="28"/>
                  <a:pt x="450" y="21"/>
                  <a:pt x="459" y="25"/>
                </a:cubicBezTo>
                <a:cubicBezTo>
                  <a:pt x="465" y="27"/>
                  <a:pt x="467" y="24"/>
                  <a:pt x="472" y="30"/>
                </a:cubicBezTo>
                <a:cubicBezTo>
                  <a:pt x="479" y="39"/>
                  <a:pt x="482" y="26"/>
                  <a:pt x="494" y="33"/>
                </a:cubicBezTo>
                <a:cubicBezTo>
                  <a:pt x="496" y="35"/>
                  <a:pt x="505" y="34"/>
                  <a:pt x="508" y="35"/>
                </a:cubicBezTo>
                <a:cubicBezTo>
                  <a:pt x="515" y="35"/>
                  <a:pt x="516" y="28"/>
                  <a:pt x="523" y="28"/>
                </a:cubicBezTo>
                <a:cubicBezTo>
                  <a:pt x="527" y="29"/>
                  <a:pt x="529" y="31"/>
                  <a:pt x="531" y="35"/>
                </a:cubicBezTo>
                <a:cubicBezTo>
                  <a:pt x="532" y="36"/>
                  <a:pt x="533" y="38"/>
                  <a:pt x="534" y="40"/>
                </a:cubicBezTo>
                <a:cubicBezTo>
                  <a:pt x="538" y="45"/>
                  <a:pt x="547" y="48"/>
                  <a:pt x="553" y="50"/>
                </a:cubicBezTo>
                <a:cubicBezTo>
                  <a:pt x="553" y="50"/>
                  <a:pt x="553" y="50"/>
                  <a:pt x="553" y="50"/>
                </a:cubicBezTo>
                <a:cubicBezTo>
                  <a:pt x="552" y="56"/>
                  <a:pt x="544" y="58"/>
                  <a:pt x="541" y="63"/>
                </a:cubicBezTo>
                <a:cubicBezTo>
                  <a:pt x="538" y="67"/>
                  <a:pt x="539" y="70"/>
                  <a:pt x="538" y="74"/>
                </a:cubicBezTo>
                <a:cubicBezTo>
                  <a:pt x="538" y="75"/>
                  <a:pt x="537" y="77"/>
                  <a:pt x="538" y="79"/>
                </a:cubicBezTo>
                <a:cubicBezTo>
                  <a:pt x="539" y="81"/>
                  <a:pt x="544" y="79"/>
                  <a:pt x="544" y="83"/>
                </a:cubicBezTo>
                <a:cubicBezTo>
                  <a:pt x="544" y="87"/>
                  <a:pt x="542" y="93"/>
                  <a:pt x="541" y="97"/>
                </a:cubicBezTo>
                <a:cubicBezTo>
                  <a:pt x="538" y="107"/>
                  <a:pt x="542" y="103"/>
                  <a:pt x="547" y="101"/>
                </a:cubicBezTo>
                <a:cubicBezTo>
                  <a:pt x="548" y="109"/>
                  <a:pt x="548" y="114"/>
                  <a:pt x="547" y="122"/>
                </a:cubicBezTo>
                <a:cubicBezTo>
                  <a:pt x="546" y="128"/>
                  <a:pt x="542" y="128"/>
                  <a:pt x="538" y="131"/>
                </a:cubicBezTo>
                <a:cubicBezTo>
                  <a:pt x="527" y="140"/>
                  <a:pt x="546" y="138"/>
                  <a:pt x="544" y="147"/>
                </a:cubicBezTo>
                <a:cubicBezTo>
                  <a:pt x="543" y="149"/>
                  <a:pt x="543" y="153"/>
                  <a:pt x="542" y="154"/>
                </a:cubicBezTo>
                <a:cubicBezTo>
                  <a:pt x="541" y="156"/>
                  <a:pt x="536" y="152"/>
                  <a:pt x="536" y="156"/>
                </a:cubicBezTo>
                <a:cubicBezTo>
                  <a:pt x="536" y="157"/>
                  <a:pt x="538" y="158"/>
                  <a:pt x="538" y="159"/>
                </a:cubicBezTo>
                <a:cubicBezTo>
                  <a:pt x="538" y="161"/>
                  <a:pt x="536" y="162"/>
                  <a:pt x="536" y="164"/>
                </a:cubicBezTo>
                <a:cubicBezTo>
                  <a:pt x="537" y="167"/>
                  <a:pt x="543" y="160"/>
                  <a:pt x="545" y="165"/>
                </a:cubicBezTo>
                <a:cubicBezTo>
                  <a:pt x="547" y="168"/>
                  <a:pt x="551" y="169"/>
                  <a:pt x="553" y="172"/>
                </a:cubicBezTo>
                <a:cubicBezTo>
                  <a:pt x="555" y="174"/>
                  <a:pt x="553" y="175"/>
                  <a:pt x="552" y="176"/>
                </a:cubicBezTo>
                <a:cubicBezTo>
                  <a:pt x="549" y="180"/>
                  <a:pt x="558" y="180"/>
                  <a:pt x="559" y="180"/>
                </a:cubicBezTo>
                <a:cubicBezTo>
                  <a:pt x="563" y="181"/>
                  <a:pt x="564" y="183"/>
                  <a:pt x="566" y="186"/>
                </a:cubicBezTo>
                <a:cubicBezTo>
                  <a:pt x="568" y="191"/>
                  <a:pt x="562" y="198"/>
                  <a:pt x="557" y="200"/>
                </a:cubicBezTo>
                <a:cubicBezTo>
                  <a:pt x="554" y="201"/>
                  <a:pt x="554" y="202"/>
                  <a:pt x="551" y="198"/>
                </a:cubicBezTo>
                <a:cubicBezTo>
                  <a:pt x="549" y="196"/>
                  <a:pt x="546" y="195"/>
                  <a:pt x="545" y="192"/>
                </a:cubicBezTo>
                <a:cubicBezTo>
                  <a:pt x="545" y="192"/>
                  <a:pt x="537" y="200"/>
                  <a:pt x="536" y="201"/>
                </a:cubicBezTo>
                <a:cubicBezTo>
                  <a:pt x="530" y="207"/>
                  <a:pt x="530" y="213"/>
                  <a:pt x="528" y="221"/>
                </a:cubicBezTo>
                <a:cubicBezTo>
                  <a:pt x="526" y="224"/>
                  <a:pt x="526" y="226"/>
                  <a:pt x="528" y="229"/>
                </a:cubicBezTo>
                <a:cubicBezTo>
                  <a:pt x="532" y="233"/>
                  <a:pt x="529" y="233"/>
                  <a:pt x="528" y="237"/>
                </a:cubicBezTo>
                <a:cubicBezTo>
                  <a:pt x="527" y="242"/>
                  <a:pt x="527" y="242"/>
                  <a:pt x="527" y="242"/>
                </a:cubicBezTo>
                <a:cubicBezTo>
                  <a:pt x="527" y="242"/>
                  <a:pt x="527" y="242"/>
                  <a:pt x="527" y="242"/>
                </a:cubicBezTo>
                <a:cubicBezTo>
                  <a:pt x="522" y="242"/>
                  <a:pt x="519" y="244"/>
                  <a:pt x="514" y="244"/>
                </a:cubicBezTo>
                <a:cubicBezTo>
                  <a:pt x="512" y="243"/>
                  <a:pt x="510" y="240"/>
                  <a:pt x="508" y="239"/>
                </a:cubicBezTo>
                <a:cubicBezTo>
                  <a:pt x="506" y="239"/>
                  <a:pt x="505" y="238"/>
                  <a:pt x="504" y="237"/>
                </a:cubicBezTo>
                <a:cubicBezTo>
                  <a:pt x="502" y="236"/>
                  <a:pt x="503" y="231"/>
                  <a:pt x="503" y="228"/>
                </a:cubicBezTo>
                <a:cubicBezTo>
                  <a:pt x="503" y="220"/>
                  <a:pt x="500" y="212"/>
                  <a:pt x="501" y="204"/>
                </a:cubicBezTo>
                <a:cubicBezTo>
                  <a:pt x="502" y="196"/>
                  <a:pt x="507" y="189"/>
                  <a:pt x="499" y="186"/>
                </a:cubicBezTo>
                <a:cubicBezTo>
                  <a:pt x="497" y="186"/>
                  <a:pt x="495" y="183"/>
                  <a:pt x="494" y="182"/>
                </a:cubicBezTo>
                <a:cubicBezTo>
                  <a:pt x="491" y="180"/>
                  <a:pt x="486" y="174"/>
                  <a:pt x="482" y="179"/>
                </a:cubicBezTo>
                <a:cubicBezTo>
                  <a:pt x="481" y="181"/>
                  <a:pt x="476" y="185"/>
                  <a:pt x="474" y="184"/>
                </a:cubicBezTo>
                <a:cubicBezTo>
                  <a:pt x="469" y="181"/>
                  <a:pt x="472" y="184"/>
                  <a:pt x="467" y="186"/>
                </a:cubicBezTo>
                <a:cubicBezTo>
                  <a:pt x="463" y="185"/>
                  <a:pt x="450" y="169"/>
                  <a:pt x="450" y="182"/>
                </a:cubicBezTo>
                <a:cubicBezTo>
                  <a:pt x="450" y="190"/>
                  <a:pt x="445" y="191"/>
                  <a:pt x="437" y="188"/>
                </a:cubicBezTo>
                <a:cubicBezTo>
                  <a:pt x="432" y="187"/>
                  <a:pt x="433" y="180"/>
                  <a:pt x="432" y="177"/>
                </a:cubicBezTo>
                <a:cubicBezTo>
                  <a:pt x="431" y="170"/>
                  <a:pt x="423" y="172"/>
                  <a:pt x="419" y="169"/>
                </a:cubicBezTo>
                <a:cubicBezTo>
                  <a:pt x="416" y="166"/>
                  <a:pt x="415" y="162"/>
                  <a:pt x="410" y="161"/>
                </a:cubicBezTo>
                <a:cubicBezTo>
                  <a:pt x="404" y="161"/>
                  <a:pt x="401" y="162"/>
                  <a:pt x="396" y="158"/>
                </a:cubicBezTo>
                <a:cubicBezTo>
                  <a:pt x="382" y="148"/>
                  <a:pt x="393" y="165"/>
                  <a:pt x="388" y="173"/>
                </a:cubicBezTo>
                <a:cubicBezTo>
                  <a:pt x="384" y="179"/>
                  <a:pt x="382" y="180"/>
                  <a:pt x="388" y="186"/>
                </a:cubicBezTo>
                <a:cubicBezTo>
                  <a:pt x="394" y="192"/>
                  <a:pt x="379" y="193"/>
                  <a:pt x="378" y="196"/>
                </a:cubicBezTo>
                <a:cubicBezTo>
                  <a:pt x="377" y="198"/>
                  <a:pt x="380" y="204"/>
                  <a:pt x="378" y="205"/>
                </a:cubicBezTo>
                <a:cubicBezTo>
                  <a:pt x="376" y="207"/>
                  <a:pt x="371" y="204"/>
                  <a:pt x="369" y="203"/>
                </a:cubicBezTo>
                <a:cubicBezTo>
                  <a:pt x="355" y="197"/>
                  <a:pt x="359" y="201"/>
                  <a:pt x="354" y="213"/>
                </a:cubicBezTo>
                <a:cubicBezTo>
                  <a:pt x="347" y="217"/>
                  <a:pt x="344" y="220"/>
                  <a:pt x="350" y="227"/>
                </a:cubicBezTo>
                <a:cubicBezTo>
                  <a:pt x="352" y="229"/>
                  <a:pt x="363" y="232"/>
                  <a:pt x="361" y="234"/>
                </a:cubicBezTo>
                <a:cubicBezTo>
                  <a:pt x="359" y="236"/>
                  <a:pt x="356" y="239"/>
                  <a:pt x="353" y="242"/>
                </a:cubicBezTo>
                <a:cubicBezTo>
                  <a:pt x="349" y="245"/>
                  <a:pt x="350" y="247"/>
                  <a:pt x="348" y="252"/>
                </a:cubicBezTo>
                <a:cubicBezTo>
                  <a:pt x="346" y="260"/>
                  <a:pt x="338" y="258"/>
                  <a:pt x="335" y="264"/>
                </a:cubicBezTo>
                <a:cubicBezTo>
                  <a:pt x="333" y="267"/>
                  <a:pt x="335" y="271"/>
                  <a:pt x="334" y="275"/>
                </a:cubicBezTo>
                <a:cubicBezTo>
                  <a:pt x="334" y="275"/>
                  <a:pt x="334" y="275"/>
                  <a:pt x="334" y="275"/>
                </a:cubicBezTo>
                <a:cubicBezTo>
                  <a:pt x="331" y="274"/>
                  <a:pt x="323" y="275"/>
                  <a:pt x="321" y="270"/>
                </a:cubicBezTo>
                <a:cubicBezTo>
                  <a:pt x="321" y="267"/>
                  <a:pt x="321" y="256"/>
                  <a:pt x="315" y="263"/>
                </a:cubicBezTo>
                <a:cubicBezTo>
                  <a:pt x="311" y="267"/>
                  <a:pt x="313" y="272"/>
                  <a:pt x="313" y="277"/>
                </a:cubicBezTo>
                <a:cubicBezTo>
                  <a:pt x="312" y="284"/>
                  <a:pt x="304" y="282"/>
                  <a:pt x="299" y="284"/>
                </a:cubicBezTo>
                <a:cubicBezTo>
                  <a:pt x="296" y="286"/>
                  <a:pt x="294" y="290"/>
                  <a:pt x="292" y="293"/>
                </a:cubicBezTo>
                <a:cubicBezTo>
                  <a:pt x="291" y="297"/>
                  <a:pt x="292" y="302"/>
                  <a:pt x="288" y="304"/>
                </a:cubicBezTo>
                <a:cubicBezTo>
                  <a:pt x="285" y="306"/>
                  <a:pt x="278" y="306"/>
                  <a:pt x="278" y="310"/>
                </a:cubicBezTo>
                <a:cubicBezTo>
                  <a:pt x="277" y="324"/>
                  <a:pt x="267" y="311"/>
                  <a:pt x="260" y="315"/>
                </a:cubicBezTo>
                <a:cubicBezTo>
                  <a:pt x="253" y="320"/>
                  <a:pt x="258" y="325"/>
                  <a:pt x="256" y="330"/>
                </a:cubicBezTo>
                <a:cubicBezTo>
                  <a:pt x="253" y="339"/>
                  <a:pt x="267" y="341"/>
                  <a:pt x="264" y="345"/>
                </a:cubicBezTo>
                <a:cubicBezTo>
                  <a:pt x="263" y="346"/>
                  <a:pt x="237" y="348"/>
                  <a:pt x="234" y="347"/>
                </a:cubicBezTo>
                <a:cubicBezTo>
                  <a:pt x="230" y="344"/>
                  <a:pt x="232" y="341"/>
                  <a:pt x="226" y="342"/>
                </a:cubicBezTo>
                <a:cubicBezTo>
                  <a:pt x="219" y="343"/>
                  <a:pt x="214" y="338"/>
                  <a:pt x="208" y="336"/>
                </a:cubicBezTo>
                <a:cubicBezTo>
                  <a:pt x="204" y="344"/>
                  <a:pt x="207" y="365"/>
                  <a:pt x="207" y="375"/>
                </a:cubicBezTo>
                <a:cubicBezTo>
                  <a:pt x="204" y="376"/>
                  <a:pt x="197" y="368"/>
                  <a:pt x="191" y="370"/>
                </a:cubicBezTo>
                <a:cubicBezTo>
                  <a:pt x="185" y="372"/>
                  <a:pt x="174" y="380"/>
                  <a:pt x="169" y="377"/>
                </a:cubicBezTo>
                <a:cubicBezTo>
                  <a:pt x="166" y="375"/>
                  <a:pt x="161" y="369"/>
                  <a:pt x="158" y="369"/>
                </a:cubicBezTo>
                <a:cubicBezTo>
                  <a:pt x="154" y="373"/>
                  <a:pt x="154" y="378"/>
                  <a:pt x="149" y="382"/>
                </a:cubicBezTo>
                <a:cubicBezTo>
                  <a:pt x="137" y="390"/>
                  <a:pt x="137" y="390"/>
                  <a:pt x="137" y="390"/>
                </a:cubicBezTo>
                <a:cubicBezTo>
                  <a:pt x="135" y="392"/>
                  <a:pt x="135" y="396"/>
                  <a:pt x="133" y="397"/>
                </a:cubicBezTo>
                <a:cubicBezTo>
                  <a:pt x="130" y="399"/>
                  <a:pt x="128" y="394"/>
                  <a:pt x="126" y="394"/>
                </a:cubicBezTo>
                <a:cubicBezTo>
                  <a:pt x="120" y="393"/>
                  <a:pt x="118" y="401"/>
                  <a:pt x="114" y="403"/>
                </a:cubicBezTo>
                <a:cubicBezTo>
                  <a:pt x="112" y="405"/>
                  <a:pt x="108" y="403"/>
                  <a:pt x="107" y="404"/>
                </a:cubicBezTo>
                <a:cubicBezTo>
                  <a:pt x="107" y="407"/>
                  <a:pt x="112" y="409"/>
                  <a:pt x="113" y="411"/>
                </a:cubicBezTo>
                <a:cubicBezTo>
                  <a:pt x="115" y="414"/>
                  <a:pt x="116" y="419"/>
                  <a:pt x="119" y="421"/>
                </a:cubicBezTo>
                <a:cubicBezTo>
                  <a:pt x="119" y="424"/>
                  <a:pt x="124" y="426"/>
                  <a:pt x="122" y="429"/>
                </a:cubicBezTo>
                <a:cubicBezTo>
                  <a:pt x="120" y="432"/>
                  <a:pt x="118" y="430"/>
                  <a:pt x="119" y="435"/>
                </a:cubicBezTo>
                <a:cubicBezTo>
                  <a:pt x="121" y="442"/>
                  <a:pt x="114" y="436"/>
                  <a:pt x="113" y="442"/>
                </a:cubicBezTo>
                <a:cubicBezTo>
                  <a:pt x="112" y="444"/>
                  <a:pt x="112" y="448"/>
                  <a:pt x="112" y="451"/>
                </a:cubicBezTo>
                <a:cubicBezTo>
                  <a:pt x="112" y="457"/>
                  <a:pt x="108" y="456"/>
                  <a:pt x="103" y="457"/>
                </a:cubicBezTo>
                <a:cubicBezTo>
                  <a:pt x="103" y="457"/>
                  <a:pt x="103" y="457"/>
                  <a:pt x="103" y="457"/>
                </a:cubicBezTo>
                <a:cubicBezTo>
                  <a:pt x="98" y="457"/>
                  <a:pt x="98" y="469"/>
                  <a:pt x="92" y="469"/>
                </a:cubicBezTo>
                <a:cubicBezTo>
                  <a:pt x="86" y="468"/>
                  <a:pt x="84" y="459"/>
                  <a:pt x="82" y="456"/>
                </a:cubicBezTo>
                <a:cubicBezTo>
                  <a:pt x="77" y="451"/>
                  <a:pt x="78" y="455"/>
                  <a:pt x="73" y="456"/>
                </a:cubicBezTo>
                <a:cubicBezTo>
                  <a:pt x="68" y="460"/>
                  <a:pt x="68" y="460"/>
                  <a:pt x="68" y="460"/>
                </a:cubicBezTo>
                <a:close/>
              </a:path>
            </a:pathLst>
          </a:custGeom>
          <a:solidFill>
            <a:srgbClr val="97979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6" name="Freeform 5"/>
          <p:cNvSpPr>
            <a:spLocks noEditPoints="1"/>
          </p:cNvSpPr>
          <p:nvPr/>
        </p:nvSpPr>
        <p:spPr bwMode="auto">
          <a:xfrm>
            <a:off x="6135209" y="3168456"/>
            <a:ext cx="1261581" cy="991885"/>
          </a:xfrm>
          <a:custGeom>
            <a:avLst/>
            <a:gdLst/>
            <a:ahLst/>
            <a:cxnLst>
              <a:cxn ang="0">
                <a:pos x="227" y="284"/>
              </a:cxn>
              <a:cxn ang="0">
                <a:pos x="269" y="259"/>
              </a:cxn>
              <a:cxn ang="0">
                <a:pos x="287" y="189"/>
              </a:cxn>
              <a:cxn ang="0">
                <a:pos x="309" y="183"/>
              </a:cxn>
              <a:cxn ang="0">
                <a:pos x="318" y="186"/>
              </a:cxn>
              <a:cxn ang="0">
                <a:pos x="314" y="204"/>
              </a:cxn>
              <a:cxn ang="0">
                <a:pos x="306" y="226"/>
              </a:cxn>
              <a:cxn ang="0">
                <a:pos x="313" y="237"/>
              </a:cxn>
              <a:cxn ang="0">
                <a:pos x="312" y="258"/>
              </a:cxn>
              <a:cxn ang="0">
                <a:pos x="327" y="288"/>
              </a:cxn>
              <a:cxn ang="0">
                <a:pos x="323" y="316"/>
              </a:cxn>
              <a:cxn ang="0">
                <a:pos x="328" y="323"/>
              </a:cxn>
              <a:cxn ang="0">
                <a:pos x="320" y="326"/>
              </a:cxn>
              <a:cxn ang="0">
                <a:pos x="314" y="341"/>
              </a:cxn>
              <a:cxn ang="0">
                <a:pos x="334" y="327"/>
              </a:cxn>
              <a:cxn ang="0">
                <a:pos x="344" y="340"/>
              </a:cxn>
              <a:cxn ang="0">
                <a:pos x="352" y="337"/>
              </a:cxn>
              <a:cxn ang="0">
                <a:pos x="363" y="321"/>
              </a:cxn>
              <a:cxn ang="0">
                <a:pos x="387" y="309"/>
              </a:cxn>
              <a:cxn ang="0">
                <a:pos x="381" y="272"/>
              </a:cxn>
              <a:cxn ang="0">
                <a:pos x="395" y="255"/>
              </a:cxn>
              <a:cxn ang="0">
                <a:pos x="416" y="236"/>
              </a:cxn>
              <a:cxn ang="0">
                <a:pos x="388" y="235"/>
              </a:cxn>
              <a:cxn ang="0">
                <a:pos x="398" y="213"/>
              </a:cxn>
              <a:cxn ang="0">
                <a:pos x="412" y="197"/>
              </a:cxn>
              <a:cxn ang="0">
                <a:pos x="418" y="174"/>
              </a:cxn>
              <a:cxn ang="0">
                <a:pos x="405" y="164"/>
              </a:cxn>
              <a:cxn ang="0">
                <a:pos x="432" y="147"/>
              </a:cxn>
              <a:cxn ang="0">
                <a:pos x="426" y="125"/>
              </a:cxn>
              <a:cxn ang="0">
                <a:pos x="403" y="105"/>
              </a:cxn>
              <a:cxn ang="0">
                <a:pos x="376" y="79"/>
              </a:cxn>
              <a:cxn ang="0">
                <a:pos x="361" y="57"/>
              </a:cxn>
              <a:cxn ang="0">
                <a:pos x="342" y="42"/>
              </a:cxn>
              <a:cxn ang="0">
                <a:pos x="335" y="17"/>
              </a:cxn>
              <a:cxn ang="0">
                <a:pos x="303" y="16"/>
              </a:cxn>
              <a:cxn ang="0">
                <a:pos x="288" y="8"/>
              </a:cxn>
              <a:cxn ang="0">
                <a:pos x="262" y="7"/>
              </a:cxn>
              <a:cxn ang="0">
                <a:pos x="239" y="4"/>
              </a:cxn>
              <a:cxn ang="0">
                <a:pos x="199" y="0"/>
              </a:cxn>
              <a:cxn ang="0">
                <a:pos x="190" y="23"/>
              </a:cxn>
              <a:cxn ang="0">
                <a:pos x="161" y="22"/>
              </a:cxn>
              <a:cxn ang="0">
                <a:pos x="70" y="33"/>
              </a:cxn>
              <a:cxn ang="0">
                <a:pos x="39" y="50"/>
              </a:cxn>
              <a:cxn ang="0">
                <a:pos x="0" y="82"/>
              </a:cxn>
              <a:cxn ang="0">
                <a:pos x="22" y="66"/>
              </a:cxn>
              <a:cxn ang="0">
                <a:pos x="41" y="64"/>
              </a:cxn>
              <a:cxn ang="0">
                <a:pos x="29" y="112"/>
              </a:cxn>
              <a:cxn ang="0">
                <a:pos x="104" y="146"/>
              </a:cxn>
              <a:cxn ang="0">
                <a:pos x="144" y="118"/>
              </a:cxn>
              <a:cxn ang="0">
                <a:pos x="158" y="136"/>
              </a:cxn>
              <a:cxn ang="0">
                <a:pos x="130" y="163"/>
              </a:cxn>
              <a:cxn ang="0">
                <a:pos x="96" y="177"/>
              </a:cxn>
              <a:cxn ang="0">
                <a:pos x="69" y="173"/>
              </a:cxn>
              <a:cxn ang="0">
                <a:pos x="60" y="168"/>
              </a:cxn>
              <a:cxn ang="0">
                <a:pos x="84" y="219"/>
              </a:cxn>
              <a:cxn ang="0">
                <a:pos x="186" y="299"/>
              </a:cxn>
              <a:cxn ang="0">
                <a:pos x="194" y="298"/>
              </a:cxn>
              <a:cxn ang="0">
                <a:pos x="150" y="130"/>
              </a:cxn>
              <a:cxn ang="0">
                <a:pos x="142" y="124"/>
              </a:cxn>
              <a:cxn ang="0">
                <a:pos x="150" y="126"/>
              </a:cxn>
            </a:cxnLst>
            <a:rect l="0" t="0" r="r" b="b"/>
            <a:pathLst>
              <a:path w="436" h="343">
                <a:moveTo>
                  <a:pt x="194" y="298"/>
                </a:moveTo>
                <a:cubicBezTo>
                  <a:pt x="194" y="298"/>
                  <a:pt x="194" y="298"/>
                  <a:pt x="194" y="298"/>
                </a:cubicBezTo>
                <a:cubicBezTo>
                  <a:pt x="204" y="295"/>
                  <a:pt x="214" y="289"/>
                  <a:pt x="227" y="284"/>
                </a:cubicBezTo>
                <a:cubicBezTo>
                  <a:pt x="231" y="281"/>
                  <a:pt x="232" y="278"/>
                  <a:pt x="238" y="279"/>
                </a:cubicBezTo>
                <a:cubicBezTo>
                  <a:pt x="244" y="280"/>
                  <a:pt x="255" y="271"/>
                  <a:pt x="262" y="269"/>
                </a:cubicBezTo>
                <a:cubicBezTo>
                  <a:pt x="268" y="267"/>
                  <a:pt x="271" y="265"/>
                  <a:pt x="269" y="259"/>
                </a:cubicBezTo>
                <a:cubicBezTo>
                  <a:pt x="269" y="256"/>
                  <a:pt x="277" y="244"/>
                  <a:pt x="279" y="240"/>
                </a:cubicBezTo>
                <a:cubicBezTo>
                  <a:pt x="285" y="230"/>
                  <a:pt x="280" y="228"/>
                  <a:pt x="278" y="218"/>
                </a:cubicBezTo>
                <a:cubicBezTo>
                  <a:pt x="280" y="207"/>
                  <a:pt x="282" y="199"/>
                  <a:pt x="287" y="189"/>
                </a:cubicBezTo>
                <a:cubicBezTo>
                  <a:pt x="290" y="183"/>
                  <a:pt x="285" y="180"/>
                  <a:pt x="287" y="174"/>
                </a:cubicBezTo>
                <a:cubicBezTo>
                  <a:pt x="290" y="167"/>
                  <a:pt x="288" y="190"/>
                  <a:pt x="295" y="187"/>
                </a:cubicBezTo>
                <a:cubicBezTo>
                  <a:pt x="300" y="185"/>
                  <a:pt x="303" y="180"/>
                  <a:pt x="309" y="183"/>
                </a:cubicBezTo>
                <a:cubicBezTo>
                  <a:pt x="312" y="185"/>
                  <a:pt x="316" y="184"/>
                  <a:pt x="319" y="183"/>
                </a:cubicBezTo>
                <a:cubicBezTo>
                  <a:pt x="322" y="183"/>
                  <a:pt x="320" y="183"/>
                  <a:pt x="320" y="184"/>
                </a:cubicBezTo>
                <a:cubicBezTo>
                  <a:pt x="319" y="185"/>
                  <a:pt x="318" y="186"/>
                  <a:pt x="318" y="186"/>
                </a:cubicBezTo>
                <a:cubicBezTo>
                  <a:pt x="314" y="189"/>
                  <a:pt x="308" y="186"/>
                  <a:pt x="304" y="190"/>
                </a:cubicBezTo>
                <a:cubicBezTo>
                  <a:pt x="301" y="192"/>
                  <a:pt x="296" y="211"/>
                  <a:pt x="303" y="209"/>
                </a:cubicBezTo>
                <a:cubicBezTo>
                  <a:pt x="305" y="208"/>
                  <a:pt x="312" y="204"/>
                  <a:pt x="314" y="204"/>
                </a:cubicBezTo>
                <a:cubicBezTo>
                  <a:pt x="314" y="204"/>
                  <a:pt x="312" y="209"/>
                  <a:pt x="311" y="210"/>
                </a:cubicBezTo>
                <a:cubicBezTo>
                  <a:pt x="309" y="214"/>
                  <a:pt x="310" y="218"/>
                  <a:pt x="307" y="222"/>
                </a:cubicBezTo>
                <a:cubicBezTo>
                  <a:pt x="305" y="225"/>
                  <a:pt x="299" y="226"/>
                  <a:pt x="306" y="226"/>
                </a:cubicBezTo>
                <a:cubicBezTo>
                  <a:pt x="312" y="225"/>
                  <a:pt x="316" y="226"/>
                  <a:pt x="321" y="228"/>
                </a:cubicBezTo>
                <a:cubicBezTo>
                  <a:pt x="322" y="228"/>
                  <a:pt x="317" y="230"/>
                  <a:pt x="317" y="230"/>
                </a:cubicBezTo>
                <a:cubicBezTo>
                  <a:pt x="315" y="232"/>
                  <a:pt x="314" y="235"/>
                  <a:pt x="313" y="237"/>
                </a:cubicBezTo>
                <a:cubicBezTo>
                  <a:pt x="313" y="238"/>
                  <a:pt x="316" y="242"/>
                  <a:pt x="314" y="243"/>
                </a:cubicBezTo>
                <a:cubicBezTo>
                  <a:pt x="309" y="246"/>
                  <a:pt x="309" y="246"/>
                  <a:pt x="312" y="251"/>
                </a:cubicBezTo>
                <a:cubicBezTo>
                  <a:pt x="315" y="256"/>
                  <a:pt x="316" y="254"/>
                  <a:pt x="312" y="258"/>
                </a:cubicBezTo>
                <a:cubicBezTo>
                  <a:pt x="304" y="267"/>
                  <a:pt x="319" y="263"/>
                  <a:pt x="321" y="269"/>
                </a:cubicBezTo>
                <a:cubicBezTo>
                  <a:pt x="322" y="272"/>
                  <a:pt x="323" y="273"/>
                  <a:pt x="324" y="276"/>
                </a:cubicBezTo>
                <a:cubicBezTo>
                  <a:pt x="327" y="281"/>
                  <a:pt x="320" y="284"/>
                  <a:pt x="327" y="288"/>
                </a:cubicBezTo>
                <a:cubicBezTo>
                  <a:pt x="330" y="290"/>
                  <a:pt x="325" y="302"/>
                  <a:pt x="325" y="308"/>
                </a:cubicBezTo>
                <a:cubicBezTo>
                  <a:pt x="324" y="311"/>
                  <a:pt x="324" y="313"/>
                  <a:pt x="323" y="316"/>
                </a:cubicBezTo>
                <a:cubicBezTo>
                  <a:pt x="323" y="316"/>
                  <a:pt x="323" y="316"/>
                  <a:pt x="323" y="316"/>
                </a:cubicBezTo>
                <a:cubicBezTo>
                  <a:pt x="324" y="317"/>
                  <a:pt x="326" y="318"/>
                  <a:pt x="326" y="318"/>
                </a:cubicBezTo>
                <a:cubicBezTo>
                  <a:pt x="326" y="319"/>
                  <a:pt x="327" y="320"/>
                  <a:pt x="327" y="320"/>
                </a:cubicBezTo>
                <a:cubicBezTo>
                  <a:pt x="328" y="321"/>
                  <a:pt x="328" y="322"/>
                  <a:pt x="328" y="323"/>
                </a:cubicBezTo>
                <a:cubicBezTo>
                  <a:pt x="328" y="325"/>
                  <a:pt x="326" y="325"/>
                  <a:pt x="324" y="326"/>
                </a:cubicBezTo>
                <a:cubicBezTo>
                  <a:pt x="322" y="327"/>
                  <a:pt x="322" y="327"/>
                  <a:pt x="320" y="326"/>
                </a:cubicBezTo>
                <a:cubicBezTo>
                  <a:pt x="320" y="326"/>
                  <a:pt x="320" y="326"/>
                  <a:pt x="320" y="326"/>
                </a:cubicBezTo>
                <a:cubicBezTo>
                  <a:pt x="319" y="328"/>
                  <a:pt x="318" y="330"/>
                  <a:pt x="318" y="333"/>
                </a:cubicBezTo>
                <a:cubicBezTo>
                  <a:pt x="316" y="336"/>
                  <a:pt x="315" y="339"/>
                  <a:pt x="314" y="341"/>
                </a:cubicBezTo>
                <a:cubicBezTo>
                  <a:pt x="314" y="341"/>
                  <a:pt x="314" y="341"/>
                  <a:pt x="314" y="341"/>
                </a:cubicBezTo>
                <a:cubicBezTo>
                  <a:pt x="328" y="334"/>
                  <a:pt x="328" y="334"/>
                  <a:pt x="328" y="334"/>
                </a:cubicBezTo>
                <a:cubicBezTo>
                  <a:pt x="328" y="334"/>
                  <a:pt x="328" y="334"/>
                  <a:pt x="328" y="334"/>
                </a:cubicBezTo>
                <a:cubicBezTo>
                  <a:pt x="330" y="332"/>
                  <a:pt x="332" y="328"/>
                  <a:pt x="334" y="327"/>
                </a:cubicBezTo>
                <a:cubicBezTo>
                  <a:pt x="338" y="326"/>
                  <a:pt x="343" y="324"/>
                  <a:pt x="343" y="329"/>
                </a:cubicBezTo>
                <a:cubicBezTo>
                  <a:pt x="343" y="331"/>
                  <a:pt x="342" y="333"/>
                  <a:pt x="342" y="334"/>
                </a:cubicBezTo>
                <a:cubicBezTo>
                  <a:pt x="342" y="336"/>
                  <a:pt x="343" y="338"/>
                  <a:pt x="344" y="340"/>
                </a:cubicBezTo>
                <a:cubicBezTo>
                  <a:pt x="348" y="343"/>
                  <a:pt x="348" y="343"/>
                  <a:pt x="348" y="343"/>
                </a:cubicBezTo>
                <a:cubicBezTo>
                  <a:pt x="348" y="343"/>
                  <a:pt x="348" y="343"/>
                  <a:pt x="348" y="343"/>
                </a:cubicBezTo>
                <a:cubicBezTo>
                  <a:pt x="349" y="340"/>
                  <a:pt x="348" y="338"/>
                  <a:pt x="352" y="337"/>
                </a:cubicBezTo>
                <a:cubicBezTo>
                  <a:pt x="355" y="336"/>
                  <a:pt x="358" y="337"/>
                  <a:pt x="361" y="336"/>
                </a:cubicBezTo>
                <a:cubicBezTo>
                  <a:pt x="366" y="334"/>
                  <a:pt x="360" y="329"/>
                  <a:pt x="360" y="326"/>
                </a:cubicBezTo>
                <a:cubicBezTo>
                  <a:pt x="360" y="324"/>
                  <a:pt x="362" y="323"/>
                  <a:pt x="363" y="321"/>
                </a:cubicBezTo>
                <a:cubicBezTo>
                  <a:pt x="365" y="319"/>
                  <a:pt x="365" y="316"/>
                  <a:pt x="365" y="314"/>
                </a:cubicBezTo>
                <a:cubicBezTo>
                  <a:pt x="365" y="311"/>
                  <a:pt x="362" y="307"/>
                  <a:pt x="363" y="304"/>
                </a:cubicBezTo>
                <a:cubicBezTo>
                  <a:pt x="364" y="297"/>
                  <a:pt x="381" y="318"/>
                  <a:pt x="387" y="309"/>
                </a:cubicBezTo>
                <a:cubicBezTo>
                  <a:pt x="390" y="305"/>
                  <a:pt x="385" y="302"/>
                  <a:pt x="392" y="302"/>
                </a:cubicBezTo>
                <a:cubicBezTo>
                  <a:pt x="403" y="301"/>
                  <a:pt x="393" y="284"/>
                  <a:pt x="391" y="279"/>
                </a:cubicBezTo>
                <a:cubicBezTo>
                  <a:pt x="389" y="275"/>
                  <a:pt x="384" y="274"/>
                  <a:pt x="381" y="272"/>
                </a:cubicBezTo>
                <a:cubicBezTo>
                  <a:pt x="379" y="269"/>
                  <a:pt x="374" y="268"/>
                  <a:pt x="382" y="268"/>
                </a:cubicBezTo>
                <a:cubicBezTo>
                  <a:pt x="388" y="268"/>
                  <a:pt x="387" y="267"/>
                  <a:pt x="387" y="262"/>
                </a:cubicBezTo>
                <a:cubicBezTo>
                  <a:pt x="387" y="261"/>
                  <a:pt x="394" y="260"/>
                  <a:pt x="395" y="255"/>
                </a:cubicBezTo>
                <a:cubicBezTo>
                  <a:pt x="396" y="252"/>
                  <a:pt x="394" y="249"/>
                  <a:pt x="395" y="246"/>
                </a:cubicBezTo>
                <a:cubicBezTo>
                  <a:pt x="399" y="246"/>
                  <a:pt x="403" y="248"/>
                  <a:pt x="408" y="246"/>
                </a:cubicBezTo>
                <a:cubicBezTo>
                  <a:pt x="411" y="245"/>
                  <a:pt x="431" y="234"/>
                  <a:pt x="416" y="236"/>
                </a:cubicBezTo>
                <a:cubicBezTo>
                  <a:pt x="412" y="237"/>
                  <a:pt x="410" y="237"/>
                  <a:pt x="405" y="236"/>
                </a:cubicBezTo>
                <a:cubicBezTo>
                  <a:pt x="402" y="236"/>
                  <a:pt x="398" y="242"/>
                  <a:pt x="393" y="242"/>
                </a:cubicBezTo>
                <a:cubicBezTo>
                  <a:pt x="389" y="242"/>
                  <a:pt x="386" y="239"/>
                  <a:pt x="388" y="235"/>
                </a:cubicBezTo>
                <a:cubicBezTo>
                  <a:pt x="389" y="231"/>
                  <a:pt x="388" y="231"/>
                  <a:pt x="392" y="229"/>
                </a:cubicBezTo>
                <a:cubicBezTo>
                  <a:pt x="398" y="226"/>
                  <a:pt x="391" y="225"/>
                  <a:pt x="390" y="223"/>
                </a:cubicBezTo>
                <a:cubicBezTo>
                  <a:pt x="387" y="217"/>
                  <a:pt x="394" y="215"/>
                  <a:pt x="398" y="213"/>
                </a:cubicBezTo>
                <a:cubicBezTo>
                  <a:pt x="407" y="210"/>
                  <a:pt x="407" y="210"/>
                  <a:pt x="407" y="210"/>
                </a:cubicBezTo>
                <a:cubicBezTo>
                  <a:pt x="407" y="210"/>
                  <a:pt x="407" y="210"/>
                  <a:pt x="407" y="210"/>
                </a:cubicBezTo>
                <a:cubicBezTo>
                  <a:pt x="412" y="197"/>
                  <a:pt x="412" y="197"/>
                  <a:pt x="412" y="197"/>
                </a:cubicBezTo>
                <a:cubicBezTo>
                  <a:pt x="412" y="191"/>
                  <a:pt x="406" y="188"/>
                  <a:pt x="405" y="182"/>
                </a:cubicBezTo>
                <a:cubicBezTo>
                  <a:pt x="404" y="175"/>
                  <a:pt x="407" y="177"/>
                  <a:pt x="414" y="177"/>
                </a:cubicBezTo>
                <a:cubicBezTo>
                  <a:pt x="414" y="174"/>
                  <a:pt x="416" y="175"/>
                  <a:pt x="418" y="174"/>
                </a:cubicBezTo>
                <a:cubicBezTo>
                  <a:pt x="421" y="171"/>
                  <a:pt x="417" y="170"/>
                  <a:pt x="416" y="168"/>
                </a:cubicBezTo>
                <a:cubicBezTo>
                  <a:pt x="414" y="168"/>
                  <a:pt x="411" y="169"/>
                  <a:pt x="409" y="169"/>
                </a:cubicBezTo>
                <a:cubicBezTo>
                  <a:pt x="406" y="169"/>
                  <a:pt x="403" y="166"/>
                  <a:pt x="405" y="164"/>
                </a:cubicBezTo>
                <a:cubicBezTo>
                  <a:pt x="410" y="160"/>
                  <a:pt x="413" y="165"/>
                  <a:pt x="418" y="158"/>
                </a:cubicBezTo>
                <a:cubicBezTo>
                  <a:pt x="421" y="153"/>
                  <a:pt x="424" y="156"/>
                  <a:pt x="429" y="153"/>
                </a:cubicBezTo>
                <a:cubicBezTo>
                  <a:pt x="430" y="152"/>
                  <a:pt x="431" y="149"/>
                  <a:pt x="432" y="147"/>
                </a:cubicBezTo>
                <a:cubicBezTo>
                  <a:pt x="436" y="139"/>
                  <a:pt x="435" y="140"/>
                  <a:pt x="430" y="133"/>
                </a:cubicBezTo>
                <a:cubicBezTo>
                  <a:pt x="426" y="125"/>
                  <a:pt x="426" y="125"/>
                  <a:pt x="426" y="125"/>
                </a:cubicBezTo>
                <a:cubicBezTo>
                  <a:pt x="426" y="125"/>
                  <a:pt x="426" y="125"/>
                  <a:pt x="426" y="125"/>
                </a:cubicBezTo>
                <a:cubicBezTo>
                  <a:pt x="425" y="123"/>
                  <a:pt x="422" y="115"/>
                  <a:pt x="419" y="115"/>
                </a:cubicBezTo>
                <a:cubicBezTo>
                  <a:pt x="414" y="115"/>
                  <a:pt x="411" y="121"/>
                  <a:pt x="409" y="111"/>
                </a:cubicBezTo>
                <a:cubicBezTo>
                  <a:pt x="409" y="108"/>
                  <a:pt x="406" y="107"/>
                  <a:pt x="403" y="105"/>
                </a:cubicBezTo>
                <a:cubicBezTo>
                  <a:pt x="399" y="103"/>
                  <a:pt x="395" y="100"/>
                  <a:pt x="391" y="98"/>
                </a:cubicBezTo>
                <a:cubicBezTo>
                  <a:pt x="385" y="96"/>
                  <a:pt x="376" y="96"/>
                  <a:pt x="376" y="88"/>
                </a:cubicBezTo>
                <a:cubicBezTo>
                  <a:pt x="376" y="87"/>
                  <a:pt x="377" y="79"/>
                  <a:pt x="376" y="79"/>
                </a:cubicBezTo>
                <a:cubicBezTo>
                  <a:pt x="372" y="79"/>
                  <a:pt x="368" y="85"/>
                  <a:pt x="367" y="80"/>
                </a:cubicBezTo>
                <a:cubicBezTo>
                  <a:pt x="364" y="75"/>
                  <a:pt x="361" y="71"/>
                  <a:pt x="358" y="67"/>
                </a:cubicBezTo>
                <a:cubicBezTo>
                  <a:pt x="354" y="62"/>
                  <a:pt x="360" y="61"/>
                  <a:pt x="361" y="57"/>
                </a:cubicBezTo>
                <a:cubicBezTo>
                  <a:pt x="363" y="54"/>
                  <a:pt x="361" y="51"/>
                  <a:pt x="359" y="49"/>
                </a:cubicBezTo>
                <a:cubicBezTo>
                  <a:pt x="356" y="42"/>
                  <a:pt x="356" y="50"/>
                  <a:pt x="353" y="52"/>
                </a:cubicBezTo>
                <a:cubicBezTo>
                  <a:pt x="350" y="55"/>
                  <a:pt x="344" y="45"/>
                  <a:pt x="342" y="42"/>
                </a:cubicBezTo>
                <a:cubicBezTo>
                  <a:pt x="337" y="34"/>
                  <a:pt x="349" y="27"/>
                  <a:pt x="346" y="25"/>
                </a:cubicBezTo>
                <a:cubicBezTo>
                  <a:pt x="342" y="21"/>
                  <a:pt x="341" y="26"/>
                  <a:pt x="341" y="18"/>
                </a:cubicBezTo>
                <a:cubicBezTo>
                  <a:pt x="341" y="15"/>
                  <a:pt x="337" y="17"/>
                  <a:pt x="335" y="17"/>
                </a:cubicBezTo>
                <a:cubicBezTo>
                  <a:pt x="327" y="19"/>
                  <a:pt x="333" y="26"/>
                  <a:pt x="328" y="27"/>
                </a:cubicBezTo>
                <a:cubicBezTo>
                  <a:pt x="326" y="28"/>
                  <a:pt x="313" y="22"/>
                  <a:pt x="311" y="22"/>
                </a:cubicBezTo>
                <a:cubicBezTo>
                  <a:pt x="310" y="20"/>
                  <a:pt x="305" y="16"/>
                  <a:pt x="303" y="16"/>
                </a:cubicBezTo>
                <a:cubicBezTo>
                  <a:pt x="300" y="16"/>
                  <a:pt x="295" y="22"/>
                  <a:pt x="295" y="19"/>
                </a:cubicBezTo>
                <a:cubicBezTo>
                  <a:pt x="295" y="17"/>
                  <a:pt x="295" y="15"/>
                  <a:pt x="293" y="14"/>
                </a:cubicBezTo>
                <a:cubicBezTo>
                  <a:pt x="290" y="12"/>
                  <a:pt x="291" y="9"/>
                  <a:pt x="288" y="8"/>
                </a:cubicBezTo>
                <a:cubicBezTo>
                  <a:pt x="284" y="7"/>
                  <a:pt x="276" y="9"/>
                  <a:pt x="274" y="5"/>
                </a:cubicBezTo>
                <a:cubicBezTo>
                  <a:pt x="273" y="4"/>
                  <a:pt x="272" y="2"/>
                  <a:pt x="269" y="2"/>
                </a:cubicBezTo>
                <a:cubicBezTo>
                  <a:pt x="267" y="3"/>
                  <a:pt x="263" y="10"/>
                  <a:pt x="262" y="7"/>
                </a:cubicBezTo>
                <a:cubicBezTo>
                  <a:pt x="260" y="1"/>
                  <a:pt x="258" y="6"/>
                  <a:pt x="255" y="5"/>
                </a:cubicBezTo>
                <a:cubicBezTo>
                  <a:pt x="253" y="4"/>
                  <a:pt x="254" y="3"/>
                  <a:pt x="252" y="3"/>
                </a:cubicBezTo>
                <a:cubicBezTo>
                  <a:pt x="246" y="3"/>
                  <a:pt x="245" y="8"/>
                  <a:pt x="239" y="4"/>
                </a:cubicBezTo>
                <a:cubicBezTo>
                  <a:pt x="236" y="2"/>
                  <a:pt x="232" y="2"/>
                  <a:pt x="228" y="3"/>
                </a:cubicBezTo>
                <a:cubicBezTo>
                  <a:pt x="223" y="4"/>
                  <a:pt x="218" y="7"/>
                  <a:pt x="213" y="6"/>
                </a:cubicBezTo>
                <a:cubicBezTo>
                  <a:pt x="199" y="0"/>
                  <a:pt x="199" y="0"/>
                  <a:pt x="199" y="0"/>
                </a:cubicBezTo>
                <a:cubicBezTo>
                  <a:pt x="199" y="0"/>
                  <a:pt x="199" y="0"/>
                  <a:pt x="199" y="0"/>
                </a:cubicBezTo>
                <a:cubicBezTo>
                  <a:pt x="199" y="2"/>
                  <a:pt x="199" y="4"/>
                  <a:pt x="197" y="5"/>
                </a:cubicBezTo>
                <a:cubicBezTo>
                  <a:pt x="189" y="12"/>
                  <a:pt x="200" y="16"/>
                  <a:pt x="190" y="23"/>
                </a:cubicBezTo>
                <a:cubicBezTo>
                  <a:pt x="185" y="27"/>
                  <a:pt x="186" y="28"/>
                  <a:pt x="183" y="33"/>
                </a:cubicBezTo>
                <a:cubicBezTo>
                  <a:pt x="179" y="38"/>
                  <a:pt x="171" y="38"/>
                  <a:pt x="168" y="34"/>
                </a:cubicBezTo>
                <a:cubicBezTo>
                  <a:pt x="165" y="31"/>
                  <a:pt x="164" y="21"/>
                  <a:pt x="161" y="22"/>
                </a:cubicBezTo>
                <a:cubicBezTo>
                  <a:pt x="151" y="26"/>
                  <a:pt x="141" y="27"/>
                  <a:pt x="131" y="33"/>
                </a:cubicBezTo>
                <a:cubicBezTo>
                  <a:pt x="125" y="44"/>
                  <a:pt x="108" y="43"/>
                  <a:pt x="101" y="34"/>
                </a:cubicBezTo>
                <a:cubicBezTo>
                  <a:pt x="94" y="26"/>
                  <a:pt x="78" y="36"/>
                  <a:pt x="70" y="33"/>
                </a:cubicBezTo>
                <a:cubicBezTo>
                  <a:pt x="64" y="32"/>
                  <a:pt x="60" y="38"/>
                  <a:pt x="54" y="35"/>
                </a:cubicBezTo>
                <a:cubicBezTo>
                  <a:pt x="48" y="31"/>
                  <a:pt x="45" y="39"/>
                  <a:pt x="43" y="31"/>
                </a:cubicBezTo>
                <a:cubicBezTo>
                  <a:pt x="41" y="31"/>
                  <a:pt x="41" y="47"/>
                  <a:pt x="39" y="50"/>
                </a:cubicBezTo>
                <a:cubicBezTo>
                  <a:pt x="34" y="60"/>
                  <a:pt x="30" y="52"/>
                  <a:pt x="20" y="53"/>
                </a:cubicBezTo>
                <a:cubicBezTo>
                  <a:pt x="7" y="55"/>
                  <a:pt x="3" y="72"/>
                  <a:pt x="0" y="82"/>
                </a:cubicBezTo>
                <a:cubicBezTo>
                  <a:pt x="0" y="82"/>
                  <a:pt x="0" y="82"/>
                  <a:pt x="0" y="82"/>
                </a:cubicBezTo>
                <a:cubicBezTo>
                  <a:pt x="1" y="82"/>
                  <a:pt x="2" y="83"/>
                  <a:pt x="3" y="83"/>
                </a:cubicBezTo>
                <a:cubicBezTo>
                  <a:pt x="7" y="86"/>
                  <a:pt x="13" y="84"/>
                  <a:pt x="14" y="79"/>
                </a:cubicBezTo>
                <a:cubicBezTo>
                  <a:pt x="15" y="72"/>
                  <a:pt x="20" y="72"/>
                  <a:pt x="22" y="66"/>
                </a:cubicBezTo>
                <a:cubicBezTo>
                  <a:pt x="22" y="64"/>
                  <a:pt x="23" y="58"/>
                  <a:pt x="26" y="59"/>
                </a:cubicBezTo>
                <a:cubicBezTo>
                  <a:pt x="27" y="59"/>
                  <a:pt x="25" y="65"/>
                  <a:pt x="25" y="67"/>
                </a:cubicBezTo>
                <a:cubicBezTo>
                  <a:pt x="29" y="67"/>
                  <a:pt x="36" y="64"/>
                  <a:pt x="41" y="64"/>
                </a:cubicBezTo>
                <a:cubicBezTo>
                  <a:pt x="44" y="64"/>
                  <a:pt x="28" y="74"/>
                  <a:pt x="27" y="75"/>
                </a:cubicBezTo>
                <a:cubicBezTo>
                  <a:pt x="14" y="89"/>
                  <a:pt x="25" y="92"/>
                  <a:pt x="32" y="105"/>
                </a:cubicBezTo>
                <a:cubicBezTo>
                  <a:pt x="35" y="109"/>
                  <a:pt x="27" y="111"/>
                  <a:pt x="29" y="112"/>
                </a:cubicBezTo>
                <a:cubicBezTo>
                  <a:pt x="36" y="116"/>
                  <a:pt x="40" y="121"/>
                  <a:pt x="47" y="126"/>
                </a:cubicBezTo>
                <a:cubicBezTo>
                  <a:pt x="57" y="133"/>
                  <a:pt x="73" y="141"/>
                  <a:pt x="85" y="143"/>
                </a:cubicBezTo>
                <a:cubicBezTo>
                  <a:pt x="91" y="144"/>
                  <a:pt x="99" y="148"/>
                  <a:pt x="104" y="146"/>
                </a:cubicBezTo>
                <a:cubicBezTo>
                  <a:pt x="112" y="143"/>
                  <a:pt x="115" y="138"/>
                  <a:pt x="123" y="136"/>
                </a:cubicBezTo>
                <a:cubicBezTo>
                  <a:pt x="126" y="134"/>
                  <a:pt x="137" y="134"/>
                  <a:pt x="138" y="130"/>
                </a:cubicBezTo>
                <a:cubicBezTo>
                  <a:pt x="138" y="127"/>
                  <a:pt x="139" y="112"/>
                  <a:pt x="144" y="118"/>
                </a:cubicBezTo>
                <a:cubicBezTo>
                  <a:pt x="148" y="125"/>
                  <a:pt x="155" y="124"/>
                  <a:pt x="162" y="124"/>
                </a:cubicBezTo>
                <a:cubicBezTo>
                  <a:pt x="162" y="126"/>
                  <a:pt x="160" y="127"/>
                  <a:pt x="159" y="129"/>
                </a:cubicBezTo>
                <a:cubicBezTo>
                  <a:pt x="158" y="131"/>
                  <a:pt x="159" y="133"/>
                  <a:pt x="158" y="136"/>
                </a:cubicBezTo>
                <a:cubicBezTo>
                  <a:pt x="158" y="139"/>
                  <a:pt x="155" y="137"/>
                  <a:pt x="152" y="137"/>
                </a:cubicBezTo>
                <a:cubicBezTo>
                  <a:pt x="149" y="139"/>
                  <a:pt x="149" y="146"/>
                  <a:pt x="146" y="148"/>
                </a:cubicBezTo>
                <a:cubicBezTo>
                  <a:pt x="141" y="153"/>
                  <a:pt x="138" y="164"/>
                  <a:pt x="130" y="163"/>
                </a:cubicBezTo>
                <a:cubicBezTo>
                  <a:pt x="123" y="162"/>
                  <a:pt x="123" y="165"/>
                  <a:pt x="117" y="169"/>
                </a:cubicBezTo>
                <a:cubicBezTo>
                  <a:pt x="113" y="173"/>
                  <a:pt x="112" y="174"/>
                  <a:pt x="107" y="171"/>
                </a:cubicBezTo>
                <a:cubicBezTo>
                  <a:pt x="103" y="168"/>
                  <a:pt x="103" y="180"/>
                  <a:pt x="96" y="177"/>
                </a:cubicBezTo>
                <a:cubicBezTo>
                  <a:pt x="90" y="174"/>
                  <a:pt x="85" y="180"/>
                  <a:pt x="78" y="182"/>
                </a:cubicBezTo>
                <a:cubicBezTo>
                  <a:pt x="76" y="183"/>
                  <a:pt x="70" y="185"/>
                  <a:pt x="68" y="182"/>
                </a:cubicBezTo>
                <a:cubicBezTo>
                  <a:pt x="66" y="179"/>
                  <a:pt x="69" y="176"/>
                  <a:pt x="69" y="173"/>
                </a:cubicBezTo>
                <a:cubicBezTo>
                  <a:pt x="69" y="173"/>
                  <a:pt x="68" y="175"/>
                  <a:pt x="67" y="175"/>
                </a:cubicBezTo>
                <a:cubicBezTo>
                  <a:pt x="65" y="175"/>
                  <a:pt x="61" y="175"/>
                  <a:pt x="59" y="174"/>
                </a:cubicBezTo>
                <a:cubicBezTo>
                  <a:pt x="59" y="174"/>
                  <a:pt x="60" y="169"/>
                  <a:pt x="60" y="168"/>
                </a:cubicBezTo>
                <a:cubicBezTo>
                  <a:pt x="59" y="168"/>
                  <a:pt x="55" y="174"/>
                  <a:pt x="54" y="175"/>
                </a:cubicBezTo>
                <a:cubicBezTo>
                  <a:pt x="51" y="180"/>
                  <a:pt x="59" y="190"/>
                  <a:pt x="62" y="194"/>
                </a:cubicBezTo>
                <a:cubicBezTo>
                  <a:pt x="67" y="204"/>
                  <a:pt x="77" y="211"/>
                  <a:pt x="84" y="219"/>
                </a:cubicBezTo>
                <a:cubicBezTo>
                  <a:pt x="113" y="248"/>
                  <a:pt x="113" y="248"/>
                  <a:pt x="113" y="248"/>
                </a:cubicBezTo>
                <a:cubicBezTo>
                  <a:pt x="157" y="288"/>
                  <a:pt x="157" y="288"/>
                  <a:pt x="157" y="288"/>
                </a:cubicBezTo>
                <a:cubicBezTo>
                  <a:pt x="168" y="298"/>
                  <a:pt x="177" y="300"/>
                  <a:pt x="186" y="299"/>
                </a:cubicBezTo>
                <a:cubicBezTo>
                  <a:pt x="186" y="299"/>
                  <a:pt x="186" y="299"/>
                  <a:pt x="186" y="299"/>
                </a:cubicBezTo>
                <a:cubicBezTo>
                  <a:pt x="187" y="298"/>
                  <a:pt x="188" y="295"/>
                  <a:pt x="189" y="294"/>
                </a:cubicBezTo>
                <a:cubicBezTo>
                  <a:pt x="192" y="293"/>
                  <a:pt x="193" y="297"/>
                  <a:pt x="194" y="298"/>
                </a:cubicBezTo>
                <a:cubicBezTo>
                  <a:pt x="194" y="298"/>
                  <a:pt x="194" y="298"/>
                  <a:pt x="194" y="298"/>
                </a:cubicBezTo>
                <a:close/>
                <a:moveTo>
                  <a:pt x="150" y="126"/>
                </a:moveTo>
                <a:cubicBezTo>
                  <a:pt x="150" y="130"/>
                  <a:pt x="150" y="130"/>
                  <a:pt x="150" y="130"/>
                </a:cubicBezTo>
                <a:cubicBezTo>
                  <a:pt x="148" y="131"/>
                  <a:pt x="146" y="132"/>
                  <a:pt x="143" y="131"/>
                </a:cubicBezTo>
                <a:cubicBezTo>
                  <a:pt x="142" y="131"/>
                  <a:pt x="142" y="129"/>
                  <a:pt x="142" y="128"/>
                </a:cubicBezTo>
                <a:cubicBezTo>
                  <a:pt x="142" y="126"/>
                  <a:pt x="142" y="125"/>
                  <a:pt x="142" y="124"/>
                </a:cubicBezTo>
                <a:cubicBezTo>
                  <a:pt x="142" y="123"/>
                  <a:pt x="142" y="121"/>
                  <a:pt x="144" y="121"/>
                </a:cubicBezTo>
                <a:cubicBezTo>
                  <a:pt x="146" y="122"/>
                  <a:pt x="147" y="124"/>
                  <a:pt x="148" y="125"/>
                </a:cubicBezTo>
                <a:cubicBezTo>
                  <a:pt x="149" y="126"/>
                  <a:pt x="149" y="126"/>
                  <a:pt x="150" y="126"/>
                </a:cubicBezTo>
                <a:close/>
              </a:path>
            </a:pathLst>
          </a:custGeom>
          <a:solidFill>
            <a:srgbClr val="9B9B9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5" name="Freeform 24"/>
          <p:cNvSpPr>
            <a:spLocks/>
          </p:cNvSpPr>
          <p:nvPr/>
        </p:nvSpPr>
        <p:spPr bwMode="auto">
          <a:xfrm>
            <a:off x="7300898" y="2680004"/>
            <a:ext cx="1768010" cy="1288551"/>
          </a:xfrm>
          <a:custGeom>
            <a:avLst/>
            <a:gdLst/>
            <a:ahLst/>
            <a:cxnLst>
              <a:cxn ang="0">
                <a:pos x="39" y="279"/>
              </a:cxn>
              <a:cxn ang="0">
                <a:pos x="61" y="232"/>
              </a:cxn>
              <a:cxn ang="0">
                <a:pos x="51" y="196"/>
              </a:cxn>
              <a:cxn ang="0">
                <a:pos x="66" y="166"/>
              </a:cxn>
              <a:cxn ang="0">
                <a:pos x="90" y="143"/>
              </a:cxn>
              <a:cxn ang="0">
                <a:pos x="98" y="171"/>
              </a:cxn>
              <a:cxn ang="0">
                <a:pos x="122" y="200"/>
              </a:cxn>
              <a:cxn ang="0">
                <a:pos x="103" y="227"/>
              </a:cxn>
              <a:cxn ang="0">
                <a:pos x="138" y="220"/>
              </a:cxn>
              <a:cxn ang="0">
                <a:pos x="178" y="204"/>
              </a:cxn>
              <a:cxn ang="0">
                <a:pos x="197" y="188"/>
              </a:cxn>
              <a:cxn ang="0">
                <a:pos x="198" y="165"/>
              </a:cxn>
              <a:cxn ang="0">
                <a:pos x="205" y="140"/>
              </a:cxn>
              <a:cxn ang="0">
                <a:pos x="228" y="114"/>
              </a:cxn>
              <a:cxn ang="0">
                <a:pos x="200" y="123"/>
              </a:cxn>
              <a:cxn ang="0">
                <a:pos x="175" y="85"/>
              </a:cxn>
              <a:cxn ang="0">
                <a:pos x="265" y="24"/>
              </a:cxn>
              <a:cxn ang="0">
                <a:pos x="296" y="4"/>
              </a:cxn>
              <a:cxn ang="0">
                <a:pos x="345" y="23"/>
              </a:cxn>
              <a:cxn ang="0">
                <a:pos x="345" y="60"/>
              </a:cxn>
              <a:cxn ang="0">
                <a:pos x="325" y="98"/>
              </a:cxn>
              <a:cxn ang="0">
                <a:pos x="298" y="146"/>
              </a:cxn>
              <a:cxn ang="0">
                <a:pos x="303" y="202"/>
              </a:cxn>
              <a:cxn ang="0">
                <a:pos x="332" y="208"/>
              </a:cxn>
              <a:cxn ang="0">
                <a:pos x="330" y="167"/>
              </a:cxn>
              <a:cxn ang="0">
                <a:pos x="324" y="119"/>
              </a:cxn>
              <a:cxn ang="0">
                <a:pos x="343" y="126"/>
              </a:cxn>
              <a:cxn ang="0">
                <a:pos x="368" y="135"/>
              </a:cxn>
              <a:cxn ang="0">
                <a:pos x="390" y="137"/>
              </a:cxn>
              <a:cxn ang="0">
                <a:pos x="435" y="122"/>
              </a:cxn>
              <a:cxn ang="0">
                <a:pos x="450" y="144"/>
              </a:cxn>
              <a:cxn ang="0">
                <a:pos x="479" y="152"/>
              </a:cxn>
              <a:cxn ang="0">
                <a:pos x="518" y="131"/>
              </a:cxn>
              <a:cxn ang="0">
                <a:pos x="575" y="174"/>
              </a:cxn>
              <a:cxn ang="0">
                <a:pos x="611" y="195"/>
              </a:cxn>
              <a:cxn ang="0">
                <a:pos x="597" y="225"/>
              </a:cxn>
              <a:cxn ang="0">
                <a:pos x="530" y="249"/>
              </a:cxn>
              <a:cxn ang="0">
                <a:pos x="544" y="310"/>
              </a:cxn>
              <a:cxn ang="0">
                <a:pos x="508" y="338"/>
              </a:cxn>
              <a:cxn ang="0">
                <a:pos x="467" y="397"/>
              </a:cxn>
              <a:cxn ang="0">
                <a:pos x="440" y="407"/>
              </a:cxn>
              <a:cxn ang="0">
                <a:pos x="381" y="402"/>
              </a:cxn>
              <a:cxn ang="0">
                <a:pos x="321" y="410"/>
              </a:cxn>
              <a:cxn ang="0">
                <a:pos x="244" y="406"/>
              </a:cxn>
              <a:cxn ang="0">
                <a:pos x="181" y="432"/>
              </a:cxn>
              <a:cxn ang="0">
                <a:pos x="104" y="419"/>
              </a:cxn>
              <a:cxn ang="0">
                <a:pos x="34" y="377"/>
              </a:cxn>
              <a:cxn ang="0">
                <a:pos x="9" y="366"/>
              </a:cxn>
              <a:cxn ang="0">
                <a:pos x="13" y="337"/>
              </a:cxn>
              <a:cxn ang="0">
                <a:pos x="26" y="322"/>
              </a:cxn>
            </a:cxnLst>
            <a:rect l="0" t="0" r="r" b="b"/>
            <a:pathLst>
              <a:path w="611" h="445">
                <a:moveTo>
                  <a:pt x="23" y="294"/>
                </a:moveTo>
                <a:cubicBezTo>
                  <a:pt x="27" y="292"/>
                  <a:pt x="27" y="292"/>
                  <a:pt x="33" y="292"/>
                </a:cubicBezTo>
                <a:cubicBezTo>
                  <a:pt x="35" y="292"/>
                  <a:pt x="46" y="285"/>
                  <a:pt x="49" y="284"/>
                </a:cubicBezTo>
                <a:cubicBezTo>
                  <a:pt x="56" y="278"/>
                  <a:pt x="42" y="280"/>
                  <a:pt x="39" y="279"/>
                </a:cubicBezTo>
                <a:cubicBezTo>
                  <a:pt x="31" y="276"/>
                  <a:pt x="34" y="276"/>
                  <a:pt x="37" y="272"/>
                </a:cubicBezTo>
                <a:cubicBezTo>
                  <a:pt x="40" y="267"/>
                  <a:pt x="36" y="264"/>
                  <a:pt x="43" y="262"/>
                </a:cubicBezTo>
                <a:cubicBezTo>
                  <a:pt x="50" y="259"/>
                  <a:pt x="62" y="258"/>
                  <a:pt x="62" y="248"/>
                </a:cubicBezTo>
                <a:cubicBezTo>
                  <a:pt x="62" y="242"/>
                  <a:pt x="61" y="238"/>
                  <a:pt x="61" y="232"/>
                </a:cubicBezTo>
                <a:cubicBezTo>
                  <a:pt x="61" y="230"/>
                  <a:pt x="66" y="223"/>
                  <a:pt x="65" y="222"/>
                </a:cubicBezTo>
                <a:cubicBezTo>
                  <a:pt x="58" y="216"/>
                  <a:pt x="63" y="214"/>
                  <a:pt x="59" y="207"/>
                </a:cubicBezTo>
                <a:cubicBezTo>
                  <a:pt x="59" y="206"/>
                  <a:pt x="53" y="208"/>
                  <a:pt x="51" y="207"/>
                </a:cubicBezTo>
                <a:cubicBezTo>
                  <a:pt x="50" y="206"/>
                  <a:pt x="51" y="198"/>
                  <a:pt x="51" y="196"/>
                </a:cubicBezTo>
                <a:cubicBezTo>
                  <a:pt x="53" y="195"/>
                  <a:pt x="56" y="191"/>
                  <a:pt x="57" y="190"/>
                </a:cubicBezTo>
                <a:cubicBezTo>
                  <a:pt x="55" y="187"/>
                  <a:pt x="44" y="189"/>
                  <a:pt x="50" y="182"/>
                </a:cubicBezTo>
                <a:cubicBezTo>
                  <a:pt x="54" y="177"/>
                  <a:pt x="51" y="172"/>
                  <a:pt x="58" y="172"/>
                </a:cubicBezTo>
                <a:cubicBezTo>
                  <a:pt x="61" y="172"/>
                  <a:pt x="74" y="169"/>
                  <a:pt x="66" y="166"/>
                </a:cubicBezTo>
                <a:cubicBezTo>
                  <a:pt x="62" y="164"/>
                  <a:pt x="57" y="164"/>
                  <a:pt x="56" y="158"/>
                </a:cubicBezTo>
                <a:cubicBezTo>
                  <a:pt x="53" y="143"/>
                  <a:pt x="71" y="166"/>
                  <a:pt x="75" y="152"/>
                </a:cubicBezTo>
                <a:cubicBezTo>
                  <a:pt x="76" y="148"/>
                  <a:pt x="76" y="146"/>
                  <a:pt x="80" y="144"/>
                </a:cubicBezTo>
                <a:cubicBezTo>
                  <a:pt x="82" y="142"/>
                  <a:pt x="88" y="141"/>
                  <a:pt x="90" y="143"/>
                </a:cubicBezTo>
                <a:cubicBezTo>
                  <a:pt x="92" y="146"/>
                  <a:pt x="88" y="149"/>
                  <a:pt x="87" y="151"/>
                </a:cubicBezTo>
                <a:cubicBezTo>
                  <a:pt x="86" y="153"/>
                  <a:pt x="91" y="153"/>
                  <a:pt x="92" y="154"/>
                </a:cubicBezTo>
                <a:cubicBezTo>
                  <a:pt x="93" y="154"/>
                  <a:pt x="85" y="158"/>
                  <a:pt x="85" y="163"/>
                </a:cubicBezTo>
                <a:cubicBezTo>
                  <a:pt x="85" y="171"/>
                  <a:pt x="92" y="170"/>
                  <a:pt x="98" y="171"/>
                </a:cubicBezTo>
                <a:cubicBezTo>
                  <a:pt x="104" y="172"/>
                  <a:pt x="109" y="171"/>
                  <a:pt x="114" y="167"/>
                </a:cubicBezTo>
                <a:cubicBezTo>
                  <a:pt x="124" y="161"/>
                  <a:pt x="122" y="169"/>
                  <a:pt x="126" y="176"/>
                </a:cubicBezTo>
                <a:cubicBezTo>
                  <a:pt x="131" y="186"/>
                  <a:pt x="128" y="184"/>
                  <a:pt x="122" y="189"/>
                </a:cubicBezTo>
                <a:cubicBezTo>
                  <a:pt x="118" y="192"/>
                  <a:pt x="122" y="196"/>
                  <a:pt x="122" y="200"/>
                </a:cubicBezTo>
                <a:cubicBezTo>
                  <a:pt x="122" y="203"/>
                  <a:pt x="121" y="204"/>
                  <a:pt x="119" y="207"/>
                </a:cubicBezTo>
                <a:cubicBezTo>
                  <a:pt x="115" y="214"/>
                  <a:pt x="129" y="217"/>
                  <a:pt x="118" y="225"/>
                </a:cubicBezTo>
                <a:cubicBezTo>
                  <a:pt x="114" y="225"/>
                  <a:pt x="115" y="223"/>
                  <a:pt x="111" y="223"/>
                </a:cubicBezTo>
                <a:cubicBezTo>
                  <a:pt x="108" y="223"/>
                  <a:pt x="98" y="221"/>
                  <a:pt x="103" y="227"/>
                </a:cubicBezTo>
                <a:cubicBezTo>
                  <a:pt x="106" y="231"/>
                  <a:pt x="107" y="233"/>
                  <a:pt x="109" y="237"/>
                </a:cubicBezTo>
                <a:cubicBezTo>
                  <a:pt x="111" y="241"/>
                  <a:pt x="118" y="235"/>
                  <a:pt x="120" y="234"/>
                </a:cubicBezTo>
                <a:cubicBezTo>
                  <a:pt x="124" y="233"/>
                  <a:pt x="128" y="233"/>
                  <a:pt x="131" y="229"/>
                </a:cubicBezTo>
                <a:cubicBezTo>
                  <a:pt x="133" y="226"/>
                  <a:pt x="135" y="222"/>
                  <a:pt x="138" y="220"/>
                </a:cubicBezTo>
                <a:cubicBezTo>
                  <a:pt x="139" y="219"/>
                  <a:pt x="144" y="216"/>
                  <a:pt x="144" y="215"/>
                </a:cubicBezTo>
                <a:cubicBezTo>
                  <a:pt x="145" y="213"/>
                  <a:pt x="147" y="199"/>
                  <a:pt x="153" y="202"/>
                </a:cubicBezTo>
                <a:cubicBezTo>
                  <a:pt x="157" y="204"/>
                  <a:pt x="157" y="206"/>
                  <a:pt x="164" y="205"/>
                </a:cubicBezTo>
                <a:cubicBezTo>
                  <a:pt x="172" y="204"/>
                  <a:pt x="169" y="212"/>
                  <a:pt x="178" y="204"/>
                </a:cubicBezTo>
                <a:cubicBezTo>
                  <a:pt x="185" y="198"/>
                  <a:pt x="183" y="208"/>
                  <a:pt x="186" y="211"/>
                </a:cubicBezTo>
                <a:cubicBezTo>
                  <a:pt x="189" y="211"/>
                  <a:pt x="201" y="216"/>
                  <a:pt x="201" y="210"/>
                </a:cubicBezTo>
                <a:cubicBezTo>
                  <a:pt x="201" y="205"/>
                  <a:pt x="197" y="202"/>
                  <a:pt x="196" y="198"/>
                </a:cubicBezTo>
                <a:cubicBezTo>
                  <a:pt x="195" y="195"/>
                  <a:pt x="197" y="191"/>
                  <a:pt x="197" y="188"/>
                </a:cubicBezTo>
                <a:cubicBezTo>
                  <a:pt x="197" y="187"/>
                  <a:pt x="196" y="181"/>
                  <a:pt x="198" y="181"/>
                </a:cubicBezTo>
                <a:cubicBezTo>
                  <a:pt x="203" y="181"/>
                  <a:pt x="201" y="194"/>
                  <a:pt x="209" y="186"/>
                </a:cubicBezTo>
                <a:cubicBezTo>
                  <a:pt x="212" y="183"/>
                  <a:pt x="211" y="177"/>
                  <a:pt x="210" y="173"/>
                </a:cubicBezTo>
                <a:cubicBezTo>
                  <a:pt x="209" y="166"/>
                  <a:pt x="204" y="166"/>
                  <a:pt x="198" y="165"/>
                </a:cubicBezTo>
                <a:cubicBezTo>
                  <a:pt x="196" y="164"/>
                  <a:pt x="190" y="160"/>
                  <a:pt x="191" y="158"/>
                </a:cubicBezTo>
                <a:cubicBezTo>
                  <a:pt x="194" y="158"/>
                  <a:pt x="197" y="159"/>
                  <a:pt x="200" y="158"/>
                </a:cubicBezTo>
                <a:cubicBezTo>
                  <a:pt x="206" y="157"/>
                  <a:pt x="198" y="152"/>
                  <a:pt x="198" y="148"/>
                </a:cubicBezTo>
                <a:cubicBezTo>
                  <a:pt x="200" y="145"/>
                  <a:pt x="201" y="141"/>
                  <a:pt x="205" y="140"/>
                </a:cubicBezTo>
                <a:cubicBezTo>
                  <a:pt x="207" y="140"/>
                  <a:pt x="210" y="141"/>
                  <a:pt x="212" y="141"/>
                </a:cubicBezTo>
                <a:cubicBezTo>
                  <a:pt x="215" y="142"/>
                  <a:pt x="219" y="138"/>
                  <a:pt x="224" y="139"/>
                </a:cubicBezTo>
                <a:cubicBezTo>
                  <a:pt x="229" y="139"/>
                  <a:pt x="241" y="134"/>
                  <a:pt x="233" y="129"/>
                </a:cubicBezTo>
                <a:cubicBezTo>
                  <a:pt x="228" y="125"/>
                  <a:pt x="229" y="120"/>
                  <a:pt x="228" y="114"/>
                </a:cubicBezTo>
                <a:cubicBezTo>
                  <a:pt x="228" y="114"/>
                  <a:pt x="228" y="114"/>
                  <a:pt x="228" y="114"/>
                </a:cubicBezTo>
                <a:cubicBezTo>
                  <a:pt x="224" y="114"/>
                  <a:pt x="222" y="121"/>
                  <a:pt x="218" y="123"/>
                </a:cubicBezTo>
                <a:cubicBezTo>
                  <a:pt x="215" y="125"/>
                  <a:pt x="213" y="120"/>
                  <a:pt x="209" y="123"/>
                </a:cubicBezTo>
                <a:cubicBezTo>
                  <a:pt x="206" y="125"/>
                  <a:pt x="202" y="126"/>
                  <a:pt x="200" y="123"/>
                </a:cubicBezTo>
                <a:cubicBezTo>
                  <a:pt x="198" y="121"/>
                  <a:pt x="192" y="124"/>
                  <a:pt x="188" y="121"/>
                </a:cubicBezTo>
                <a:cubicBezTo>
                  <a:pt x="185" y="119"/>
                  <a:pt x="181" y="119"/>
                  <a:pt x="177" y="118"/>
                </a:cubicBezTo>
                <a:cubicBezTo>
                  <a:pt x="176" y="113"/>
                  <a:pt x="174" y="110"/>
                  <a:pt x="173" y="106"/>
                </a:cubicBezTo>
                <a:cubicBezTo>
                  <a:pt x="171" y="99"/>
                  <a:pt x="173" y="92"/>
                  <a:pt x="175" y="85"/>
                </a:cubicBezTo>
                <a:cubicBezTo>
                  <a:pt x="178" y="75"/>
                  <a:pt x="187" y="77"/>
                  <a:pt x="193" y="70"/>
                </a:cubicBezTo>
                <a:cubicBezTo>
                  <a:pt x="193" y="70"/>
                  <a:pt x="193" y="71"/>
                  <a:pt x="193" y="70"/>
                </a:cubicBezTo>
                <a:cubicBezTo>
                  <a:pt x="222" y="48"/>
                  <a:pt x="222" y="48"/>
                  <a:pt x="222" y="48"/>
                </a:cubicBezTo>
                <a:cubicBezTo>
                  <a:pt x="234" y="38"/>
                  <a:pt x="253" y="34"/>
                  <a:pt x="265" y="24"/>
                </a:cubicBezTo>
                <a:cubicBezTo>
                  <a:pt x="270" y="19"/>
                  <a:pt x="274" y="17"/>
                  <a:pt x="281" y="16"/>
                </a:cubicBezTo>
                <a:cubicBezTo>
                  <a:pt x="287" y="14"/>
                  <a:pt x="289" y="9"/>
                  <a:pt x="294" y="6"/>
                </a:cubicBezTo>
                <a:cubicBezTo>
                  <a:pt x="296" y="4"/>
                  <a:pt x="296" y="4"/>
                  <a:pt x="296" y="4"/>
                </a:cubicBezTo>
                <a:cubicBezTo>
                  <a:pt x="296" y="4"/>
                  <a:pt x="296" y="4"/>
                  <a:pt x="296" y="4"/>
                </a:cubicBezTo>
                <a:cubicBezTo>
                  <a:pt x="307" y="0"/>
                  <a:pt x="300" y="7"/>
                  <a:pt x="310" y="10"/>
                </a:cubicBezTo>
                <a:cubicBezTo>
                  <a:pt x="313" y="11"/>
                  <a:pt x="316" y="12"/>
                  <a:pt x="319" y="12"/>
                </a:cubicBezTo>
                <a:cubicBezTo>
                  <a:pt x="325" y="10"/>
                  <a:pt x="323" y="7"/>
                  <a:pt x="329" y="11"/>
                </a:cubicBezTo>
                <a:cubicBezTo>
                  <a:pt x="335" y="15"/>
                  <a:pt x="345" y="14"/>
                  <a:pt x="345" y="23"/>
                </a:cubicBezTo>
                <a:cubicBezTo>
                  <a:pt x="345" y="28"/>
                  <a:pt x="350" y="35"/>
                  <a:pt x="352" y="38"/>
                </a:cubicBezTo>
                <a:cubicBezTo>
                  <a:pt x="356" y="43"/>
                  <a:pt x="351" y="46"/>
                  <a:pt x="348" y="49"/>
                </a:cubicBezTo>
                <a:cubicBezTo>
                  <a:pt x="346" y="51"/>
                  <a:pt x="343" y="52"/>
                  <a:pt x="344" y="55"/>
                </a:cubicBezTo>
                <a:cubicBezTo>
                  <a:pt x="345" y="56"/>
                  <a:pt x="347" y="60"/>
                  <a:pt x="345" y="60"/>
                </a:cubicBezTo>
                <a:cubicBezTo>
                  <a:pt x="338" y="61"/>
                  <a:pt x="342" y="63"/>
                  <a:pt x="343" y="66"/>
                </a:cubicBezTo>
                <a:cubicBezTo>
                  <a:pt x="343" y="68"/>
                  <a:pt x="338" y="77"/>
                  <a:pt x="337" y="79"/>
                </a:cubicBezTo>
                <a:cubicBezTo>
                  <a:pt x="335" y="81"/>
                  <a:pt x="333" y="82"/>
                  <a:pt x="332" y="85"/>
                </a:cubicBezTo>
                <a:cubicBezTo>
                  <a:pt x="330" y="92"/>
                  <a:pt x="333" y="95"/>
                  <a:pt x="325" y="98"/>
                </a:cubicBezTo>
                <a:cubicBezTo>
                  <a:pt x="319" y="100"/>
                  <a:pt x="305" y="101"/>
                  <a:pt x="304" y="109"/>
                </a:cubicBezTo>
                <a:cubicBezTo>
                  <a:pt x="304" y="113"/>
                  <a:pt x="300" y="111"/>
                  <a:pt x="299" y="115"/>
                </a:cubicBezTo>
                <a:cubicBezTo>
                  <a:pt x="296" y="120"/>
                  <a:pt x="304" y="126"/>
                  <a:pt x="303" y="133"/>
                </a:cubicBezTo>
                <a:cubicBezTo>
                  <a:pt x="302" y="138"/>
                  <a:pt x="298" y="141"/>
                  <a:pt x="298" y="146"/>
                </a:cubicBezTo>
                <a:cubicBezTo>
                  <a:pt x="296" y="155"/>
                  <a:pt x="284" y="151"/>
                  <a:pt x="289" y="161"/>
                </a:cubicBezTo>
                <a:cubicBezTo>
                  <a:pt x="294" y="168"/>
                  <a:pt x="295" y="172"/>
                  <a:pt x="292" y="181"/>
                </a:cubicBezTo>
                <a:cubicBezTo>
                  <a:pt x="294" y="184"/>
                  <a:pt x="295" y="188"/>
                  <a:pt x="298" y="189"/>
                </a:cubicBezTo>
                <a:cubicBezTo>
                  <a:pt x="303" y="191"/>
                  <a:pt x="300" y="198"/>
                  <a:pt x="303" y="202"/>
                </a:cubicBezTo>
                <a:cubicBezTo>
                  <a:pt x="307" y="207"/>
                  <a:pt x="308" y="197"/>
                  <a:pt x="311" y="195"/>
                </a:cubicBezTo>
                <a:cubicBezTo>
                  <a:pt x="314" y="193"/>
                  <a:pt x="317" y="199"/>
                  <a:pt x="318" y="201"/>
                </a:cubicBezTo>
                <a:cubicBezTo>
                  <a:pt x="319" y="204"/>
                  <a:pt x="322" y="204"/>
                  <a:pt x="325" y="204"/>
                </a:cubicBezTo>
                <a:cubicBezTo>
                  <a:pt x="328" y="204"/>
                  <a:pt x="330" y="207"/>
                  <a:pt x="332" y="208"/>
                </a:cubicBezTo>
                <a:cubicBezTo>
                  <a:pt x="334" y="208"/>
                  <a:pt x="342" y="196"/>
                  <a:pt x="342" y="194"/>
                </a:cubicBezTo>
                <a:cubicBezTo>
                  <a:pt x="343" y="188"/>
                  <a:pt x="344" y="185"/>
                  <a:pt x="343" y="180"/>
                </a:cubicBezTo>
                <a:cubicBezTo>
                  <a:pt x="342" y="173"/>
                  <a:pt x="334" y="179"/>
                  <a:pt x="329" y="176"/>
                </a:cubicBezTo>
                <a:cubicBezTo>
                  <a:pt x="327" y="174"/>
                  <a:pt x="329" y="169"/>
                  <a:pt x="330" y="167"/>
                </a:cubicBezTo>
                <a:cubicBezTo>
                  <a:pt x="331" y="163"/>
                  <a:pt x="329" y="160"/>
                  <a:pt x="327" y="156"/>
                </a:cubicBezTo>
                <a:cubicBezTo>
                  <a:pt x="327" y="156"/>
                  <a:pt x="327" y="157"/>
                  <a:pt x="327" y="157"/>
                </a:cubicBezTo>
                <a:cubicBezTo>
                  <a:pt x="321" y="149"/>
                  <a:pt x="319" y="132"/>
                  <a:pt x="316" y="122"/>
                </a:cubicBezTo>
                <a:cubicBezTo>
                  <a:pt x="314" y="112"/>
                  <a:pt x="321" y="119"/>
                  <a:pt x="324" y="119"/>
                </a:cubicBezTo>
                <a:cubicBezTo>
                  <a:pt x="327" y="119"/>
                  <a:pt x="339" y="101"/>
                  <a:pt x="341" y="104"/>
                </a:cubicBezTo>
                <a:cubicBezTo>
                  <a:pt x="343" y="107"/>
                  <a:pt x="345" y="113"/>
                  <a:pt x="345" y="116"/>
                </a:cubicBezTo>
                <a:cubicBezTo>
                  <a:pt x="346" y="121"/>
                  <a:pt x="328" y="116"/>
                  <a:pt x="334" y="127"/>
                </a:cubicBezTo>
                <a:cubicBezTo>
                  <a:pt x="336" y="130"/>
                  <a:pt x="345" y="118"/>
                  <a:pt x="343" y="126"/>
                </a:cubicBezTo>
                <a:cubicBezTo>
                  <a:pt x="342" y="128"/>
                  <a:pt x="335" y="140"/>
                  <a:pt x="343" y="133"/>
                </a:cubicBezTo>
                <a:cubicBezTo>
                  <a:pt x="346" y="131"/>
                  <a:pt x="351" y="128"/>
                  <a:pt x="351" y="135"/>
                </a:cubicBezTo>
                <a:cubicBezTo>
                  <a:pt x="351" y="142"/>
                  <a:pt x="355" y="134"/>
                  <a:pt x="358" y="137"/>
                </a:cubicBezTo>
                <a:cubicBezTo>
                  <a:pt x="362" y="141"/>
                  <a:pt x="366" y="139"/>
                  <a:pt x="368" y="135"/>
                </a:cubicBezTo>
                <a:cubicBezTo>
                  <a:pt x="369" y="132"/>
                  <a:pt x="364" y="128"/>
                  <a:pt x="367" y="125"/>
                </a:cubicBezTo>
                <a:cubicBezTo>
                  <a:pt x="370" y="124"/>
                  <a:pt x="379" y="123"/>
                  <a:pt x="377" y="128"/>
                </a:cubicBezTo>
                <a:cubicBezTo>
                  <a:pt x="376" y="133"/>
                  <a:pt x="376" y="138"/>
                  <a:pt x="381" y="139"/>
                </a:cubicBezTo>
                <a:cubicBezTo>
                  <a:pt x="384" y="140"/>
                  <a:pt x="386" y="135"/>
                  <a:pt x="390" y="137"/>
                </a:cubicBezTo>
                <a:cubicBezTo>
                  <a:pt x="396" y="139"/>
                  <a:pt x="402" y="140"/>
                  <a:pt x="405" y="134"/>
                </a:cubicBezTo>
                <a:cubicBezTo>
                  <a:pt x="410" y="126"/>
                  <a:pt x="415" y="124"/>
                  <a:pt x="424" y="120"/>
                </a:cubicBezTo>
                <a:cubicBezTo>
                  <a:pt x="428" y="119"/>
                  <a:pt x="432" y="114"/>
                  <a:pt x="435" y="114"/>
                </a:cubicBezTo>
                <a:cubicBezTo>
                  <a:pt x="436" y="117"/>
                  <a:pt x="434" y="119"/>
                  <a:pt x="435" y="122"/>
                </a:cubicBezTo>
                <a:cubicBezTo>
                  <a:pt x="437" y="127"/>
                  <a:pt x="444" y="124"/>
                  <a:pt x="440" y="132"/>
                </a:cubicBezTo>
                <a:cubicBezTo>
                  <a:pt x="438" y="136"/>
                  <a:pt x="435" y="137"/>
                  <a:pt x="434" y="142"/>
                </a:cubicBezTo>
                <a:cubicBezTo>
                  <a:pt x="433" y="146"/>
                  <a:pt x="437" y="146"/>
                  <a:pt x="440" y="146"/>
                </a:cubicBezTo>
                <a:cubicBezTo>
                  <a:pt x="444" y="145"/>
                  <a:pt x="450" y="152"/>
                  <a:pt x="450" y="144"/>
                </a:cubicBezTo>
                <a:cubicBezTo>
                  <a:pt x="449" y="142"/>
                  <a:pt x="457" y="135"/>
                  <a:pt x="459" y="136"/>
                </a:cubicBezTo>
                <a:cubicBezTo>
                  <a:pt x="459" y="138"/>
                  <a:pt x="461" y="139"/>
                  <a:pt x="463" y="139"/>
                </a:cubicBezTo>
                <a:cubicBezTo>
                  <a:pt x="466" y="139"/>
                  <a:pt x="470" y="140"/>
                  <a:pt x="472" y="143"/>
                </a:cubicBezTo>
                <a:cubicBezTo>
                  <a:pt x="475" y="147"/>
                  <a:pt x="473" y="152"/>
                  <a:pt x="479" y="152"/>
                </a:cubicBezTo>
                <a:cubicBezTo>
                  <a:pt x="484" y="152"/>
                  <a:pt x="498" y="153"/>
                  <a:pt x="500" y="146"/>
                </a:cubicBezTo>
                <a:cubicBezTo>
                  <a:pt x="501" y="141"/>
                  <a:pt x="499" y="134"/>
                  <a:pt x="506" y="134"/>
                </a:cubicBezTo>
                <a:cubicBezTo>
                  <a:pt x="511" y="134"/>
                  <a:pt x="515" y="139"/>
                  <a:pt x="516" y="139"/>
                </a:cubicBezTo>
                <a:cubicBezTo>
                  <a:pt x="519" y="138"/>
                  <a:pt x="513" y="132"/>
                  <a:pt x="518" y="131"/>
                </a:cubicBezTo>
                <a:cubicBezTo>
                  <a:pt x="533" y="129"/>
                  <a:pt x="521" y="139"/>
                  <a:pt x="529" y="141"/>
                </a:cubicBezTo>
                <a:cubicBezTo>
                  <a:pt x="537" y="143"/>
                  <a:pt x="540" y="145"/>
                  <a:pt x="545" y="152"/>
                </a:cubicBezTo>
                <a:cubicBezTo>
                  <a:pt x="550" y="160"/>
                  <a:pt x="560" y="159"/>
                  <a:pt x="568" y="165"/>
                </a:cubicBezTo>
                <a:cubicBezTo>
                  <a:pt x="571" y="167"/>
                  <a:pt x="572" y="174"/>
                  <a:pt x="575" y="174"/>
                </a:cubicBezTo>
                <a:cubicBezTo>
                  <a:pt x="580" y="176"/>
                  <a:pt x="579" y="170"/>
                  <a:pt x="581" y="170"/>
                </a:cubicBezTo>
                <a:cubicBezTo>
                  <a:pt x="584" y="178"/>
                  <a:pt x="607" y="163"/>
                  <a:pt x="609" y="177"/>
                </a:cubicBezTo>
                <a:cubicBezTo>
                  <a:pt x="609" y="177"/>
                  <a:pt x="606" y="181"/>
                  <a:pt x="606" y="184"/>
                </a:cubicBezTo>
                <a:cubicBezTo>
                  <a:pt x="606" y="188"/>
                  <a:pt x="611" y="190"/>
                  <a:pt x="611" y="195"/>
                </a:cubicBezTo>
                <a:cubicBezTo>
                  <a:pt x="611" y="200"/>
                  <a:pt x="608" y="203"/>
                  <a:pt x="608" y="209"/>
                </a:cubicBezTo>
                <a:cubicBezTo>
                  <a:pt x="605" y="222"/>
                  <a:pt x="605" y="222"/>
                  <a:pt x="605" y="222"/>
                </a:cubicBezTo>
                <a:cubicBezTo>
                  <a:pt x="605" y="222"/>
                  <a:pt x="605" y="222"/>
                  <a:pt x="605" y="222"/>
                </a:cubicBezTo>
                <a:cubicBezTo>
                  <a:pt x="597" y="225"/>
                  <a:pt x="597" y="225"/>
                  <a:pt x="597" y="225"/>
                </a:cubicBezTo>
                <a:cubicBezTo>
                  <a:pt x="592" y="227"/>
                  <a:pt x="586" y="231"/>
                  <a:pt x="582" y="234"/>
                </a:cubicBezTo>
                <a:cubicBezTo>
                  <a:pt x="575" y="239"/>
                  <a:pt x="570" y="237"/>
                  <a:pt x="562" y="236"/>
                </a:cubicBezTo>
                <a:cubicBezTo>
                  <a:pt x="555" y="234"/>
                  <a:pt x="551" y="236"/>
                  <a:pt x="545" y="238"/>
                </a:cubicBezTo>
                <a:cubicBezTo>
                  <a:pt x="536" y="240"/>
                  <a:pt x="533" y="240"/>
                  <a:pt x="530" y="249"/>
                </a:cubicBezTo>
                <a:cubicBezTo>
                  <a:pt x="530" y="258"/>
                  <a:pt x="546" y="256"/>
                  <a:pt x="552" y="260"/>
                </a:cubicBezTo>
                <a:cubicBezTo>
                  <a:pt x="561" y="265"/>
                  <a:pt x="562" y="275"/>
                  <a:pt x="563" y="285"/>
                </a:cubicBezTo>
                <a:cubicBezTo>
                  <a:pt x="565" y="292"/>
                  <a:pt x="562" y="290"/>
                  <a:pt x="557" y="294"/>
                </a:cubicBezTo>
                <a:cubicBezTo>
                  <a:pt x="549" y="298"/>
                  <a:pt x="553" y="307"/>
                  <a:pt x="544" y="310"/>
                </a:cubicBezTo>
                <a:cubicBezTo>
                  <a:pt x="539" y="311"/>
                  <a:pt x="538" y="315"/>
                  <a:pt x="536" y="320"/>
                </a:cubicBezTo>
                <a:cubicBezTo>
                  <a:pt x="533" y="324"/>
                  <a:pt x="534" y="331"/>
                  <a:pt x="528" y="332"/>
                </a:cubicBezTo>
                <a:cubicBezTo>
                  <a:pt x="523" y="333"/>
                  <a:pt x="521" y="337"/>
                  <a:pt x="517" y="338"/>
                </a:cubicBezTo>
                <a:cubicBezTo>
                  <a:pt x="514" y="338"/>
                  <a:pt x="511" y="337"/>
                  <a:pt x="508" y="338"/>
                </a:cubicBezTo>
                <a:cubicBezTo>
                  <a:pt x="503" y="340"/>
                  <a:pt x="492" y="341"/>
                  <a:pt x="489" y="346"/>
                </a:cubicBezTo>
                <a:cubicBezTo>
                  <a:pt x="486" y="349"/>
                  <a:pt x="485" y="354"/>
                  <a:pt x="483" y="358"/>
                </a:cubicBezTo>
                <a:cubicBezTo>
                  <a:pt x="481" y="364"/>
                  <a:pt x="476" y="368"/>
                  <a:pt x="474" y="374"/>
                </a:cubicBezTo>
                <a:cubicBezTo>
                  <a:pt x="472" y="380"/>
                  <a:pt x="474" y="395"/>
                  <a:pt x="467" y="397"/>
                </a:cubicBezTo>
                <a:cubicBezTo>
                  <a:pt x="461" y="398"/>
                  <a:pt x="465" y="416"/>
                  <a:pt x="462" y="422"/>
                </a:cubicBezTo>
                <a:cubicBezTo>
                  <a:pt x="462" y="422"/>
                  <a:pt x="462" y="422"/>
                  <a:pt x="462" y="422"/>
                </a:cubicBezTo>
                <a:cubicBezTo>
                  <a:pt x="456" y="420"/>
                  <a:pt x="447" y="417"/>
                  <a:pt x="443" y="412"/>
                </a:cubicBezTo>
                <a:cubicBezTo>
                  <a:pt x="442" y="410"/>
                  <a:pt x="441" y="408"/>
                  <a:pt x="440" y="407"/>
                </a:cubicBezTo>
                <a:cubicBezTo>
                  <a:pt x="438" y="403"/>
                  <a:pt x="436" y="401"/>
                  <a:pt x="432" y="400"/>
                </a:cubicBezTo>
                <a:cubicBezTo>
                  <a:pt x="425" y="400"/>
                  <a:pt x="424" y="407"/>
                  <a:pt x="417" y="407"/>
                </a:cubicBezTo>
                <a:cubicBezTo>
                  <a:pt x="414" y="406"/>
                  <a:pt x="405" y="407"/>
                  <a:pt x="403" y="405"/>
                </a:cubicBezTo>
                <a:cubicBezTo>
                  <a:pt x="391" y="398"/>
                  <a:pt x="388" y="411"/>
                  <a:pt x="381" y="402"/>
                </a:cubicBezTo>
                <a:cubicBezTo>
                  <a:pt x="376" y="396"/>
                  <a:pt x="374" y="399"/>
                  <a:pt x="368" y="397"/>
                </a:cubicBezTo>
                <a:cubicBezTo>
                  <a:pt x="359" y="393"/>
                  <a:pt x="355" y="400"/>
                  <a:pt x="347" y="404"/>
                </a:cubicBezTo>
                <a:cubicBezTo>
                  <a:pt x="341" y="406"/>
                  <a:pt x="343" y="404"/>
                  <a:pt x="338" y="409"/>
                </a:cubicBezTo>
                <a:cubicBezTo>
                  <a:pt x="335" y="412"/>
                  <a:pt x="324" y="411"/>
                  <a:pt x="321" y="410"/>
                </a:cubicBezTo>
                <a:cubicBezTo>
                  <a:pt x="315" y="408"/>
                  <a:pt x="307" y="412"/>
                  <a:pt x="307" y="404"/>
                </a:cubicBezTo>
                <a:cubicBezTo>
                  <a:pt x="307" y="398"/>
                  <a:pt x="291" y="409"/>
                  <a:pt x="290" y="410"/>
                </a:cubicBezTo>
                <a:cubicBezTo>
                  <a:pt x="276" y="420"/>
                  <a:pt x="267" y="421"/>
                  <a:pt x="251" y="421"/>
                </a:cubicBezTo>
                <a:cubicBezTo>
                  <a:pt x="245" y="422"/>
                  <a:pt x="224" y="406"/>
                  <a:pt x="244" y="406"/>
                </a:cubicBezTo>
                <a:cubicBezTo>
                  <a:pt x="247" y="406"/>
                  <a:pt x="243" y="396"/>
                  <a:pt x="242" y="394"/>
                </a:cubicBezTo>
                <a:cubicBezTo>
                  <a:pt x="237" y="385"/>
                  <a:pt x="223" y="392"/>
                  <a:pt x="215" y="394"/>
                </a:cubicBezTo>
                <a:cubicBezTo>
                  <a:pt x="197" y="398"/>
                  <a:pt x="197" y="411"/>
                  <a:pt x="184" y="419"/>
                </a:cubicBezTo>
                <a:cubicBezTo>
                  <a:pt x="174" y="424"/>
                  <a:pt x="190" y="427"/>
                  <a:pt x="181" y="432"/>
                </a:cubicBezTo>
                <a:cubicBezTo>
                  <a:pt x="162" y="441"/>
                  <a:pt x="162" y="441"/>
                  <a:pt x="162" y="441"/>
                </a:cubicBezTo>
                <a:cubicBezTo>
                  <a:pt x="153" y="445"/>
                  <a:pt x="148" y="438"/>
                  <a:pt x="146" y="429"/>
                </a:cubicBezTo>
                <a:cubicBezTo>
                  <a:pt x="144" y="415"/>
                  <a:pt x="140" y="419"/>
                  <a:pt x="128" y="419"/>
                </a:cubicBezTo>
                <a:cubicBezTo>
                  <a:pt x="104" y="419"/>
                  <a:pt x="104" y="419"/>
                  <a:pt x="104" y="419"/>
                </a:cubicBezTo>
                <a:cubicBezTo>
                  <a:pt x="97" y="419"/>
                  <a:pt x="92" y="416"/>
                  <a:pt x="85" y="416"/>
                </a:cubicBezTo>
                <a:cubicBezTo>
                  <a:pt x="74" y="416"/>
                  <a:pt x="71" y="402"/>
                  <a:pt x="63" y="402"/>
                </a:cubicBezTo>
                <a:cubicBezTo>
                  <a:pt x="54" y="402"/>
                  <a:pt x="50" y="403"/>
                  <a:pt x="41" y="399"/>
                </a:cubicBezTo>
                <a:cubicBezTo>
                  <a:pt x="30" y="395"/>
                  <a:pt x="34" y="384"/>
                  <a:pt x="34" y="377"/>
                </a:cubicBezTo>
                <a:cubicBezTo>
                  <a:pt x="34" y="376"/>
                  <a:pt x="28" y="375"/>
                  <a:pt x="27" y="372"/>
                </a:cubicBezTo>
                <a:cubicBezTo>
                  <a:pt x="19" y="372"/>
                  <a:pt x="12" y="379"/>
                  <a:pt x="4" y="379"/>
                </a:cubicBezTo>
                <a:cubicBezTo>
                  <a:pt x="4" y="379"/>
                  <a:pt x="4" y="379"/>
                  <a:pt x="4" y="379"/>
                </a:cubicBezTo>
                <a:cubicBezTo>
                  <a:pt x="9" y="366"/>
                  <a:pt x="9" y="366"/>
                  <a:pt x="9" y="366"/>
                </a:cubicBezTo>
                <a:cubicBezTo>
                  <a:pt x="9" y="360"/>
                  <a:pt x="3" y="357"/>
                  <a:pt x="2" y="351"/>
                </a:cubicBezTo>
                <a:cubicBezTo>
                  <a:pt x="1" y="344"/>
                  <a:pt x="4" y="346"/>
                  <a:pt x="11" y="346"/>
                </a:cubicBezTo>
                <a:cubicBezTo>
                  <a:pt x="11" y="343"/>
                  <a:pt x="13" y="344"/>
                  <a:pt x="15" y="343"/>
                </a:cubicBezTo>
                <a:cubicBezTo>
                  <a:pt x="18" y="340"/>
                  <a:pt x="14" y="339"/>
                  <a:pt x="13" y="337"/>
                </a:cubicBezTo>
                <a:cubicBezTo>
                  <a:pt x="11" y="337"/>
                  <a:pt x="8" y="338"/>
                  <a:pt x="6" y="338"/>
                </a:cubicBezTo>
                <a:cubicBezTo>
                  <a:pt x="3" y="338"/>
                  <a:pt x="0" y="335"/>
                  <a:pt x="2" y="333"/>
                </a:cubicBezTo>
                <a:cubicBezTo>
                  <a:pt x="7" y="329"/>
                  <a:pt x="10" y="334"/>
                  <a:pt x="15" y="327"/>
                </a:cubicBezTo>
                <a:cubicBezTo>
                  <a:pt x="18" y="322"/>
                  <a:pt x="21" y="325"/>
                  <a:pt x="26" y="322"/>
                </a:cubicBezTo>
                <a:cubicBezTo>
                  <a:pt x="27" y="321"/>
                  <a:pt x="28" y="318"/>
                  <a:pt x="29" y="316"/>
                </a:cubicBezTo>
                <a:cubicBezTo>
                  <a:pt x="33" y="308"/>
                  <a:pt x="32" y="309"/>
                  <a:pt x="27" y="302"/>
                </a:cubicBezTo>
                <a:cubicBezTo>
                  <a:pt x="23" y="294"/>
                  <a:pt x="23" y="294"/>
                  <a:pt x="23" y="294"/>
                </a:cubicBezTo>
                <a:close/>
              </a:path>
            </a:pathLst>
          </a:custGeom>
          <a:solidFill>
            <a:srgbClr val="9F9F9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4" name="Freeform 23"/>
          <p:cNvSpPr>
            <a:spLocks/>
          </p:cNvSpPr>
          <p:nvPr/>
        </p:nvSpPr>
        <p:spPr bwMode="auto">
          <a:xfrm>
            <a:off x="8559482" y="3300307"/>
            <a:ext cx="833062" cy="1378449"/>
          </a:xfrm>
          <a:custGeom>
            <a:avLst/>
            <a:gdLst/>
            <a:ahLst/>
            <a:cxnLst>
              <a:cxn ang="0">
                <a:pos x="222" y="11"/>
              </a:cxn>
              <a:cxn ang="0">
                <a:pos x="242" y="37"/>
              </a:cxn>
              <a:cxn ang="0">
                <a:pos x="256" y="37"/>
              </a:cxn>
              <a:cxn ang="0">
                <a:pos x="258" y="61"/>
              </a:cxn>
              <a:cxn ang="0">
                <a:pos x="263" y="79"/>
              </a:cxn>
              <a:cxn ang="0">
                <a:pos x="277" y="84"/>
              </a:cxn>
              <a:cxn ang="0">
                <a:pos x="277" y="101"/>
              </a:cxn>
              <a:cxn ang="0">
                <a:pos x="254" y="119"/>
              </a:cxn>
              <a:cxn ang="0">
                <a:pos x="254" y="123"/>
              </a:cxn>
              <a:cxn ang="0">
                <a:pos x="246" y="133"/>
              </a:cxn>
              <a:cxn ang="0">
                <a:pos x="225" y="150"/>
              </a:cxn>
              <a:cxn ang="0">
                <a:pos x="227" y="168"/>
              </a:cxn>
              <a:cxn ang="0">
                <a:pos x="215" y="185"/>
              </a:cxn>
              <a:cxn ang="0">
                <a:pos x="215" y="207"/>
              </a:cxn>
              <a:cxn ang="0">
                <a:pos x="197" y="221"/>
              </a:cxn>
              <a:cxn ang="0">
                <a:pos x="173" y="221"/>
              </a:cxn>
              <a:cxn ang="0">
                <a:pos x="161" y="232"/>
              </a:cxn>
              <a:cxn ang="0">
                <a:pos x="143" y="253"/>
              </a:cxn>
              <a:cxn ang="0">
                <a:pos x="146" y="278"/>
              </a:cxn>
              <a:cxn ang="0">
                <a:pos x="171" y="315"/>
              </a:cxn>
              <a:cxn ang="0">
                <a:pos x="146" y="317"/>
              </a:cxn>
              <a:cxn ang="0">
                <a:pos x="112" y="301"/>
              </a:cxn>
              <a:cxn ang="0">
                <a:pos x="119" y="324"/>
              </a:cxn>
              <a:cxn ang="0">
                <a:pos x="129" y="354"/>
              </a:cxn>
              <a:cxn ang="0">
                <a:pos x="136" y="385"/>
              </a:cxn>
              <a:cxn ang="0">
                <a:pos x="122" y="400"/>
              </a:cxn>
              <a:cxn ang="0">
                <a:pos x="104" y="423"/>
              </a:cxn>
              <a:cxn ang="0">
                <a:pos x="82" y="451"/>
              </a:cxn>
              <a:cxn ang="0">
                <a:pos x="78" y="465"/>
              </a:cxn>
              <a:cxn ang="0">
                <a:pos x="67" y="467"/>
              </a:cxn>
              <a:cxn ang="0">
                <a:pos x="45" y="450"/>
              </a:cxn>
              <a:cxn ang="0">
                <a:pos x="37" y="436"/>
              </a:cxn>
              <a:cxn ang="0">
                <a:pos x="25" y="418"/>
              </a:cxn>
              <a:cxn ang="0">
                <a:pos x="6" y="409"/>
              </a:cxn>
              <a:cxn ang="0">
                <a:pos x="1" y="400"/>
              </a:cxn>
              <a:cxn ang="0">
                <a:pos x="2" y="387"/>
              </a:cxn>
              <a:cxn ang="0">
                <a:pos x="10" y="359"/>
              </a:cxn>
              <a:cxn ang="0">
                <a:pos x="25" y="356"/>
              </a:cxn>
              <a:cxn ang="0">
                <a:pos x="40" y="344"/>
              </a:cxn>
              <a:cxn ang="0">
                <a:pos x="26" y="334"/>
              </a:cxn>
              <a:cxn ang="0">
                <a:pos x="19" y="323"/>
              </a:cxn>
              <a:cxn ang="0">
                <a:pos x="12" y="317"/>
              </a:cxn>
              <a:cxn ang="0">
                <a:pos x="16" y="312"/>
              </a:cxn>
              <a:cxn ang="0">
                <a:pos x="12" y="289"/>
              </a:cxn>
              <a:cxn ang="0">
                <a:pos x="21" y="259"/>
              </a:cxn>
              <a:cxn ang="0">
                <a:pos x="18" y="241"/>
              </a:cxn>
              <a:cxn ang="0">
                <a:pos x="12" y="232"/>
              </a:cxn>
              <a:cxn ang="0">
                <a:pos x="27" y="208"/>
              </a:cxn>
              <a:cxn ang="0">
                <a:pos x="32" y="183"/>
              </a:cxn>
              <a:cxn ang="0">
                <a:pos x="48" y="144"/>
              </a:cxn>
              <a:cxn ang="0">
                <a:pos x="73" y="124"/>
              </a:cxn>
              <a:cxn ang="0">
                <a:pos x="93" y="118"/>
              </a:cxn>
              <a:cxn ang="0">
                <a:pos x="109" y="96"/>
              </a:cxn>
              <a:cxn ang="0">
                <a:pos x="128" y="71"/>
              </a:cxn>
              <a:cxn ang="0">
                <a:pos x="95" y="35"/>
              </a:cxn>
              <a:cxn ang="0">
                <a:pos x="127" y="22"/>
              </a:cxn>
              <a:cxn ang="0">
                <a:pos x="162" y="11"/>
              </a:cxn>
              <a:cxn ang="0">
                <a:pos x="170" y="8"/>
              </a:cxn>
              <a:cxn ang="0">
                <a:pos x="193" y="18"/>
              </a:cxn>
              <a:cxn ang="0">
                <a:pos x="210" y="0"/>
              </a:cxn>
            </a:cxnLst>
            <a:rect l="0" t="0" r="r" b="b"/>
            <a:pathLst>
              <a:path w="288" h="477">
                <a:moveTo>
                  <a:pt x="210" y="0"/>
                </a:moveTo>
                <a:cubicBezTo>
                  <a:pt x="219" y="1"/>
                  <a:pt x="220" y="3"/>
                  <a:pt x="222" y="11"/>
                </a:cubicBezTo>
                <a:cubicBezTo>
                  <a:pt x="224" y="18"/>
                  <a:pt x="227" y="16"/>
                  <a:pt x="232" y="19"/>
                </a:cubicBezTo>
                <a:cubicBezTo>
                  <a:pt x="236" y="21"/>
                  <a:pt x="238" y="33"/>
                  <a:pt x="242" y="37"/>
                </a:cubicBezTo>
                <a:cubicBezTo>
                  <a:pt x="243" y="39"/>
                  <a:pt x="246" y="41"/>
                  <a:pt x="248" y="42"/>
                </a:cubicBezTo>
                <a:cubicBezTo>
                  <a:pt x="250" y="42"/>
                  <a:pt x="252" y="34"/>
                  <a:pt x="256" y="37"/>
                </a:cubicBezTo>
                <a:cubicBezTo>
                  <a:pt x="262" y="42"/>
                  <a:pt x="251" y="49"/>
                  <a:pt x="254" y="55"/>
                </a:cubicBezTo>
                <a:cubicBezTo>
                  <a:pt x="256" y="58"/>
                  <a:pt x="258" y="56"/>
                  <a:pt x="258" y="61"/>
                </a:cubicBezTo>
                <a:cubicBezTo>
                  <a:pt x="259" y="73"/>
                  <a:pt x="259" y="73"/>
                  <a:pt x="259" y="73"/>
                </a:cubicBezTo>
                <a:cubicBezTo>
                  <a:pt x="260" y="75"/>
                  <a:pt x="263" y="76"/>
                  <a:pt x="263" y="79"/>
                </a:cubicBezTo>
                <a:cubicBezTo>
                  <a:pt x="264" y="83"/>
                  <a:pt x="263" y="86"/>
                  <a:pt x="268" y="84"/>
                </a:cubicBezTo>
                <a:cubicBezTo>
                  <a:pt x="271" y="84"/>
                  <a:pt x="275" y="83"/>
                  <a:pt x="277" y="84"/>
                </a:cubicBezTo>
                <a:cubicBezTo>
                  <a:pt x="281" y="87"/>
                  <a:pt x="288" y="85"/>
                  <a:pt x="282" y="91"/>
                </a:cubicBezTo>
                <a:cubicBezTo>
                  <a:pt x="279" y="94"/>
                  <a:pt x="277" y="97"/>
                  <a:pt x="277" y="101"/>
                </a:cubicBezTo>
                <a:cubicBezTo>
                  <a:pt x="277" y="108"/>
                  <a:pt x="268" y="108"/>
                  <a:pt x="263" y="109"/>
                </a:cubicBezTo>
                <a:cubicBezTo>
                  <a:pt x="259" y="110"/>
                  <a:pt x="254" y="115"/>
                  <a:pt x="254" y="119"/>
                </a:cubicBezTo>
                <a:cubicBezTo>
                  <a:pt x="254" y="119"/>
                  <a:pt x="254" y="119"/>
                  <a:pt x="254" y="119"/>
                </a:cubicBezTo>
                <a:cubicBezTo>
                  <a:pt x="254" y="123"/>
                  <a:pt x="254" y="123"/>
                  <a:pt x="254" y="123"/>
                </a:cubicBezTo>
                <a:cubicBezTo>
                  <a:pt x="253" y="125"/>
                  <a:pt x="256" y="128"/>
                  <a:pt x="253" y="130"/>
                </a:cubicBezTo>
                <a:cubicBezTo>
                  <a:pt x="251" y="132"/>
                  <a:pt x="248" y="132"/>
                  <a:pt x="246" y="133"/>
                </a:cubicBezTo>
                <a:cubicBezTo>
                  <a:pt x="241" y="137"/>
                  <a:pt x="233" y="138"/>
                  <a:pt x="229" y="143"/>
                </a:cubicBezTo>
                <a:cubicBezTo>
                  <a:pt x="227" y="145"/>
                  <a:pt x="227" y="148"/>
                  <a:pt x="225" y="150"/>
                </a:cubicBezTo>
                <a:cubicBezTo>
                  <a:pt x="223" y="153"/>
                  <a:pt x="223" y="158"/>
                  <a:pt x="224" y="162"/>
                </a:cubicBezTo>
                <a:cubicBezTo>
                  <a:pt x="225" y="164"/>
                  <a:pt x="228" y="165"/>
                  <a:pt x="227" y="168"/>
                </a:cubicBezTo>
                <a:cubicBezTo>
                  <a:pt x="224" y="175"/>
                  <a:pt x="217" y="173"/>
                  <a:pt x="221" y="183"/>
                </a:cubicBezTo>
                <a:cubicBezTo>
                  <a:pt x="223" y="188"/>
                  <a:pt x="215" y="183"/>
                  <a:pt x="215" y="185"/>
                </a:cubicBezTo>
                <a:cubicBezTo>
                  <a:pt x="214" y="188"/>
                  <a:pt x="213" y="190"/>
                  <a:pt x="211" y="192"/>
                </a:cubicBezTo>
                <a:cubicBezTo>
                  <a:pt x="206" y="200"/>
                  <a:pt x="219" y="203"/>
                  <a:pt x="215" y="207"/>
                </a:cubicBezTo>
                <a:cubicBezTo>
                  <a:pt x="213" y="210"/>
                  <a:pt x="207" y="208"/>
                  <a:pt x="203" y="209"/>
                </a:cubicBezTo>
                <a:cubicBezTo>
                  <a:pt x="198" y="211"/>
                  <a:pt x="201" y="218"/>
                  <a:pt x="197" y="221"/>
                </a:cubicBezTo>
                <a:cubicBezTo>
                  <a:pt x="192" y="224"/>
                  <a:pt x="188" y="225"/>
                  <a:pt x="185" y="220"/>
                </a:cubicBezTo>
                <a:cubicBezTo>
                  <a:pt x="181" y="212"/>
                  <a:pt x="179" y="221"/>
                  <a:pt x="173" y="221"/>
                </a:cubicBezTo>
                <a:cubicBezTo>
                  <a:pt x="170" y="221"/>
                  <a:pt x="166" y="220"/>
                  <a:pt x="164" y="222"/>
                </a:cubicBezTo>
                <a:cubicBezTo>
                  <a:pt x="162" y="225"/>
                  <a:pt x="163" y="228"/>
                  <a:pt x="161" y="232"/>
                </a:cubicBezTo>
                <a:cubicBezTo>
                  <a:pt x="157" y="237"/>
                  <a:pt x="152" y="247"/>
                  <a:pt x="144" y="240"/>
                </a:cubicBezTo>
                <a:cubicBezTo>
                  <a:pt x="138" y="234"/>
                  <a:pt x="143" y="252"/>
                  <a:pt x="143" y="253"/>
                </a:cubicBezTo>
                <a:cubicBezTo>
                  <a:pt x="143" y="257"/>
                  <a:pt x="142" y="261"/>
                  <a:pt x="143" y="265"/>
                </a:cubicBezTo>
                <a:cubicBezTo>
                  <a:pt x="146" y="271"/>
                  <a:pt x="147" y="271"/>
                  <a:pt x="146" y="278"/>
                </a:cubicBezTo>
                <a:cubicBezTo>
                  <a:pt x="146" y="284"/>
                  <a:pt x="143" y="297"/>
                  <a:pt x="146" y="301"/>
                </a:cubicBezTo>
                <a:cubicBezTo>
                  <a:pt x="154" y="309"/>
                  <a:pt x="170" y="302"/>
                  <a:pt x="171" y="315"/>
                </a:cubicBezTo>
                <a:cubicBezTo>
                  <a:pt x="172" y="320"/>
                  <a:pt x="165" y="327"/>
                  <a:pt x="161" y="319"/>
                </a:cubicBezTo>
                <a:cubicBezTo>
                  <a:pt x="158" y="312"/>
                  <a:pt x="152" y="313"/>
                  <a:pt x="146" y="317"/>
                </a:cubicBezTo>
                <a:cubicBezTo>
                  <a:pt x="142" y="320"/>
                  <a:pt x="137" y="306"/>
                  <a:pt x="133" y="304"/>
                </a:cubicBezTo>
                <a:cubicBezTo>
                  <a:pt x="130" y="303"/>
                  <a:pt x="113" y="299"/>
                  <a:pt x="112" y="301"/>
                </a:cubicBezTo>
                <a:cubicBezTo>
                  <a:pt x="103" y="312"/>
                  <a:pt x="113" y="310"/>
                  <a:pt x="113" y="320"/>
                </a:cubicBezTo>
                <a:cubicBezTo>
                  <a:pt x="113" y="324"/>
                  <a:pt x="114" y="327"/>
                  <a:pt x="119" y="324"/>
                </a:cubicBezTo>
                <a:cubicBezTo>
                  <a:pt x="125" y="322"/>
                  <a:pt x="121" y="338"/>
                  <a:pt x="124" y="342"/>
                </a:cubicBezTo>
                <a:cubicBezTo>
                  <a:pt x="127" y="347"/>
                  <a:pt x="129" y="347"/>
                  <a:pt x="129" y="354"/>
                </a:cubicBezTo>
                <a:cubicBezTo>
                  <a:pt x="129" y="361"/>
                  <a:pt x="131" y="368"/>
                  <a:pt x="132" y="375"/>
                </a:cubicBezTo>
                <a:cubicBezTo>
                  <a:pt x="133" y="378"/>
                  <a:pt x="137" y="383"/>
                  <a:pt x="136" y="385"/>
                </a:cubicBezTo>
                <a:cubicBezTo>
                  <a:pt x="135" y="386"/>
                  <a:pt x="131" y="388"/>
                  <a:pt x="129" y="390"/>
                </a:cubicBezTo>
                <a:cubicBezTo>
                  <a:pt x="127" y="395"/>
                  <a:pt x="127" y="398"/>
                  <a:pt x="122" y="400"/>
                </a:cubicBezTo>
                <a:cubicBezTo>
                  <a:pt x="118" y="402"/>
                  <a:pt x="114" y="401"/>
                  <a:pt x="115" y="406"/>
                </a:cubicBezTo>
                <a:cubicBezTo>
                  <a:pt x="116" y="413"/>
                  <a:pt x="106" y="415"/>
                  <a:pt x="104" y="423"/>
                </a:cubicBezTo>
                <a:cubicBezTo>
                  <a:pt x="103" y="429"/>
                  <a:pt x="96" y="425"/>
                  <a:pt x="92" y="426"/>
                </a:cubicBezTo>
                <a:cubicBezTo>
                  <a:pt x="81" y="431"/>
                  <a:pt x="87" y="443"/>
                  <a:pt x="82" y="451"/>
                </a:cubicBezTo>
                <a:cubicBezTo>
                  <a:pt x="78" y="465"/>
                  <a:pt x="78" y="465"/>
                  <a:pt x="78" y="465"/>
                </a:cubicBezTo>
                <a:cubicBezTo>
                  <a:pt x="78" y="465"/>
                  <a:pt x="78" y="465"/>
                  <a:pt x="78" y="465"/>
                </a:cubicBezTo>
                <a:cubicBezTo>
                  <a:pt x="77" y="466"/>
                  <a:pt x="76" y="469"/>
                  <a:pt x="74" y="470"/>
                </a:cubicBezTo>
                <a:cubicBezTo>
                  <a:pt x="72" y="470"/>
                  <a:pt x="70" y="468"/>
                  <a:pt x="67" y="467"/>
                </a:cubicBezTo>
                <a:cubicBezTo>
                  <a:pt x="59" y="462"/>
                  <a:pt x="51" y="477"/>
                  <a:pt x="48" y="469"/>
                </a:cubicBezTo>
                <a:cubicBezTo>
                  <a:pt x="46" y="464"/>
                  <a:pt x="46" y="454"/>
                  <a:pt x="45" y="450"/>
                </a:cubicBezTo>
                <a:cubicBezTo>
                  <a:pt x="45" y="447"/>
                  <a:pt x="48" y="440"/>
                  <a:pt x="43" y="443"/>
                </a:cubicBezTo>
                <a:cubicBezTo>
                  <a:pt x="35" y="446"/>
                  <a:pt x="39" y="433"/>
                  <a:pt x="37" y="436"/>
                </a:cubicBezTo>
                <a:cubicBezTo>
                  <a:pt x="35" y="439"/>
                  <a:pt x="35" y="445"/>
                  <a:pt x="31" y="441"/>
                </a:cubicBezTo>
                <a:cubicBezTo>
                  <a:pt x="26" y="433"/>
                  <a:pt x="34" y="426"/>
                  <a:pt x="25" y="418"/>
                </a:cubicBezTo>
                <a:cubicBezTo>
                  <a:pt x="23" y="416"/>
                  <a:pt x="16" y="406"/>
                  <a:pt x="14" y="406"/>
                </a:cubicBezTo>
                <a:cubicBezTo>
                  <a:pt x="11" y="406"/>
                  <a:pt x="8" y="410"/>
                  <a:pt x="6" y="409"/>
                </a:cubicBezTo>
                <a:cubicBezTo>
                  <a:pt x="3" y="408"/>
                  <a:pt x="1" y="403"/>
                  <a:pt x="1" y="400"/>
                </a:cubicBezTo>
                <a:cubicBezTo>
                  <a:pt x="1" y="400"/>
                  <a:pt x="1" y="400"/>
                  <a:pt x="1" y="400"/>
                </a:cubicBezTo>
                <a:cubicBezTo>
                  <a:pt x="2" y="395"/>
                  <a:pt x="2" y="395"/>
                  <a:pt x="2" y="395"/>
                </a:cubicBezTo>
                <a:cubicBezTo>
                  <a:pt x="3" y="391"/>
                  <a:pt x="6" y="391"/>
                  <a:pt x="2" y="387"/>
                </a:cubicBezTo>
                <a:cubicBezTo>
                  <a:pt x="0" y="384"/>
                  <a:pt x="0" y="382"/>
                  <a:pt x="2" y="379"/>
                </a:cubicBezTo>
                <a:cubicBezTo>
                  <a:pt x="4" y="371"/>
                  <a:pt x="4" y="365"/>
                  <a:pt x="10" y="359"/>
                </a:cubicBezTo>
                <a:cubicBezTo>
                  <a:pt x="11" y="358"/>
                  <a:pt x="19" y="350"/>
                  <a:pt x="19" y="350"/>
                </a:cubicBezTo>
                <a:cubicBezTo>
                  <a:pt x="20" y="353"/>
                  <a:pt x="23" y="354"/>
                  <a:pt x="25" y="356"/>
                </a:cubicBezTo>
                <a:cubicBezTo>
                  <a:pt x="28" y="360"/>
                  <a:pt x="28" y="359"/>
                  <a:pt x="31" y="358"/>
                </a:cubicBezTo>
                <a:cubicBezTo>
                  <a:pt x="36" y="356"/>
                  <a:pt x="42" y="349"/>
                  <a:pt x="40" y="344"/>
                </a:cubicBezTo>
                <a:cubicBezTo>
                  <a:pt x="38" y="341"/>
                  <a:pt x="37" y="339"/>
                  <a:pt x="33" y="338"/>
                </a:cubicBezTo>
                <a:cubicBezTo>
                  <a:pt x="32" y="338"/>
                  <a:pt x="23" y="338"/>
                  <a:pt x="26" y="334"/>
                </a:cubicBezTo>
                <a:cubicBezTo>
                  <a:pt x="27" y="333"/>
                  <a:pt x="29" y="332"/>
                  <a:pt x="27" y="330"/>
                </a:cubicBezTo>
                <a:cubicBezTo>
                  <a:pt x="25" y="327"/>
                  <a:pt x="21" y="326"/>
                  <a:pt x="19" y="323"/>
                </a:cubicBezTo>
                <a:cubicBezTo>
                  <a:pt x="17" y="318"/>
                  <a:pt x="11" y="325"/>
                  <a:pt x="10" y="322"/>
                </a:cubicBezTo>
                <a:cubicBezTo>
                  <a:pt x="10" y="320"/>
                  <a:pt x="12" y="319"/>
                  <a:pt x="12" y="317"/>
                </a:cubicBezTo>
                <a:cubicBezTo>
                  <a:pt x="12" y="316"/>
                  <a:pt x="10" y="315"/>
                  <a:pt x="10" y="314"/>
                </a:cubicBezTo>
                <a:cubicBezTo>
                  <a:pt x="10" y="310"/>
                  <a:pt x="15" y="314"/>
                  <a:pt x="16" y="312"/>
                </a:cubicBezTo>
                <a:cubicBezTo>
                  <a:pt x="17" y="311"/>
                  <a:pt x="17" y="307"/>
                  <a:pt x="18" y="305"/>
                </a:cubicBezTo>
                <a:cubicBezTo>
                  <a:pt x="20" y="296"/>
                  <a:pt x="1" y="298"/>
                  <a:pt x="12" y="289"/>
                </a:cubicBezTo>
                <a:cubicBezTo>
                  <a:pt x="16" y="286"/>
                  <a:pt x="20" y="286"/>
                  <a:pt x="21" y="280"/>
                </a:cubicBezTo>
                <a:cubicBezTo>
                  <a:pt x="22" y="272"/>
                  <a:pt x="22" y="267"/>
                  <a:pt x="21" y="259"/>
                </a:cubicBezTo>
                <a:cubicBezTo>
                  <a:pt x="16" y="261"/>
                  <a:pt x="12" y="265"/>
                  <a:pt x="15" y="255"/>
                </a:cubicBezTo>
                <a:cubicBezTo>
                  <a:pt x="16" y="251"/>
                  <a:pt x="18" y="245"/>
                  <a:pt x="18" y="241"/>
                </a:cubicBezTo>
                <a:cubicBezTo>
                  <a:pt x="18" y="237"/>
                  <a:pt x="13" y="239"/>
                  <a:pt x="12" y="237"/>
                </a:cubicBezTo>
                <a:cubicBezTo>
                  <a:pt x="11" y="235"/>
                  <a:pt x="12" y="233"/>
                  <a:pt x="12" y="232"/>
                </a:cubicBezTo>
                <a:cubicBezTo>
                  <a:pt x="13" y="228"/>
                  <a:pt x="12" y="225"/>
                  <a:pt x="15" y="221"/>
                </a:cubicBezTo>
                <a:cubicBezTo>
                  <a:pt x="18" y="216"/>
                  <a:pt x="26" y="214"/>
                  <a:pt x="27" y="208"/>
                </a:cubicBezTo>
                <a:cubicBezTo>
                  <a:pt x="27" y="208"/>
                  <a:pt x="27" y="208"/>
                  <a:pt x="27" y="208"/>
                </a:cubicBezTo>
                <a:cubicBezTo>
                  <a:pt x="30" y="202"/>
                  <a:pt x="26" y="184"/>
                  <a:pt x="32" y="183"/>
                </a:cubicBezTo>
                <a:cubicBezTo>
                  <a:pt x="39" y="181"/>
                  <a:pt x="37" y="166"/>
                  <a:pt x="39" y="160"/>
                </a:cubicBezTo>
                <a:cubicBezTo>
                  <a:pt x="41" y="154"/>
                  <a:pt x="46" y="150"/>
                  <a:pt x="48" y="144"/>
                </a:cubicBezTo>
                <a:cubicBezTo>
                  <a:pt x="50" y="140"/>
                  <a:pt x="51" y="135"/>
                  <a:pt x="54" y="132"/>
                </a:cubicBezTo>
                <a:cubicBezTo>
                  <a:pt x="57" y="127"/>
                  <a:pt x="68" y="126"/>
                  <a:pt x="73" y="124"/>
                </a:cubicBezTo>
                <a:cubicBezTo>
                  <a:pt x="76" y="123"/>
                  <a:pt x="79" y="124"/>
                  <a:pt x="82" y="124"/>
                </a:cubicBezTo>
                <a:cubicBezTo>
                  <a:pt x="86" y="123"/>
                  <a:pt x="88" y="119"/>
                  <a:pt x="93" y="118"/>
                </a:cubicBezTo>
                <a:cubicBezTo>
                  <a:pt x="99" y="117"/>
                  <a:pt x="98" y="110"/>
                  <a:pt x="101" y="106"/>
                </a:cubicBezTo>
                <a:cubicBezTo>
                  <a:pt x="103" y="101"/>
                  <a:pt x="104" y="97"/>
                  <a:pt x="109" y="96"/>
                </a:cubicBezTo>
                <a:cubicBezTo>
                  <a:pt x="118" y="93"/>
                  <a:pt x="114" y="84"/>
                  <a:pt x="122" y="80"/>
                </a:cubicBezTo>
                <a:cubicBezTo>
                  <a:pt x="127" y="76"/>
                  <a:pt x="130" y="78"/>
                  <a:pt x="128" y="71"/>
                </a:cubicBezTo>
                <a:cubicBezTo>
                  <a:pt x="127" y="61"/>
                  <a:pt x="126" y="51"/>
                  <a:pt x="117" y="46"/>
                </a:cubicBezTo>
                <a:cubicBezTo>
                  <a:pt x="111" y="42"/>
                  <a:pt x="95" y="44"/>
                  <a:pt x="95" y="35"/>
                </a:cubicBezTo>
                <a:cubicBezTo>
                  <a:pt x="98" y="26"/>
                  <a:pt x="101" y="26"/>
                  <a:pt x="110" y="24"/>
                </a:cubicBezTo>
                <a:cubicBezTo>
                  <a:pt x="116" y="22"/>
                  <a:pt x="120" y="20"/>
                  <a:pt x="127" y="22"/>
                </a:cubicBezTo>
                <a:cubicBezTo>
                  <a:pt x="135" y="23"/>
                  <a:pt x="140" y="25"/>
                  <a:pt x="147" y="20"/>
                </a:cubicBezTo>
                <a:cubicBezTo>
                  <a:pt x="151" y="17"/>
                  <a:pt x="157" y="13"/>
                  <a:pt x="162" y="11"/>
                </a:cubicBezTo>
                <a:cubicBezTo>
                  <a:pt x="170" y="8"/>
                  <a:pt x="170" y="8"/>
                  <a:pt x="170" y="8"/>
                </a:cubicBezTo>
                <a:cubicBezTo>
                  <a:pt x="170" y="8"/>
                  <a:pt x="170" y="8"/>
                  <a:pt x="170" y="8"/>
                </a:cubicBezTo>
                <a:cubicBezTo>
                  <a:pt x="180" y="9"/>
                  <a:pt x="174" y="15"/>
                  <a:pt x="180" y="17"/>
                </a:cubicBezTo>
                <a:cubicBezTo>
                  <a:pt x="185" y="19"/>
                  <a:pt x="188" y="19"/>
                  <a:pt x="193" y="18"/>
                </a:cubicBezTo>
                <a:cubicBezTo>
                  <a:pt x="199" y="17"/>
                  <a:pt x="202" y="21"/>
                  <a:pt x="204" y="13"/>
                </a:cubicBezTo>
                <a:cubicBezTo>
                  <a:pt x="205" y="5"/>
                  <a:pt x="204" y="4"/>
                  <a:pt x="210" y="0"/>
                </a:cubicBezTo>
                <a:close/>
              </a:path>
            </a:pathLst>
          </a:custGeom>
          <a:solidFill>
            <a:srgbClr val="A2A2A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2" name="Freeform 21"/>
          <p:cNvSpPr>
            <a:spLocks/>
          </p:cNvSpPr>
          <p:nvPr/>
        </p:nvSpPr>
        <p:spPr bwMode="auto">
          <a:xfrm>
            <a:off x="8784230" y="3641923"/>
            <a:ext cx="1210637" cy="1012861"/>
          </a:xfrm>
          <a:custGeom>
            <a:avLst/>
            <a:gdLst/>
            <a:ahLst/>
            <a:cxnLst>
              <a:cxn ang="0">
                <a:pos x="383" y="36"/>
              </a:cxn>
              <a:cxn ang="0">
                <a:pos x="402" y="43"/>
              </a:cxn>
              <a:cxn ang="0">
                <a:pos x="418" y="70"/>
              </a:cxn>
              <a:cxn ang="0">
                <a:pos x="399" y="75"/>
              </a:cxn>
              <a:cxn ang="0">
                <a:pos x="377" y="109"/>
              </a:cxn>
              <a:cxn ang="0">
                <a:pos x="373" y="147"/>
              </a:cxn>
              <a:cxn ang="0">
                <a:pos x="362" y="166"/>
              </a:cxn>
              <a:cxn ang="0">
                <a:pos x="339" y="187"/>
              </a:cxn>
              <a:cxn ang="0">
                <a:pos x="307" y="202"/>
              </a:cxn>
              <a:cxn ang="0">
                <a:pos x="286" y="202"/>
              </a:cxn>
              <a:cxn ang="0">
                <a:pos x="256" y="224"/>
              </a:cxn>
              <a:cxn ang="0">
                <a:pos x="269" y="219"/>
              </a:cxn>
              <a:cxn ang="0">
                <a:pos x="232" y="254"/>
              </a:cxn>
              <a:cxn ang="0">
                <a:pos x="220" y="255"/>
              </a:cxn>
              <a:cxn ang="0">
                <a:pos x="206" y="264"/>
              </a:cxn>
              <a:cxn ang="0">
                <a:pos x="190" y="278"/>
              </a:cxn>
              <a:cxn ang="0">
                <a:pos x="164" y="264"/>
              </a:cxn>
              <a:cxn ang="0">
                <a:pos x="154" y="250"/>
              </a:cxn>
              <a:cxn ang="0">
                <a:pos x="142" y="260"/>
              </a:cxn>
              <a:cxn ang="0">
                <a:pos x="135" y="273"/>
              </a:cxn>
              <a:cxn ang="0">
                <a:pos x="117" y="304"/>
              </a:cxn>
              <a:cxn ang="0">
                <a:pos x="83" y="316"/>
              </a:cxn>
              <a:cxn ang="0">
                <a:pos x="78" y="302"/>
              </a:cxn>
              <a:cxn ang="0">
                <a:pos x="59" y="334"/>
              </a:cxn>
              <a:cxn ang="0">
                <a:pos x="25" y="342"/>
              </a:cxn>
              <a:cxn ang="0">
                <a:pos x="0" y="347"/>
              </a:cxn>
              <a:cxn ang="0">
                <a:pos x="14" y="308"/>
              </a:cxn>
              <a:cxn ang="0">
                <a:pos x="37" y="288"/>
              </a:cxn>
              <a:cxn ang="0">
                <a:pos x="51" y="272"/>
              </a:cxn>
              <a:cxn ang="0">
                <a:pos x="54" y="257"/>
              </a:cxn>
              <a:cxn ang="0">
                <a:pos x="46" y="224"/>
              </a:cxn>
              <a:cxn ang="0">
                <a:pos x="35" y="202"/>
              </a:cxn>
              <a:cxn ang="0">
                <a:pos x="55" y="186"/>
              </a:cxn>
              <a:cxn ang="0">
                <a:pos x="83" y="201"/>
              </a:cxn>
              <a:cxn ang="0">
                <a:pos x="68" y="183"/>
              </a:cxn>
              <a:cxn ang="0">
                <a:pos x="65" y="147"/>
              </a:cxn>
              <a:cxn ang="0">
                <a:pos x="66" y="122"/>
              </a:cxn>
              <a:cxn ang="0">
                <a:pos x="86" y="104"/>
              </a:cxn>
              <a:cxn ang="0">
                <a:pos x="107" y="102"/>
              </a:cxn>
              <a:cxn ang="0">
                <a:pos x="125" y="91"/>
              </a:cxn>
              <a:cxn ang="0">
                <a:pos x="133" y="74"/>
              </a:cxn>
              <a:cxn ang="0">
                <a:pos x="143" y="65"/>
              </a:cxn>
              <a:cxn ang="0">
                <a:pos x="146" y="44"/>
              </a:cxn>
              <a:cxn ang="0">
                <a:pos x="151" y="25"/>
              </a:cxn>
              <a:cxn ang="0">
                <a:pos x="175" y="12"/>
              </a:cxn>
              <a:cxn ang="0">
                <a:pos x="176" y="1"/>
              </a:cxn>
              <a:cxn ang="0">
                <a:pos x="211" y="11"/>
              </a:cxn>
              <a:cxn ang="0">
                <a:pos x="253" y="14"/>
              </a:cxn>
              <a:cxn ang="0">
                <a:pos x="253" y="31"/>
              </a:cxn>
              <a:cxn ang="0">
                <a:pos x="279" y="30"/>
              </a:cxn>
              <a:cxn ang="0">
                <a:pos x="300" y="32"/>
              </a:cxn>
              <a:cxn ang="0">
                <a:pos x="313" y="30"/>
              </a:cxn>
              <a:cxn ang="0">
                <a:pos x="320" y="0"/>
              </a:cxn>
              <a:cxn ang="0">
                <a:pos x="338" y="12"/>
              </a:cxn>
              <a:cxn ang="0">
                <a:pos x="354" y="21"/>
              </a:cxn>
            </a:cxnLst>
            <a:rect l="0" t="0" r="r" b="b"/>
            <a:pathLst>
              <a:path w="418" h="351">
                <a:moveTo>
                  <a:pt x="365" y="27"/>
                </a:moveTo>
                <a:cubicBezTo>
                  <a:pt x="370" y="33"/>
                  <a:pt x="379" y="30"/>
                  <a:pt x="383" y="36"/>
                </a:cubicBezTo>
                <a:cubicBezTo>
                  <a:pt x="386" y="40"/>
                  <a:pt x="385" y="48"/>
                  <a:pt x="390" y="49"/>
                </a:cubicBezTo>
                <a:cubicBezTo>
                  <a:pt x="393" y="49"/>
                  <a:pt x="397" y="43"/>
                  <a:pt x="402" y="43"/>
                </a:cubicBezTo>
                <a:cubicBezTo>
                  <a:pt x="408" y="43"/>
                  <a:pt x="400" y="51"/>
                  <a:pt x="407" y="54"/>
                </a:cubicBezTo>
                <a:cubicBezTo>
                  <a:pt x="416" y="56"/>
                  <a:pt x="416" y="62"/>
                  <a:pt x="418" y="70"/>
                </a:cubicBezTo>
                <a:cubicBezTo>
                  <a:pt x="418" y="70"/>
                  <a:pt x="418" y="70"/>
                  <a:pt x="418" y="70"/>
                </a:cubicBezTo>
                <a:cubicBezTo>
                  <a:pt x="412" y="72"/>
                  <a:pt x="405" y="73"/>
                  <a:pt x="399" y="75"/>
                </a:cubicBezTo>
                <a:cubicBezTo>
                  <a:pt x="393" y="78"/>
                  <a:pt x="389" y="84"/>
                  <a:pt x="384" y="87"/>
                </a:cubicBezTo>
                <a:cubicBezTo>
                  <a:pt x="374" y="93"/>
                  <a:pt x="375" y="98"/>
                  <a:pt x="377" y="109"/>
                </a:cubicBezTo>
                <a:cubicBezTo>
                  <a:pt x="378" y="119"/>
                  <a:pt x="384" y="126"/>
                  <a:pt x="384" y="137"/>
                </a:cubicBezTo>
                <a:cubicBezTo>
                  <a:pt x="384" y="143"/>
                  <a:pt x="377" y="144"/>
                  <a:pt x="373" y="147"/>
                </a:cubicBezTo>
                <a:cubicBezTo>
                  <a:pt x="370" y="150"/>
                  <a:pt x="369" y="154"/>
                  <a:pt x="366" y="156"/>
                </a:cubicBezTo>
                <a:cubicBezTo>
                  <a:pt x="364" y="159"/>
                  <a:pt x="362" y="162"/>
                  <a:pt x="362" y="166"/>
                </a:cubicBezTo>
                <a:cubicBezTo>
                  <a:pt x="362" y="170"/>
                  <a:pt x="357" y="171"/>
                  <a:pt x="355" y="173"/>
                </a:cubicBezTo>
                <a:cubicBezTo>
                  <a:pt x="352" y="177"/>
                  <a:pt x="346" y="190"/>
                  <a:pt x="339" y="187"/>
                </a:cubicBezTo>
                <a:cubicBezTo>
                  <a:pt x="338" y="187"/>
                  <a:pt x="342" y="192"/>
                  <a:pt x="335" y="195"/>
                </a:cubicBezTo>
                <a:cubicBezTo>
                  <a:pt x="325" y="198"/>
                  <a:pt x="315" y="199"/>
                  <a:pt x="307" y="202"/>
                </a:cubicBezTo>
                <a:cubicBezTo>
                  <a:pt x="295" y="207"/>
                  <a:pt x="285" y="209"/>
                  <a:pt x="274" y="215"/>
                </a:cubicBezTo>
                <a:cubicBezTo>
                  <a:pt x="264" y="221"/>
                  <a:pt x="287" y="203"/>
                  <a:pt x="286" y="202"/>
                </a:cubicBezTo>
                <a:cubicBezTo>
                  <a:pt x="282" y="193"/>
                  <a:pt x="279" y="196"/>
                  <a:pt x="271" y="201"/>
                </a:cubicBezTo>
                <a:cubicBezTo>
                  <a:pt x="268" y="202"/>
                  <a:pt x="256" y="221"/>
                  <a:pt x="256" y="224"/>
                </a:cubicBezTo>
                <a:cubicBezTo>
                  <a:pt x="256" y="230"/>
                  <a:pt x="266" y="221"/>
                  <a:pt x="268" y="219"/>
                </a:cubicBezTo>
                <a:cubicBezTo>
                  <a:pt x="269" y="218"/>
                  <a:pt x="269" y="218"/>
                  <a:pt x="269" y="219"/>
                </a:cubicBezTo>
                <a:cubicBezTo>
                  <a:pt x="265" y="227"/>
                  <a:pt x="246" y="241"/>
                  <a:pt x="240" y="243"/>
                </a:cubicBezTo>
                <a:cubicBezTo>
                  <a:pt x="237" y="246"/>
                  <a:pt x="234" y="250"/>
                  <a:pt x="232" y="254"/>
                </a:cubicBezTo>
                <a:cubicBezTo>
                  <a:pt x="232" y="254"/>
                  <a:pt x="232" y="254"/>
                  <a:pt x="232" y="254"/>
                </a:cubicBezTo>
                <a:cubicBezTo>
                  <a:pt x="228" y="252"/>
                  <a:pt x="222" y="253"/>
                  <a:pt x="220" y="255"/>
                </a:cubicBezTo>
                <a:cubicBezTo>
                  <a:pt x="217" y="257"/>
                  <a:pt x="215" y="261"/>
                  <a:pt x="212" y="262"/>
                </a:cubicBezTo>
                <a:cubicBezTo>
                  <a:pt x="210" y="263"/>
                  <a:pt x="208" y="262"/>
                  <a:pt x="206" y="264"/>
                </a:cubicBezTo>
                <a:cubicBezTo>
                  <a:pt x="204" y="266"/>
                  <a:pt x="202" y="270"/>
                  <a:pt x="201" y="273"/>
                </a:cubicBezTo>
                <a:cubicBezTo>
                  <a:pt x="198" y="280"/>
                  <a:pt x="197" y="278"/>
                  <a:pt x="190" y="278"/>
                </a:cubicBezTo>
                <a:cubicBezTo>
                  <a:pt x="185" y="278"/>
                  <a:pt x="175" y="278"/>
                  <a:pt x="171" y="274"/>
                </a:cubicBezTo>
                <a:cubicBezTo>
                  <a:pt x="168" y="271"/>
                  <a:pt x="167" y="265"/>
                  <a:pt x="164" y="264"/>
                </a:cubicBezTo>
                <a:cubicBezTo>
                  <a:pt x="162" y="262"/>
                  <a:pt x="160" y="263"/>
                  <a:pt x="158" y="260"/>
                </a:cubicBezTo>
                <a:cubicBezTo>
                  <a:pt x="156" y="259"/>
                  <a:pt x="155" y="250"/>
                  <a:pt x="154" y="250"/>
                </a:cubicBezTo>
                <a:cubicBezTo>
                  <a:pt x="151" y="251"/>
                  <a:pt x="153" y="265"/>
                  <a:pt x="146" y="257"/>
                </a:cubicBezTo>
                <a:cubicBezTo>
                  <a:pt x="144" y="254"/>
                  <a:pt x="143" y="259"/>
                  <a:pt x="142" y="260"/>
                </a:cubicBezTo>
                <a:cubicBezTo>
                  <a:pt x="139" y="262"/>
                  <a:pt x="135" y="260"/>
                  <a:pt x="133" y="262"/>
                </a:cubicBezTo>
                <a:cubicBezTo>
                  <a:pt x="133" y="266"/>
                  <a:pt x="138" y="268"/>
                  <a:pt x="135" y="273"/>
                </a:cubicBezTo>
                <a:cubicBezTo>
                  <a:pt x="131" y="277"/>
                  <a:pt x="127" y="278"/>
                  <a:pt x="121" y="280"/>
                </a:cubicBezTo>
                <a:cubicBezTo>
                  <a:pt x="109" y="284"/>
                  <a:pt x="115" y="295"/>
                  <a:pt x="117" y="304"/>
                </a:cubicBezTo>
                <a:cubicBezTo>
                  <a:pt x="119" y="312"/>
                  <a:pt x="103" y="307"/>
                  <a:pt x="100" y="306"/>
                </a:cubicBezTo>
                <a:cubicBezTo>
                  <a:pt x="89" y="298"/>
                  <a:pt x="90" y="317"/>
                  <a:pt x="83" y="316"/>
                </a:cubicBezTo>
                <a:cubicBezTo>
                  <a:pt x="82" y="313"/>
                  <a:pt x="82" y="311"/>
                  <a:pt x="82" y="308"/>
                </a:cubicBezTo>
                <a:cubicBezTo>
                  <a:pt x="82" y="305"/>
                  <a:pt x="78" y="305"/>
                  <a:pt x="78" y="302"/>
                </a:cubicBezTo>
                <a:cubicBezTo>
                  <a:pt x="75" y="285"/>
                  <a:pt x="67" y="306"/>
                  <a:pt x="64" y="309"/>
                </a:cubicBezTo>
                <a:cubicBezTo>
                  <a:pt x="60" y="319"/>
                  <a:pt x="69" y="325"/>
                  <a:pt x="59" y="334"/>
                </a:cubicBezTo>
                <a:cubicBezTo>
                  <a:pt x="53" y="340"/>
                  <a:pt x="49" y="327"/>
                  <a:pt x="40" y="333"/>
                </a:cubicBezTo>
                <a:cubicBezTo>
                  <a:pt x="36" y="337"/>
                  <a:pt x="30" y="339"/>
                  <a:pt x="25" y="342"/>
                </a:cubicBezTo>
                <a:cubicBezTo>
                  <a:pt x="18" y="347"/>
                  <a:pt x="8" y="351"/>
                  <a:pt x="0" y="347"/>
                </a:cubicBezTo>
                <a:cubicBezTo>
                  <a:pt x="0" y="347"/>
                  <a:pt x="0" y="347"/>
                  <a:pt x="0" y="347"/>
                </a:cubicBezTo>
                <a:cubicBezTo>
                  <a:pt x="4" y="333"/>
                  <a:pt x="4" y="333"/>
                  <a:pt x="4" y="333"/>
                </a:cubicBezTo>
                <a:cubicBezTo>
                  <a:pt x="9" y="325"/>
                  <a:pt x="3" y="313"/>
                  <a:pt x="14" y="308"/>
                </a:cubicBezTo>
                <a:cubicBezTo>
                  <a:pt x="18" y="307"/>
                  <a:pt x="25" y="311"/>
                  <a:pt x="26" y="305"/>
                </a:cubicBezTo>
                <a:cubicBezTo>
                  <a:pt x="28" y="297"/>
                  <a:pt x="38" y="295"/>
                  <a:pt x="37" y="288"/>
                </a:cubicBezTo>
                <a:cubicBezTo>
                  <a:pt x="36" y="283"/>
                  <a:pt x="40" y="284"/>
                  <a:pt x="44" y="282"/>
                </a:cubicBezTo>
                <a:cubicBezTo>
                  <a:pt x="49" y="280"/>
                  <a:pt x="49" y="277"/>
                  <a:pt x="51" y="272"/>
                </a:cubicBezTo>
                <a:cubicBezTo>
                  <a:pt x="53" y="270"/>
                  <a:pt x="57" y="268"/>
                  <a:pt x="58" y="267"/>
                </a:cubicBezTo>
                <a:cubicBezTo>
                  <a:pt x="59" y="265"/>
                  <a:pt x="55" y="260"/>
                  <a:pt x="54" y="257"/>
                </a:cubicBezTo>
                <a:cubicBezTo>
                  <a:pt x="53" y="250"/>
                  <a:pt x="51" y="243"/>
                  <a:pt x="51" y="236"/>
                </a:cubicBezTo>
                <a:cubicBezTo>
                  <a:pt x="51" y="229"/>
                  <a:pt x="49" y="229"/>
                  <a:pt x="46" y="224"/>
                </a:cubicBezTo>
                <a:cubicBezTo>
                  <a:pt x="43" y="220"/>
                  <a:pt x="47" y="204"/>
                  <a:pt x="41" y="206"/>
                </a:cubicBezTo>
                <a:cubicBezTo>
                  <a:pt x="36" y="209"/>
                  <a:pt x="35" y="206"/>
                  <a:pt x="35" y="202"/>
                </a:cubicBezTo>
                <a:cubicBezTo>
                  <a:pt x="35" y="192"/>
                  <a:pt x="25" y="194"/>
                  <a:pt x="34" y="183"/>
                </a:cubicBezTo>
                <a:cubicBezTo>
                  <a:pt x="35" y="181"/>
                  <a:pt x="52" y="185"/>
                  <a:pt x="55" y="186"/>
                </a:cubicBezTo>
                <a:cubicBezTo>
                  <a:pt x="59" y="188"/>
                  <a:pt x="64" y="202"/>
                  <a:pt x="68" y="199"/>
                </a:cubicBezTo>
                <a:cubicBezTo>
                  <a:pt x="74" y="195"/>
                  <a:pt x="80" y="194"/>
                  <a:pt x="83" y="201"/>
                </a:cubicBezTo>
                <a:cubicBezTo>
                  <a:pt x="87" y="209"/>
                  <a:pt x="94" y="202"/>
                  <a:pt x="93" y="197"/>
                </a:cubicBezTo>
                <a:cubicBezTo>
                  <a:pt x="92" y="184"/>
                  <a:pt x="76" y="191"/>
                  <a:pt x="68" y="183"/>
                </a:cubicBezTo>
                <a:cubicBezTo>
                  <a:pt x="65" y="179"/>
                  <a:pt x="68" y="166"/>
                  <a:pt x="68" y="160"/>
                </a:cubicBezTo>
                <a:cubicBezTo>
                  <a:pt x="69" y="153"/>
                  <a:pt x="68" y="153"/>
                  <a:pt x="65" y="147"/>
                </a:cubicBezTo>
                <a:cubicBezTo>
                  <a:pt x="64" y="143"/>
                  <a:pt x="65" y="139"/>
                  <a:pt x="65" y="135"/>
                </a:cubicBezTo>
                <a:cubicBezTo>
                  <a:pt x="65" y="134"/>
                  <a:pt x="60" y="116"/>
                  <a:pt x="66" y="122"/>
                </a:cubicBezTo>
                <a:cubicBezTo>
                  <a:pt x="74" y="129"/>
                  <a:pt x="79" y="119"/>
                  <a:pt x="83" y="114"/>
                </a:cubicBezTo>
                <a:cubicBezTo>
                  <a:pt x="85" y="110"/>
                  <a:pt x="84" y="107"/>
                  <a:pt x="86" y="104"/>
                </a:cubicBezTo>
                <a:cubicBezTo>
                  <a:pt x="88" y="102"/>
                  <a:pt x="92" y="103"/>
                  <a:pt x="95" y="103"/>
                </a:cubicBezTo>
                <a:cubicBezTo>
                  <a:pt x="101" y="103"/>
                  <a:pt x="103" y="94"/>
                  <a:pt x="107" y="102"/>
                </a:cubicBezTo>
                <a:cubicBezTo>
                  <a:pt x="110" y="107"/>
                  <a:pt x="114" y="106"/>
                  <a:pt x="119" y="103"/>
                </a:cubicBezTo>
                <a:cubicBezTo>
                  <a:pt x="123" y="100"/>
                  <a:pt x="120" y="93"/>
                  <a:pt x="125" y="91"/>
                </a:cubicBezTo>
                <a:cubicBezTo>
                  <a:pt x="129" y="90"/>
                  <a:pt x="135" y="92"/>
                  <a:pt x="137" y="89"/>
                </a:cubicBezTo>
                <a:cubicBezTo>
                  <a:pt x="141" y="85"/>
                  <a:pt x="128" y="82"/>
                  <a:pt x="133" y="74"/>
                </a:cubicBezTo>
                <a:cubicBezTo>
                  <a:pt x="135" y="72"/>
                  <a:pt x="136" y="70"/>
                  <a:pt x="137" y="67"/>
                </a:cubicBezTo>
                <a:cubicBezTo>
                  <a:pt x="137" y="65"/>
                  <a:pt x="145" y="70"/>
                  <a:pt x="143" y="65"/>
                </a:cubicBezTo>
                <a:cubicBezTo>
                  <a:pt x="139" y="55"/>
                  <a:pt x="146" y="57"/>
                  <a:pt x="149" y="50"/>
                </a:cubicBezTo>
                <a:cubicBezTo>
                  <a:pt x="150" y="47"/>
                  <a:pt x="147" y="46"/>
                  <a:pt x="146" y="44"/>
                </a:cubicBezTo>
                <a:cubicBezTo>
                  <a:pt x="145" y="40"/>
                  <a:pt x="145" y="35"/>
                  <a:pt x="147" y="32"/>
                </a:cubicBezTo>
                <a:cubicBezTo>
                  <a:pt x="149" y="30"/>
                  <a:pt x="149" y="27"/>
                  <a:pt x="151" y="25"/>
                </a:cubicBezTo>
                <a:cubicBezTo>
                  <a:pt x="155" y="20"/>
                  <a:pt x="163" y="19"/>
                  <a:pt x="168" y="15"/>
                </a:cubicBezTo>
                <a:cubicBezTo>
                  <a:pt x="170" y="14"/>
                  <a:pt x="173" y="14"/>
                  <a:pt x="175" y="12"/>
                </a:cubicBezTo>
                <a:cubicBezTo>
                  <a:pt x="178" y="10"/>
                  <a:pt x="175" y="7"/>
                  <a:pt x="176" y="5"/>
                </a:cubicBezTo>
                <a:cubicBezTo>
                  <a:pt x="176" y="1"/>
                  <a:pt x="176" y="1"/>
                  <a:pt x="176" y="1"/>
                </a:cubicBezTo>
                <a:cubicBezTo>
                  <a:pt x="176" y="1"/>
                  <a:pt x="176" y="1"/>
                  <a:pt x="176" y="1"/>
                </a:cubicBezTo>
                <a:cubicBezTo>
                  <a:pt x="188" y="1"/>
                  <a:pt x="199" y="20"/>
                  <a:pt x="211" y="11"/>
                </a:cubicBezTo>
                <a:cubicBezTo>
                  <a:pt x="223" y="3"/>
                  <a:pt x="228" y="9"/>
                  <a:pt x="241" y="6"/>
                </a:cubicBezTo>
                <a:cubicBezTo>
                  <a:pt x="252" y="3"/>
                  <a:pt x="253" y="2"/>
                  <a:pt x="253" y="14"/>
                </a:cubicBezTo>
                <a:cubicBezTo>
                  <a:pt x="253" y="21"/>
                  <a:pt x="248" y="24"/>
                  <a:pt x="248" y="29"/>
                </a:cubicBezTo>
                <a:cubicBezTo>
                  <a:pt x="248" y="32"/>
                  <a:pt x="251" y="31"/>
                  <a:pt x="253" y="31"/>
                </a:cubicBezTo>
                <a:cubicBezTo>
                  <a:pt x="262" y="31"/>
                  <a:pt x="254" y="37"/>
                  <a:pt x="266" y="33"/>
                </a:cubicBezTo>
                <a:cubicBezTo>
                  <a:pt x="279" y="30"/>
                  <a:pt x="279" y="30"/>
                  <a:pt x="279" y="30"/>
                </a:cubicBezTo>
                <a:cubicBezTo>
                  <a:pt x="282" y="29"/>
                  <a:pt x="285" y="32"/>
                  <a:pt x="288" y="33"/>
                </a:cubicBezTo>
                <a:cubicBezTo>
                  <a:pt x="293" y="35"/>
                  <a:pt x="295" y="32"/>
                  <a:pt x="300" y="32"/>
                </a:cubicBezTo>
                <a:cubicBezTo>
                  <a:pt x="305" y="32"/>
                  <a:pt x="296" y="44"/>
                  <a:pt x="308" y="40"/>
                </a:cubicBezTo>
                <a:cubicBezTo>
                  <a:pt x="313" y="38"/>
                  <a:pt x="318" y="35"/>
                  <a:pt x="313" y="30"/>
                </a:cubicBezTo>
                <a:cubicBezTo>
                  <a:pt x="308" y="24"/>
                  <a:pt x="319" y="22"/>
                  <a:pt x="320" y="16"/>
                </a:cubicBezTo>
                <a:cubicBezTo>
                  <a:pt x="322" y="11"/>
                  <a:pt x="311" y="2"/>
                  <a:pt x="320" y="0"/>
                </a:cubicBezTo>
                <a:cubicBezTo>
                  <a:pt x="323" y="2"/>
                  <a:pt x="325" y="2"/>
                  <a:pt x="328" y="3"/>
                </a:cubicBezTo>
                <a:cubicBezTo>
                  <a:pt x="332" y="5"/>
                  <a:pt x="335" y="8"/>
                  <a:pt x="338" y="12"/>
                </a:cubicBezTo>
                <a:cubicBezTo>
                  <a:pt x="339" y="14"/>
                  <a:pt x="342" y="18"/>
                  <a:pt x="344" y="18"/>
                </a:cubicBezTo>
                <a:cubicBezTo>
                  <a:pt x="348" y="18"/>
                  <a:pt x="351" y="18"/>
                  <a:pt x="354" y="21"/>
                </a:cubicBezTo>
                <a:cubicBezTo>
                  <a:pt x="356" y="23"/>
                  <a:pt x="361" y="26"/>
                  <a:pt x="365" y="27"/>
                </a:cubicBezTo>
                <a:close/>
              </a:path>
            </a:pathLst>
          </a:custGeom>
          <a:solidFill>
            <a:srgbClr val="A5A5A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3" name="Freeform 22"/>
          <p:cNvSpPr>
            <a:spLocks/>
          </p:cNvSpPr>
          <p:nvPr/>
        </p:nvSpPr>
        <p:spPr bwMode="auto">
          <a:xfrm>
            <a:off x="9155811" y="3030611"/>
            <a:ext cx="937945" cy="737171"/>
          </a:xfrm>
          <a:custGeom>
            <a:avLst/>
            <a:gdLst/>
            <a:ahLst/>
            <a:cxnLst>
              <a:cxn ang="0">
                <a:pos x="51" y="52"/>
              </a:cxn>
              <a:cxn ang="0">
                <a:pos x="69" y="60"/>
              </a:cxn>
              <a:cxn ang="0">
                <a:pos x="95" y="73"/>
              </a:cxn>
              <a:cxn ang="0">
                <a:pos x="111" y="68"/>
              </a:cxn>
              <a:cxn ang="0">
                <a:pos x="154" y="56"/>
              </a:cxn>
              <a:cxn ang="0">
                <a:pos x="193" y="42"/>
              </a:cxn>
              <a:cxn ang="0">
                <a:pos x="221" y="70"/>
              </a:cxn>
              <a:cxn ang="0">
                <a:pos x="241" y="54"/>
              </a:cxn>
              <a:cxn ang="0">
                <a:pos x="262" y="44"/>
              </a:cxn>
              <a:cxn ang="0">
                <a:pos x="269" y="27"/>
              </a:cxn>
              <a:cxn ang="0">
                <a:pos x="278" y="9"/>
              </a:cxn>
              <a:cxn ang="0">
                <a:pos x="302" y="2"/>
              </a:cxn>
              <a:cxn ang="0">
                <a:pos x="307" y="3"/>
              </a:cxn>
              <a:cxn ang="0">
                <a:pos x="312" y="21"/>
              </a:cxn>
              <a:cxn ang="0">
                <a:pos x="318" y="41"/>
              </a:cxn>
              <a:cxn ang="0">
                <a:pos x="313" y="61"/>
              </a:cxn>
              <a:cxn ang="0">
                <a:pos x="304" y="82"/>
              </a:cxn>
              <a:cxn ang="0">
                <a:pos x="285" y="102"/>
              </a:cxn>
              <a:cxn ang="0">
                <a:pos x="272" y="113"/>
              </a:cxn>
              <a:cxn ang="0">
                <a:pos x="242" y="124"/>
              </a:cxn>
              <a:cxn ang="0">
                <a:pos x="201" y="142"/>
              </a:cxn>
              <a:cxn ang="0">
                <a:pos x="181" y="143"/>
              </a:cxn>
              <a:cxn ang="0">
                <a:pos x="178" y="159"/>
              </a:cxn>
              <a:cxn ang="0">
                <a:pos x="200" y="174"/>
              </a:cxn>
              <a:cxn ang="0">
                <a:pos x="219" y="183"/>
              </a:cxn>
              <a:cxn ang="0">
                <a:pos x="235" y="205"/>
              </a:cxn>
              <a:cxn ang="0">
                <a:pos x="243" y="219"/>
              </a:cxn>
              <a:cxn ang="0">
                <a:pos x="237" y="238"/>
              </a:cxn>
              <a:cxn ang="0">
                <a:pos x="226" y="232"/>
              </a:cxn>
              <a:cxn ang="0">
                <a:pos x="210" y="223"/>
              </a:cxn>
              <a:cxn ang="0">
                <a:pos x="192" y="211"/>
              </a:cxn>
              <a:cxn ang="0">
                <a:pos x="185" y="241"/>
              </a:cxn>
              <a:cxn ang="0">
                <a:pos x="172" y="243"/>
              </a:cxn>
              <a:cxn ang="0">
                <a:pos x="151" y="241"/>
              </a:cxn>
              <a:cxn ang="0">
                <a:pos x="125" y="242"/>
              </a:cxn>
              <a:cxn ang="0">
                <a:pos x="125" y="225"/>
              </a:cxn>
              <a:cxn ang="0">
                <a:pos x="83" y="222"/>
              </a:cxn>
              <a:cxn ang="0">
                <a:pos x="48" y="212"/>
              </a:cxn>
              <a:cxn ang="0">
                <a:pos x="71" y="194"/>
              </a:cxn>
              <a:cxn ang="0">
                <a:pos x="71" y="177"/>
              </a:cxn>
              <a:cxn ang="0">
                <a:pos x="57" y="172"/>
              </a:cxn>
              <a:cxn ang="0">
                <a:pos x="52" y="154"/>
              </a:cxn>
              <a:cxn ang="0">
                <a:pos x="50" y="130"/>
              </a:cxn>
              <a:cxn ang="0">
                <a:pos x="36" y="130"/>
              </a:cxn>
              <a:cxn ang="0">
                <a:pos x="16" y="104"/>
              </a:cxn>
              <a:cxn ang="0">
                <a:pos x="4" y="93"/>
              </a:cxn>
              <a:cxn ang="0">
                <a:pos x="4" y="69"/>
              </a:cxn>
            </a:cxnLst>
            <a:rect l="0" t="0" r="r" b="b"/>
            <a:pathLst>
              <a:path w="324" h="255">
                <a:moveTo>
                  <a:pt x="13" y="59"/>
                </a:moveTo>
                <a:cubicBezTo>
                  <a:pt x="27" y="63"/>
                  <a:pt x="41" y="62"/>
                  <a:pt x="51" y="52"/>
                </a:cubicBezTo>
                <a:cubicBezTo>
                  <a:pt x="54" y="50"/>
                  <a:pt x="58" y="58"/>
                  <a:pt x="59" y="60"/>
                </a:cubicBezTo>
                <a:cubicBezTo>
                  <a:pt x="63" y="64"/>
                  <a:pt x="66" y="58"/>
                  <a:pt x="69" y="60"/>
                </a:cubicBezTo>
                <a:cubicBezTo>
                  <a:pt x="72" y="62"/>
                  <a:pt x="80" y="73"/>
                  <a:pt x="81" y="77"/>
                </a:cubicBezTo>
                <a:cubicBezTo>
                  <a:pt x="85" y="83"/>
                  <a:pt x="90" y="73"/>
                  <a:pt x="95" y="73"/>
                </a:cubicBezTo>
                <a:cubicBezTo>
                  <a:pt x="101" y="72"/>
                  <a:pt x="101" y="74"/>
                  <a:pt x="101" y="68"/>
                </a:cubicBezTo>
                <a:cubicBezTo>
                  <a:pt x="101" y="58"/>
                  <a:pt x="108" y="66"/>
                  <a:pt x="111" y="68"/>
                </a:cubicBezTo>
                <a:cubicBezTo>
                  <a:pt x="116" y="73"/>
                  <a:pt x="123" y="70"/>
                  <a:pt x="130" y="69"/>
                </a:cubicBezTo>
                <a:cubicBezTo>
                  <a:pt x="136" y="66"/>
                  <a:pt x="148" y="57"/>
                  <a:pt x="154" y="56"/>
                </a:cubicBezTo>
                <a:cubicBezTo>
                  <a:pt x="158" y="56"/>
                  <a:pt x="169" y="58"/>
                  <a:pt x="166" y="51"/>
                </a:cubicBezTo>
                <a:cubicBezTo>
                  <a:pt x="161" y="41"/>
                  <a:pt x="187" y="42"/>
                  <a:pt x="193" y="42"/>
                </a:cubicBezTo>
                <a:cubicBezTo>
                  <a:pt x="195" y="42"/>
                  <a:pt x="209" y="60"/>
                  <a:pt x="211" y="63"/>
                </a:cubicBezTo>
                <a:cubicBezTo>
                  <a:pt x="213" y="65"/>
                  <a:pt x="218" y="74"/>
                  <a:pt x="221" y="70"/>
                </a:cubicBezTo>
                <a:cubicBezTo>
                  <a:pt x="223" y="65"/>
                  <a:pt x="225" y="59"/>
                  <a:pt x="232" y="59"/>
                </a:cubicBezTo>
                <a:cubicBezTo>
                  <a:pt x="236" y="59"/>
                  <a:pt x="237" y="56"/>
                  <a:pt x="241" y="54"/>
                </a:cubicBezTo>
                <a:cubicBezTo>
                  <a:pt x="245" y="53"/>
                  <a:pt x="251" y="55"/>
                  <a:pt x="255" y="55"/>
                </a:cubicBezTo>
                <a:cubicBezTo>
                  <a:pt x="263" y="55"/>
                  <a:pt x="258" y="48"/>
                  <a:pt x="262" y="44"/>
                </a:cubicBezTo>
                <a:cubicBezTo>
                  <a:pt x="264" y="41"/>
                  <a:pt x="267" y="37"/>
                  <a:pt x="268" y="34"/>
                </a:cubicBezTo>
                <a:cubicBezTo>
                  <a:pt x="269" y="32"/>
                  <a:pt x="269" y="30"/>
                  <a:pt x="269" y="27"/>
                </a:cubicBezTo>
                <a:cubicBezTo>
                  <a:pt x="269" y="25"/>
                  <a:pt x="272" y="19"/>
                  <a:pt x="274" y="17"/>
                </a:cubicBezTo>
                <a:cubicBezTo>
                  <a:pt x="276" y="15"/>
                  <a:pt x="275" y="12"/>
                  <a:pt x="278" y="9"/>
                </a:cubicBezTo>
                <a:cubicBezTo>
                  <a:pt x="282" y="6"/>
                  <a:pt x="286" y="14"/>
                  <a:pt x="289" y="9"/>
                </a:cubicBezTo>
                <a:cubicBezTo>
                  <a:pt x="292" y="3"/>
                  <a:pt x="295" y="0"/>
                  <a:pt x="302" y="2"/>
                </a:cubicBezTo>
                <a:cubicBezTo>
                  <a:pt x="307" y="3"/>
                  <a:pt x="307" y="3"/>
                  <a:pt x="307" y="3"/>
                </a:cubicBezTo>
                <a:cubicBezTo>
                  <a:pt x="307" y="3"/>
                  <a:pt x="307" y="3"/>
                  <a:pt x="307" y="3"/>
                </a:cubicBezTo>
                <a:cubicBezTo>
                  <a:pt x="309" y="7"/>
                  <a:pt x="310" y="9"/>
                  <a:pt x="309" y="13"/>
                </a:cubicBezTo>
                <a:cubicBezTo>
                  <a:pt x="309" y="17"/>
                  <a:pt x="310" y="19"/>
                  <a:pt x="312" y="21"/>
                </a:cubicBezTo>
                <a:cubicBezTo>
                  <a:pt x="316" y="24"/>
                  <a:pt x="324" y="23"/>
                  <a:pt x="323" y="30"/>
                </a:cubicBezTo>
                <a:cubicBezTo>
                  <a:pt x="322" y="35"/>
                  <a:pt x="318" y="38"/>
                  <a:pt x="318" y="41"/>
                </a:cubicBezTo>
                <a:cubicBezTo>
                  <a:pt x="318" y="45"/>
                  <a:pt x="320" y="51"/>
                  <a:pt x="320" y="56"/>
                </a:cubicBezTo>
                <a:cubicBezTo>
                  <a:pt x="320" y="62"/>
                  <a:pt x="315" y="58"/>
                  <a:pt x="313" y="61"/>
                </a:cubicBezTo>
                <a:cubicBezTo>
                  <a:pt x="310" y="63"/>
                  <a:pt x="312" y="68"/>
                  <a:pt x="312" y="71"/>
                </a:cubicBezTo>
                <a:cubicBezTo>
                  <a:pt x="312" y="77"/>
                  <a:pt x="309" y="78"/>
                  <a:pt x="304" y="82"/>
                </a:cubicBezTo>
                <a:cubicBezTo>
                  <a:pt x="301" y="84"/>
                  <a:pt x="297" y="92"/>
                  <a:pt x="297" y="92"/>
                </a:cubicBezTo>
                <a:cubicBezTo>
                  <a:pt x="293" y="96"/>
                  <a:pt x="291" y="108"/>
                  <a:pt x="285" y="102"/>
                </a:cubicBezTo>
                <a:cubicBezTo>
                  <a:pt x="278" y="96"/>
                  <a:pt x="271" y="96"/>
                  <a:pt x="278" y="106"/>
                </a:cubicBezTo>
                <a:cubicBezTo>
                  <a:pt x="281" y="110"/>
                  <a:pt x="274" y="111"/>
                  <a:pt x="272" y="113"/>
                </a:cubicBezTo>
                <a:cubicBezTo>
                  <a:pt x="265" y="117"/>
                  <a:pt x="261" y="115"/>
                  <a:pt x="255" y="111"/>
                </a:cubicBezTo>
                <a:cubicBezTo>
                  <a:pt x="245" y="106"/>
                  <a:pt x="248" y="123"/>
                  <a:pt x="242" y="124"/>
                </a:cubicBezTo>
                <a:cubicBezTo>
                  <a:pt x="232" y="127"/>
                  <a:pt x="218" y="128"/>
                  <a:pt x="216" y="141"/>
                </a:cubicBezTo>
                <a:cubicBezTo>
                  <a:pt x="214" y="150"/>
                  <a:pt x="206" y="146"/>
                  <a:pt x="201" y="142"/>
                </a:cubicBezTo>
                <a:cubicBezTo>
                  <a:pt x="193" y="134"/>
                  <a:pt x="196" y="139"/>
                  <a:pt x="188" y="141"/>
                </a:cubicBezTo>
                <a:cubicBezTo>
                  <a:pt x="187" y="142"/>
                  <a:pt x="181" y="141"/>
                  <a:pt x="181" y="143"/>
                </a:cubicBezTo>
                <a:cubicBezTo>
                  <a:pt x="182" y="146"/>
                  <a:pt x="183" y="149"/>
                  <a:pt x="180" y="151"/>
                </a:cubicBezTo>
                <a:cubicBezTo>
                  <a:pt x="177" y="152"/>
                  <a:pt x="176" y="156"/>
                  <a:pt x="178" y="159"/>
                </a:cubicBezTo>
                <a:cubicBezTo>
                  <a:pt x="181" y="166"/>
                  <a:pt x="183" y="168"/>
                  <a:pt x="190" y="172"/>
                </a:cubicBezTo>
                <a:cubicBezTo>
                  <a:pt x="193" y="173"/>
                  <a:pt x="198" y="171"/>
                  <a:pt x="200" y="174"/>
                </a:cubicBezTo>
                <a:cubicBezTo>
                  <a:pt x="207" y="180"/>
                  <a:pt x="215" y="178"/>
                  <a:pt x="223" y="178"/>
                </a:cubicBezTo>
                <a:cubicBezTo>
                  <a:pt x="231" y="178"/>
                  <a:pt x="222" y="182"/>
                  <a:pt x="219" y="183"/>
                </a:cubicBezTo>
                <a:cubicBezTo>
                  <a:pt x="219" y="186"/>
                  <a:pt x="220" y="192"/>
                  <a:pt x="224" y="192"/>
                </a:cubicBezTo>
                <a:cubicBezTo>
                  <a:pt x="231" y="194"/>
                  <a:pt x="231" y="201"/>
                  <a:pt x="235" y="205"/>
                </a:cubicBezTo>
                <a:cubicBezTo>
                  <a:pt x="238" y="207"/>
                  <a:pt x="241" y="208"/>
                  <a:pt x="243" y="210"/>
                </a:cubicBezTo>
                <a:cubicBezTo>
                  <a:pt x="248" y="213"/>
                  <a:pt x="239" y="216"/>
                  <a:pt x="243" y="219"/>
                </a:cubicBezTo>
                <a:cubicBezTo>
                  <a:pt x="247" y="222"/>
                  <a:pt x="253" y="227"/>
                  <a:pt x="248" y="231"/>
                </a:cubicBezTo>
                <a:cubicBezTo>
                  <a:pt x="247" y="232"/>
                  <a:pt x="239" y="237"/>
                  <a:pt x="237" y="238"/>
                </a:cubicBezTo>
                <a:cubicBezTo>
                  <a:pt x="237" y="238"/>
                  <a:pt x="237" y="238"/>
                  <a:pt x="237" y="238"/>
                </a:cubicBezTo>
                <a:cubicBezTo>
                  <a:pt x="233" y="237"/>
                  <a:pt x="228" y="234"/>
                  <a:pt x="226" y="232"/>
                </a:cubicBezTo>
                <a:cubicBezTo>
                  <a:pt x="223" y="229"/>
                  <a:pt x="220" y="229"/>
                  <a:pt x="216" y="229"/>
                </a:cubicBezTo>
                <a:cubicBezTo>
                  <a:pt x="214" y="229"/>
                  <a:pt x="211" y="225"/>
                  <a:pt x="210" y="223"/>
                </a:cubicBezTo>
                <a:cubicBezTo>
                  <a:pt x="207" y="219"/>
                  <a:pt x="204" y="216"/>
                  <a:pt x="200" y="214"/>
                </a:cubicBezTo>
                <a:cubicBezTo>
                  <a:pt x="197" y="213"/>
                  <a:pt x="195" y="213"/>
                  <a:pt x="192" y="211"/>
                </a:cubicBezTo>
                <a:cubicBezTo>
                  <a:pt x="183" y="213"/>
                  <a:pt x="194" y="222"/>
                  <a:pt x="192" y="227"/>
                </a:cubicBezTo>
                <a:cubicBezTo>
                  <a:pt x="191" y="233"/>
                  <a:pt x="180" y="235"/>
                  <a:pt x="185" y="241"/>
                </a:cubicBezTo>
                <a:cubicBezTo>
                  <a:pt x="190" y="246"/>
                  <a:pt x="185" y="249"/>
                  <a:pt x="180" y="251"/>
                </a:cubicBezTo>
                <a:cubicBezTo>
                  <a:pt x="168" y="255"/>
                  <a:pt x="177" y="243"/>
                  <a:pt x="172" y="243"/>
                </a:cubicBezTo>
                <a:cubicBezTo>
                  <a:pt x="167" y="243"/>
                  <a:pt x="165" y="246"/>
                  <a:pt x="160" y="244"/>
                </a:cubicBezTo>
                <a:cubicBezTo>
                  <a:pt x="157" y="243"/>
                  <a:pt x="154" y="240"/>
                  <a:pt x="151" y="241"/>
                </a:cubicBezTo>
                <a:cubicBezTo>
                  <a:pt x="138" y="244"/>
                  <a:pt x="138" y="244"/>
                  <a:pt x="138" y="244"/>
                </a:cubicBezTo>
                <a:cubicBezTo>
                  <a:pt x="126" y="248"/>
                  <a:pt x="134" y="242"/>
                  <a:pt x="125" y="242"/>
                </a:cubicBezTo>
                <a:cubicBezTo>
                  <a:pt x="123" y="242"/>
                  <a:pt x="120" y="243"/>
                  <a:pt x="120" y="240"/>
                </a:cubicBezTo>
                <a:cubicBezTo>
                  <a:pt x="120" y="235"/>
                  <a:pt x="125" y="232"/>
                  <a:pt x="125" y="225"/>
                </a:cubicBezTo>
                <a:cubicBezTo>
                  <a:pt x="125" y="213"/>
                  <a:pt x="124" y="214"/>
                  <a:pt x="113" y="217"/>
                </a:cubicBezTo>
                <a:cubicBezTo>
                  <a:pt x="100" y="220"/>
                  <a:pt x="95" y="214"/>
                  <a:pt x="83" y="222"/>
                </a:cubicBezTo>
                <a:cubicBezTo>
                  <a:pt x="71" y="231"/>
                  <a:pt x="60" y="212"/>
                  <a:pt x="48" y="212"/>
                </a:cubicBezTo>
                <a:cubicBezTo>
                  <a:pt x="48" y="212"/>
                  <a:pt x="48" y="212"/>
                  <a:pt x="48" y="212"/>
                </a:cubicBezTo>
                <a:cubicBezTo>
                  <a:pt x="48" y="208"/>
                  <a:pt x="53" y="203"/>
                  <a:pt x="57" y="202"/>
                </a:cubicBezTo>
                <a:cubicBezTo>
                  <a:pt x="62" y="201"/>
                  <a:pt x="71" y="201"/>
                  <a:pt x="71" y="194"/>
                </a:cubicBezTo>
                <a:cubicBezTo>
                  <a:pt x="71" y="190"/>
                  <a:pt x="73" y="187"/>
                  <a:pt x="76" y="184"/>
                </a:cubicBezTo>
                <a:cubicBezTo>
                  <a:pt x="82" y="178"/>
                  <a:pt x="75" y="180"/>
                  <a:pt x="71" y="177"/>
                </a:cubicBezTo>
                <a:cubicBezTo>
                  <a:pt x="69" y="176"/>
                  <a:pt x="65" y="177"/>
                  <a:pt x="62" y="177"/>
                </a:cubicBezTo>
                <a:cubicBezTo>
                  <a:pt x="57" y="179"/>
                  <a:pt x="58" y="176"/>
                  <a:pt x="57" y="172"/>
                </a:cubicBezTo>
                <a:cubicBezTo>
                  <a:pt x="57" y="169"/>
                  <a:pt x="54" y="168"/>
                  <a:pt x="53" y="166"/>
                </a:cubicBezTo>
                <a:cubicBezTo>
                  <a:pt x="52" y="154"/>
                  <a:pt x="52" y="154"/>
                  <a:pt x="52" y="154"/>
                </a:cubicBezTo>
                <a:cubicBezTo>
                  <a:pt x="52" y="149"/>
                  <a:pt x="50" y="151"/>
                  <a:pt x="48" y="148"/>
                </a:cubicBezTo>
                <a:cubicBezTo>
                  <a:pt x="45" y="142"/>
                  <a:pt x="56" y="135"/>
                  <a:pt x="50" y="130"/>
                </a:cubicBezTo>
                <a:cubicBezTo>
                  <a:pt x="46" y="127"/>
                  <a:pt x="44" y="135"/>
                  <a:pt x="42" y="135"/>
                </a:cubicBezTo>
                <a:cubicBezTo>
                  <a:pt x="40" y="134"/>
                  <a:pt x="37" y="132"/>
                  <a:pt x="36" y="130"/>
                </a:cubicBezTo>
                <a:cubicBezTo>
                  <a:pt x="32" y="126"/>
                  <a:pt x="30" y="114"/>
                  <a:pt x="26" y="112"/>
                </a:cubicBezTo>
                <a:cubicBezTo>
                  <a:pt x="21" y="109"/>
                  <a:pt x="18" y="111"/>
                  <a:pt x="16" y="104"/>
                </a:cubicBezTo>
                <a:cubicBezTo>
                  <a:pt x="14" y="96"/>
                  <a:pt x="13" y="94"/>
                  <a:pt x="4" y="93"/>
                </a:cubicBezTo>
                <a:cubicBezTo>
                  <a:pt x="4" y="93"/>
                  <a:pt x="4" y="93"/>
                  <a:pt x="4" y="93"/>
                </a:cubicBezTo>
                <a:cubicBezTo>
                  <a:pt x="8" y="85"/>
                  <a:pt x="8" y="85"/>
                  <a:pt x="8" y="85"/>
                </a:cubicBezTo>
                <a:cubicBezTo>
                  <a:pt x="11" y="79"/>
                  <a:pt x="7" y="74"/>
                  <a:pt x="4" y="69"/>
                </a:cubicBezTo>
                <a:cubicBezTo>
                  <a:pt x="0" y="62"/>
                  <a:pt x="11" y="63"/>
                  <a:pt x="13" y="59"/>
                </a:cubicBezTo>
                <a:close/>
              </a:path>
            </a:pathLst>
          </a:custGeom>
          <a:solidFill>
            <a:srgbClr val="A9A9A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 name="Freeform 13"/>
          <p:cNvSpPr>
            <a:spLocks/>
          </p:cNvSpPr>
          <p:nvPr/>
        </p:nvSpPr>
        <p:spPr bwMode="auto">
          <a:xfrm>
            <a:off x="10726044" y="3192429"/>
            <a:ext cx="248721" cy="353602"/>
          </a:xfrm>
          <a:custGeom>
            <a:avLst/>
            <a:gdLst/>
            <a:ahLst/>
            <a:cxnLst>
              <a:cxn ang="0">
                <a:pos x="73" y="0"/>
              </a:cxn>
              <a:cxn ang="0">
                <a:pos x="79" y="8"/>
              </a:cxn>
              <a:cxn ang="0">
                <a:pos x="82" y="16"/>
              </a:cxn>
              <a:cxn ang="0">
                <a:pos x="81" y="20"/>
              </a:cxn>
              <a:cxn ang="0">
                <a:pos x="81" y="25"/>
              </a:cxn>
              <a:cxn ang="0">
                <a:pos x="81" y="25"/>
              </a:cxn>
              <a:cxn ang="0">
                <a:pos x="83" y="34"/>
              </a:cxn>
              <a:cxn ang="0">
                <a:pos x="79" y="66"/>
              </a:cxn>
              <a:cxn ang="0">
                <a:pos x="79" y="66"/>
              </a:cxn>
              <a:cxn ang="0">
                <a:pos x="72" y="67"/>
              </a:cxn>
              <a:cxn ang="0">
                <a:pos x="65" y="72"/>
              </a:cxn>
              <a:cxn ang="0">
                <a:pos x="58" y="68"/>
              </a:cxn>
              <a:cxn ang="0">
                <a:pos x="54" y="90"/>
              </a:cxn>
              <a:cxn ang="0">
                <a:pos x="47" y="104"/>
              </a:cxn>
              <a:cxn ang="0">
                <a:pos x="36" y="121"/>
              </a:cxn>
              <a:cxn ang="0">
                <a:pos x="21" y="101"/>
              </a:cxn>
              <a:cxn ang="0">
                <a:pos x="19" y="107"/>
              </a:cxn>
              <a:cxn ang="0">
                <a:pos x="16" y="116"/>
              </a:cxn>
              <a:cxn ang="0">
                <a:pos x="11" y="98"/>
              </a:cxn>
              <a:cxn ang="0">
                <a:pos x="5" y="78"/>
              </a:cxn>
              <a:cxn ang="0">
                <a:pos x="6" y="63"/>
              </a:cxn>
              <a:cxn ang="0">
                <a:pos x="8" y="52"/>
              </a:cxn>
              <a:cxn ang="0">
                <a:pos x="18" y="44"/>
              </a:cxn>
              <a:cxn ang="0">
                <a:pos x="18" y="38"/>
              </a:cxn>
              <a:cxn ang="0">
                <a:pos x="31" y="39"/>
              </a:cxn>
              <a:cxn ang="0">
                <a:pos x="38" y="30"/>
              </a:cxn>
              <a:cxn ang="0">
                <a:pos x="43" y="34"/>
              </a:cxn>
              <a:cxn ang="0">
                <a:pos x="45" y="26"/>
              </a:cxn>
              <a:cxn ang="0">
                <a:pos x="50" y="32"/>
              </a:cxn>
              <a:cxn ang="0">
                <a:pos x="57" y="20"/>
              </a:cxn>
              <a:cxn ang="0">
                <a:pos x="57" y="20"/>
              </a:cxn>
              <a:cxn ang="0">
                <a:pos x="60" y="21"/>
              </a:cxn>
              <a:cxn ang="0">
                <a:pos x="60" y="17"/>
              </a:cxn>
              <a:cxn ang="0">
                <a:pos x="69" y="17"/>
              </a:cxn>
              <a:cxn ang="0">
                <a:pos x="73" y="1"/>
              </a:cxn>
              <a:cxn ang="0">
                <a:pos x="73" y="0"/>
              </a:cxn>
            </a:cxnLst>
            <a:rect l="0" t="0" r="r" b="b"/>
            <a:pathLst>
              <a:path w="86" h="122">
                <a:moveTo>
                  <a:pt x="73" y="0"/>
                </a:moveTo>
                <a:cubicBezTo>
                  <a:pt x="79" y="8"/>
                  <a:pt x="79" y="8"/>
                  <a:pt x="79" y="8"/>
                </a:cubicBezTo>
                <a:cubicBezTo>
                  <a:pt x="81" y="11"/>
                  <a:pt x="82" y="13"/>
                  <a:pt x="82" y="16"/>
                </a:cubicBezTo>
                <a:cubicBezTo>
                  <a:pt x="81" y="17"/>
                  <a:pt x="81" y="18"/>
                  <a:pt x="81" y="20"/>
                </a:cubicBezTo>
                <a:cubicBezTo>
                  <a:pt x="81" y="21"/>
                  <a:pt x="80" y="24"/>
                  <a:pt x="81" y="25"/>
                </a:cubicBezTo>
                <a:cubicBezTo>
                  <a:pt x="81" y="25"/>
                  <a:pt x="81" y="25"/>
                  <a:pt x="81" y="25"/>
                </a:cubicBezTo>
                <a:cubicBezTo>
                  <a:pt x="83" y="34"/>
                  <a:pt x="83" y="34"/>
                  <a:pt x="83" y="34"/>
                </a:cubicBezTo>
                <a:cubicBezTo>
                  <a:pt x="86" y="43"/>
                  <a:pt x="81" y="58"/>
                  <a:pt x="79" y="66"/>
                </a:cubicBezTo>
                <a:cubicBezTo>
                  <a:pt x="79" y="66"/>
                  <a:pt x="79" y="66"/>
                  <a:pt x="79" y="66"/>
                </a:cubicBezTo>
                <a:cubicBezTo>
                  <a:pt x="77" y="66"/>
                  <a:pt x="73" y="72"/>
                  <a:pt x="72" y="67"/>
                </a:cubicBezTo>
                <a:cubicBezTo>
                  <a:pt x="69" y="66"/>
                  <a:pt x="67" y="72"/>
                  <a:pt x="65" y="72"/>
                </a:cubicBezTo>
                <a:cubicBezTo>
                  <a:pt x="62" y="72"/>
                  <a:pt x="60" y="65"/>
                  <a:pt x="58" y="68"/>
                </a:cubicBezTo>
                <a:cubicBezTo>
                  <a:pt x="54" y="75"/>
                  <a:pt x="63" y="83"/>
                  <a:pt x="54" y="90"/>
                </a:cubicBezTo>
                <a:cubicBezTo>
                  <a:pt x="47" y="96"/>
                  <a:pt x="47" y="95"/>
                  <a:pt x="47" y="104"/>
                </a:cubicBezTo>
                <a:cubicBezTo>
                  <a:pt x="47" y="114"/>
                  <a:pt x="46" y="119"/>
                  <a:pt x="36" y="121"/>
                </a:cubicBezTo>
                <a:cubicBezTo>
                  <a:pt x="28" y="122"/>
                  <a:pt x="24" y="106"/>
                  <a:pt x="21" y="101"/>
                </a:cubicBezTo>
                <a:cubicBezTo>
                  <a:pt x="18" y="100"/>
                  <a:pt x="18" y="105"/>
                  <a:pt x="19" y="107"/>
                </a:cubicBezTo>
                <a:cubicBezTo>
                  <a:pt x="19" y="109"/>
                  <a:pt x="18" y="118"/>
                  <a:pt x="16" y="116"/>
                </a:cubicBezTo>
                <a:cubicBezTo>
                  <a:pt x="13" y="113"/>
                  <a:pt x="13" y="102"/>
                  <a:pt x="11" y="98"/>
                </a:cubicBezTo>
                <a:cubicBezTo>
                  <a:pt x="11" y="89"/>
                  <a:pt x="10" y="85"/>
                  <a:pt x="5" y="78"/>
                </a:cubicBezTo>
                <a:cubicBezTo>
                  <a:pt x="0" y="72"/>
                  <a:pt x="0" y="68"/>
                  <a:pt x="6" y="63"/>
                </a:cubicBezTo>
                <a:cubicBezTo>
                  <a:pt x="10" y="61"/>
                  <a:pt x="8" y="55"/>
                  <a:pt x="8" y="52"/>
                </a:cubicBezTo>
                <a:cubicBezTo>
                  <a:pt x="8" y="45"/>
                  <a:pt x="14" y="46"/>
                  <a:pt x="18" y="44"/>
                </a:cubicBezTo>
                <a:cubicBezTo>
                  <a:pt x="21" y="42"/>
                  <a:pt x="17" y="40"/>
                  <a:pt x="18" y="38"/>
                </a:cubicBezTo>
                <a:cubicBezTo>
                  <a:pt x="22" y="37"/>
                  <a:pt x="27" y="39"/>
                  <a:pt x="31" y="39"/>
                </a:cubicBezTo>
                <a:cubicBezTo>
                  <a:pt x="37" y="39"/>
                  <a:pt x="36" y="34"/>
                  <a:pt x="38" y="30"/>
                </a:cubicBezTo>
                <a:cubicBezTo>
                  <a:pt x="39" y="27"/>
                  <a:pt x="41" y="33"/>
                  <a:pt x="43" y="34"/>
                </a:cubicBezTo>
                <a:cubicBezTo>
                  <a:pt x="49" y="37"/>
                  <a:pt x="43" y="27"/>
                  <a:pt x="45" y="26"/>
                </a:cubicBezTo>
                <a:cubicBezTo>
                  <a:pt x="48" y="25"/>
                  <a:pt x="50" y="30"/>
                  <a:pt x="50" y="32"/>
                </a:cubicBezTo>
                <a:cubicBezTo>
                  <a:pt x="53" y="41"/>
                  <a:pt x="56" y="20"/>
                  <a:pt x="57" y="20"/>
                </a:cubicBezTo>
                <a:cubicBezTo>
                  <a:pt x="57" y="20"/>
                  <a:pt x="57" y="20"/>
                  <a:pt x="57" y="20"/>
                </a:cubicBezTo>
                <a:cubicBezTo>
                  <a:pt x="58" y="21"/>
                  <a:pt x="59" y="22"/>
                  <a:pt x="60" y="21"/>
                </a:cubicBezTo>
                <a:cubicBezTo>
                  <a:pt x="61" y="20"/>
                  <a:pt x="60" y="18"/>
                  <a:pt x="60" y="17"/>
                </a:cubicBezTo>
                <a:cubicBezTo>
                  <a:pt x="61" y="12"/>
                  <a:pt x="66" y="17"/>
                  <a:pt x="69" y="17"/>
                </a:cubicBezTo>
                <a:cubicBezTo>
                  <a:pt x="69" y="14"/>
                  <a:pt x="70" y="3"/>
                  <a:pt x="73" y="1"/>
                </a:cubicBezTo>
                <a:cubicBezTo>
                  <a:pt x="73" y="1"/>
                  <a:pt x="73" y="1"/>
                  <a:pt x="73" y="0"/>
                </a:cubicBezTo>
                <a:close/>
              </a:path>
            </a:pathLst>
          </a:custGeom>
          <a:solidFill>
            <a:srgbClr val="A9A9A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 name="Freeform 12"/>
          <p:cNvSpPr>
            <a:spLocks/>
          </p:cNvSpPr>
          <p:nvPr/>
        </p:nvSpPr>
        <p:spPr bwMode="auto">
          <a:xfrm>
            <a:off x="10953788" y="3222395"/>
            <a:ext cx="242728" cy="551380"/>
          </a:xfrm>
          <a:custGeom>
            <a:avLst/>
            <a:gdLst/>
            <a:ahLst/>
            <a:cxnLst>
              <a:cxn ang="0">
                <a:pos x="53" y="14"/>
              </a:cxn>
              <a:cxn ang="0">
                <a:pos x="51" y="21"/>
              </a:cxn>
              <a:cxn ang="0">
                <a:pos x="59" y="30"/>
              </a:cxn>
              <a:cxn ang="0">
                <a:pos x="66" y="31"/>
              </a:cxn>
              <a:cxn ang="0">
                <a:pos x="75" y="33"/>
              </a:cxn>
              <a:cxn ang="0">
                <a:pos x="75" y="33"/>
              </a:cxn>
              <a:cxn ang="0">
                <a:pos x="77" y="40"/>
              </a:cxn>
              <a:cxn ang="0">
                <a:pos x="81" y="54"/>
              </a:cxn>
              <a:cxn ang="0">
                <a:pos x="77" y="93"/>
              </a:cxn>
              <a:cxn ang="0">
                <a:pos x="68" y="111"/>
              </a:cxn>
              <a:cxn ang="0">
                <a:pos x="62" y="106"/>
              </a:cxn>
              <a:cxn ang="0">
                <a:pos x="62" y="119"/>
              </a:cxn>
              <a:cxn ang="0">
                <a:pos x="62" y="150"/>
              </a:cxn>
              <a:cxn ang="0">
                <a:pos x="59" y="171"/>
              </a:cxn>
              <a:cxn ang="0">
                <a:pos x="50" y="183"/>
              </a:cxn>
              <a:cxn ang="0">
                <a:pos x="39" y="181"/>
              </a:cxn>
              <a:cxn ang="0">
                <a:pos x="31" y="174"/>
              </a:cxn>
              <a:cxn ang="0">
                <a:pos x="24" y="185"/>
              </a:cxn>
              <a:cxn ang="0">
                <a:pos x="24" y="185"/>
              </a:cxn>
              <a:cxn ang="0">
                <a:pos x="23" y="165"/>
              </a:cxn>
              <a:cxn ang="0">
                <a:pos x="17" y="141"/>
              </a:cxn>
              <a:cxn ang="0">
                <a:pos x="13" y="124"/>
              </a:cxn>
              <a:cxn ang="0">
                <a:pos x="5" y="91"/>
              </a:cxn>
              <a:cxn ang="0">
                <a:pos x="1" y="67"/>
              </a:cxn>
              <a:cxn ang="0">
                <a:pos x="0" y="56"/>
              </a:cxn>
              <a:cxn ang="0">
                <a:pos x="0" y="56"/>
              </a:cxn>
              <a:cxn ang="0">
                <a:pos x="4" y="24"/>
              </a:cxn>
              <a:cxn ang="0">
                <a:pos x="2" y="15"/>
              </a:cxn>
              <a:cxn ang="0">
                <a:pos x="2" y="15"/>
              </a:cxn>
              <a:cxn ang="0">
                <a:pos x="10" y="15"/>
              </a:cxn>
              <a:cxn ang="0">
                <a:pos x="19" y="22"/>
              </a:cxn>
              <a:cxn ang="0">
                <a:pos x="29" y="11"/>
              </a:cxn>
              <a:cxn ang="0">
                <a:pos x="34" y="2"/>
              </a:cxn>
              <a:cxn ang="0">
                <a:pos x="36" y="5"/>
              </a:cxn>
              <a:cxn ang="0">
                <a:pos x="44" y="10"/>
              </a:cxn>
              <a:cxn ang="0">
                <a:pos x="53" y="14"/>
              </a:cxn>
            </a:cxnLst>
            <a:rect l="0" t="0" r="r" b="b"/>
            <a:pathLst>
              <a:path w="84" h="191">
                <a:moveTo>
                  <a:pt x="53" y="14"/>
                </a:moveTo>
                <a:cubicBezTo>
                  <a:pt x="51" y="21"/>
                  <a:pt x="51" y="21"/>
                  <a:pt x="51" y="21"/>
                </a:cubicBezTo>
                <a:cubicBezTo>
                  <a:pt x="53" y="25"/>
                  <a:pt x="53" y="30"/>
                  <a:pt x="59" y="30"/>
                </a:cubicBezTo>
                <a:cubicBezTo>
                  <a:pt x="62" y="30"/>
                  <a:pt x="64" y="30"/>
                  <a:pt x="66" y="31"/>
                </a:cubicBezTo>
                <a:cubicBezTo>
                  <a:pt x="68" y="32"/>
                  <a:pt x="73" y="33"/>
                  <a:pt x="75" y="33"/>
                </a:cubicBezTo>
                <a:cubicBezTo>
                  <a:pt x="75" y="33"/>
                  <a:pt x="75" y="33"/>
                  <a:pt x="75" y="33"/>
                </a:cubicBezTo>
                <a:cubicBezTo>
                  <a:pt x="75" y="35"/>
                  <a:pt x="77" y="39"/>
                  <a:pt x="77" y="40"/>
                </a:cubicBezTo>
                <a:cubicBezTo>
                  <a:pt x="81" y="54"/>
                  <a:pt x="81" y="54"/>
                  <a:pt x="81" y="54"/>
                </a:cubicBezTo>
                <a:cubicBezTo>
                  <a:pt x="84" y="66"/>
                  <a:pt x="77" y="81"/>
                  <a:pt x="77" y="93"/>
                </a:cubicBezTo>
                <a:cubicBezTo>
                  <a:pt x="77" y="97"/>
                  <a:pt x="77" y="114"/>
                  <a:pt x="68" y="111"/>
                </a:cubicBezTo>
                <a:cubicBezTo>
                  <a:pt x="65" y="109"/>
                  <a:pt x="66" y="104"/>
                  <a:pt x="62" y="106"/>
                </a:cubicBezTo>
                <a:cubicBezTo>
                  <a:pt x="60" y="106"/>
                  <a:pt x="61" y="116"/>
                  <a:pt x="62" y="119"/>
                </a:cubicBezTo>
                <a:cubicBezTo>
                  <a:pt x="59" y="127"/>
                  <a:pt x="56" y="142"/>
                  <a:pt x="62" y="150"/>
                </a:cubicBezTo>
                <a:cubicBezTo>
                  <a:pt x="67" y="156"/>
                  <a:pt x="67" y="169"/>
                  <a:pt x="59" y="171"/>
                </a:cubicBezTo>
                <a:cubicBezTo>
                  <a:pt x="53" y="172"/>
                  <a:pt x="55" y="179"/>
                  <a:pt x="50" y="183"/>
                </a:cubicBezTo>
                <a:cubicBezTo>
                  <a:pt x="41" y="191"/>
                  <a:pt x="46" y="186"/>
                  <a:pt x="39" y="181"/>
                </a:cubicBezTo>
                <a:cubicBezTo>
                  <a:pt x="38" y="180"/>
                  <a:pt x="32" y="174"/>
                  <a:pt x="31" y="174"/>
                </a:cubicBezTo>
                <a:cubicBezTo>
                  <a:pt x="30" y="179"/>
                  <a:pt x="30" y="185"/>
                  <a:pt x="24" y="185"/>
                </a:cubicBezTo>
                <a:cubicBezTo>
                  <a:pt x="24" y="185"/>
                  <a:pt x="24" y="185"/>
                  <a:pt x="24" y="185"/>
                </a:cubicBezTo>
                <a:cubicBezTo>
                  <a:pt x="23" y="165"/>
                  <a:pt x="23" y="165"/>
                  <a:pt x="23" y="165"/>
                </a:cubicBezTo>
                <a:cubicBezTo>
                  <a:pt x="17" y="141"/>
                  <a:pt x="17" y="141"/>
                  <a:pt x="17" y="141"/>
                </a:cubicBezTo>
                <a:cubicBezTo>
                  <a:pt x="15" y="137"/>
                  <a:pt x="16" y="127"/>
                  <a:pt x="13" y="124"/>
                </a:cubicBezTo>
                <a:cubicBezTo>
                  <a:pt x="8" y="116"/>
                  <a:pt x="2" y="101"/>
                  <a:pt x="5" y="91"/>
                </a:cubicBezTo>
                <a:cubicBezTo>
                  <a:pt x="8" y="79"/>
                  <a:pt x="3" y="78"/>
                  <a:pt x="1" y="67"/>
                </a:cubicBezTo>
                <a:cubicBezTo>
                  <a:pt x="0" y="63"/>
                  <a:pt x="1" y="59"/>
                  <a:pt x="0" y="56"/>
                </a:cubicBezTo>
                <a:cubicBezTo>
                  <a:pt x="0" y="56"/>
                  <a:pt x="0" y="56"/>
                  <a:pt x="0" y="56"/>
                </a:cubicBezTo>
                <a:cubicBezTo>
                  <a:pt x="2" y="48"/>
                  <a:pt x="7" y="33"/>
                  <a:pt x="4" y="24"/>
                </a:cubicBezTo>
                <a:cubicBezTo>
                  <a:pt x="2" y="15"/>
                  <a:pt x="2" y="15"/>
                  <a:pt x="2" y="15"/>
                </a:cubicBezTo>
                <a:cubicBezTo>
                  <a:pt x="2" y="15"/>
                  <a:pt x="2" y="15"/>
                  <a:pt x="2" y="15"/>
                </a:cubicBezTo>
                <a:cubicBezTo>
                  <a:pt x="4" y="15"/>
                  <a:pt x="9" y="12"/>
                  <a:pt x="10" y="15"/>
                </a:cubicBezTo>
                <a:cubicBezTo>
                  <a:pt x="12" y="20"/>
                  <a:pt x="13" y="26"/>
                  <a:pt x="19" y="22"/>
                </a:cubicBezTo>
                <a:cubicBezTo>
                  <a:pt x="24" y="19"/>
                  <a:pt x="28" y="18"/>
                  <a:pt x="29" y="11"/>
                </a:cubicBezTo>
                <a:cubicBezTo>
                  <a:pt x="29" y="8"/>
                  <a:pt x="31" y="4"/>
                  <a:pt x="34" y="2"/>
                </a:cubicBezTo>
                <a:cubicBezTo>
                  <a:pt x="35" y="0"/>
                  <a:pt x="36" y="4"/>
                  <a:pt x="36" y="5"/>
                </a:cubicBezTo>
                <a:cubicBezTo>
                  <a:pt x="37" y="10"/>
                  <a:pt x="40" y="10"/>
                  <a:pt x="44" y="10"/>
                </a:cubicBezTo>
                <a:cubicBezTo>
                  <a:pt x="47" y="11"/>
                  <a:pt x="50" y="14"/>
                  <a:pt x="53" y="14"/>
                </a:cubicBezTo>
                <a:close/>
              </a:path>
            </a:pathLst>
          </a:custGeom>
          <a:solidFill>
            <a:srgbClr val="ACACA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 name="Freeform 11"/>
          <p:cNvSpPr>
            <a:spLocks/>
          </p:cNvSpPr>
          <p:nvPr/>
        </p:nvSpPr>
        <p:spPr bwMode="auto">
          <a:xfrm>
            <a:off x="11100622" y="2955694"/>
            <a:ext cx="356600" cy="416532"/>
          </a:xfrm>
          <a:custGeom>
            <a:avLst/>
            <a:gdLst/>
            <a:ahLst/>
            <a:cxnLst>
              <a:cxn ang="0">
                <a:pos x="32" y="29"/>
              </a:cxn>
              <a:cxn ang="0">
                <a:pos x="47" y="26"/>
              </a:cxn>
              <a:cxn ang="0">
                <a:pos x="55" y="15"/>
              </a:cxn>
              <a:cxn ang="0">
                <a:pos x="63" y="11"/>
              </a:cxn>
              <a:cxn ang="0">
                <a:pos x="92" y="10"/>
              </a:cxn>
              <a:cxn ang="0">
                <a:pos x="109" y="0"/>
              </a:cxn>
              <a:cxn ang="0">
                <a:pos x="114" y="20"/>
              </a:cxn>
              <a:cxn ang="0">
                <a:pos x="114" y="20"/>
              </a:cxn>
              <a:cxn ang="0">
                <a:pos x="111" y="26"/>
              </a:cxn>
              <a:cxn ang="0">
                <a:pos x="118" y="40"/>
              </a:cxn>
              <a:cxn ang="0">
                <a:pos x="120" y="55"/>
              </a:cxn>
              <a:cxn ang="0">
                <a:pos x="98" y="92"/>
              </a:cxn>
              <a:cxn ang="0">
                <a:pos x="87" y="118"/>
              </a:cxn>
              <a:cxn ang="0">
                <a:pos x="75" y="139"/>
              </a:cxn>
              <a:cxn ang="0">
                <a:pos x="60" y="131"/>
              </a:cxn>
              <a:cxn ang="0">
                <a:pos x="50" y="128"/>
              </a:cxn>
              <a:cxn ang="0">
                <a:pos x="33" y="129"/>
              </a:cxn>
              <a:cxn ang="0">
                <a:pos x="26" y="121"/>
              </a:cxn>
              <a:cxn ang="0">
                <a:pos x="24" y="125"/>
              </a:cxn>
              <a:cxn ang="0">
                <a:pos x="24" y="125"/>
              </a:cxn>
              <a:cxn ang="0">
                <a:pos x="15" y="123"/>
              </a:cxn>
              <a:cxn ang="0">
                <a:pos x="8" y="122"/>
              </a:cxn>
              <a:cxn ang="0">
                <a:pos x="0" y="113"/>
              </a:cxn>
              <a:cxn ang="0">
                <a:pos x="2" y="106"/>
              </a:cxn>
              <a:cxn ang="0">
                <a:pos x="2" y="106"/>
              </a:cxn>
              <a:cxn ang="0">
                <a:pos x="4" y="92"/>
              </a:cxn>
              <a:cxn ang="0">
                <a:pos x="8" y="73"/>
              </a:cxn>
              <a:cxn ang="0">
                <a:pos x="15" y="64"/>
              </a:cxn>
              <a:cxn ang="0">
                <a:pos x="21" y="45"/>
              </a:cxn>
              <a:cxn ang="0">
                <a:pos x="32" y="29"/>
              </a:cxn>
            </a:cxnLst>
            <a:rect l="0" t="0" r="r" b="b"/>
            <a:pathLst>
              <a:path w="123" h="144">
                <a:moveTo>
                  <a:pt x="32" y="29"/>
                </a:moveTo>
                <a:cubicBezTo>
                  <a:pt x="43" y="38"/>
                  <a:pt x="40" y="35"/>
                  <a:pt x="47" y="26"/>
                </a:cubicBezTo>
                <a:cubicBezTo>
                  <a:pt x="50" y="22"/>
                  <a:pt x="55" y="21"/>
                  <a:pt x="55" y="15"/>
                </a:cubicBezTo>
                <a:cubicBezTo>
                  <a:pt x="55" y="10"/>
                  <a:pt x="58" y="9"/>
                  <a:pt x="63" y="11"/>
                </a:cubicBezTo>
                <a:cubicBezTo>
                  <a:pt x="72" y="13"/>
                  <a:pt x="83" y="12"/>
                  <a:pt x="92" y="10"/>
                </a:cubicBezTo>
                <a:cubicBezTo>
                  <a:pt x="98" y="8"/>
                  <a:pt x="104" y="0"/>
                  <a:pt x="109" y="0"/>
                </a:cubicBezTo>
                <a:cubicBezTo>
                  <a:pt x="113" y="5"/>
                  <a:pt x="101" y="14"/>
                  <a:pt x="114" y="20"/>
                </a:cubicBezTo>
                <a:cubicBezTo>
                  <a:pt x="114" y="20"/>
                  <a:pt x="114" y="20"/>
                  <a:pt x="114" y="20"/>
                </a:cubicBezTo>
                <a:cubicBezTo>
                  <a:pt x="113" y="22"/>
                  <a:pt x="112" y="24"/>
                  <a:pt x="111" y="26"/>
                </a:cubicBezTo>
                <a:cubicBezTo>
                  <a:pt x="107" y="34"/>
                  <a:pt x="112" y="36"/>
                  <a:pt x="118" y="40"/>
                </a:cubicBezTo>
                <a:cubicBezTo>
                  <a:pt x="123" y="43"/>
                  <a:pt x="121" y="50"/>
                  <a:pt x="120" y="55"/>
                </a:cubicBezTo>
                <a:cubicBezTo>
                  <a:pt x="116" y="68"/>
                  <a:pt x="106" y="81"/>
                  <a:pt x="98" y="92"/>
                </a:cubicBezTo>
                <a:cubicBezTo>
                  <a:pt x="93" y="100"/>
                  <a:pt x="92" y="109"/>
                  <a:pt x="87" y="118"/>
                </a:cubicBezTo>
                <a:cubicBezTo>
                  <a:pt x="86" y="122"/>
                  <a:pt x="83" y="144"/>
                  <a:pt x="75" y="139"/>
                </a:cubicBezTo>
                <a:cubicBezTo>
                  <a:pt x="71" y="135"/>
                  <a:pt x="66" y="128"/>
                  <a:pt x="60" y="131"/>
                </a:cubicBezTo>
                <a:cubicBezTo>
                  <a:pt x="57" y="133"/>
                  <a:pt x="53" y="129"/>
                  <a:pt x="50" y="128"/>
                </a:cubicBezTo>
                <a:cubicBezTo>
                  <a:pt x="44" y="127"/>
                  <a:pt x="37" y="134"/>
                  <a:pt x="33" y="129"/>
                </a:cubicBezTo>
                <a:cubicBezTo>
                  <a:pt x="31" y="128"/>
                  <a:pt x="29" y="119"/>
                  <a:pt x="26" y="121"/>
                </a:cubicBezTo>
                <a:cubicBezTo>
                  <a:pt x="25" y="121"/>
                  <a:pt x="24" y="123"/>
                  <a:pt x="24" y="125"/>
                </a:cubicBezTo>
                <a:cubicBezTo>
                  <a:pt x="24" y="125"/>
                  <a:pt x="24" y="125"/>
                  <a:pt x="24" y="125"/>
                </a:cubicBezTo>
                <a:cubicBezTo>
                  <a:pt x="22" y="125"/>
                  <a:pt x="17" y="124"/>
                  <a:pt x="15" y="123"/>
                </a:cubicBezTo>
                <a:cubicBezTo>
                  <a:pt x="13" y="122"/>
                  <a:pt x="11" y="122"/>
                  <a:pt x="8" y="122"/>
                </a:cubicBezTo>
                <a:cubicBezTo>
                  <a:pt x="2" y="122"/>
                  <a:pt x="2" y="117"/>
                  <a:pt x="0" y="113"/>
                </a:cubicBezTo>
                <a:cubicBezTo>
                  <a:pt x="2" y="106"/>
                  <a:pt x="2" y="106"/>
                  <a:pt x="2" y="106"/>
                </a:cubicBezTo>
                <a:cubicBezTo>
                  <a:pt x="2" y="106"/>
                  <a:pt x="2" y="106"/>
                  <a:pt x="2" y="106"/>
                </a:cubicBezTo>
                <a:cubicBezTo>
                  <a:pt x="3" y="101"/>
                  <a:pt x="4" y="96"/>
                  <a:pt x="4" y="92"/>
                </a:cubicBezTo>
                <a:cubicBezTo>
                  <a:pt x="4" y="85"/>
                  <a:pt x="8" y="80"/>
                  <a:pt x="8" y="73"/>
                </a:cubicBezTo>
                <a:cubicBezTo>
                  <a:pt x="8" y="64"/>
                  <a:pt x="12" y="69"/>
                  <a:pt x="15" y="64"/>
                </a:cubicBezTo>
                <a:cubicBezTo>
                  <a:pt x="19" y="58"/>
                  <a:pt x="17" y="50"/>
                  <a:pt x="21" y="45"/>
                </a:cubicBezTo>
                <a:cubicBezTo>
                  <a:pt x="26" y="39"/>
                  <a:pt x="25" y="31"/>
                  <a:pt x="32" y="29"/>
                </a:cubicBezTo>
                <a:close/>
              </a:path>
            </a:pathLst>
          </a:custGeom>
          <a:solidFill>
            <a:srgbClr val="B0B0B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 name="Freeform 10"/>
          <p:cNvSpPr>
            <a:spLocks/>
          </p:cNvSpPr>
          <p:nvPr/>
        </p:nvSpPr>
        <p:spPr bwMode="auto">
          <a:xfrm>
            <a:off x="10453350" y="2865795"/>
            <a:ext cx="617305" cy="236735"/>
          </a:xfrm>
          <a:custGeom>
            <a:avLst/>
            <a:gdLst/>
            <a:ahLst/>
            <a:cxnLst>
              <a:cxn ang="0">
                <a:pos x="4" y="42"/>
              </a:cxn>
              <a:cxn ang="0">
                <a:pos x="13" y="38"/>
              </a:cxn>
              <a:cxn ang="0">
                <a:pos x="30" y="19"/>
              </a:cxn>
              <a:cxn ang="0">
                <a:pos x="61" y="11"/>
              </a:cxn>
              <a:cxn ang="0">
                <a:pos x="77" y="16"/>
              </a:cxn>
              <a:cxn ang="0">
                <a:pos x="98" y="15"/>
              </a:cxn>
              <a:cxn ang="0">
                <a:pos x="126" y="12"/>
              </a:cxn>
              <a:cxn ang="0">
                <a:pos x="142" y="7"/>
              </a:cxn>
              <a:cxn ang="0">
                <a:pos x="172" y="2"/>
              </a:cxn>
              <a:cxn ang="0">
                <a:pos x="167" y="12"/>
              </a:cxn>
              <a:cxn ang="0">
                <a:pos x="166" y="26"/>
              </a:cxn>
              <a:cxn ang="0">
                <a:pos x="182" y="23"/>
              </a:cxn>
              <a:cxn ang="0">
                <a:pos x="183" y="24"/>
              </a:cxn>
              <a:cxn ang="0">
                <a:pos x="206" y="38"/>
              </a:cxn>
              <a:cxn ang="0">
                <a:pos x="196" y="45"/>
              </a:cxn>
              <a:cxn ang="0">
                <a:pos x="205" y="65"/>
              </a:cxn>
              <a:cxn ang="0">
                <a:pos x="184" y="82"/>
              </a:cxn>
              <a:cxn ang="0">
                <a:pos x="184" y="82"/>
              </a:cxn>
              <a:cxn ang="0">
                <a:pos x="153" y="68"/>
              </a:cxn>
              <a:cxn ang="0">
                <a:pos x="109" y="68"/>
              </a:cxn>
              <a:cxn ang="0">
                <a:pos x="97" y="68"/>
              </a:cxn>
              <a:cxn ang="0">
                <a:pos x="86" y="68"/>
              </a:cxn>
              <a:cxn ang="0">
                <a:pos x="86" y="68"/>
              </a:cxn>
              <a:cxn ang="0">
                <a:pos x="81" y="70"/>
              </a:cxn>
              <a:cxn ang="0">
                <a:pos x="81" y="70"/>
              </a:cxn>
              <a:cxn ang="0">
                <a:pos x="77" y="71"/>
              </a:cxn>
              <a:cxn ang="0">
                <a:pos x="77" y="71"/>
              </a:cxn>
              <a:cxn ang="0">
                <a:pos x="59" y="69"/>
              </a:cxn>
              <a:cxn ang="0">
                <a:pos x="19" y="62"/>
              </a:cxn>
              <a:cxn ang="0">
                <a:pos x="1" y="50"/>
              </a:cxn>
              <a:cxn ang="0">
                <a:pos x="4" y="42"/>
              </a:cxn>
            </a:cxnLst>
            <a:rect l="0" t="0" r="r" b="b"/>
            <a:pathLst>
              <a:path w="213" h="82">
                <a:moveTo>
                  <a:pt x="4" y="42"/>
                </a:moveTo>
                <a:cubicBezTo>
                  <a:pt x="13" y="38"/>
                  <a:pt x="13" y="38"/>
                  <a:pt x="13" y="38"/>
                </a:cubicBezTo>
                <a:cubicBezTo>
                  <a:pt x="17" y="24"/>
                  <a:pt x="16" y="22"/>
                  <a:pt x="30" y="19"/>
                </a:cubicBezTo>
                <a:cubicBezTo>
                  <a:pt x="61" y="11"/>
                  <a:pt x="61" y="11"/>
                  <a:pt x="61" y="11"/>
                </a:cubicBezTo>
                <a:cubicBezTo>
                  <a:pt x="70" y="9"/>
                  <a:pt x="71" y="15"/>
                  <a:pt x="77" y="16"/>
                </a:cubicBezTo>
                <a:cubicBezTo>
                  <a:pt x="84" y="17"/>
                  <a:pt x="92" y="13"/>
                  <a:pt x="98" y="15"/>
                </a:cubicBezTo>
                <a:cubicBezTo>
                  <a:pt x="106" y="19"/>
                  <a:pt x="119" y="23"/>
                  <a:pt x="126" y="12"/>
                </a:cubicBezTo>
                <a:cubicBezTo>
                  <a:pt x="133" y="0"/>
                  <a:pt x="138" y="14"/>
                  <a:pt x="142" y="7"/>
                </a:cubicBezTo>
                <a:cubicBezTo>
                  <a:pt x="144" y="3"/>
                  <a:pt x="167" y="1"/>
                  <a:pt x="172" y="2"/>
                </a:cubicBezTo>
                <a:cubicBezTo>
                  <a:pt x="174" y="3"/>
                  <a:pt x="167" y="10"/>
                  <a:pt x="167" y="12"/>
                </a:cubicBezTo>
                <a:cubicBezTo>
                  <a:pt x="167" y="15"/>
                  <a:pt x="165" y="23"/>
                  <a:pt x="166" y="26"/>
                </a:cubicBezTo>
                <a:cubicBezTo>
                  <a:pt x="171" y="34"/>
                  <a:pt x="176" y="23"/>
                  <a:pt x="182" y="23"/>
                </a:cubicBezTo>
                <a:cubicBezTo>
                  <a:pt x="182" y="24"/>
                  <a:pt x="183" y="24"/>
                  <a:pt x="183" y="24"/>
                </a:cubicBezTo>
                <a:cubicBezTo>
                  <a:pt x="185" y="31"/>
                  <a:pt x="201" y="35"/>
                  <a:pt x="206" y="38"/>
                </a:cubicBezTo>
                <a:cubicBezTo>
                  <a:pt x="206" y="41"/>
                  <a:pt x="196" y="40"/>
                  <a:pt x="196" y="45"/>
                </a:cubicBezTo>
                <a:cubicBezTo>
                  <a:pt x="196" y="52"/>
                  <a:pt x="213" y="55"/>
                  <a:pt x="205" y="65"/>
                </a:cubicBezTo>
                <a:cubicBezTo>
                  <a:pt x="199" y="72"/>
                  <a:pt x="189" y="73"/>
                  <a:pt x="184" y="82"/>
                </a:cubicBezTo>
                <a:cubicBezTo>
                  <a:pt x="184" y="82"/>
                  <a:pt x="184" y="82"/>
                  <a:pt x="184" y="82"/>
                </a:cubicBezTo>
                <a:cubicBezTo>
                  <a:pt x="176" y="75"/>
                  <a:pt x="159" y="67"/>
                  <a:pt x="153" y="68"/>
                </a:cubicBezTo>
                <a:cubicBezTo>
                  <a:pt x="140" y="70"/>
                  <a:pt x="121" y="76"/>
                  <a:pt x="109" y="68"/>
                </a:cubicBezTo>
                <a:cubicBezTo>
                  <a:pt x="105" y="65"/>
                  <a:pt x="102" y="69"/>
                  <a:pt x="97" y="68"/>
                </a:cubicBezTo>
                <a:cubicBezTo>
                  <a:pt x="93" y="68"/>
                  <a:pt x="89" y="67"/>
                  <a:pt x="86" y="68"/>
                </a:cubicBezTo>
                <a:cubicBezTo>
                  <a:pt x="86" y="68"/>
                  <a:pt x="86" y="68"/>
                  <a:pt x="86" y="68"/>
                </a:cubicBezTo>
                <a:cubicBezTo>
                  <a:pt x="84" y="68"/>
                  <a:pt x="82" y="69"/>
                  <a:pt x="81" y="70"/>
                </a:cubicBezTo>
                <a:cubicBezTo>
                  <a:pt x="81" y="70"/>
                  <a:pt x="81" y="70"/>
                  <a:pt x="81" y="70"/>
                </a:cubicBezTo>
                <a:cubicBezTo>
                  <a:pt x="80" y="70"/>
                  <a:pt x="78" y="70"/>
                  <a:pt x="77" y="71"/>
                </a:cubicBezTo>
                <a:cubicBezTo>
                  <a:pt x="77" y="71"/>
                  <a:pt x="77" y="71"/>
                  <a:pt x="77" y="71"/>
                </a:cubicBezTo>
                <a:cubicBezTo>
                  <a:pt x="71" y="71"/>
                  <a:pt x="65" y="68"/>
                  <a:pt x="59" y="69"/>
                </a:cubicBezTo>
                <a:cubicBezTo>
                  <a:pt x="44" y="70"/>
                  <a:pt x="32" y="69"/>
                  <a:pt x="19" y="62"/>
                </a:cubicBezTo>
                <a:cubicBezTo>
                  <a:pt x="12" y="59"/>
                  <a:pt x="0" y="61"/>
                  <a:pt x="1" y="50"/>
                </a:cubicBezTo>
                <a:cubicBezTo>
                  <a:pt x="2" y="47"/>
                  <a:pt x="4" y="44"/>
                  <a:pt x="4" y="42"/>
                </a:cubicBezTo>
                <a:close/>
              </a:path>
            </a:pathLst>
          </a:custGeom>
          <a:solidFill>
            <a:srgbClr val="B4B4B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0" name="Freeform 9"/>
          <p:cNvSpPr>
            <a:spLocks/>
          </p:cNvSpPr>
          <p:nvPr/>
        </p:nvSpPr>
        <p:spPr bwMode="auto">
          <a:xfrm>
            <a:off x="11169545" y="2671015"/>
            <a:ext cx="383568" cy="395555"/>
          </a:xfrm>
          <a:custGeom>
            <a:avLst/>
            <a:gdLst/>
            <a:ahLst/>
            <a:cxnLst>
              <a:cxn ang="0">
                <a:pos x="131" y="20"/>
              </a:cxn>
              <a:cxn ang="0">
                <a:pos x="131" y="10"/>
              </a:cxn>
              <a:cxn ang="0">
                <a:pos x="133" y="0"/>
              </a:cxn>
              <a:cxn ang="0">
                <a:pos x="133" y="0"/>
              </a:cxn>
              <a:cxn ang="0">
                <a:pos x="118" y="5"/>
              </a:cxn>
              <a:cxn ang="0">
                <a:pos x="102" y="14"/>
              </a:cxn>
              <a:cxn ang="0">
                <a:pos x="88" y="17"/>
              </a:cxn>
              <a:cxn ang="0">
                <a:pos x="78" y="20"/>
              </a:cxn>
              <a:cxn ang="0">
                <a:pos x="61" y="45"/>
              </a:cxn>
              <a:cxn ang="0">
                <a:pos x="42" y="64"/>
              </a:cxn>
              <a:cxn ang="0">
                <a:pos x="38" y="81"/>
              </a:cxn>
              <a:cxn ang="0">
                <a:pos x="16" y="93"/>
              </a:cxn>
              <a:cxn ang="0">
                <a:pos x="6" y="103"/>
              </a:cxn>
              <a:cxn ang="0">
                <a:pos x="1" y="106"/>
              </a:cxn>
              <a:cxn ang="0">
                <a:pos x="10" y="118"/>
              </a:cxn>
              <a:cxn ang="0">
                <a:pos x="9" y="127"/>
              </a:cxn>
              <a:cxn ang="0">
                <a:pos x="9" y="127"/>
              </a:cxn>
              <a:cxn ang="0">
                <a:pos x="24" y="124"/>
              </a:cxn>
              <a:cxn ang="0">
                <a:pos x="32" y="113"/>
              </a:cxn>
              <a:cxn ang="0">
                <a:pos x="40" y="109"/>
              </a:cxn>
              <a:cxn ang="0">
                <a:pos x="69" y="108"/>
              </a:cxn>
              <a:cxn ang="0">
                <a:pos x="86" y="98"/>
              </a:cxn>
              <a:cxn ang="0">
                <a:pos x="91" y="118"/>
              </a:cxn>
              <a:cxn ang="0">
                <a:pos x="91" y="118"/>
              </a:cxn>
              <a:cxn ang="0">
                <a:pos x="96" y="111"/>
              </a:cxn>
              <a:cxn ang="0">
                <a:pos x="104" y="108"/>
              </a:cxn>
              <a:cxn ang="0">
                <a:pos x="119" y="91"/>
              </a:cxn>
              <a:cxn ang="0">
                <a:pos x="119" y="76"/>
              </a:cxn>
              <a:cxn ang="0">
                <a:pos x="124" y="62"/>
              </a:cxn>
              <a:cxn ang="0">
                <a:pos x="123" y="51"/>
              </a:cxn>
              <a:cxn ang="0">
                <a:pos x="121" y="37"/>
              </a:cxn>
              <a:cxn ang="0">
                <a:pos x="129" y="21"/>
              </a:cxn>
              <a:cxn ang="0">
                <a:pos x="131" y="20"/>
              </a:cxn>
            </a:cxnLst>
            <a:rect l="0" t="0" r="r" b="b"/>
            <a:pathLst>
              <a:path w="133" h="136">
                <a:moveTo>
                  <a:pt x="131" y="20"/>
                </a:moveTo>
                <a:cubicBezTo>
                  <a:pt x="131" y="10"/>
                  <a:pt x="131" y="10"/>
                  <a:pt x="131" y="10"/>
                </a:cubicBezTo>
                <a:cubicBezTo>
                  <a:pt x="133" y="0"/>
                  <a:pt x="133" y="0"/>
                  <a:pt x="133" y="0"/>
                </a:cubicBezTo>
                <a:cubicBezTo>
                  <a:pt x="133" y="0"/>
                  <a:pt x="133" y="0"/>
                  <a:pt x="133" y="0"/>
                </a:cubicBezTo>
                <a:cubicBezTo>
                  <a:pt x="128" y="2"/>
                  <a:pt x="123" y="4"/>
                  <a:pt x="118" y="5"/>
                </a:cubicBezTo>
                <a:cubicBezTo>
                  <a:pt x="112" y="6"/>
                  <a:pt x="107" y="9"/>
                  <a:pt x="102" y="14"/>
                </a:cubicBezTo>
                <a:cubicBezTo>
                  <a:pt x="98" y="18"/>
                  <a:pt x="93" y="17"/>
                  <a:pt x="88" y="17"/>
                </a:cubicBezTo>
                <a:cubicBezTo>
                  <a:pt x="84" y="17"/>
                  <a:pt x="81" y="18"/>
                  <a:pt x="78" y="20"/>
                </a:cubicBezTo>
                <a:cubicBezTo>
                  <a:pt x="69" y="29"/>
                  <a:pt x="67" y="34"/>
                  <a:pt x="61" y="45"/>
                </a:cubicBezTo>
                <a:cubicBezTo>
                  <a:pt x="56" y="53"/>
                  <a:pt x="47" y="55"/>
                  <a:pt x="42" y="64"/>
                </a:cubicBezTo>
                <a:cubicBezTo>
                  <a:pt x="40" y="69"/>
                  <a:pt x="42" y="77"/>
                  <a:pt x="38" y="81"/>
                </a:cubicBezTo>
                <a:cubicBezTo>
                  <a:pt x="30" y="89"/>
                  <a:pt x="25" y="89"/>
                  <a:pt x="16" y="93"/>
                </a:cubicBezTo>
                <a:cubicBezTo>
                  <a:pt x="12" y="95"/>
                  <a:pt x="10" y="100"/>
                  <a:pt x="6" y="103"/>
                </a:cubicBezTo>
                <a:cubicBezTo>
                  <a:pt x="5" y="103"/>
                  <a:pt x="0" y="105"/>
                  <a:pt x="1" y="106"/>
                </a:cubicBezTo>
                <a:cubicBezTo>
                  <a:pt x="2" y="111"/>
                  <a:pt x="10" y="113"/>
                  <a:pt x="10" y="118"/>
                </a:cubicBezTo>
                <a:cubicBezTo>
                  <a:pt x="9" y="127"/>
                  <a:pt x="9" y="127"/>
                  <a:pt x="9" y="127"/>
                </a:cubicBezTo>
                <a:cubicBezTo>
                  <a:pt x="9" y="127"/>
                  <a:pt x="9" y="127"/>
                  <a:pt x="9" y="127"/>
                </a:cubicBezTo>
                <a:cubicBezTo>
                  <a:pt x="20" y="136"/>
                  <a:pt x="17" y="133"/>
                  <a:pt x="24" y="124"/>
                </a:cubicBezTo>
                <a:cubicBezTo>
                  <a:pt x="27" y="120"/>
                  <a:pt x="32" y="119"/>
                  <a:pt x="32" y="113"/>
                </a:cubicBezTo>
                <a:cubicBezTo>
                  <a:pt x="32" y="108"/>
                  <a:pt x="35" y="107"/>
                  <a:pt x="40" y="109"/>
                </a:cubicBezTo>
                <a:cubicBezTo>
                  <a:pt x="49" y="111"/>
                  <a:pt x="60" y="110"/>
                  <a:pt x="69" y="108"/>
                </a:cubicBezTo>
                <a:cubicBezTo>
                  <a:pt x="75" y="106"/>
                  <a:pt x="81" y="98"/>
                  <a:pt x="86" y="98"/>
                </a:cubicBezTo>
                <a:cubicBezTo>
                  <a:pt x="90" y="103"/>
                  <a:pt x="78" y="112"/>
                  <a:pt x="91" y="118"/>
                </a:cubicBezTo>
                <a:cubicBezTo>
                  <a:pt x="91" y="118"/>
                  <a:pt x="91" y="118"/>
                  <a:pt x="91" y="118"/>
                </a:cubicBezTo>
                <a:cubicBezTo>
                  <a:pt x="92" y="115"/>
                  <a:pt x="94" y="112"/>
                  <a:pt x="96" y="111"/>
                </a:cubicBezTo>
                <a:cubicBezTo>
                  <a:pt x="100" y="109"/>
                  <a:pt x="102" y="113"/>
                  <a:pt x="104" y="108"/>
                </a:cubicBezTo>
                <a:cubicBezTo>
                  <a:pt x="108" y="101"/>
                  <a:pt x="115" y="97"/>
                  <a:pt x="119" y="91"/>
                </a:cubicBezTo>
                <a:cubicBezTo>
                  <a:pt x="122" y="88"/>
                  <a:pt x="115" y="79"/>
                  <a:pt x="119" y="76"/>
                </a:cubicBezTo>
                <a:cubicBezTo>
                  <a:pt x="127" y="69"/>
                  <a:pt x="126" y="71"/>
                  <a:pt x="124" y="62"/>
                </a:cubicBezTo>
                <a:cubicBezTo>
                  <a:pt x="123" y="58"/>
                  <a:pt x="124" y="55"/>
                  <a:pt x="123" y="51"/>
                </a:cubicBezTo>
                <a:cubicBezTo>
                  <a:pt x="121" y="46"/>
                  <a:pt x="120" y="43"/>
                  <a:pt x="121" y="37"/>
                </a:cubicBezTo>
                <a:cubicBezTo>
                  <a:pt x="122" y="33"/>
                  <a:pt x="125" y="23"/>
                  <a:pt x="129" y="21"/>
                </a:cubicBezTo>
                <a:cubicBezTo>
                  <a:pt x="130" y="21"/>
                  <a:pt x="130" y="20"/>
                  <a:pt x="131" y="20"/>
                </a:cubicBezTo>
                <a:close/>
              </a:path>
            </a:pathLst>
          </a:custGeom>
          <a:solidFill>
            <a:srgbClr val="B4B4B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 name="Freeform 8"/>
          <p:cNvSpPr>
            <a:spLocks/>
          </p:cNvSpPr>
          <p:nvPr/>
        </p:nvSpPr>
        <p:spPr bwMode="auto">
          <a:xfrm>
            <a:off x="10435370" y="2434280"/>
            <a:ext cx="1270570" cy="863029"/>
          </a:xfrm>
          <a:custGeom>
            <a:avLst/>
            <a:gdLst/>
            <a:ahLst/>
            <a:cxnLst>
              <a:cxn ang="0">
                <a:pos x="32" y="95"/>
              </a:cxn>
              <a:cxn ang="0">
                <a:pos x="69" y="94"/>
              </a:cxn>
              <a:cxn ang="0">
                <a:pos x="120" y="88"/>
              </a:cxn>
              <a:cxn ang="0">
                <a:pos x="139" y="92"/>
              </a:cxn>
              <a:cxn ang="0">
                <a:pos x="155" y="90"/>
              </a:cxn>
              <a:cxn ang="0">
                <a:pos x="165" y="88"/>
              </a:cxn>
              <a:cxn ang="0">
                <a:pos x="169" y="85"/>
              </a:cxn>
              <a:cxn ang="0">
                <a:pos x="218" y="78"/>
              </a:cxn>
              <a:cxn ang="0">
                <a:pos x="286" y="73"/>
              </a:cxn>
              <a:cxn ang="0">
                <a:pos x="314" y="40"/>
              </a:cxn>
              <a:cxn ang="0">
                <a:pos x="321" y="30"/>
              </a:cxn>
              <a:cxn ang="0">
                <a:pos x="346" y="26"/>
              </a:cxn>
              <a:cxn ang="0">
                <a:pos x="357" y="22"/>
              </a:cxn>
              <a:cxn ang="0">
                <a:pos x="404" y="7"/>
              </a:cxn>
              <a:cxn ang="0">
                <a:pos x="431" y="1"/>
              </a:cxn>
              <a:cxn ang="0">
                <a:pos x="428" y="37"/>
              </a:cxn>
              <a:cxn ang="0">
                <a:pos x="427" y="55"/>
              </a:cxn>
              <a:cxn ang="0">
                <a:pos x="403" y="61"/>
              </a:cxn>
              <a:cxn ang="0">
                <a:pos x="386" y="82"/>
              </a:cxn>
              <a:cxn ang="0">
                <a:pos x="371" y="87"/>
              </a:cxn>
              <a:cxn ang="0">
                <a:pos x="341" y="99"/>
              </a:cxn>
              <a:cxn ang="0">
                <a:pos x="314" y="127"/>
              </a:cxn>
              <a:cxn ang="0">
                <a:pos x="291" y="163"/>
              </a:cxn>
              <a:cxn ang="0">
                <a:pos x="259" y="185"/>
              </a:cxn>
              <a:cxn ang="0">
                <a:pos x="263" y="200"/>
              </a:cxn>
              <a:cxn ang="0">
                <a:pos x="262" y="209"/>
              </a:cxn>
              <a:cxn ang="0">
                <a:pos x="245" y="244"/>
              </a:cxn>
              <a:cxn ang="0">
                <a:pos x="234" y="272"/>
              </a:cxn>
              <a:cxn ang="0">
                <a:pos x="232" y="286"/>
              </a:cxn>
              <a:cxn ang="0">
                <a:pos x="215" y="277"/>
              </a:cxn>
              <a:cxn ang="0">
                <a:pos x="208" y="283"/>
              </a:cxn>
              <a:cxn ang="0">
                <a:pos x="189" y="287"/>
              </a:cxn>
              <a:cxn ang="0">
                <a:pos x="181" y="287"/>
              </a:cxn>
              <a:cxn ang="0">
                <a:pos x="182" y="278"/>
              </a:cxn>
              <a:cxn ang="0">
                <a:pos x="173" y="262"/>
              </a:cxn>
              <a:cxn ang="0">
                <a:pos x="178" y="247"/>
              </a:cxn>
              <a:cxn ang="0">
                <a:pos x="190" y="231"/>
              </a:cxn>
              <a:cxn ang="0">
                <a:pos x="211" y="214"/>
              </a:cxn>
              <a:cxn ang="0">
                <a:pos x="212" y="187"/>
              </a:cxn>
              <a:cxn ang="0">
                <a:pos x="188" y="172"/>
              </a:cxn>
              <a:cxn ang="0">
                <a:pos x="173" y="161"/>
              </a:cxn>
              <a:cxn ang="0">
                <a:pos x="148" y="156"/>
              </a:cxn>
              <a:cxn ang="0">
                <a:pos x="104" y="164"/>
              </a:cxn>
              <a:cxn ang="0">
                <a:pos x="67" y="160"/>
              </a:cxn>
              <a:cxn ang="0">
                <a:pos x="19" y="187"/>
              </a:cxn>
              <a:cxn ang="0">
                <a:pos x="10" y="191"/>
              </a:cxn>
              <a:cxn ang="0">
                <a:pos x="1" y="145"/>
              </a:cxn>
              <a:cxn ang="0">
                <a:pos x="0" y="140"/>
              </a:cxn>
              <a:cxn ang="0">
                <a:pos x="21" y="135"/>
              </a:cxn>
              <a:cxn ang="0">
                <a:pos x="26" y="97"/>
              </a:cxn>
            </a:cxnLst>
            <a:rect l="0" t="0" r="r" b="b"/>
            <a:pathLst>
              <a:path w="439" h="298">
                <a:moveTo>
                  <a:pt x="26" y="97"/>
                </a:moveTo>
                <a:cubicBezTo>
                  <a:pt x="28" y="96"/>
                  <a:pt x="30" y="96"/>
                  <a:pt x="32" y="95"/>
                </a:cubicBezTo>
                <a:cubicBezTo>
                  <a:pt x="38" y="92"/>
                  <a:pt x="40" y="85"/>
                  <a:pt x="47" y="85"/>
                </a:cubicBezTo>
                <a:cubicBezTo>
                  <a:pt x="53" y="85"/>
                  <a:pt x="60" y="93"/>
                  <a:pt x="69" y="94"/>
                </a:cubicBezTo>
                <a:cubicBezTo>
                  <a:pt x="80" y="95"/>
                  <a:pt x="93" y="92"/>
                  <a:pt x="103" y="92"/>
                </a:cubicBezTo>
                <a:cubicBezTo>
                  <a:pt x="112" y="94"/>
                  <a:pt x="116" y="97"/>
                  <a:pt x="120" y="88"/>
                </a:cubicBezTo>
                <a:cubicBezTo>
                  <a:pt x="123" y="83"/>
                  <a:pt x="127" y="89"/>
                  <a:pt x="129" y="91"/>
                </a:cubicBezTo>
                <a:cubicBezTo>
                  <a:pt x="131" y="93"/>
                  <a:pt x="137" y="92"/>
                  <a:pt x="139" y="92"/>
                </a:cubicBezTo>
                <a:cubicBezTo>
                  <a:pt x="145" y="92"/>
                  <a:pt x="147" y="87"/>
                  <a:pt x="150" y="86"/>
                </a:cubicBezTo>
                <a:cubicBezTo>
                  <a:pt x="152" y="86"/>
                  <a:pt x="153" y="92"/>
                  <a:pt x="155" y="90"/>
                </a:cubicBezTo>
                <a:cubicBezTo>
                  <a:pt x="157" y="88"/>
                  <a:pt x="155" y="85"/>
                  <a:pt x="157" y="85"/>
                </a:cubicBezTo>
                <a:cubicBezTo>
                  <a:pt x="160" y="85"/>
                  <a:pt x="162" y="89"/>
                  <a:pt x="165" y="88"/>
                </a:cubicBezTo>
                <a:cubicBezTo>
                  <a:pt x="167" y="88"/>
                  <a:pt x="169" y="87"/>
                  <a:pt x="169" y="85"/>
                </a:cubicBezTo>
                <a:cubicBezTo>
                  <a:pt x="169" y="85"/>
                  <a:pt x="169" y="85"/>
                  <a:pt x="169" y="85"/>
                </a:cubicBezTo>
                <a:cubicBezTo>
                  <a:pt x="186" y="85"/>
                  <a:pt x="186" y="85"/>
                  <a:pt x="186" y="85"/>
                </a:cubicBezTo>
                <a:cubicBezTo>
                  <a:pt x="197" y="83"/>
                  <a:pt x="207" y="78"/>
                  <a:pt x="218" y="78"/>
                </a:cubicBezTo>
                <a:cubicBezTo>
                  <a:pt x="225" y="78"/>
                  <a:pt x="234" y="84"/>
                  <a:pt x="241" y="85"/>
                </a:cubicBezTo>
                <a:cubicBezTo>
                  <a:pt x="251" y="87"/>
                  <a:pt x="280" y="82"/>
                  <a:pt x="286" y="73"/>
                </a:cubicBezTo>
                <a:cubicBezTo>
                  <a:pt x="296" y="58"/>
                  <a:pt x="296" y="58"/>
                  <a:pt x="296" y="58"/>
                </a:cubicBezTo>
                <a:cubicBezTo>
                  <a:pt x="301" y="52"/>
                  <a:pt x="309" y="46"/>
                  <a:pt x="314" y="40"/>
                </a:cubicBezTo>
                <a:cubicBezTo>
                  <a:pt x="316" y="38"/>
                  <a:pt x="315" y="36"/>
                  <a:pt x="314" y="33"/>
                </a:cubicBezTo>
                <a:cubicBezTo>
                  <a:pt x="314" y="28"/>
                  <a:pt x="317" y="29"/>
                  <a:pt x="321" y="30"/>
                </a:cubicBezTo>
                <a:cubicBezTo>
                  <a:pt x="323" y="31"/>
                  <a:pt x="329" y="31"/>
                  <a:pt x="331" y="31"/>
                </a:cubicBezTo>
                <a:cubicBezTo>
                  <a:pt x="336" y="29"/>
                  <a:pt x="339" y="25"/>
                  <a:pt x="346" y="26"/>
                </a:cubicBezTo>
                <a:cubicBezTo>
                  <a:pt x="348" y="27"/>
                  <a:pt x="350" y="27"/>
                  <a:pt x="352" y="26"/>
                </a:cubicBezTo>
                <a:cubicBezTo>
                  <a:pt x="355" y="25"/>
                  <a:pt x="355" y="23"/>
                  <a:pt x="357" y="22"/>
                </a:cubicBezTo>
                <a:cubicBezTo>
                  <a:pt x="360" y="18"/>
                  <a:pt x="360" y="18"/>
                  <a:pt x="360" y="18"/>
                </a:cubicBezTo>
                <a:cubicBezTo>
                  <a:pt x="374" y="22"/>
                  <a:pt x="389" y="8"/>
                  <a:pt x="404" y="7"/>
                </a:cubicBezTo>
                <a:cubicBezTo>
                  <a:pt x="408" y="7"/>
                  <a:pt x="410" y="3"/>
                  <a:pt x="413" y="1"/>
                </a:cubicBezTo>
                <a:cubicBezTo>
                  <a:pt x="416" y="0"/>
                  <a:pt x="428" y="0"/>
                  <a:pt x="431" y="1"/>
                </a:cubicBezTo>
                <a:cubicBezTo>
                  <a:pt x="437" y="2"/>
                  <a:pt x="426" y="14"/>
                  <a:pt x="425" y="16"/>
                </a:cubicBezTo>
                <a:cubicBezTo>
                  <a:pt x="423" y="19"/>
                  <a:pt x="426" y="33"/>
                  <a:pt x="428" y="37"/>
                </a:cubicBezTo>
                <a:cubicBezTo>
                  <a:pt x="431" y="43"/>
                  <a:pt x="435" y="40"/>
                  <a:pt x="439" y="40"/>
                </a:cubicBezTo>
                <a:cubicBezTo>
                  <a:pt x="439" y="47"/>
                  <a:pt x="433" y="53"/>
                  <a:pt x="427" y="55"/>
                </a:cubicBezTo>
                <a:cubicBezTo>
                  <a:pt x="424" y="56"/>
                  <a:pt x="414" y="60"/>
                  <a:pt x="412" y="58"/>
                </a:cubicBezTo>
                <a:cubicBezTo>
                  <a:pt x="409" y="55"/>
                  <a:pt x="404" y="58"/>
                  <a:pt x="403" y="61"/>
                </a:cubicBezTo>
                <a:cubicBezTo>
                  <a:pt x="401" y="72"/>
                  <a:pt x="401" y="68"/>
                  <a:pt x="393" y="73"/>
                </a:cubicBezTo>
                <a:cubicBezTo>
                  <a:pt x="386" y="82"/>
                  <a:pt x="386" y="82"/>
                  <a:pt x="386" y="82"/>
                </a:cubicBezTo>
                <a:cubicBezTo>
                  <a:pt x="386" y="82"/>
                  <a:pt x="386" y="82"/>
                  <a:pt x="386" y="82"/>
                </a:cubicBezTo>
                <a:cubicBezTo>
                  <a:pt x="381" y="84"/>
                  <a:pt x="376" y="86"/>
                  <a:pt x="371" y="87"/>
                </a:cubicBezTo>
                <a:cubicBezTo>
                  <a:pt x="365" y="88"/>
                  <a:pt x="360" y="91"/>
                  <a:pt x="355" y="96"/>
                </a:cubicBezTo>
                <a:cubicBezTo>
                  <a:pt x="351" y="100"/>
                  <a:pt x="346" y="99"/>
                  <a:pt x="341" y="99"/>
                </a:cubicBezTo>
                <a:cubicBezTo>
                  <a:pt x="337" y="99"/>
                  <a:pt x="334" y="100"/>
                  <a:pt x="331" y="102"/>
                </a:cubicBezTo>
                <a:cubicBezTo>
                  <a:pt x="322" y="111"/>
                  <a:pt x="320" y="116"/>
                  <a:pt x="314" y="127"/>
                </a:cubicBezTo>
                <a:cubicBezTo>
                  <a:pt x="309" y="135"/>
                  <a:pt x="300" y="137"/>
                  <a:pt x="295" y="146"/>
                </a:cubicBezTo>
                <a:cubicBezTo>
                  <a:pt x="293" y="151"/>
                  <a:pt x="295" y="159"/>
                  <a:pt x="291" y="163"/>
                </a:cubicBezTo>
                <a:cubicBezTo>
                  <a:pt x="283" y="171"/>
                  <a:pt x="278" y="171"/>
                  <a:pt x="269" y="175"/>
                </a:cubicBezTo>
                <a:cubicBezTo>
                  <a:pt x="265" y="177"/>
                  <a:pt x="263" y="182"/>
                  <a:pt x="259" y="185"/>
                </a:cubicBezTo>
                <a:cubicBezTo>
                  <a:pt x="258" y="185"/>
                  <a:pt x="253" y="187"/>
                  <a:pt x="254" y="188"/>
                </a:cubicBezTo>
                <a:cubicBezTo>
                  <a:pt x="255" y="193"/>
                  <a:pt x="263" y="195"/>
                  <a:pt x="263" y="200"/>
                </a:cubicBezTo>
                <a:cubicBezTo>
                  <a:pt x="262" y="209"/>
                  <a:pt x="262" y="209"/>
                  <a:pt x="262" y="209"/>
                </a:cubicBezTo>
                <a:cubicBezTo>
                  <a:pt x="262" y="209"/>
                  <a:pt x="262" y="209"/>
                  <a:pt x="262" y="209"/>
                </a:cubicBezTo>
                <a:cubicBezTo>
                  <a:pt x="255" y="211"/>
                  <a:pt x="256" y="219"/>
                  <a:pt x="251" y="225"/>
                </a:cubicBezTo>
                <a:cubicBezTo>
                  <a:pt x="247" y="230"/>
                  <a:pt x="249" y="238"/>
                  <a:pt x="245" y="244"/>
                </a:cubicBezTo>
                <a:cubicBezTo>
                  <a:pt x="242" y="249"/>
                  <a:pt x="238" y="244"/>
                  <a:pt x="238" y="253"/>
                </a:cubicBezTo>
                <a:cubicBezTo>
                  <a:pt x="238" y="260"/>
                  <a:pt x="234" y="265"/>
                  <a:pt x="234" y="272"/>
                </a:cubicBezTo>
                <a:cubicBezTo>
                  <a:pt x="234" y="276"/>
                  <a:pt x="233" y="281"/>
                  <a:pt x="232" y="286"/>
                </a:cubicBezTo>
                <a:cubicBezTo>
                  <a:pt x="232" y="286"/>
                  <a:pt x="232" y="286"/>
                  <a:pt x="232" y="286"/>
                </a:cubicBezTo>
                <a:cubicBezTo>
                  <a:pt x="229" y="286"/>
                  <a:pt x="226" y="283"/>
                  <a:pt x="223" y="282"/>
                </a:cubicBezTo>
                <a:cubicBezTo>
                  <a:pt x="219" y="282"/>
                  <a:pt x="216" y="282"/>
                  <a:pt x="215" y="277"/>
                </a:cubicBezTo>
                <a:cubicBezTo>
                  <a:pt x="215" y="276"/>
                  <a:pt x="214" y="272"/>
                  <a:pt x="213" y="274"/>
                </a:cubicBezTo>
                <a:cubicBezTo>
                  <a:pt x="210" y="276"/>
                  <a:pt x="208" y="280"/>
                  <a:pt x="208" y="283"/>
                </a:cubicBezTo>
                <a:cubicBezTo>
                  <a:pt x="207" y="290"/>
                  <a:pt x="203" y="291"/>
                  <a:pt x="198" y="294"/>
                </a:cubicBezTo>
                <a:cubicBezTo>
                  <a:pt x="192" y="298"/>
                  <a:pt x="191" y="292"/>
                  <a:pt x="189" y="287"/>
                </a:cubicBezTo>
                <a:cubicBezTo>
                  <a:pt x="188" y="284"/>
                  <a:pt x="183" y="287"/>
                  <a:pt x="181" y="287"/>
                </a:cubicBezTo>
                <a:cubicBezTo>
                  <a:pt x="181" y="287"/>
                  <a:pt x="181" y="287"/>
                  <a:pt x="181" y="287"/>
                </a:cubicBezTo>
                <a:cubicBezTo>
                  <a:pt x="180" y="286"/>
                  <a:pt x="181" y="283"/>
                  <a:pt x="181" y="282"/>
                </a:cubicBezTo>
                <a:cubicBezTo>
                  <a:pt x="181" y="280"/>
                  <a:pt x="181" y="279"/>
                  <a:pt x="182" y="278"/>
                </a:cubicBezTo>
                <a:cubicBezTo>
                  <a:pt x="182" y="275"/>
                  <a:pt x="181" y="273"/>
                  <a:pt x="179" y="270"/>
                </a:cubicBezTo>
                <a:cubicBezTo>
                  <a:pt x="173" y="262"/>
                  <a:pt x="173" y="262"/>
                  <a:pt x="173" y="262"/>
                </a:cubicBezTo>
                <a:cubicBezTo>
                  <a:pt x="173" y="262"/>
                  <a:pt x="173" y="262"/>
                  <a:pt x="173" y="262"/>
                </a:cubicBezTo>
                <a:cubicBezTo>
                  <a:pt x="176" y="259"/>
                  <a:pt x="179" y="251"/>
                  <a:pt x="178" y="247"/>
                </a:cubicBezTo>
                <a:cubicBezTo>
                  <a:pt x="177" y="241"/>
                  <a:pt x="180" y="243"/>
                  <a:pt x="184" y="242"/>
                </a:cubicBezTo>
                <a:cubicBezTo>
                  <a:pt x="195" y="240"/>
                  <a:pt x="194" y="235"/>
                  <a:pt x="190" y="231"/>
                </a:cubicBezTo>
                <a:cubicBezTo>
                  <a:pt x="190" y="231"/>
                  <a:pt x="190" y="231"/>
                  <a:pt x="190" y="231"/>
                </a:cubicBezTo>
                <a:cubicBezTo>
                  <a:pt x="195" y="222"/>
                  <a:pt x="205" y="221"/>
                  <a:pt x="211" y="214"/>
                </a:cubicBezTo>
                <a:cubicBezTo>
                  <a:pt x="219" y="204"/>
                  <a:pt x="202" y="201"/>
                  <a:pt x="202" y="194"/>
                </a:cubicBezTo>
                <a:cubicBezTo>
                  <a:pt x="202" y="189"/>
                  <a:pt x="212" y="190"/>
                  <a:pt x="212" y="187"/>
                </a:cubicBezTo>
                <a:cubicBezTo>
                  <a:pt x="207" y="184"/>
                  <a:pt x="191" y="180"/>
                  <a:pt x="189" y="173"/>
                </a:cubicBezTo>
                <a:cubicBezTo>
                  <a:pt x="189" y="173"/>
                  <a:pt x="188" y="173"/>
                  <a:pt x="188" y="172"/>
                </a:cubicBezTo>
                <a:cubicBezTo>
                  <a:pt x="182" y="172"/>
                  <a:pt x="177" y="183"/>
                  <a:pt x="172" y="175"/>
                </a:cubicBezTo>
                <a:cubicBezTo>
                  <a:pt x="171" y="172"/>
                  <a:pt x="173" y="164"/>
                  <a:pt x="173" y="161"/>
                </a:cubicBezTo>
                <a:cubicBezTo>
                  <a:pt x="173" y="159"/>
                  <a:pt x="180" y="152"/>
                  <a:pt x="178" y="151"/>
                </a:cubicBezTo>
                <a:cubicBezTo>
                  <a:pt x="173" y="150"/>
                  <a:pt x="150" y="152"/>
                  <a:pt x="148" y="156"/>
                </a:cubicBezTo>
                <a:cubicBezTo>
                  <a:pt x="144" y="163"/>
                  <a:pt x="139" y="149"/>
                  <a:pt x="132" y="161"/>
                </a:cubicBezTo>
                <a:cubicBezTo>
                  <a:pt x="125" y="172"/>
                  <a:pt x="112" y="168"/>
                  <a:pt x="104" y="164"/>
                </a:cubicBezTo>
                <a:cubicBezTo>
                  <a:pt x="98" y="162"/>
                  <a:pt x="90" y="166"/>
                  <a:pt x="83" y="165"/>
                </a:cubicBezTo>
                <a:cubicBezTo>
                  <a:pt x="77" y="164"/>
                  <a:pt x="76" y="158"/>
                  <a:pt x="67" y="160"/>
                </a:cubicBezTo>
                <a:cubicBezTo>
                  <a:pt x="36" y="168"/>
                  <a:pt x="36" y="168"/>
                  <a:pt x="36" y="168"/>
                </a:cubicBezTo>
                <a:cubicBezTo>
                  <a:pt x="22" y="171"/>
                  <a:pt x="23" y="173"/>
                  <a:pt x="19" y="187"/>
                </a:cubicBezTo>
                <a:cubicBezTo>
                  <a:pt x="10" y="191"/>
                  <a:pt x="10" y="191"/>
                  <a:pt x="10" y="191"/>
                </a:cubicBezTo>
                <a:cubicBezTo>
                  <a:pt x="10" y="191"/>
                  <a:pt x="10" y="191"/>
                  <a:pt x="10" y="191"/>
                </a:cubicBezTo>
                <a:cubicBezTo>
                  <a:pt x="12" y="182"/>
                  <a:pt x="9" y="177"/>
                  <a:pt x="11" y="166"/>
                </a:cubicBezTo>
                <a:cubicBezTo>
                  <a:pt x="13" y="153"/>
                  <a:pt x="6" y="155"/>
                  <a:pt x="1" y="145"/>
                </a:cubicBezTo>
                <a:cubicBezTo>
                  <a:pt x="0" y="144"/>
                  <a:pt x="0" y="141"/>
                  <a:pt x="0" y="140"/>
                </a:cubicBezTo>
                <a:cubicBezTo>
                  <a:pt x="0" y="140"/>
                  <a:pt x="0" y="140"/>
                  <a:pt x="0" y="140"/>
                </a:cubicBezTo>
                <a:cubicBezTo>
                  <a:pt x="9" y="140"/>
                  <a:pt x="9" y="140"/>
                  <a:pt x="9" y="140"/>
                </a:cubicBezTo>
                <a:cubicBezTo>
                  <a:pt x="13" y="139"/>
                  <a:pt x="18" y="137"/>
                  <a:pt x="21" y="135"/>
                </a:cubicBezTo>
                <a:cubicBezTo>
                  <a:pt x="25" y="130"/>
                  <a:pt x="23" y="125"/>
                  <a:pt x="23" y="120"/>
                </a:cubicBezTo>
                <a:cubicBezTo>
                  <a:pt x="23" y="112"/>
                  <a:pt x="24" y="103"/>
                  <a:pt x="26" y="97"/>
                </a:cubicBezTo>
                <a:close/>
              </a:path>
            </a:pathLst>
          </a:custGeom>
          <a:solidFill>
            <a:srgbClr val="B7B7B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 name="Freeform 7"/>
          <p:cNvSpPr>
            <a:spLocks/>
          </p:cNvSpPr>
          <p:nvPr/>
        </p:nvSpPr>
        <p:spPr bwMode="auto">
          <a:xfrm>
            <a:off x="10824932" y="2098658"/>
            <a:ext cx="1156698" cy="638283"/>
          </a:xfrm>
          <a:custGeom>
            <a:avLst/>
            <a:gdLst/>
            <a:ahLst/>
            <a:cxnLst>
              <a:cxn ang="0">
                <a:pos x="259" y="189"/>
              </a:cxn>
              <a:cxn ang="0">
                <a:pos x="278" y="174"/>
              </a:cxn>
              <a:cxn ang="0">
                <a:pos x="305" y="156"/>
              </a:cxn>
              <a:cxn ang="0">
                <a:pos x="291" y="132"/>
              </a:cxn>
              <a:cxn ang="0">
                <a:pos x="279" y="117"/>
              </a:cxn>
              <a:cxn ang="0">
                <a:pos x="226" y="134"/>
              </a:cxn>
              <a:cxn ang="0">
                <a:pos x="218" y="142"/>
              </a:cxn>
              <a:cxn ang="0">
                <a:pos x="197" y="147"/>
              </a:cxn>
              <a:cxn ang="0">
                <a:pos x="180" y="149"/>
              </a:cxn>
              <a:cxn ang="0">
                <a:pos x="162" y="174"/>
              </a:cxn>
              <a:cxn ang="0">
                <a:pos x="107" y="201"/>
              </a:cxn>
              <a:cxn ang="0">
                <a:pos x="52" y="201"/>
              </a:cxn>
              <a:cxn ang="0">
                <a:pos x="35" y="201"/>
              </a:cxn>
              <a:cxn ang="0">
                <a:pos x="29" y="184"/>
              </a:cxn>
              <a:cxn ang="0">
                <a:pos x="29" y="160"/>
              </a:cxn>
              <a:cxn ang="0">
                <a:pos x="2" y="138"/>
              </a:cxn>
              <a:cxn ang="0">
                <a:pos x="25" y="134"/>
              </a:cxn>
              <a:cxn ang="0">
                <a:pos x="54" y="128"/>
              </a:cxn>
              <a:cxn ang="0">
                <a:pos x="109" y="83"/>
              </a:cxn>
              <a:cxn ang="0">
                <a:pos x="155" y="55"/>
              </a:cxn>
              <a:cxn ang="0">
                <a:pos x="173" y="37"/>
              </a:cxn>
              <a:cxn ang="0">
                <a:pos x="204" y="15"/>
              </a:cxn>
              <a:cxn ang="0">
                <a:pos x="293" y="11"/>
              </a:cxn>
              <a:cxn ang="0">
                <a:pos x="322" y="15"/>
              </a:cxn>
              <a:cxn ang="0">
                <a:pos x="323" y="33"/>
              </a:cxn>
              <a:cxn ang="0">
                <a:pos x="338" y="35"/>
              </a:cxn>
              <a:cxn ang="0">
                <a:pos x="329" y="73"/>
              </a:cxn>
              <a:cxn ang="0">
                <a:pos x="360" y="87"/>
              </a:cxn>
              <a:cxn ang="0">
                <a:pos x="388" y="92"/>
              </a:cxn>
              <a:cxn ang="0">
                <a:pos x="398" y="97"/>
              </a:cxn>
              <a:cxn ang="0">
                <a:pos x="399" y="118"/>
              </a:cxn>
              <a:cxn ang="0">
                <a:pos x="381" y="133"/>
              </a:cxn>
              <a:cxn ang="0">
                <a:pos x="365" y="145"/>
              </a:cxn>
              <a:cxn ang="0">
                <a:pos x="384" y="183"/>
              </a:cxn>
              <a:cxn ang="0">
                <a:pos x="359" y="169"/>
              </a:cxn>
              <a:cxn ang="0">
                <a:pos x="300" y="188"/>
              </a:cxn>
              <a:cxn ang="0">
                <a:pos x="277" y="206"/>
              </a:cxn>
              <a:cxn ang="0">
                <a:pos x="250" y="218"/>
              </a:cxn>
              <a:cxn ang="0">
                <a:pos x="250" y="208"/>
              </a:cxn>
            </a:cxnLst>
            <a:rect l="0" t="0" r="r" b="b"/>
            <a:pathLst>
              <a:path w="400" h="221">
                <a:moveTo>
                  <a:pt x="252" y="198"/>
                </a:moveTo>
                <a:cubicBezTo>
                  <a:pt x="259" y="189"/>
                  <a:pt x="259" y="189"/>
                  <a:pt x="259" y="189"/>
                </a:cubicBezTo>
                <a:cubicBezTo>
                  <a:pt x="267" y="184"/>
                  <a:pt x="267" y="188"/>
                  <a:pt x="269" y="177"/>
                </a:cubicBezTo>
                <a:cubicBezTo>
                  <a:pt x="270" y="174"/>
                  <a:pt x="275" y="171"/>
                  <a:pt x="278" y="174"/>
                </a:cubicBezTo>
                <a:cubicBezTo>
                  <a:pt x="280" y="176"/>
                  <a:pt x="290" y="172"/>
                  <a:pt x="293" y="171"/>
                </a:cubicBezTo>
                <a:cubicBezTo>
                  <a:pt x="299" y="169"/>
                  <a:pt x="305" y="163"/>
                  <a:pt x="305" y="156"/>
                </a:cubicBezTo>
                <a:cubicBezTo>
                  <a:pt x="301" y="156"/>
                  <a:pt x="297" y="159"/>
                  <a:pt x="294" y="153"/>
                </a:cubicBezTo>
                <a:cubicBezTo>
                  <a:pt x="292" y="149"/>
                  <a:pt x="289" y="135"/>
                  <a:pt x="291" y="132"/>
                </a:cubicBezTo>
                <a:cubicBezTo>
                  <a:pt x="292" y="130"/>
                  <a:pt x="303" y="118"/>
                  <a:pt x="297" y="117"/>
                </a:cubicBezTo>
                <a:cubicBezTo>
                  <a:pt x="294" y="116"/>
                  <a:pt x="282" y="116"/>
                  <a:pt x="279" y="117"/>
                </a:cubicBezTo>
                <a:cubicBezTo>
                  <a:pt x="276" y="119"/>
                  <a:pt x="274" y="123"/>
                  <a:pt x="270" y="123"/>
                </a:cubicBezTo>
                <a:cubicBezTo>
                  <a:pt x="255" y="124"/>
                  <a:pt x="240" y="138"/>
                  <a:pt x="226" y="134"/>
                </a:cubicBezTo>
                <a:cubicBezTo>
                  <a:pt x="223" y="138"/>
                  <a:pt x="223" y="138"/>
                  <a:pt x="223" y="138"/>
                </a:cubicBezTo>
                <a:cubicBezTo>
                  <a:pt x="221" y="139"/>
                  <a:pt x="221" y="141"/>
                  <a:pt x="218" y="142"/>
                </a:cubicBezTo>
                <a:cubicBezTo>
                  <a:pt x="216" y="143"/>
                  <a:pt x="214" y="143"/>
                  <a:pt x="212" y="142"/>
                </a:cubicBezTo>
                <a:cubicBezTo>
                  <a:pt x="205" y="141"/>
                  <a:pt x="202" y="145"/>
                  <a:pt x="197" y="147"/>
                </a:cubicBezTo>
                <a:cubicBezTo>
                  <a:pt x="195" y="147"/>
                  <a:pt x="189" y="147"/>
                  <a:pt x="187" y="146"/>
                </a:cubicBezTo>
                <a:cubicBezTo>
                  <a:pt x="183" y="145"/>
                  <a:pt x="180" y="144"/>
                  <a:pt x="180" y="149"/>
                </a:cubicBezTo>
                <a:cubicBezTo>
                  <a:pt x="181" y="152"/>
                  <a:pt x="182" y="154"/>
                  <a:pt x="180" y="156"/>
                </a:cubicBezTo>
                <a:cubicBezTo>
                  <a:pt x="175" y="162"/>
                  <a:pt x="167" y="168"/>
                  <a:pt x="162" y="174"/>
                </a:cubicBezTo>
                <a:cubicBezTo>
                  <a:pt x="152" y="189"/>
                  <a:pt x="152" y="189"/>
                  <a:pt x="152" y="189"/>
                </a:cubicBezTo>
                <a:cubicBezTo>
                  <a:pt x="146" y="198"/>
                  <a:pt x="117" y="203"/>
                  <a:pt x="107" y="201"/>
                </a:cubicBezTo>
                <a:cubicBezTo>
                  <a:pt x="100" y="200"/>
                  <a:pt x="91" y="194"/>
                  <a:pt x="84" y="194"/>
                </a:cubicBezTo>
                <a:cubicBezTo>
                  <a:pt x="73" y="194"/>
                  <a:pt x="63" y="199"/>
                  <a:pt x="52" y="201"/>
                </a:cubicBezTo>
                <a:cubicBezTo>
                  <a:pt x="35" y="201"/>
                  <a:pt x="35" y="201"/>
                  <a:pt x="35" y="201"/>
                </a:cubicBezTo>
                <a:cubicBezTo>
                  <a:pt x="35" y="201"/>
                  <a:pt x="35" y="201"/>
                  <a:pt x="35" y="201"/>
                </a:cubicBezTo>
                <a:cubicBezTo>
                  <a:pt x="35" y="200"/>
                  <a:pt x="35" y="198"/>
                  <a:pt x="35" y="197"/>
                </a:cubicBezTo>
                <a:cubicBezTo>
                  <a:pt x="35" y="192"/>
                  <a:pt x="31" y="188"/>
                  <a:pt x="29" y="184"/>
                </a:cubicBezTo>
                <a:cubicBezTo>
                  <a:pt x="27" y="178"/>
                  <a:pt x="35" y="175"/>
                  <a:pt x="35" y="170"/>
                </a:cubicBezTo>
                <a:cubicBezTo>
                  <a:pt x="35" y="166"/>
                  <a:pt x="30" y="164"/>
                  <a:pt x="29" y="160"/>
                </a:cubicBezTo>
                <a:cubicBezTo>
                  <a:pt x="25" y="151"/>
                  <a:pt x="17" y="161"/>
                  <a:pt x="8" y="157"/>
                </a:cubicBezTo>
                <a:cubicBezTo>
                  <a:pt x="0" y="153"/>
                  <a:pt x="0" y="146"/>
                  <a:pt x="2" y="138"/>
                </a:cubicBezTo>
                <a:cubicBezTo>
                  <a:pt x="2" y="138"/>
                  <a:pt x="2" y="138"/>
                  <a:pt x="2" y="138"/>
                </a:cubicBezTo>
                <a:cubicBezTo>
                  <a:pt x="25" y="134"/>
                  <a:pt x="25" y="134"/>
                  <a:pt x="25" y="134"/>
                </a:cubicBezTo>
                <a:cubicBezTo>
                  <a:pt x="32" y="133"/>
                  <a:pt x="35" y="127"/>
                  <a:pt x="42" y="126"/>
                </a:cubicBezTo>
                <a:cubicBezTo>
                  <a:pt x="46" y="125"/>
                  <a:pt x="49" y="129"/>
                  <a:pt x="54" y="128"/>
                </a:cubicBezTo>
                <a:cubicBezTo>
                  <a:pt x="63" y="124"/>
                  <a:pt x="74" y="124"/>
                  <a:pt x="74" y="112"/>
                </a:cubicBezTo>
                <a:cubicBezTo>
                  <a:pt x="74" y="98"/>
                  <a:pt x="101" y="97"/>
                  <a:pt x="109" y="83"/>
                </a:cubicBezTo>
                <a:cubicBezTo>
                  <a:pt x="112" y="78"/>
                  <a:pt x="113" y="64"/>
                  <a:pt x="120" y="63"/>
                </a:cubicBezTo>
                <a:cubicBezTo>
                  <a:pt x="133" y="61"/>
                  <a:pt x="144" y="65"/>
                  <a:pt x="155" y="55"/>
                </a:cubicBezTo>
                <a:cubicBezTo>
                  <a:pt x="160" y="54"/>
                  <a:pt x="166" y="49"/>
                  <a:pt x="167" y="43"/>
                </a:cubicBezTo>
                <a:cubicBezTo>
                  <a:pt x="168" y="38"/>
                  <a:pt x="167" y="36"/>
                  <a:pt x="173" y="37"/>
                </a:cubicBezTo>
                <a:cubicBezTo>
                  <a:pt x="179" y="37"/>
                  <a:pt x="178" y="32"/>
                  <a:pt x="180" y="29"/>
                </a:cubicBezTo>
                <a:cubicBezTo>
                  <a:pt x="184" y="24"/>
                  <a:pt x="198" y="18"/>
                  <a:pt x="204" y="15"/>
                </a:cubicBezTo>
                <a:cubicBezTo>
                  <a:pt x="212" y="11"/>
                  <a:pt x="213" y="11"/>
                  <a:pt x="220" y="17"/>
                </a:cubicBezTo>
                <a:cubicBezTo>
                  <a:pt x="243" y="34"/>
                  <a:pt x="271" y="20"/>
                  <a:pt x="293" y="11"/>
                </a:cubicBezTo>
                <a:cubicBezTo>
                  <a:pt x="297" y="9"/>
                  <a:pt x="306" y="0"/>
                  <a:pt x="310" y="1"/>
                </a:cubicBezTo>
                <a:cubicBezTo>
                  <a:pt x="311" y="1"/>
                  <a:pt x="320" y="13"/>
                  <a:pt x="322" y="15"/>
                </a:cubicBezTo>
                <a:cubicBezTo>
                  <a:pt x="326" y="18"/>
                  <a:pt x="316" y="26"/>
                  <a:pt x="315" y="28"/>
                </a:cubicBezTo>
                <a:cubicBezTo>
                  <a:pt x="314" y="35"/>
                  <a:pt x="320" y="46"/>
                  <a:pt x="323" y="33"/>
                </a:cubicBezTo>
                <a:cubicBezTo>
                  <a:pt x="323" y="29"/>
                  <a:pt x="324" y="24"/>
                  <a:pt x="329" y="29"/>
                </a:cubicBezTo>
                <a:cubicBezTo>
                  <a:pt x="332" y="32"/>
                  <a:pt x="335" y="32"/>
                  <a:pt x="338" y="35"/>
                </a:cubicBezTo>
                <a:cubicBezTo>
                  <a:pt x="341" y="38"/>
                  <a:pt x="346" y="55"/>
                  <a:pt x="342" y="59"/>
                </a:cubicBezTo>
                <a:cubicBezTo>
                  <a:pt x="338" y="63"/>
                  <a:pt x="331" y="66"/>
                  <a:pt x="329" y="73"/>
                </a:cubicBezTo>
                <a:cubicBezTo>
                  <a:pt x="327" y="80"/>
                  <a:pt x="332" y="83"/>
                  <a:pt x="339" y="81"/>
                </a:cubicBezTo>
                <a:cubicBezTo>
                  <a:pt x="354" y="76"/>
                  <a:pt x="348" y="84"/>
                  <a:pt x="360" y="87"/>
                </a:cubicBezTo>
                <a:cubicBezTo>
                  <a:pt x="365" y="88"/>
                  <a:pt x="369" y="85"/>
                  <a:pt x="375" y="85"/>
                </a:cubicBezTo>
                <a:cubicBezTo>
                  <a:pt x="379" y="85"/>
                  <a:pt x="384" y="90"/>
                  <a:pt x="388" y="92"/>
                </a:cubicBezTo>
                <a:cubicBezTo>
                  <a:pt x="398" y="97"/>
                  <a:pt x="398" y="97"/>
                  <a:pt x="398" y="97"/>
                </a:cubicBezTo>
                <a:cubicBezTo>
                  <a:pt x="398" y="97"/>
                  <a:pt x="398" y="97"/>
                  <a:pt x="398" y="97"/>
                </a:cubicBezTo>
                <a:cubicBezTo>
                  <a:pt x="395" y="102"/>
                  <a:pt x="395" y="102"/>
                  <a:pt x="395" y="102"/>
                </a:cubicBezTo>
                <a:cubicBezTo>
                  <a:pt x="393" y="108"/>
                  <a:pt x="399" y="112"/>
                  <a:pt x="399" y="118"/>
                </a:cubicBezTo>
                <a:cubicBezTo>
                  <a:pt x="400" y="125"/>
                  <a:pt x="394" y="122"/>
                  <a:pt x="390" y="126"/>
                </a:cubicBezTo>
                <a:cubicBezTo>
                  <a:pt x="386" y="128"/>
                  <a:pt x="386" y="132"/>
                  <a:pt x="381" y="133"/>
                </a:cubicBezTo>
                <a:cubicBezTo>
                  <a:pt x="375" y="134"/>
                  <a:pt x="374" y="138"/>
                  <a:pt x="371" y="142"/>
                </a:cubicBezTo>
                <a:cubicBezTo>
                  <a:pt x="369" y="144"/>
                  <a:pt x="365" y="145"/>
                  <a:pt x="365" y="145"/>
                </a:cubicBezTo>
                <a:cubicBezTo>
                  <a:pt x="364" y="148"/>
                  <a:pt x="365" y="153"/>
                  <a:pt x="367" y="156"/>
                </a:cubicBezTo>
                <a:cubicBezTo>
                  <a:pt x="384" y="183"/>
                  <a:pt x="384" y="183"/>
                  <a:pt x="384" y="183"/>
                </a:cubicBezTo>
                <a:cubicBezTo>
                  <a:pt x="387" y="188"/>
                  <a:pt x="370" y="181"/>
                  <a:pt x="366" y="179"/>
                </a:cubicBezTo>
                <a:cubicBezTo>
                  <a:pt x="361" y="177"/>
                  <a:pt x="364" y="172"/>
                  <a:pt x="359" y="169"/>
                </a:cubicBezTo>
                <a:cubicBezTo>
                  <a:pt x="349" y="162"/>
                  <a:pt x="350" y="167"/>
                  <a:pt x="338" y="170"/>
                </a:cubicBezTo>
                <a:cubicBezTo>
                  <a:pt x="322" y="174"/>
                  <a:pt x="310" y="172"/>
                  <a:pt x="300" y="188"/>
                </a:cubicBezTo>
                <a:cubicBezTo>
                  <a:pt x="297" y="193"/>
                  <a:pt x="288" y="190"/>
                  <a:pt x="287" y="197"/>
                </a:cubicBezTo>
                <a:cubicBezTo>
                  <a:pt x="287" y="198"/>
                  <a:pt x="280" y="204"/>
                  <a:pt x="277" y="206"/>
                </a:cubicBezTo>
                <a:cubicBezTo>
                  <a:pt x="261" y="218"/>
                  <a:pt x="261" y="218"/>
                  <a:pt x="261" y="218"/>
                </a:cubicBezTo>
                <a:cubicBezTo>
                  <a:pt x="258" y="221"/>
                  <a:pt x="253" y="218"/>
                  <a:pt x="250" y="218"/>
                </a:cubicBezTo>
                <a:cubicBezTo>
                  <a:pt x="250" y="218"/>
                  <a:pt x="250" y="218"/>
                  <a:pt x="250" y="218"/>
                </a:cubicBezTo>
                <a:cubicBezTo>
                  <a:pt x="250" y="208"/>
                  <a:pt x="250" y="208"/>
                  <a:pt x="250" y="208"/>
                </a:cubicBezTo>
                <a:cubicBezTo>
                  <a:pt x="252" y="198"/>
                  <a:pt x="252" y="198"/>
                  <a:pt x="252" y="198"/>
                </a:cubicBezTo>
                <a:close/>
              </a:path>
            </a:pathLst>
          </a:custGeom>
          <a:solidFill>
            <a:srgbClr val="BBBBB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5" name="Freeform 14"/>
          <p:cNvSpPr>
            <a:spLocks/>
          </p:cNvSpPr>
          <p:nvPr/>
        </p:nvSpPr>
        <p:spPr bwMode="auto">
          <a:xfrm>
            <a:off x="9665238" y="2605089"/>
            <a:ext cx="848046" cy="1246598"/>
          </a:xfrm>
          <a:custGeom>
            <a:avLst/>
            <a:gdLst/>
            <a:ahLst/>
            <a:cxnLst>
              <a:cxn ang="0">
                <a:pos x="288" y="76"/>
              </a:cxn>
              <a:cxn ang="0">
                <a:pos x="293" y="38"/>
              </a:cxn>
              <a:cxn ang="0">
                <a:pos x="232" y="31"/>
              </a:cxn>
              <a:cxn ang="0">
                <a:pos x="206" y="3"/>
              </a:cxn>
              <a:cxn ang="0">
                <a:pos x="179" y="10"/>
              </a:cxn>
              <a:cxn ang="0">
                <a:pos x="153" y="0"/>
              </a:cxn>
              <a:cxn ang="0">
                <a:pos x="163" y="41"/>
              </a:cxn>
              <a:cxn ang="0">
                <a:pos x="171" y="58"/>
              </a:cxn>
              <a:cxn ang="0">
                <a:pos x="160" y="73"/>
              </a:cxn>
              <a:cxn ang="0">
                <a:pos x="154" y="124"/>
              </a:cxn>
              <a:cxn ang="0">
                <a:pos x="131" y="150"/>
              </a:cxn>
              <a:cxn ang="0">
                <a:pos x="147" y="177"/>
              </a:cxn>
              <a:cxn ang="0">
                <a:pos x="137" y="208"/>
              </a:cxn>
              <a:cxn ang="0">
                <a:pos x="121" y="239"/>
              </a:cxn>
              <a:cxn ang="0">
                <a:pos x="96" y="260"/>
              </a:cxn>
              <a:cxn ang="0">
                <a:pos x="40" y="288"/>
              </a:cxn>
              <a:cxn ang="0">
                <a:pos x="5" y="290"/>
              </a:cxn>
              <a:cxn ang="0">
                <a:pos x="14" y="319"/>
              </a:cxn>
              <a:cxn ang="0">
                <a:pos x="43" y="330"/>
              </a:cxn>
              <a:cxn ang="0">
                <a:pos x="67" y="357"/>
              </a:cxn>
              <a:cxn ang="0">
                <a:pos x="61" y="385"/>
              </a:cxn>
              <a:cxn ang="0">
                <a:pos x="86" y="407"/>
              </a:cxn>
              <a:cxn ang="0">
                <a:pos x="114" y="428"/>
              </a:cxn>
              <a:cxn ang="0">
                <a:pos x="133" y="422"/>
              </a:cxn>
              <a:cxn ang="0">
                <a:pos x="168" y="418"/>
              </a:cxn>
              <a:cxn ang="0">
                <a:pos x="202" y="428"/>
              </a:cxn>
              <a:cxn ang="0">
                <a:pos x="229" y="422"/>
              </a:cxn>
              <a:cxn ang="0">
                <a:pos x="222" y="405"/>
              </a:cxn>
              <a:cxn ang="0">
                <a:pos x="219" y="372"/>
              </a:cxn>
              <a:cxn ang="0">
                <a:pos x="213" y="326"/>
              </a:cxn>
              <a:cxn ang="0">
                <a:pos x="200" y="299"/>
              </a:cxn>
              <a:cxn ang="0">
                <a:pos x="190" y="263"/>
              </a:cxn>
              <a:cxn ang="0">
                <a:pos x="196" y="224"/>
              </a:cxn>
              <a:cxn ang="0">
                <a:pos x="176" y="217"/>
              </a:cxn>
              <a:cxn ang="0">
                <a:pos x="154" y="193"/>
              </a:cxn>
              <a:cxn ang="0">
                <a:pos x="170" y="180"/>
              </a:cxn>
              <a:cxn ang="0">
                <a:pos x="207" y="157"/>
              </a:cxn>
              <a:cxn ang="0">
                <a:pos x="209" y="135"/>
              </a:cxn>
              <a:cxn ang="0">
                <a:pos x="182" y="122"/>
              </a:cxn>
              <a:cxn ang="0">
                <a:pos x="157" y="100"/>
              </a:cxn>
              <a:cxn ang="0">
                <a:pos x="179" y="53"/>
              </a:cxn>
              <a:cxn ang="0">
                <a:pos x="203" y="70"/>
              </a:cxn>
              <a:cxn ang="0">
                <a:pos x="224" y="74"/>
              </a:cxn>
              <a:cxn ang="0">
                <a:pos x="267" y="81"/>
              </a:cxn>
            </a:cxnLst>
            <a:rect l="0" t="0" r="r" b="b"/>
            <a:pathLst>
              <a:path w="293" h="431">
                <a:moveTo>
                  <a:pt x="267" y="81"/>
                </a:moveTo>
                <a:cubicBezTo>
                  <a:pt x="276" y="81"/>
                  <a:pt x="276" y="81"/>
                  <a:pt x="276" y="81"/>
                </a:cubicBezTo>
                <a:cubicBezTo>
                  <a:pt x="280" y="80"/>
                  <a:pt x="285" y="78"/>
                  <a:pt x="288" y="76"/>
                </a:cubicBezTo>
                <a:cubicBezTo>
                  <a:pt x="292" y="71"/>
                  <a:pt x="290" y="66"/>
                  <a:pt x="290" y="61"/>
                </a:cubicBezTo>
                <a:cubicBezTo>
                  <a:pt x="290" y="53"/>
                  <a:pt x="291" y="44"/>
                  <a:pt x="293" y="38"/>
                </a:cubicBezTo>
                <a:cubicBezTo>
                  <a:pt x="293" y="38"/>
                  <a:pt x="293" y="38"/>
                  <a:pt x="293" y="38"/>
                </a:cubicBezTo>
                <a:cubicBezTo>
                  <a:pt x="287" y="38"/>
                  <a:pt x="280" y="37"/>
                  <a:pt x="274" y="38"/>
                </a:cubicBezTo>
                <a:cubicBezTo>
                  <a:pt x="268" y="39"/>
                  <a:pt x="254" y="31"/>
                  <a:pt x="248" y="30"/>
                </a:cubicBezTo>
                <a:cubicBezTo>
                  <a:pt x="242" y="28"/>
                  <a:pt x="238" y="32"/>
                  <a:pt x="232" y="31"/>
                </a:cubicBezTo>
                <a:cubicBezTo>
                  <a:pt x="226" y="30"/>
                  <a:pt x="224" y="24"/>
                  <a:pt x="218" y="21"/>
                </a:cubicBezTo>
                <a:cubicBezTo>
                  <a:pt x="210" y="17"/>
                  <a:pt x="212" y="14"/>
                  <a:pt x="207" y="7"/>
                </a:cubicBezTo>
                <a:cubicBezTo>
                  <a:pt x="206" y="5"/>
                  <a:pt x="206" y="4"/>
                  <a:pt x="206" y="3"/>
                </a:cubicBezTo>
                <a:cubicBezTo>
                  <a:pt x="206" y="3"/>
                  <a:pt x="206" y="3"/>
                  <a:pt x="206" y="3"/>
                </a:cubicBezTo>
                <a:cubicBezTo>
                  <a:pt x="201" y="3"/>
                  <a:pt x="193" y="2"/>
                  <a:pt x="189" y="4"/>
                </a:cubicBezTo>
                <a:cubicBezTo>
                  <a:pt x="185" y="6"/>
                  <a:pt x="184" y="10"/>
                  <a:pt x="179" y="10"/>
                </a:cubicBezTo>
                <a:cubicBezTo>
                  <a:pt x="176" y="10"/>
                  <a:pt x="174" y="9"/>
                  <a:pt x="171" y="8"/>
                </a:cubicBezTo>
                <a:cubicBezTo>
                  <a:pt x="167" y="7"/>
                  <a:pt x="165" y="10"/>
                  <a:pt x="160" y="8"/>
                </a:cubicBezTo>
                <a:cubicBezTo>
                  <a:pt x="153" y="0"/>
                  <a:pt x="153" y="0"/>
                  <a:pt x="153" y="0"/>
                </a:cubicBezTo>
                <a:cubicBezTo>
                  <a:pt x="153" y="0"/>
                  <a:pt x="153" y="0"/>
                  <a:pt x="153" y="0"/>
                </a:cubicBezTo>
                <a:cubicBezTo>
                  <a:pt x="149" y="13"/>
                  <a:pt x="158" y="17"/>
                  <a:pt x="162" y="29"/>
                </a:cubicBezTo>
                <a:cubicBezTo>
                  <a:pt x="164" y="36"/>
                  <a:pt x="164" y="38"/>
                  <a:pt x="163" y="41"/>
                </a:cubicBezTo>
                <a:cubicBezTo>
                  <a:pt x="163" y="41"/>
                  <a:pt x="163" y="41"/>
                  <a:pt x="163" y="41"/>
                </a:cubicBezTo>
                <a:cubicBezTo>
                  <a:pt x="165" y="42"/>
                  <a:pt x="171" y="47"/>
                  <a:pt x="171" y="50"/>
                </a:cubicBezTo>
                <a:cubicBezTo>
                  <a:pt x="171" y="53"/>
                  <a:pt x="170" y="55"/>
                  <a:pt x="171" y="58"/>
                </a:cubicBezTo>
                <a:cubicBezTo>
                  <a:pt x="171" y="60"/>
                  <a:pt x="171" y="62"/>
                  <a:pt x="171" y="63"/>
                </a:cubicBezTo>
                <a:cubicBezTo>
                  <a:pt x="170" y="67"/>
                  <a:pt x="168" y="68"/>
                  <a:pt x="164" y="70"/>
                </a:cubicBezTo>
                <a:cubicBezTo>
                  <a:pt x="163" y="71"/>
                  <a:pt x="162" y="72"/>
                  <a:pt x="160" y="73"/>
                </a:cubicBezTo>
                <a:cubicBezTo>
                  <a:pt x="157" y="76"/>
                  <a:pt x="150" y="87"/>
                  <a:pt x="146" y="88"/>
                </a:cubicBezTo>
                <a:cubicBezTo>
                  <a:pt x="139" y="89"/>
                  <a:pt x="139" y="94"/>
                  <a:pt x="139" y="100"/>
                </a:cubicBezTo>
                <a:cubicBezTo>
                  <a:pt x="138" y="114"/>
                  <a:pt x="151" y="113"/>
                  <a:pt x="154" y="124"/>
                </a:cubicBezTo>
                <a:cubicBezTo>
                  <a:pt x="156" y="133"/>
                  <a:pt x="147" y="136"/>
                  <a:pt x="140" y="140"/>
                </a:cubicBezTo>
                <a:cubicBezTo>
                  <a:pt x="135" y="142"/>
                  <a:pt x="134" y="146"/>
                  <a:pt x="131" y="150"/>
                </a:cubicBezTo>
                <a:cubicBezTo>
                  <a:pt x="131" y="150"/>
                  <a:pt x="131" y="150"/>
                  <a:pt x="131" y="150"/>
                </a:cubicBezTo>
                <a:cubicBezTo>
                  <a:pt x="133" y="154"/>
                  <a:pt x="134" y="156"/>
                  <a:pt x="133" y="160"/>
                </a:cubicBezTo>
                <a:cubicBezTo>
                  <a:pt x="133" y="164"/>
                  <a:pt x="134" y="166"/>
                  <a:pt x="136" y="168"/>
                </a:cubicBezTo>
                <a:cubicBezTo>
                  <a:pt x="140" y="171"/>
                  <a:pt x="148" y="170"/>
                  <a:pt x="147" y="177"/>
                </a:cubicBezTo>
                <a:cubicBezTo>
                  <a:pt x="146" y="182"/>
                  <a:pt x="142" y="185"/>
                  <a:pt x="142" y="188"/>
                </a:cubicBezTo>
                <a:cubicBezTo>
                  <a:pt x="142" y="192"/>
                  <a:pt x="144" y="198"/>
                  <a:pt x="144" y="203"/>
                </a:cubicBezTo>
                <a:cubicBezTo>
                  <a:pt x="144" y="209"/>
                  <a:pt x="139" y="205"/>
                  <a:pt x="137" y="208"/>
                </a:cubicBezTo>
                <a:cubicBezTo>
                  <a:pt x="134" y="210"/>
                  <a:pt x="136" y="215"/>
                  <a:pt x="136" y="218"/>
                </a:cubicBezTo>
                <a:cubicBezTo>
                  <a:pt x="136" y="224"/>
                  <a:pt x="133" y="225"/>
                  <a:pt x="128" y="229"/>
                </a:cubicBezTo>
                <a:cubicBezTo>
                  <a:pt x="125" y="231"/>
                  <a:pt x="121" y="239"/>
                  <a:pt x="121" y="239"/>
                </a:cubicBezTo>
                <a:cubicBezTo>
                  <a:pt x="117" y="243"/>
                  <a:pt x="115" y="255"/>
                  <a:pt x="109" y="249"/>
                </a:cubicBezTo>
                <a:cubicBezTo>
                  <a:pt x="102" y="243"/>
                  <a:pt x="95" y="243"/>
                  <a:pt x="102" y="253"/>
                </a:cubicBezTo>
                <a:cubicBezTo>
                  <a:pt x="105" y="257"/>
                  <a:pt x="98" y="258"/>
                  <a:pt x="96" y="260"/>
                </a:cubicBezTo>
                <a:cubicBezTo>
                  <a:pt x="89" y="264"/>
                  <a:pt x="85" y="262"/>
                  <a:pt x="79" y="258"/>
                </a:cubicBezTo>
                <a:cubicBezTo>
                  <a:pt x="69" y="253"/>
                  <a:pt x="72" y="270"/>
                  <a:pt x="66" y="271"/>
                </a:cubicBezTo>
                <a:cubicBezTo>
                  <a:pt x="56" y="274"/>
                  <a:pt x="42" y="275"/>
                  <a:pt x="40" y="288"/>
                </a:cubicBezTo>
                <a:cubicBezTo>
                  <a:pt x="38" y="297"/>
                  <a:pt x="30" y="293"/>
                  <a:pt x="25" y="289"/>
                </a:cubicBezTo>
                <a:cubicBezTo>
                  <a:pt x="17" y="281"/>
                  <a:pt x="20" y="286"/>
                  <a:pt x="12" y="288"/>
                </a:cubicBezTo>
                <a:cubicBezTo>
                  <a:pt x="11" y="289"/>
                  <a:pt x="5" y="288"/>
                  <a:pt x="5" y="290"/>
                </a:cubicBezTo>
                <a:cubicBezTo>
                  <a:pt x="6" y="293"/>
                  <a:pt x="7" y="296"/>
                  <a:pt x="4" y="298"/>
                </a:cubicBezTo>
                <a:cubicBezTo>
                  <a:pt x="1" y="299"/>
                  <a:pt x="0" y="303"/>
                  <a:pt x="2" y="306"/>
                </a:cubicBezTo>
                <a:cubicBezTo>
                  <a:pt x="5" y="313"/>
                  <a:pt x="7" y="315"/>
                  <a:pt x="14" y="319"/>
                </a:cubicBezTo>
                <a:cubicBezTo>
                  <a:pt x="17" y="320"/>
                  <a:pt x="22" y="318"/>
                  <a:pt x="24" y="321"/>
                </a:cubicBezTo>
                <a:cubicBezTo>
                  <a:pt x="31" y="327"/>
                  <a:pt x="39" y="325"/>
                  <a:pt x="47" y="325"/>
                </a:cubicBezTo>
                <a:cubicBezTo>
                  <a:pt x="55" y="325"/>
                  <a:pt x="46" y="329"/>
                  <a:pt x="43" y="330"/>
                </a:cubicBezTo>
                <a:cubicBezTo>
                  <a:pt x="43" y="333"/>
                  <a:pt x="44" y="339"/>
                  <a:pt x="48" y="339"/>
                </a:cubicBezTo>
                <a:cubicBezTo>
                  <a:pt x="55" y="341"/>
                  <a:pt x="55" y="348"/>
                  <a:pt x="59" y="352"/>
                </a:cubicBezTo>
                <a:cubicBezTo>
                  <a:pt x="62" y="354"/>
                  <a:pt x="65" y="355"/>
                  <a:pt x="67" y="357"/>
                </a:cubicBezTo>
                <a:cubicBezTo>
                  <a:pt x="72" y="360"/>
                  <a:pt x="63" y="363"/>
                  <a:pt x="67" y="366"/>
                </a:cubicBezTo>
                <a:cubicBezTo>
                  <a:pt x="71" y="369"/>
                  <a:pt x="77" y="374"/>
                  <a:pt x="72" y="378"/>
                </a:cubicBezTo>
                <a:cubicBezTo>
                  <a:pt x="71" y="379"/>
                  <a:pt x="63" y="384"/>
                  <a:pt x="61" y="385"/>
                </a:cubicBezTo>
                <a:cubicBezTo>
                  <a:pt x="61" y="385"/>
                  <a:pt x="61" y="385"/>
                  <a:pt x="61" y="385"/>
                </a:cubicBezTo>
                <a:cubicBezTo>
                  <a:pt x="66" y="391"/>
                  <a:pt x="75" y="388"/>
                  <a:pt x="79" y="394"/>
                </a:cubicBezTo>
                <a:cubicBezTo>
                  <a:pt x="82" y="398"/>
                  <a:pt x="81" y="406"/>
                  <a:pt x="86" y="407"/>
                </a:cubicBezTo>
                <a:cubicBezTo>
                  <a:pt x="89" y="407"/>
                  <a:pt x="93" y="401"/>
                  <a:pt x="98" y="401"/>
                </a:cubicBezTo>
                <a:cubicBezTo>
                  <a:pt x="104" y="401"/>
                  <a:pt x="96" y="409"/>
                  <a:pt x="103" y="412"/>
                </a:cubicBezTo>
                <a:cubicBezTo>
                  <a:pt x="112" y="414"/>
                  <a:pt x="112" y="420"/>
                  <a:pt x="114" y="428"/>
                </a:cubicBezTo>
                <a:cubicBezTo>
                  <a:pt x="114" y="428"/>
                  <a:pt x="114" y="428"/>
                  <a:pt x="114" y="428"/>
                </a:cubicBezTo>
                <a:cubicBezTo>
                  <a:pt x="116" y="428"/>
                  <a:pt x="118" y="427"/>
                  <a:pt x="120" y="426"/>
                </a:cubicBezTo>
                <a:cubicBezTo>
                  <a:pt x="124" y="424"/>
                  <a:pt x="129" y="424"/>
                  <a:pt x="133" y="422"/>
                </a:cubicBezTo>
                <a:cubicBezTo>
                  <a:pt x="139" y="420"/>
                  <a:pt x="142" y="414"/>
                  <a:pt x="147" y="411"/>
                </a:cubicBezTo>
                <a:cubicBezTo>
                  <a:pt x="157" y="400"/>
                  <a:pt x="157" y="400"/>
                  <a:pt x="157" y="400"/>
                </a:cubicBezTo>
                <a:cubicBezTo>
                  <a:pt x="161" y="396"/>
                  <a:pt x="166" y="414"/>
                  <a:pt x="168" y="418"/>
                </a:cubicBezTo>
                <a:cubicBezTo>
                  <a:pt x="168" y="419"/>
                  <a:pt x="169" y="430"/>
                  <a:pt x="172" y="426"/>
                </a:cubicBezTo>
                <a:cubicBezTo>
                  <a:pt x="183" y="414"/>
                  <a:pt x="179" y="419"/>
                  <a:pt x="187" y="425"/>
                </a:cubicBezTo>
                <a:cubicBezTo>
                  <a:pt x="190" y="427"/>
                  <a:pt x="198" y="426"/>
                  <a:pt x="202" y="428"/>
                </a:cubicBezTo>
                <a:cubicBezTo>
                  <a:pt x="211" y="431"/>
                  <a:pt x="206" y="414"/>
                  <a:pt x="213" y="417"/>
                </a:cubicBezTo>
                <a:cubicBezTo>
                  <a:pt x="216" y="418"/>
                  <a:pt x="223" y="422"/>
                  <a:pt x="229" y="422"/>
                </a:cubicBezTo>
                <a:cubicBezTo>
                  <a:pt x="229" y="422"/>
                  <a:pt x="229" y="422"/>
                  <a:pt x="229" y="422"/>
                </a:cubicBezTo>
                <a:cubicBezTo>
                  <a:pt x="223" y="413"/>
                  <a:pt x="223" y="413"/>
                  <a:pt x="223" y="413"/>
                </a:cubicBezTo>
                <a:cubicBezTo>
                  <a:pt x="223" y="413"/>
                  <a:pt x="224" y="413"/>
                  <a:pt x="224" y="413"/>
                </a:cubicBezTo>
                <a:cubicBezTo>
                  <a:pt x="224" y="410"/>
                  <a:pt x="222" y="408"/>
                  <a:pt x="222" y="405"/>
                </a:cubicBezTo>
                <a:cubicBezTo>
                  <a:pt x="228" y="404"/>
                  <a:pt x="227" y="399"/>
                  <a:pt x="225" y="395"/>
                </a:cubicBezTo>
                <a:cubicBezTo>
                  <a:pt x="223" y="391"/>
                  <a:pt x="226" y="391"/>
                  <a:pt x="226" y="388"/>
                </a:cubicBezTo>
                <a:cubicBezTo>
                  <a:pt x="226" y="382"/>
                  <a:pt x="221" y="377"/>
                  <a:pt x="219" y="372"/>
                </a:cubicBezTo>
                <a:cubicBezTo>
                  <a:pt x="218" y="369"/>
                  <a:pt x="219" y="365"/>
                  <a:pt x="218" y="362"/>
                </a:cubicBezTo>
                <a:cubicBezTo>
                  <a:pt x="216" y="358"/>
                  <a:pt x="216" y="354"/>
                  <a:pt x="215" y="351"/>
                </a:cubicBezTo>
                <a:cubicBezTo>
                  <a:pt x="218" y="345"/>
                  <a:pt x="218" y="331"/>
                  <a:pt x="213" y="326"/>
                </a:cubicBezTo>
                <a:cubicBezTo>
                  <a:pt x="207" y="321"/>
                  <a:pt x="215" y="316"/>
                  <a:pt x="217" y="311"/>
                </a:cubicBezTo>
                <a:cubicBezTo>
                  <a:pt x="219" y="306"/>
                  <a:pt x="212" y="306"/>
                  <a:pt x="208" y="304"/>
                </a:cubicBezTo>
                <a:cubicBezTo>
                  <a:pt x="206" y="303"/>
                  <a:pt x="197" y="303"/>
                  <a:pt x="200" y="299"/>
                </a:cubicBezTo>
                <a:cubicBezTo>
                  <a:pt x="204" y="293"/>
                  <a:pt x="206" y="288"/>
                  <a:pt x="200" y="283"/>
                </a:cubicBezTo>
                <a:cubicBezTo>
                  <a:pt x="198" y="281"/>
                  <a:pt x="195" y="282"/>
                  <a:pt x="193" y="279"/>
                </a:cubicBezTo>
                <a:cubicBezTo>
                  <a:pt x="191" y="275"/>
                  <a:pt x="190" y="268"/>
                  <a:pt x="190" y="263"/>
                </a:cubicBezTo>
                <a:cubicBezTo>
                  <a:pt x="192" y="261"/>
                  <a:pt x="193" y="258"/>
                  <a:pt x="196" y="257"/>
                </a:cubicBezTo>
                <a:cubicBezTo>
                  <a:pt x="206" y="253"/>
                  <a:pt x="199" y="243"/>
                  <a:pt x="200" y="235"/>
                </a:cubicBezTo>
                <a:cubicBezTo>
                  <a:pt x="201" y="232"/>
                  <a:pt x="201" y="224"/>
                  <a:pt x="196" y="224"/>
                </a:cubicBezTo>
                <a:cubicBezTo>
                  <a:pt x="192" y="224"/>
                  <a:pt x="189" y="224"/>
                  <a:pt x="186" y="222"/>
                </a:cubicBezTo>
                <a:cubicBezTo>
                  <a:pt x="179" y="222"/>
                  <a:pt x="179" y="222"/>
                  <a:pt x="179" y="222"/>
                </a:cubicBezTo>
                <a:cubicBezTo>
                  <a:pt x="178" y="221"/>
                  <a:pt x="177" y="219"/>
                  <a:pt x="176" y="217"/>
                </a:cubicBezTo>
                <a:cubicBezTo>
                  <a:pt x="174" y="212"/>
                  <a:pt x="168" y="211"/>
                  <a:pt x="163" y="209"/>
                </a:cubicBezTo>
                <a:cubicBezTo>
                  <a:pt x="161" y="208"/>
                  <a:pt x="159" y="206"/>
                  <a:pt x="158" y="205"/>
                </a:cubicBezTo>
                <a:cubicBezTo>
                  <a:pt x="155" y="201"/>
                  <a:pt x="155" y="196"/>
                  <a:pt x="154" y="193"/>
                </a:cubicBezTo>
                <a:cubicBezTo>
                  <a:pt x="159" y="186"/>
                  <a:pt x="159" y="186"/>
                  <a:pt x="159" y="186"/>
                </a:cubicBezTo>
                <a:cubicBezTo>
                  <a:pt x="161" y="185"/>
                  <a:pt x="164" y="178"/>
                  <a:pt x="164" y="177"/>
                </a:cubicBezTo>
                <a:cubicBezTo>
                  <a:pt x="167" y="176"/>
                  <a:pt x="169" y="177"/>
                  <a:pt x="170" y="180"/>
                </a:cubicBezTo>
                <a:cubicBezTo>
                  <a:pt x="173" y="181"/>
                  <a:pt x="180" y="172"/>
                  <a:pt x="181" y="169"/>
                </a:cubicBezTo>
                <a:cubicBezTo>
                  <a:pt x="183" y="165"/>
                  <a:pt x="180" y="160"/>
                  <a:pt x="185" y="156"/>
                </a:cubicBezTo>
                <a:cubicBezTo>
                  <a:pt x="188" y="155"/>
                  <a:pt x="204" y="155"/>
                  <a:pt x="207" y="157"/>
                </a:cubicBezTo>
                <a:cubicBezTo>
                  <a:pt x="210" y="158"/>
                  <a:pt x="211" y="161"/>
                  <a:pt x="213" y="157"/>
                </a:cubicBezTo>
                <a:cubicBezTo>
                  <a:pt x="214" y="156"/>
                  <a:pt x="219" y="152"/>
                  <a:pt x="219" y="151"/>
                </a:cubicBezTo>
                <a:cubicBezTo>
                  <a:pt x="206" y="151"/>
                  <a:pt x="211" y="142"/>
                  <a:pt x="209" y="135"/>
                </a:cubicBezTo>
                <a:cubicBezTo>
                  <a:pt x="208" y="131"/>
                  <a:pt x="199" y="137"/>
                  <a:pt x="195" y="132"/>
                </a:cubicBezTo>
                <a:cubicBezTo>
                  <a:pt x="193" y="131"/>
                  <a:pt x="192" y="128"/>
                  <a:pt x="190" y="127"/>
                </a:cubicBezTo>
                <a:cubicBezTo>
                  <a:pt x="185" y="126"/>
                  <a:pt x="185" y="127"/>
                  <a:pt x="182" y="122"/>
                </a:cubicBezTo>
                <a:cubicBezTo>
                  <a:pt x="179" y="118"/>
                  <a:pt x="172" y="111"/>
                  <a:pt x="168" y="111"/>
                </a:cubicBezTo>
                <a:cubicBezTo>
                  <a:pt x="165" y="111"/>
                  <a:pt x="162" y="113"/>
                  <a:pt x="160" y="111"/>
                </a:cubicBezTo>
                <a:cubicBezTo>
                  <a:pt x="156" y="107"/>
                  <a:pt x="158" y="104"/>
                  <a:pt x="157" y="100"/>
                </a:cubicBezTo>
                <a:cubicBezTo>
                  <a:pt x="165" y="95"/>
                  <a:pt x="160" y="86"/>
                  <a:pt x="170" y="82"/>
                </a:cubicBezTo>
                <a:cubicBezTo>
                  <a:pt x="171" y="81"/>
                  <a:pt x="182" y="72"/>
                  <a:pt x="183" y="70"/>
                </a:cubicBezTo>
                <a:cubicBezTo>
                  <a:pt x="188" y="60"/>
                  <a:pt x="170" y="63"/>
                  <a:pt x="179" y="53"/>
                </a:cubicBezTo>
                <a:cubicBezTo>
                  <a:pt x="183" y="49"/>
                  <a:pt x="184" y="55"/>
                  <a:pt x="187" y="58"/>
                </a:cubicBezTo>
                <a:cubicBezTo>
                  <a:pt x="189" y="59"/>
                  <a:pt x="195" y="62"/>
                  <a:pt x="195" y="65"/>
                </a:cubicBezTo>
                <a:cubicBezTo>
                  <a:pt x="198" y="66"/>
                  <a:pt x="194" y="70"/>
                  <a:pt x="203" y="70"/>
                </a:cubicBezTo>
                <a:cubicBezTo>
                  <a:pt x="206" y="70"/>
                  <a:pt x="221" y="82"/>
                  <a:pt x="221" y="74"/>
                </a:cubicBezTo>
                <a:cubicBezTo>
                  <a:pt x="221" y="68"/>
                  <a:pt x="210" y="62"/>
                  <a:pt x="221" y="62"/>
                </a:cubicBezTo>
                <a:cubicBezTo>
                  <a:pt x="228" y="63"/>
                  <a:pt x="223" y="69"/>
                  <a:pt x="224" y="74"/>
                </a:cubicBezTo>
                <a:cubicBezTo>
                  <a:pt x="228" y="83"/>
                  <a:pt x="250" y="98"/>
                  <a:pt x="259" y="97"/>
                </a:cubicBezTo>
                <a:cubicBezTo>
                  <a:pt x="259" y="94"/>
                  <a:pt x="264" y="80"/>
                  <a:pt x="266" y="80"/>
                </a:cubicBezTo>
                <a:cubicBezTo>
                  <a:pt x="267" y="80"/>
                  <a:pt x="267" y="80"/>
                  <a:pt x="267" y="81"/>
                </a:cubicBezTo>
                <a:close/>
              </a:path>
            </a:pathLst>
          </a:custGeom>
          <a:solidFill>
            <a:srgbClr val="BBBBB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6" name="Freeform 15"/>
          <p:cNvSpPr>
            <a:spLocks/>
          </p:cNvSpPr>
          <p:nvPr/>
        </p:nvSpPr>
        <p:spPr bwMode="auto">
          <a:xfrm>
            <a:off x="10102746" y="2401319"/>
            <a:ext cx="182795" cy="233737"/>
          </a:xfrm>
          <a:custGeom>
            <a:avLst/>
            <a:gdLst/>
            <a:ahLst/>
            <a:cxnLst>
              <a:cxn ang="0">
                <a:pos x="1" y="71"/>
              </a:cxn>
              <a:cxn ang="0">
                <a:pos x="8" y="79"/>
              </a:cxn>
              <a:cxn ang="0">
                <a:pos x="19" y="79"/>
              </a:cxn>
              <a:cxn ang="0">
                <a:pos x="27" y="81"/>
              </a:cxn>
              <a:cxn ang="0">
                <a:pos x="37" y="75"/>
              </a:cxn>
              <a:cxn ang="0">
                <a:pos x="54" y="74"/>
              </a:cxn>
              <a:cxn ang="0">
                <a:pos x="54" y="74"/>
              </a:cxn>
              <a:cxn ang="0">
                <a:pos x="63" y="66"/>
              </a:cxn>
              <a:cxn ang="0">
                <a:pos x="63" y="66"/>
              </a:cxn>
              <a:cxn ang="0">
                <a:pos x="57" y="36"/>
              </a:cxn>
              <a:cxn ang="0">
                <a:pos x="57" y="12"/>
              </a:cxn>
              <a:cxn ang="0">
                <a:pos x="42" y="0"/>
              </a:cxn>
              <a:cxn ang="0">
                <a:pos x="12" y="12"/>
              </a:cxn>
              <a:cxn ang="0">
                <a:pos x="6" y="20"/>
              </a:cxn>
              <a:cxn ang="0">
                <a:pos x="6" y="20"/>
              </a:cxn>
              <a:cxn ang="0">
                <a:pos x="11" y="24"/>
              </a:cxn>
              <a:cxn ang="0">
                <a:pos x="7" y="33"/>
              </a:cxn>
              <a:cxn ang="0">
                <a:pos x="1" y="54"/>
              </a:cxn>
              <a:cxn ang="0">
                <a:pos x="1" y="71"/>
              </a:cxn>
            </a:cxnLst>
            <a:rect l="0" t="0" r="r" b="b"/>
            <a:pathLst>
              <a:path w="63" h="81">
                <a:moveTo>
                  <a:pt x="1" y="71"/>
                </a:moveTo>
                <a:cubicBezTo>
                  <a:pt x="8" y="79"/>
                  <a:pt x="8" y="79"/>
                  <a:pt x="8" y="79"/>
                </a:cubicBezTo>
                <a:cubicBezTo>
                  <a:pt x="13" y="81"/>
                  <a:pt x="15" y="78"/>
                  <a:pt x="19" y="79"/>
                </a:cubicBezTo>
                <a:cubicBezTo>
                  <a:pt x="22" y="80"/>
                  <a:pt x="24" y="81"/>
                  <a:pt x="27" y="81"/>
                </a:cubicBezTo>
                <a:cubicBezTo>
                  <a:pt x="32" y="81"/>
                  <a:pt x="33" y="77"/>
                  <a:pt x="37" y="75"/>
                </a:cubicBezTo>
                <a:cubicBezTo>
                  <a:pt x="41" y="73"/>
                  <a:pt x="49" y="74"/>
                  <a:pt x="54" y="74"/>
                </a:cubicBezTo>
                <a:cubicBezTo>
                  <a:pt x="54" y="74"/>
                  <a:pt x="54" y="74"/>
                  <a:pt x="54" y="74"/>
                </a:cubicBezTo>
                <a:cubicBezTo>
                  <a:pt x="55" y="71"/>
                  <a:pt x="61" y="70"/>
                  <a:pt x="63" y="66"/>
                </a:cubicBezTo>
                <a:cubicBezTo>
                  <a:pt x="63" y="66"/>
                  <a:pt x="63" y="66"/>
                  <a:pt x="63" y="66"/>
                </a:cubicBezTo>
                <a:cubicBezTo>
                  <a:pt x="54" y="54"/>
                  <a:pt x="57" y="50"/>
                  <a:pt x="57" y="36"/>
                </a:cubicBezTo>
                <a:cubicBezTo>
                  <a:pt x="60" y="32"/>
                  <a:pt x="58" y="17"/>
                  <a:pt x="57" y="12"/>
                </a:cubicBezTo>
                <a:cubicBezTo>
                  <a:pt x="54" y="9"/>
                  <a:pt x="46" y="0"/>
                  <a:pt x="42" y="0"/>
                </a:cubicBezTo>
                <a:cubicBezTo>
                  <a:pt x="35" y="10"/>
                  <a:pt x="23" y="12"/>
                  <a:pt x="12" y="12"/>
                </a:cubicBezTo>
                <a:cubicBezTo>
                  <a:pt x="8" y="12"/>
                  <a:pt x="8" y="17"/>
                  <a:pt x="6" y="20"/>
                </a:cubicBezTo>
                <a:cubicBezTo>
                  <a:pt x="6" y="20"/>
                  <a:pt x="6" y="20"/>
                  <a:pt x="6" y="20"/>
                </a:cubicBezTo>
                <a:cubicBezTo>
                  <a:pt x="9" y="21"/>
                  <a:pt x="11" y="21"/>
                  <a:pt x="11" y="24"/>
                </a:cubicBezTo>
                <a:cubicBezTo>
                  <a:pt x="10" y="27"/>
                  <a:pt x="8" y="31"/>
                  <a:pt x="7" y="33"/>
                </a:cubicBezTo>
                <a:cubicBezTo>
                  <a:pt x="5" y="40"/>
                  <a:pt x="0" y="46"/>
                  <a:pt x="1" y="54"/>
                </a:cubicBezTo>
                <a:cubicBezTo>
                  <a:pt x="1" y="60"/>
                  <a:pt x="2" y="64"/>
                  <a:pt x="1" y="71"/>
                </a:cubicBezTo>
                <a:close/>
              </a:path>
            </a:pathLst>
          </a:custGeom>
          <a:solidFill>
            <a:srgbClr val="BFBFB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7" name="Freeform 16"/>
          <p:cNvSpPr>
            <a:spLocks/>
          </p:cNvSpPr>
          <p:nvPr/>
        </p:nvSpPr>
        <p:spPr bwMode="auto">
          <a:xfrm>
            <a:off x="9149818" y="2533170"/>
            <a:ext cx="1009864" cy="737171"/>
          </a:xfrm>
          <a:custGeom>
            <a:avLst/>
            <a:gdLst/>
            <a:ahLst/>
            <a:cxnLst>
              <a:cxn ang="0">
                <a:pos x="318" y="165"/>
              </a:cxn>
              <a:cxn ang="0">
                <a:pos x="317" y="125"/>
              </a:cxn>
              <a:cxn ang="0">
                <a:pos x="338" y="98"/>
              </a:cxn>
              <a:cxn ang="0">
                <a:pos x="349" y="88"/>
              </a:cxn>
              <a:cxn ang="0">
                <a:pos x="349" y="75"/>
              </a:cxn>
              <a:cxn ang="0">
                <a:pos x="341" y="66"/>
              </a:cxn>
              <a:cxn ang="0">
                <a:pos x="335" y="89"/>
              </a:cxn>
              <a:cxn ang="0">
                <a:pos x="308" y="87"/>
              </a:cxn>
              <a:cxn ang="0">
                <a:pos x="291" y="85"/>
              </a:cxn>
              <a:cxn ang="0">
                <a:pos x="266" y="83"/>
              </a:cxn>
              <a:cxn ang="0">
                <a:pos x="249" y="83"/>
              </a:cxn>
              <a:cxn ang="0">
                <a:pos x="197" y="71"/>
              </a:cxn>
              <a:cxn ang="0">
                <a:pos x="134" y="56"/>
              </a:cxn>
              <a:cxn ang="0">
                <a:pos x="114" y="44"/>
              </a:cxn>
              <a:cxn ang="0">
                <a:pos x="93" y="17"/>
              </a:cxn>
              <a:cxn ang="0">
                <a:pos x="58" y="3"/>
              </a:cxn>
              <a:cxn ang="0">
                <a:pos x="41" y="10"/>
              </a:cxn>
              <a:cxn ang="0">
                <a:pos x="51" y="30"/>
              </a:cxn>
              <a:cxn ang="0">
                <a:pos x="68" y="57"/>
              </a:cxn>
              <a:cxn ang="0">
                <a:pos x="49" y="79"/>
              </a:cxn>
              <a:cxn ang="0">
                <a:pos x="58" y="114"/>
              </a:cxn>
              <a:cxn ang="0">
                <a:pos x="72" y="125"/>
              </a:cxn>
              <a:cxn ang="0">
                <a:pos x="107" y="140"/>
              </a:cxn>
              <a:cxn ang="0">
                <a:pos x="57" y="143"/>
              </a:cxn>
              <a:cxn ang="0">
                <a:pos x="15" y="176"/>
              </a:cxn>
              <a:cxn ang="0">
                <a:pos x="17" y="221"/>
              </a:cxn>
              <a:cxn ang="0">
                <a:pos x="15" y="231"/>
              </a:cxn>
              <a:cxn ang="0">
                <a:pos x="61" y="232"/>
              </a:cxn>
              <a:cxn ang="0">
                <a:pos x="83" y="249"/>
              </a:cxn>
              <a:cxn ang="0">
                <a:pos x="103" y="240"/>
              </a:cxn>
              <a:cxn ang="0">
                <a:pos x="132" y="241"/>
              </a:cxn>
              <a:cxn ang="0">
                <a:pos x="168" y="223"/>
              </a:cxn>
              <a:cxn ang="0">
                <a:pos x="213" y="235"/>
              </a:cxn>
              <a:cxn ang="0">
                <a:pos x="234" y="231"/>
              </a:cxn>
              <a:cxn ang="0">
                <a:pos x="257" y="227"/>
              </a:cxn>
              <a:cxn ang="0">
                <a:pos x="270" y="206"/>
              </a:cxn>
              <a:cxn ang="0">
                <a:pos x="276" y="189"/>
              </a:cxn>
              <a:cxn ang="0">
                <a:pos x="291" y="181"/>
              </a:cxn>
              <a:cxn ang="0">
                <a:pos x="309" y="175"/>
              </a:cxn>
            </a:cxnLst>
            <a:rect l="0" t="0" r="r" b="b"/>
            <a:pathLst>
              <a:path w="349" h="255">
                <a:moveTo>
                  <a:pt x="309" y="175"/>
                </a:moveTo>
                <a:cubicBezTo>
                  <a:pt x="312" y="171"/>
                  <a:pt x="313" y="167"/>
                  <a:pt x="318" y="165"/>
                </a:cubicBezTo>
                <a:cubicBezTo>
                  <a:pt x="325" y="161"/>
                  <a:pt x="334" y="158"/>
                  <a:pt x="332" y="149"/>
                </a:cubicBezTo>
                <a:cubicBezTo>
                  <a:pt x="329" y="138"/>
                  <a:pt x="316" y="139"/>
                  <a:pt x="317" y="125"/>
                </a:cubicBezTo>
                <a:cubicBezTo>
                  <a:pt x="317" y="119"/>
                  <a:pt x="317" y="114"/>
                  <a:pt x="324" y="113"/>
                </a:cubicBezTo>
                <a:cubicBezTo>
                  <a:pt x="328" y="112"/>
                  <a:pt x="335" y="101"/>
                  <a:pt x="338" y="98"/>
                </a:cubicBezTo>
                <a:cubicBezTo>
                  <a:pt x="340" y="97"/>
                  <a:pt x="341" y="96"/>
                  <a:pt x="342" y="95"/>
                </a:cubicBezTo>
                <a:cubicBezTo>
                  <a:pt x="346" y="93"/>
                  <a:pt x="348" y="92"/>
                  <a:pt x="349" y="88"/>
                </a:cubicBezTo>
                <a:cubicBezTo>
                  <a:pt x="349" y="87"/>
                  <a:pt x="349" y="85"/>
                  <a:pt x="349" y="83"/>
                </a:cubicBezTo>
                <a:cubicBezTo>
                  <a:pt x="348" y="80"/>
                  <a:pt x="349" y="78"/>
                  <a:pt x="349" y="75"/>
                </a:cubicBezTo>
                <a:cubicBezTo>
                  <a:pt x="349" y="72"/>
                  <a:pt x="343" y="67"/>
                  <a:pt x="341" y="66"/>
                </a:cubicBezTo>
                <a:cubicBezTo>
                  <a:pt x="341" y="66"/>
                  <a:pt x="341" y="66"/>
                  <a:pt x="341" y="66"/>
                </a:cubicBezTo>
                <a:cubicBezTo>
                  <a:pt x="340" y="68"/>
                  <a:pt x="339" y="70"/>
                  <a:pt x="338" y="72"/>
                </a:cubicBezTo>
                <a:cubicBezTo>
                  <a:pt x="335" y="77"/>
                  <a:pt x="338" y="86"/>
                  <a:pt x="335" y="89"/>
                </a:cubicBezTo>
                <a:cubicBezTo>
                  <a:pt x="327" y="97"/>
                  <a:pt x="320" y="78"/>
                  <a:pt x="317" y="86"/>
                </a:cubicBezTo>
                <a:cubicBezTo>
                  <a:pt x="315" y="89"/>
                  <a:pt x="311" y="86"/>
                  <a:pt x="308" y="87"/>
                </a:cubicBezTo>
                <a:cubicBezTo>
                  <a:pt x="306" y="88"/>
                  <a:pt x="304" y="91"/>
                  <a:pt x="301" y="90"/>
                </a:cubicBezTo>
                <a:cubicBezTo>
                  <a:pt x="296" y="87"/>
                  <a:pt x="298" y="85"/>
                  <a:pt x="291" y="85"/>
                </a:cubicBezTo>
                <a:cubicBezTo>
                  <a:pt x="285" y="85"/>
                  <a:pt x="286" y="96"/>
                  <a:pt x="279" y="89"/>
                </a:cubicBezTo>
                <a:cubicBezTo>
                  <a:pt x="275" y="85"/>
                  <a:pt x="267" y="88"/>
                  <a:pt x="266" y="83"/>
                </a:cubicBezTo>
                <a:cubicBezTo>
                  <a:pt x="265" y="82"/>
                  <a:pt x="264" y="75"/>
                  <a:pt x="263" y="75"/>
                </a:cubicBezTo>
                <a:cubicBezTo>
                  <a:pt x="260" y="75"/>
                  <a:pt x="253" y="82"/>
                  <a:pt x="249" y="83"/>
                </a:cubicBezTo>
                <a:cubicBezTo>
                  <a:pt x="239" y="87"/>
                  <a:pt x="237" y="83"/>
                  <a:pt x="229" y="78"/>
                </a:cubicBezTo>
                <a:cubicBezTo>
                  <a:pt x="217" y="72"/>
                  <a:pt x="208" y="75"/>
                  <a:pt x="197" y="71"/>
                </a:cubicBezTo>
                <a:cubicBezTo>
                  <a:pt x="188" y="67"/>
                  <a:pt x="174" y="85"/>
                  <a:pt x="172" y="63"/>
                </a:cubicBezTo>
                <a:cubicBezTo>
                  <a:pt x="169" y="38"/>
                  <a:pt x="142" y="74"/>
                  <a:pt x="134" y="56"/>
                </a:cubicBezTo>
                <a:cubicBezTo>
                  <a:pt x="131" y="50"/>
                  <a:pt x="130" y="53"/>
                  <a:pt x="125" y="53"/>
                </a:cubicBezTo>
                <a:cubicBezTo>
                  <a:pt x="122" y="53"/>
                  <a:pt x="121" y="45"/>
                  <a:pt x="114" y="44"/>
                </a:cubicBezTo>
                <a:cubicBezTo>
                  <a:pt x="109" y="42"/>
                  <a:pt x="97" y="41"/>
                  <a:pt x="99" y="33"/>
                </a:cubicBezTo>
                <a:cubicBezTo>
                  <a:pt x="102" y="26"/>
                  <a:pt x="102" y="18"/>
                  <a:pt x="93" y="17"/>
                </a:cubicBezTo>
                <a:cubicBezTo>
                  <a:pt x="87" y="16"/>
                  <a:pt x="78" y="15"/>
                  <a:pt x="73" y="13"/>
                </a:cubicBezTo>
                <a:cubicBezTo>
                  <a:pt x="70" y="11"/>
                  <a:pt x="59" y="0"/>
                  <a:pt x="58" y="3"/>
                </a:cubicBezTo>
                <a:cubicBezTo>
                  <a:pt x="57" y="8"/>
                  <a:pt x="53" y="9"/>
                  <a:pt x="49" y="8"/>
                </a:cubicBezTo>
                <a:cubicBezTo>
                  <a:pt x="45" y="6"/>
                  <a:pt x="44" y="9"/>
                  <a:pt x="41" y="10"/>
                </a:cubicBezTo>
                <a:cubicBezTo>
                  <a:pt x="41" y="10"/>
                  <a:pt x="41" y="10"/>
                  <a:pt x="41" y="10"/>
                </a:cubicBezTo>
                <a:cubicBezTo>
                  <a:pt x="40" y="20"/>
                  <a:pt x="45" y="26"/>
                  <a:pt x="51" y="30"/>
                </a:cubicBezTo>
                <a:cubicBezTo>
                  <a:pt x="58" y="35"/>
                  <a:pt x="53" y="47"/>
                  <a:pt x="58" y="50"/>
                </a:cubicBezTo>
                <a:cubicBezTo>
                  <a:pt x="61" y="52"/>
                  <a:pt x="67" y="53"/>
                  <a:pt x="68" y="57"/>
                </a:cubicBezTo>
                <a:cubicBezTo>
                  <a:pt x="68" y="60"/>
                  <a:pt x="76" y="69"/>
                  <a:pt x="74" y="69"/>
                </a:cubicBezTo>
                <a:cubicBezTo>
                  <a:pt x="68" y="71"/>
                  <a:pt x="52" y="74"/>
                  <a:pt x="49" y="79"/>
                </a:cubicBezTo>
                <a:cubicBezTo>
                  <a:pt x="49" y="80"/>
                  <a:pt x="55" y="87"/>
                  <a:pt x="57" y="88"/>
                </a:cubicBezTo>
                <a:cubicBezTo>
                  <a:pt x="79" y="99"/>
                  <a:pt x="44" y="102"/>
                  <a:pt x="58" y="114"/>
                </a:cubicBezTo>
                <a:cubicBezTo>
                  <a:pt x="58" y="114"/>
                  <a:pt x="58" y="114"/>
                  <a:pt x="58" y="113"/>
                </a:cubicBezTo>
                <a:cubicBezTo>
                  <a:pt x="59" y="115"/>
                  <a:pt x="70" y="123"/>
                  <a:pt x="72" y="125"/>
                </a:cubicBezTo>
                <a:cubicBezTo>
                  <a:pt x="76" y="127"/>
                  <a:pt x="80" y="124"/>
                  <a:pt x="84" y="126"/>
                </a:cubicBezTo>
                <a:cubicBezTo>
                  <a:pt x="94" y="131"/>
                  <a:pt x="93" y="140"/>
                  <a:pt x="107" y="140"/>
                </a:cubicBezTo>
                <a:cubicBezTo>
                  <a:pt x="105" y="148"/>
                  <a:pt x="78" y="138"/>
                  <a:pt x="72" y="141"/>
                </a:cubicBezTo>
                <a:cubicBezTo>
                  <a:pt x="67" y="144"/>
                  <a:pt x="63" y="139"/>
                  <a:pt x="57" y="143"/>
                </a:cubicBezTo>
                <a:cubicBezTo>
                  <a:pt x="52" y="147"/>
                  <a:pt x="44" y="154"/>
                  <a:pt x="40" y="160"/>
                </a:cubicBezTo>
                <a:cubicBezTo>
                  <a:pt x="35" y="166"/>
                  <a:pt x="22" y="172"/>
                  <a:pt x="15" y="176"/>
                </a:cubicBezTo>
                <a:cubicBezTo>
                  <a:pt x="0" y="184"/>
                  <a:pt x="10" y="197"/>
                  <a:pt x="7" y="210"/>
                </a:cubicBezTo>
                <a:cubicBezTo>
                  <a:pt x="5" y="216"/>
                  <a:pt x="13" y="215"/>
                  <a:pt x="17" y="221"/>
                </a:cubicBezTo>
                <a:cubicBezTo>
                  <a:pt x="15" y="231"/>
                  <a:pt x="15" y="231"/>
                  <a:pt x="15" y="231"/>
                </a:cubicBezTo>
                <a:cubicBezTo>
                  <a:pt x="15" y="231"/>
                  <a:pt x="15" y="231"/>
                  <a:pt x="15" y="231"/>
                </a:cubicBezTo>
                <a:cubicBezTo>
                  <a:pt x="29" y="235"/>
                  <a:pt x="43" y="234"/>
                  <a:pt x="53" y="224"/>
                </a:cubicBezTo>
                <a:cubicBezTo>
                  <a:pt x="56" y="222"/>
                  <a:pt x="60" y="230"/>
                  <a:pt x="61" y="232"/>
                </a:cubicBezTo>
                <a:cubicBezTo>
                  <a:pt x="65" y="236"/>
                  <a:pt x="68" y="230"/>
                  <a:pt x="71" y="232"/>
                </a:cubicBezTo>
                <a:cubicBezTo>
                  <a:pt x="74" y="234"/>
                  <a:pt x="82" y="245"/>
                  <a:pt x="83" y="249"/>
                </a:cubicBezTo>
                <a:cubicBezTo>
                  <a:pt x="87" y="255"/>
                  <a:pt x="92" y="245"/>
                  <a:pt x="97" y="245"/>
                </a:cubicBezTo>
                <a:cubicBezTo>
                  <a:pt x="103" y="244"/>
                  <a:pt x="103" y="246"/>
                  <a:pt x="103" y="240"/>
                </a:cubicBezTo>
                <a:cubicBezTo>
                  <a:pt x="103" y="230"/>
                  <a:pt x="110" y="238"/>
                  <a:pt x="113" y="240"/>
                </a:cubicBezTo>
                <a:cubicBezTo>
                  <a:pt x="118" y="245"/>
                  <a:pt x="125" y="242"/>
                  <a:pt x="132" y="241"/>
                </a:cubicBezTo>
                <a:cubicBezTo>
                  <a:pt x="138" y="238"/>
                  <a:pt x="150" y="229"/>
                  <a:pt x="156" y="228"/>
                </a:cubicBezTo>
                <a:cubicBezTo>
                  <a:pt x="160" y="228"/>
                  <a:pt x="171" y="230"/>
                  <a:pt x="168" y="223"/>
                </a:cubicBezTo>
                <a:cubicBezTo>
                  <a:pt x="163" y="213"/>
                  <a:pt x="189" y="214"/>
                  <a:pt x="195" y="214"/>
                </a:cubicBezTo>
                <a:cubicBezTo>
                  <a:pt x="197" y="214"/>
                  <a:pt x="211" y="232"/>
                  <a:pt x="213" y="235"/>
                </a:cubicBezTo>
                <a:cubicBezTo>
                  <a:pt x="215" y="237"/>
                  <a:pt x="220" y="246"/>
                  <a:pt x="223" y="242"/>
                </a:cubicBezTo>
                <a:cubicBezTo>
                  <a:pt x="225" y="237"/>
                  <a:pt x="227" y="231"/>
                  <a:pt x="234" y="231"/>
                </a:cubicBezTo>
                <a:cubicBezTo>
                  <a:pt x="238" y="231"/>
                  <a:pt x="239" y="228"/>
                  <a:pt x="243" y="226"/>
                </a:cubicBezTo>
                <a:cubicBezTo>
                  <a:pt x="247" y="225"/>
                  <a:pt x="253" y="227"/>
                  <a:pt x="257" y="227"/>
                </a:cubicBezTo>
                <a:cubicBezTo>
                  <a:pt x="265" y="227"/>
                  <a:pt x="260" y="220"/>
                  <a:pt x="264" y="216"/>
                </a:cubicBezTo>
                <a:cubicBezTo>
                  <a:pt x="266" y="213"/>
                  <a:pt x="269" y="209"/>
                  <a:pt x="270" y="206"/>
                </a:cubicBezTo>
                <a:cubicBezTo>
                  <a:pt x="271" y="204"/>
                  <a:pt x="271" y="202"/>
                  <a:pt x="271" y="199"/>
                </a:cubicBezTo>
                <a:cubicBezTo>
                  <a:pt x="271" y="197"/>
                  <a:pt x="274" y="191"/>
                  <a:pt x="276" y="189"/>
                </a:cubicBezTo>
                <a:cubicBezTo>
                  <a:pt x="278" y="187"/>
                  <a:pt x="277" y="184"/>
                  <a:pt x="280" y="181"/>
                </a:cubicBezTo>
                <a:cubicBezTo>
                  <a:pt x="284" y="178"/>
                  <a:pt x="288" y="186"/>
                  <a:pt x="291" y="181"/>
                </a:cubicBezTo>
                <a:cubicBezTo>
                  <a:pt x="294" y="175"/>
                  <a:pt x="297" y="172"/>
                  <a:pt x="304" y="174"/>
                </a:cubicBezTo>
                <a:cubicBezTo>
                  <a:pt x="309" y="175"/>
                  <a:pt x="309" y="175"/>
                  <a:pt x="309" y="175"/>
                </a:cubicBezTo>
                <a:close/>
              </a:path>
            </a:pathLst>
          </a:custGeom>
          <a:solidFill>
            <a:srgbClr val="BFBFB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9" name="Freeform 18"/>
          <p:cNvSpPr>
            <a:spLocks/>
          </p:cNvSpPr>
          <p:nvPr/>
        </p:nvSpPr>
        <p:spPr bwMode="auto">
          <a:xfrm>
            <a:off x="7921201" y="1879905"/>
            <a:ext cx="1537271" cy="1480335"/>
          </a:xfrm>
          <a:custGeom>
            <a:avLst/>
            <a:gdLst/>
            <a:ahLst/>
            <a:cxnLst>
              <a:cxn ang="0">
                <a:pos x="43" y="42"/>
              </a:cxn>
              <a:cxn ang="0">
                <a:pos x="87" y="49"/>
              </a:cxn>
              <a:cxn ang="0">
                <a:pos x="121" y="83"/>
              </a:cxn>
              <a:cxn ang="0">
                <a:pos x="143" y="107"/>
              </a:cxn>
              <a:cxn ang="0">
                <a:pos x="177" y="123"/>
              </a:cxn>
              <a:cxn ang="0">
                <a:pos x="205" y="121"/>
              </a:cxn>
              <a:cxn ang="0">
                <a:pos x="239" y="137"/>
              </a:cxn>
              <a:cxn ang="0">
                <a:pos x="310" y="187"/>
              </a:cxn>
              <a:cxn ang="0">
                <a:pos x="372" y="217"/>
              </a:cxn>
              <a:cxn ang="0">
                <a:pos x="412" y="233"/>
              </a:cxn>
              <a:cxn ang="0">
                <a:pos x="450" y="231"/>
              </a:cxn>
              <a:cxn ang="0">
                <a:pos x="466" y="236"/>
              </a:cxn>
              <a:cxn ang="0">
                <a:pos x="493" y="283"/>
              </a:cxn>
              <a:cxn ang="0">
                <a:pos x="482" y="314"/>
              </a:cxn>
              <a:cxn ang="0">
                <a:pos x="497" y="351"/>
              </a:cxn>
              <a:cxn ang="0">
                <a:pos x="497" y="367"/>
              </a:cxn>
              <a:cxn ang="0">
                <a:pos x="440" y="402"/>
              </a:cxn>
              <a:cxn ang="0">
                <a:pos x="440" y="457"/>
              </a:cxn>
              <a:cxn ang="0">
                <a:pos x="435" y="483"/>
              </a:cxn>
              <a:cxn ang="0">
                <a:pos x="425" y="504"/>
              </a:cxn>
              <a:cxn ang="0">
                <a:pos x="391" y="499"/>
              </a:cxn>
              <a:cxn ang="0">
                <a:pos x="397" y="472"/>
              </a:cxn>
              <a:cxn ang="0">
                <a:pos x="367" y="447"/>
              </a:cxn>
              <a:cxn ang="0">
                <a:pos x="331" y="429"/>
              </a:cxn>
              <a:cxn ang="0">
                <a:pos x="302" y="416"/>
              </a:cxn>
              <a:cxn ang="0">
                <a:pos x="265" y="429"/>
              </a:cxn>
              <a:cxn ang="0">
                <a:pos x="245" y="413"/>
              </a:cxn>
              <a:cxn ang="0">
                <a:pos x="220" y="419"/>
              </a:cxn>
              <a:cxn ang="0">
                <a:pos x="221" y="391"/>
              </a:cxn>
              <a:cxn ang="0">
                <a:pos x="176" y="414"/>
              </a:cxn>
              <a:cxn ang="0">
                <a:pos x="153" y="402"/>
              </a:cxn>
              <a:cxn ang="0">
                <a:pos x="137" y="412"/>
              </a:cxn>
              <a:cxn ang="0">
                <a:pos x="120" y="404"/>
              </a:cxn>
              <a:cxn ang="0">
                <a:pos x="110" y="396"/>
              </a:cxn>
              <a:cxn ang="0">
                <a:pos x="113" y="433"/>
              </a:cxn>
              <a:cxn ang="0">
                <a:pos x="129" y="457"/>
              </a:cxn>
              <a:cxn ang="0">
                <a:pos x="111" y="481"/>
              </a:cxn>
              <a:cxn ang="0">
                <a:pos x="89" y="479"/>
              </a:cxn>
              <a:cxn ang="0">
                <a:pos x="75" y="438"/>
              </a:cxn>
              <a:cxn ang="0">
                <a:pos x="85" y="392"/>
              </a:cxn>
              <a:cxn ang="0">
                <a:pos x="118" y="362"/>
              </a:cxn>
              <a:cxn ang="0">
                <a:pos x="131" y="337"/>
              </a:cxn>
              <a:cxn ang="0">
                <a:pos x="138" y="315"/>
              </a:cxn>
              <a:cxn ang="0">
                <a:pos x="105" y="289"/>
              </a:cxn>
              <a:cxn ang="0">
                <a:pos x="82" y="281"/>
              </a:cxn>
              <a:cxn ang="0">
                <a:pos x="44" y="277"/>
              </a:cxn>
              <a:cxn ang="0">
                <a:pos x="32" y="275"/>
              </a:cxn>
              <a:cxn ang="0">
                <a:pos x="37" y="253"/>
              </a:cxn>
              <a:cxn ang="0">
                <a:pos x="14" y="232"/>
              </a:cxn>
              <a:cxn ang="0">
                <a:pos x="14" y="205"/>
              </a:cxn>
              <a:cxn ang="0">
                <a:pos x="26" y="199"/>
              </a:cxn>
              <a:cxn ang="0">
                <a:pos x="27" y="162"/>
              </a:cxn>
              <a:cxn ang="0">
                <a:pos x="16" y="146"/>
              </a:cxn>
              <a:cxn ang="0">
                <a:pos x="9" y="129"/>
              </a:cxn>
              <a:cxn ang="0">
                <a:pos x="6" y="114"/>
              </a:cxn>
              <a:cxn ang="0">
                <a:pos x="1" y="64"/>
              </a:cxn>
              <a:cxn ang="0">
                <a:pos x="8" y="35"/>
              </a:cxn>
            </a:cxnLst>
            <a:rect l="0" t="0" r="r" b="b"/>
            <a:pathLst>
              <a:path w="532" h="512">
                <a:moveTo>
                  <a:pt x="34" y="0"/>
                </a:moveTo>
                <a:cubicBezTo>
                  <a:pt x="53" y="12"/>
                  <a:pt x="53" y="12"/>
                  <a:pt x="53" y="12"/>
                </a:cubicBezTo>
                <a:cubicBezTo>
                  <a:pt x="58" y="19"/>
                  <a:pt x="41" y="32"/>
                  <a:pt x="43" y="42"/>
                </a:cubicBezTo>
                <a:cubicBezTo>
                  <a:pt x="45" y="53"/>
                  <a:pt x="48" y="45"/>
                  <a:pt x="52" y="45"/>
                </a:cubicBezTo>
                <a:cubicBezTo>
                  <a:pt x="59" y="45"/>
                  <a:pt x="64" y="61"/>
                  <a:pt x="70" y="59"/>
                </a:cubicBezTo>
                <a:cubicBezTo>
                  <a:pt x="77" y="57"/>
                  <a:pt x="80" y="45"/>
                  <a:pt x="87" y="49"/>
                </a:cubicBezTo>
                <a:cubicBezTo>
                  <a:pt x="92" y="52"/>
                  <a:pt x="98" y="52"/>
                  <a:pt x="103" y="55"/>
                </a:cubicBezTo>
                <a:cubicBezTo>
                  <a:pt x="110" y="59"/>
                  <a:pt x="114" y="66"/>
                  <a:pt x="122" y="69"/>
                </a:cubicBezTo>
                <a:cubicBezTo>
                  <a:pt x="133" y="73"/>
                  <a:pt x="126" y="77"/>
                  <a:pt x="121" y="83"/>
                </a:cubicBezTo>
                <a:cubicBezTo>
                  <a:pt x="113" y="90"/>
                  <a:pt x="112" y="87"/>
                  <a:pt x="120" y="93"/>
                </a:cubicBezTo>
                <a:cubicBezTo>
                  <a:pt x="124" y="95"/>
                  <a:pt x="124" y="101"/>
                  <a:pt x="127" y="103"/>
                </a:cubicBezTo>
                <a:cubicBezTo>
                  <a:pt x="130" y="104"/>
                  <a:pt x="142" y="94"/>
                  <a:pt x="143" y="107"/>
                </a:cubicBezTo>
                <a:cubicBezTo>
                  <a:pt x="143" y="115"/>
                  <a:pt x="155" y="109"/>
                  <a:pt x="159" y="115"/>
                </a:cubicBezTo>
                <a:cubicBezTo>
                  <a:pt x="164" y="122"/>
                  <a:pt x="162" y="119"/>
                  <a:pt x="170" y="118"/>
                </a:cubicBezTo>
                <a:cubicBezTo>
                  <a:pt x="174" y="118"/>
                  <a:pt x="174" y="122"/>
                  <a:pt x="177" y="123"/>
                </a:cubicBezTo>
                <a:cubicBezTo>
                  <a:pt x="182" y="125"/>
                  <a:pt x="186" y="117"/>
                  <a:pt x="190" y="123"/>
                </a:cubicBezTo>
                <a:cubicBezTo>
                  <a:pt x="194" y="127"/>
                  <a:pt x="199" y="123"/>
                  <a:pt x="205" y="121"/>
                </a:cubicBezTo>
                <a:cubicBezTo>
                  <a:pt x="205" y="121"/>
                  <a:pt x="205" y="121"/>
                  <a:pt x="205" y="121"/>
                </a:cubicBezTo>
                <a:cubicBezTo>
                  <a:pt x="228" y="141"/>
                  <a:pt x="228" y="141"/>
                  <a:pt x="228" y="141"/>
                </a:cubicBezTo>
                <a:cubicBezTo>
                  <a:pt x="229" y="142"/>
                  <a:pt x="237" y="144"/>
                  <a:pt x="237" y="143"/>
                </a:cubicBezTo>
                <a:cubicBezTo>
                  <a:pt x="238" y="140"/>
                  <a:pt x="235" y="134"/>
                  <a:pt x="239" y="137"/>
                </a:cubicBezTo>
                <a:cubicBezTo>
                  <a:pt x="250" y="144"/>
                  <a:pt x="264" y="159"/>
                  <a:pt x="277" y="161"/>
                </a:cubicBezTo>
                <a:cubicBezTo>
                  <a:pt x="286" y="163"/>
                  <a:pt x="283" y="165"/>
                  <a:pt x="288" y="172"/>
                </a:cubicBezTo>
                <a:cubicBezTo>
                  <a:pt x="293" y="179"/>
                  <a:pt x="303" y="183"/>
                  <a:pt x="310" y="187"/>
                </a:cubicBezTo>
                <a:cubicBezTo>
                  <a:pt x="317" y="191"/>
                  <a:pt x="323" y="197"/>
                  <a:pt x="330" y="201"/>
                </a:cubicBezTo>
                <a:cubicBezTo>
                  <a:pt x="337" y="206"/>
                  <a:pt x="335" y="191"/>
                  <a:pt x="342" y="195"/>
                </a:cubicBezTo>
                <a:cubicBezTo>
                  <a:pt x="348" y="199"/>
                  <a:pt x="367" y="218"/>
                  <a:pt x="372" y="217"/>
                </a:cubicBezTo>
                <a:cubicBezTo>
                  <a:pt x="381" y="216"/>
                  <a:pt x="388" y="206"/>
                  <a:pt x="391" y="220"/>
                </a:cubicBezTo>
                <a:cubicBezTo>
                  <a:pt x="392" y="231"/>
                  <a:pt x="396" y="227"/>
                  <a:pt x="402" y="229"/>
                </a:cubicBezTo>
                <a:cubicBezTo>
                  <a:pt x="407" y="230"/>
                  <a:pt x="404" y="234"/>
                  <a:pt x="412" y="233"/>
                </a:cubicBezTo>
                <a:cubicBezTo>
                  <a:pt x="423" y="231"/>
                  <a:pt x="420" y="236"/>
                  <a:pt x="427" y="241"/>
                </a:cubicBezTo>
                <a:cubicBezTo>
                  <a:pt x="438" y="250"/>
                  <a:pt x="435" y="234"/>
                  <a:pt x="435" y="231"/>
                </a:cubicBezTo>
                <a:cubicBezTo>
                  <a:pt x="450" y="231"/>
                  <a:pt x="450" y="231"/>
                  <a:pt x="450" y="231"/>
                </a:cubicBezTo>
                <a:cubicBezTo>
                  <a:pt x="456" y="231"/>
                  <a:pt x="457" y="237"/>
                  <a:pt x="463" y="238"/>
                </a:cubicBezTo>
                <a:cubicBezTo>
                  <a:pt x="465" y="238"/>
                  <a:pt x="466" y="237"/>
                  <a:pt x="466" y="236"/>
                </a:cubicBezTo>
                <a:cubicBezTo>
                  <a:pt x="466" y="236"/>
                  <a:pt x="466" y="236"/>
                  <a:pt x="466" y="236"/>
                </a:cubicBezTo>
                <a:cubicBezTo>
                  <a:pt x="465" y="246"/>
                  <a:pt x="470" y="252"/>
                  <a:pt x="476" y="256"/>
                </a:cubicBezTo>
                <a:cubicBezTo>
                  <a:pt x="483" y="261"/>
                  <a:pt x="478" y="273"/>
                  <a:pt x="483" y="276"/>
                </a:cubicBezTo>
                <a:cubicBezTo>
                  <a:pt x="486" y="278"/>
                  <a:pt x="492" y="279"/>
                  <a:pt x="493" y="283"/>
                </a:cubicBezTo>
                <a:cubicBezTo>
                  <a:pt x="493" y="286"/>
                  <a:pt x="501" y="295"/>
                  <a:pt x="499" y="295"/>
                </a:cubicBezTo>
                <a:cubicBezTo>
                  <a:pt x="493" y="297"/>
                  <a:pt x="477" y="300"/>
                  <a:pt x="474" y="305"/>
                </a:cubicBezTo>
                <a:cubicBezTo>
                  <a:pt x="474" y="306"/>
                  <a:pt x="480" y="313"/>
                  <a:pt x="482" y="314"/>
                </a:cubicBezTo>
                <a:cubicBezTo>
                  <a:pt x="504" y="325"/>
                  <a:pt x="469" y="328"/>
                  <a:pt x="483" y="340"/>
                </a:cubicBezTo>
                <a:cubicBezTo>
                  <a:pt x="483" y="340"/>
                  <a:pt x="483" y="340"/>
                  <a:pt x="483" y="339"/>
                </a:cubicBezTo>
                <a:cubicBezTo>
                  <a:pt x="484" y="341"/>
                  <a:pt x="495" y="349"/>
                  <a:pt x="497" y="351"/>
                </a:cubicBezTo>
                <a:cubicBezTo>
                  <a:pt x="501" y="353"/>
                  <a:pt x="505" y="350"/>
                  <a:pt x="509" y="352"/>
                </a:cubicBezTo>
                <a:cubicBezTo>
                  <a:pt x="519" y="357"/>
                  <a:pt x="518" y="366"/>
                  <a:pt x="532" y="366"/>
                </a:cubicBezTo>
                <a:cubicBezTo>
                  <a:pt x="530" y="374"/>
                  <a:pt x="503" y="364"/>
                  <a:pt x="497" y="367"/>
                </a:cubicBezTo>
                <a:cubicBezTo>
                  <a:pt x="492" y="370"/>
                  <a:pt x="488" y="365"/>
                  <a:pt x="482" y="369"/>
                </a:cubicBezTo>
                <a:cubicBezTo>
                  <a:pt x="477" y="373"/>
                  <a:pt x="469" y="380"/>
                  <a:pt x="465" y="386"/>
                </a:cubicBezTo>
                <a:cubicBezTo>
                  <a:pt x="460" y="392"/>
                  <a:pt x="447" y="398"/>
                  <a:pt x="440" y="402"/>
                </a:cubicBezTo>
                <a:cubicBezTo>
                  <a:pt x="425" y="410"/>
                  <a:pt x="435" y="423"/>
                  <a:pt x="432" y="436"/>
                </a:cubicBezTo>
                <a:cubicBezTo>
                  <a:pt x="430" y="442"/>
                  <a:pt x="438" y="441"/>
                  <a:pt x="442" y="447"/>
                </a:cubicBezTo>
                <a:cubicBezTo>
                  <a:pt x="440" y="457"/>
                  <a:pt x="440" y="457"/>
                  <a:pt x="440" y="457"/>
                </a:cubicBezTo>
                <a:cubicBezTo>
                  <a:pt x="440" y="457"/>
                  <a:pt x="440" y="457"/>
                  <a:pt x="440" y="457"/>
                </a:cubicBezTo>
                <a:cubicBezTo>
                  <a:pt x="438" y="461"/>
                  <a:pt x="427" y="460"/>
                  <a:pt x="431" y="467"/>
                </a:cubicBezTo>
                <a:cubicBezTo>
                  <a:pt x="434" y="472"/>
                  <a:pt x="438" y="477"/>
                  <a:pt x="435" y="483"/>
                </a:cubicBezTo>
                <a:cubicBezTo>
                  <a:pt x="431" y="491"/>
                  <a:pt x="431" y="491"/>
                  <a:pt x="431" y="491"/>
                </a:cubicBezTo>
                <a:cubicBezTo>
                  <a:pt x="431" y="491"/>
                  <a:pt x="431" y="491"/>
                  <a:pt x="431" y="491"/>
                </a:cubicBezTo>
                <a:cubicBezTo>
                  <a:pt x="425" y="495"/>
                  <a:pt x="426" y="496"/>
                  <a:pt x="425" y="504"/>
                </a:cubicBezTo>
                <a:cubicBezTo>
                  <a:pt x="423" y="512"/>
                  <a:pt x="420" y="508"/>
                  <a:pt x="414" y="509"/>
                </a:cubicBezTo>
                <a:cubicBezTo>
                  <a:pt x="409" y="510"/>
                  <a:pt x="406" y="510"/>
                  <a:pt x="401" y="508"/>
                </a:cubicBezTo>
                <a:cubicBezTo>
                  <a:pt x="395" y="506"/>
                  <a:pt x="401" y="500"/>
                  <a:pt x="391" y="499"/>
                </a:cubicBezTo>
                <a:cubicBezTo>
                  <a:pt x="391" y="499"/>
                  <a:pt x="391" y="499"/>
                  <a:pt x="391" y="499"/>
                </a:cubicBezTo>
                <a:cubicBezTo>
                  <a:pt x="394" y="486"/>
                  <a:pt x="394" y="486"/>
                  <a:pt x="394" y="486"/>
                </a:cubicBezTo>
                <a:cubicBezTo>
                  <a:pt x="394" y="480"/>
                  <a:pt x="397" y="477"/>
                  <a:pt x="397" y="472"/>
                </a:cubicBezTo>
                <a:cubicBezTo>
                  <a:pt x="397" y="467"/>
                  <a:pt x="392" y="465"/>
                  <a:pt x="392" y="461"/>
                </a:cubicBezTo>
                <a:cubicBezTo>
                  <a:pt x="392" y="458"/>
                  <a:pt x="395" y="454"/>
                  <a:pt x="395" y="454"/>
                </a:cubicBezTo>
                <a:cubicBezTo>
                  <a:pt x="393" y="440"/>
                  <a:pt x="370" y="455"/>
                  <a:pt x="367" y="447"/>
                </a:cubicBezTo>
                <a:cubicBezTo>
                  <a:pt x="365" y="447"/>
                  <a:pt x="366" y="453"/>
                  <a:pt x="361" y="451"/>
                </a:cubicBezTo>
                <a:cubicBezTo>
                  <a:pt x="358" y="451"/>
                  <a:pt x="357" y="444"/>
                  <a:pt x="354" y="442"/>
                </a:cubicBezTo>
                <a:cubicBezTo>
                  <a:pt x="346" y="436"/>
                  <a:pt x="336" y="437"/>
                  <a:pt x="331" y="429"/>
                </a:cubicBezTo>
                <a:cubicBezTo>
                  <a:pt x="326" y="422"/>
                  <a:pt x="323" y="420"/>
                  <a:pt x="315" y="418"/>
                </a:cubicBezTo>
                <a:cubicBezTo>
                  <a:pt x="307" y="416"/>
                  <a:pt x="319" y="406"/>
                  <a:pt x="304" y="408"/>
                </a:cubicBezTo>
                <a:cubicBezTo>
                  <a:pt x="299" y="409"/>
                  <a:pt x="305" y="415"/>
                  <a:pt x="302" y="416"/>
                </a:cubicBezTo>
                <a:cubicBezTo>
                  <a:pt x="301" y="416"/>
                  <a:pt x="297" y="411"/>
                  <a:pt x="292" y="411"/>
                </a:cubicBezTo>
                <a:cubicBezTo>
                  <a:pt x="285" y="411"/>
                  <a:pt x="287" y="418"/>
                  <a:pt x="286" y="423"/>
                </a:cubicBezTo>
                <a:cubicBezTo>
                  <a:pt x="284" y="430"/>
                  <a:pt x="270" y="429"/>
                  <a:pt x="265" y="429"/>
                </a:cubicBezTo>
                <a:cubicBezTo>
                  <a:pt x="259" y="429"/>
                  <a:pt x="261" y="424"/>
                  <a:pt x="258" y="420"/>
                </a:cubicBezTo>
                <a:cubicBezTo>
                  <a:pt x="256" y="417"/>
                  <a:pt x="252" y="416"/>
                  <a:pt x="249" y="416"/>
                </a:cubicBezTo>
                <a:cubicBezTo>
                  <a:pt x="247" y="416"/>
                  <a:pt x="245" y="415"/>
                  <a:pt x="245" y="413"/>
                </a:cubicBezTo>
                <a:cubicBezTo>
                  <a:pt x="243" y="412"/>
                  <a:pt x="235" y="419"/>
                  <a:pt x="236" y="421"/>
                </a:cubicBezTo>
                <a:cubicBezTo>
                  <a:pt x="236" y="429"/>
                  <a:pt x="230" y="422"/>
                  <a:pt x="226" y="423"/>
                </a:cubicBezTo>
                <a:cubicBezTo>
                  <a:pt x="223" y="423"/>
                  <a:pt x="219" y="423"/>
                  <a:pt x="220" y="419"/>
                </a:cubicBezTo>
                <a:cubicBezTo>
                  <a:pt x="221" y="414"/>
                  <a:pt x="224" y="413"/>
                  <a:pt x="226" y="409"/>
                </a:cubicBezTo>
                <a:cubicBezTo>
                  <a:pt x="230" y="401"/>
                  <a:pt x="223" y="404"/>
                  <a:pt x="221" y="399"/>
                </a:cubicBezTo>
                <a:cubicBezTo>
                  <a:pt x="220" y="396"/>
                  <a:pt x="222" y="394"/>
                  <a:pt x="221" y="391"/>
                </a:cubicBezTo>
                <a:cubicBezTo>
                  <a:pt x="218" y="391"/>
                  <a:pt x="214" y="396"/>
                  <a:pt x="210" y="397"/>
                </a:cubicBezTo>
                <a:cubicBezTo>
                  <a:pt x="201" y="401"/>
                  <a:pt x="196" y="403"/>
                  <a:pt x="191" y="411"/>
                </a:cubicBezTo>
                <a:cubicBezTo>
                  <a:pt x="188" y="417"/>
                  <a:pt x="182" y="416"/>
                  <a:pt x="176" y="414"/>
                </a:cubicBezTo>
                <a:cubicBezTo>
                  <a:pt x="172" y="412"/>
                  <a:pt x="170" y="417"/>
                  <a:pt x="167" y="416"/>
                </a:cubicBezTo>
                <a:cubicBezTo>
                  <a:pt x="162" y="415"/>
                  <a:pt x="162" y="410"/>
                  <a:pt x="163" y="405"/>
                </a:cubicBezTo>
                <a:cubicBezTo>
                  <a:pt x="165" y="400"/>
                  <a:pt x="156" y="401"/>
                  <a:pt x="153" y="402"/>
                </a:cubicBezTo>
                <a:cubicBezTo>
                  <a:pt x="150" y="405"/>
                  <a:pt x="155" y="409"/>
                  <a:pt x="154" y="412"/>
                </a:cubicBezTo>
                <a:cubicBezTo>
                  <a:pt x="152" y="416"/>
                  <a:pt x="148" y="418"/>
                  <a:pt x="144" y="414"/>
                </a:cubicBezTo>
                <a:cubicBezTo>
                  <a:pt x="141" y="411"/>
                  <a:pt x="137" y="419"/>
                  <a:pt x="137" y="412"/>
                </a:cubicBezTo>
                <a:cubicBezTo>
                  <a:pt x="137" y="405"/>
                  <a:pt x="132" y="408"/>
                  <a:pt x="129" y="410"/>
                </a:cubicBezTo>
                <a:cubicBezTo>
                  <a:pt x="121" y="417"/>
                  <a:pt x="128" y="405"/>
                  <a:pt x="129" y="403"/>
                </a:cubicBezTo>
                <a:cubicBezTo>
                  <a:pt x="131" y="395"/>
                  <a:pt x="122" y="407"/>
                  <a:pt x="120" y="404"/>
                </a:cubicBezTo>
                <a:cubicBezTo>
                  <a:pt x="114" y="393"/>
                  <a:pt x="132" y="398"/>
                  <a:pt x="131" y="393"/>
                </a:cubicBezTo>
                <a:cubicBezTo>
                  <a:pt x="131" y="390"/>
                  <a:pt x="129" y="384"/>
                  <a:pt x="127" y="381"/>
                </a:cubicBezTo>
                <a:cubicBezTo>
                  <a:pt x="125" y="378"/>
                  <a:pt x="113" y="396"/>
                  <a:pt x="110" y="396"/>
                </a:cubicBezTo>
                <a:cubicBezTo>
                  <a:pt x="107" y="396"/>
                  <a:pt x="100" y="389"/>
                  <a:pt x="102" y="399"/>
                </a:cubicBezTo>
                <a:cubicBezTo>
                  <a:pt x="105" y="409"/>
                  <a:pt x="107" y="426"/>
                  <a:pt x="113" y="434"/>
                </a:cubicBezTo>
                <a:cubicBezTo>
                  <a:pt x="113" y="434"/>
                  <a:pt x="113" y="433"/>
                  <a:pt x="113" y="433"/>
                </a:cubicBezTo>
                <a:cubicBezTo>
                  <a:pt x="115" y="437"/>
                  <a:pt x="117" y="440"/>
                  <a:pt x="116" y="444"/>
                </a:cubicBezTo>
                <a:cubicBezTo>
                  <a:pt x="115" y="446"/>
                  <a:pt x="113" y="451"/>
                  <a:pt x="115" y="453"/>
                </a:cubicBezTo>
                <a:cubicBezTo>
                  <a:pt x="120" y="456"/>
                  <a:pt x="128" y="450"/>
                  <a:pt x="129" y="457"/>
                </a:cubicBezTo>
                <a:cubicBezTo>
                  <a:pt x="130" y="462"/>
                  <a:pt x="129" y="465"/>
                  <a:pt x="128" y="471"/>
                </a:cubicBezTo>
                <a:cubicBezTo>
                  <a:pt x="128" y="473"/>
                  <a:pt x="120" y="485"/>
                  <a:pt x="118" y="485"/>
                </a:cubicBezTo>
                <a:cubicBezTo>
                  <a:pt x="116" y="484"/>
                  <a:pt x="114" y="481"/>
                  <a:pt x="111" y="481"/>
                </a:cubicBezTo>
                <a:cubicBezTo>
                  <a:pt x="108" y="481"/>
                  <a:pt x="105" y="481"/>
                  <a:pt x="104" y="478"/>
                </a:cubicBezTo>
                <a:cubicBezTo>
                  <a:pt x="103" y="476"/>
                  <a:pt x="100" y="470"/>
                  <a:pt x="97" y="472"/>
                </a:cubicBezTo>
                <a:cubicBezTo>
                  <a:pt x="94" y="474"/>
                  <a:pt x="93" y="484"/>
                  <a:pt x="89" y="479"/>
                </a:cubicBezTo>
                <a:cubicBezTo>
                  <a:pt x="86" y="475"/>
                  <a:pt x="89" y="468"/>
                  <a:pt x="84" y="466"/>
                </a:cubicBezTo>
                <a:cubicBezTo>
                  <a:pt x="81" y="465"/>
                  <a:pt x="80" y="461"/>
                  <a:pt x="78" y="458"/>
                </a:cubicBezTo>
                <a:cubicBezTo>
                  <a:pt x="81" y="449"/>
                  <a:pt x="80" y="445"/>
                  <a:pt x="75" y="438"/>
                </a:cubicBezTo>
                <a:cubicBezTo>
                  <a:pt x="70" y="428"/>
                  <a:pt x="82" y="432"/>
                  <a:pt x="84" y="423"/>
                </a:cubicBezTo>
                <a:cubicBezTo>
                  <a:pt x="84" y="418"/>
                  <a:pt x="88" y="415"/>
                  <a:pt x="89" y="410"/>
                </a:cubicBezTo>
                <a:cubicBezTo>
                  <a:pt x="90" y="403"/>
                  <a:pt x="82" y="397"/>
                  <a:pt x="85" y="392"/>
                </a:cubicBezTo>
                <a:cubicBezTo>
                  <a:pt x="86" y="388"/>
                  <a:pt x="90" y="390"/>
                  <a:pt x="90" y="386"/>
                </a:cubicBezTo>
                <a:cubicBezTo>
                  <a:pt x="91" y="378"/>
                  <a:pt x="105" y="377"/>
                  <a:pt x="111" y="375"/>
                </a:cubicBezTo>
                <a:cubicBezTo>
                  <a:pt x="119" y="372"/>
                  <a:pt x="116" y="369"/>
                  <a:pt x="118" y="362"/>
                </a:cubicBezTo>
                <a:cubicBezTo>
                  <a:pt x="119" y="359"/>
                  <a:pt x="121" y="358"/>
                  <a:pt x="123" y="356"/>
                </a:cubicBezTo>
                <a:cubicBezTo>
                  <a:pt x="124" y="354"/>
                  <a:pt x="129" y="345"/>
                  <a:pt x="129" y="343"/>
                </a:cubicBezTo>
                <a:cubicBezTo>
                  <a:pt x="128" y="340"/>
                  <a:pt x="124" y="338"/>
                  <a:pt x="131" y="337"/>
                </a:cubicBezTo>
                <a:cubicBezTo>
                  <a:pt x="133" y="337"/>
                  <a:pt x="131" y="333"/>
                  <a:pt x="130" y="332"/>
                </a:cubicBezTo>
                <a:cubicBezTo>
                  <a:pt x="129" y="329"/>
                  <a:pt x="132" y="328"/>
                  <a:pt x="134" y="326"/>
                </a:cubicBezTo>
                <a:cubicBezTo>
                  <a:pt x="137" y="323"/>
                  <a:pt x="142" y="320"/>
                  <a:pt x="138" y="315"/>
                </a:cubicBezTo>
                <a:cubicBezTo>
                  <a:pt x="136" y="312"/>
                  <a:pt x="131" y="305"/>
                  <a:pt x="131" y="300"/>
                </a:cubicBezTo>
                <a:cubicBezTo>
                  <a:pt x="131" y="291"/>
                  <a:pt x="121" y="292"/>
                  <a:pt x="115" y="288"/>
                </a:cubicBezTo>
                <a:cubicBezTo>
                  <a:pt x="109" y="284"/>
                  <a:pt x="111" y="287"/>
                  <a:pt x="105" y="289"/>
                </a:cubicBezTo>
                <a:cubicBezTo>
                  <a:pt x="102" y="289"/>
                  <a:pt x="99" y="288"/>
                  <a:pt x="96" y="287"/>
                </a:cubicBezTo>
                <a:cubicBezTo>
                  <a:pt x="86" y="284"/>
                  <a:pt x="93" y="277"/>
                  <a:pt x="82" y="281"/>
                </a:cubicBezTo>
                <a:cubicBezTo>
                  <a:pt x="82" y="281"/>
                  <a:pt x="82" y="281"/>
                  <a:pt x="82" y="281"/>
                </a:cubicBezTo>
                <a:cubicBezTo>
                  <a:pt x="79" y="278"/>
                  <a:pt x="80" y="273"/>
                  <a:pt x="76" y="272"/>
                </a:cubicBezTo>
                <a:cubicBezTo>
                  <a:pt x="72" y="270"/>
                  <a:pt x="71" y="275"/>
                  <a:pt x="70" y="277"/>
                </a:cubicBezTo>
                <a:cubicBezTo>
                  <a:pt x="65" y="283"/>
                  <a:pt x="51" y="271"/>
                  <a:pt x="44" y="277"/>
                </a:cubicBezTo>
                <a:cubicBezTo>
                  <a:pt x="39" y="282"/>
                  <a:pt x="32" y="288"/>
                  <a:pt x="25" y="288"/>
                </a:cubicBezTo>
                <a:cubicBezTo>
                  <a:pt x="20" y="288"/>
                  <a:pt x="21" y="282"/>
                  <a:pt x="24" y="280"/>
                </a:cubicBezTo>
                <a:cubicBezTo>
                  <a:pt x="26" y="278"/>
                  <a:pt x="29" y="277"/>
                  <a:pt x="32" y="275"/>
                </a:cubicBezTo>
                <a:cubicBezTo>
                  <a:pt x="35" y="272"/>
                  <a:pt x="39" y="272"/>
                  <a:pt x="43" y="271"/>
                </a:cubicBezTo>
                <a:cubicBezTo>
                  <a:pt x="43" y="264"/>
                  <a:pt x="36" y="267"/>
                  <a:pt x="32" y="265"/>
                </a:cubicBezTo>
                <a:cubicBezTo>
                  <a:pt x="27" y="263"/>
                  <a:pt x="35" y="257"/>
                  <a:pt x="37" y="253"/>
                </a:cubicBezTo>
                <a:cubicBezTo>
                  <a:pt x="38" y="249"/>
                  <a:pt x="36" y="245"/>
                  <a:pt x="34" y="242"/>
                </a:cubicBezTo>
                <a:cubicBezTo>
                  <a:pt x="29" y="238"/>
                  <a:pt x="23" y="243"/>
                  <a:pt x="22" y="236"/>
                </a:cubicBezTo>
                <a:cubicBezTo>
                  <a:pt x="21" y="233"/>
                  <a:pt x="16" y="235"/>
                  <a:pt x="14" y="232"/>
                </a:cubicBezTo>
                <a:cubicBezTo>
                  <a:pt x="12" y="229"/>
                  <a:pt x="12" y="221"/>
                  <a:pt x="14" y="218"/>
                </a:cubicBezTo>
                <a:cubicBezTo>
                  <a:pt x="15" y="214"/>
                  <a:pt x="13" y="209"/>
                  <a:pt x="14" y="205"/>
                </a:cubicBezTo>
                <a:cubicBezTo>
                  <a:pt x="14" y="205"/>
                  <a:pt x="14" y="205"/>
                  <a:pt x="14" y="205"/>
                </a:cubicBezTo>
                <a:cubicBezTo>
                  <a:pt x="19" y="203"/>
                  <a:pt x="19" y="203"/>
                  <a:pt x="19" y="203"/>
                </a:cubicBezTo>
                <a:cubicBezTo>
                  <a:pt x="21" y="202"/>
                  <a:pt x="21" y="200"/>
                  <a:pt x="23" y="200"/>
                </a:cubicBezTo>
                <a:cubicBezTo>
                  <a:pt x="24" y="199"/>
                  <a:pt x="25" y="199"/>
                  <a:pt x="26" y="199"/>
                </a:cubicBezTo>
                <a:cubicBezTo>
                  <a:pt x="28" y="198"/>
                  <a:pt x="29" y="197"/>
                  <a:pt x="29" y="195"/>
                </a:cubicBezTo>
                <a:cubicBezTo>
                  <a:pt x="30" y="190"/>
                  <a:pt x="25" y="188"/>
                  <a:pt x="25" y="185"/>
                </a:cubicBezTo>
                <a:cubicBezTo>
                  <a:pt x="25" y="177"/>
                  <a:pt x="27" y="170"/>
                  <a:pt x="27" y="162"/>
                </a:cubicBezTo>
                <a:cubicBezTo>
                  <a:pt x="27" y="156"/>
                  <a:pt x="20" y="154"/>
                  <a:pt x="16" y="150"/>
                </a:cubicBezTo>
                <a:cubicBezTo>
                  <a:pt x="16" y="150"/>
                  <a:pt x="16" y="150"/>
                  <a:pt x="16" y="150"/>
                </a:cubicBezTo>
                <a:cubicBezTo>
                  <a:pt x="16" y="146"/>
                  <a:pt x="16" y="146"/>
                  <a:pt x="16" y="146"/>
                </a:cubicBezTo>
                <a:cubicBezTo>
                  <a:pt x="15" y="144"/>
                  <a:pt x="15" y="141"/>
                  <a:pt x="15" y="138"/>
                </a:cubicBezTo>
                <a:cubicBezTo>
                  <a:pt x="14" y="135"/>
                  <a:pt x="11" y="136"/>
                  <a:pt x="10" y="134"/>
                </a:cubicBezTo>
                <a:cubicBezTo>
                  <a:pt x="9" y="132"/>
                  <a:pt x="9" y="130"/>
                  <a:pt x="9" y="129"/>
                </a:cubicBezTo>
                <a:cubicBezTo>
                  <a:pt x="9" y="126"/>
                  <a:pt x="7" y="124"/>
                  <a:pt x="5" y="122"/>
                </a:cubicBezTo>
                <a:cubicBezTo>
                  <a:pt x="5" y="122"/>
                  <a:pt x="5" y="122"/>
                  <a:pt x="5" y="122"/>
                </a:cubicBezTo>
                <a:cubicBezTo>
                  <a:pt x="6" y="120"/>
                  <a:pt x="6" y="116"/>
                  <a:pt x="6" y="114"/>
                </a:cubicBezTo>
                <a:cubicBezTo>
                  <a:pt x="5" y="111"/>
                  <a:pt x="3" y="109"/>
                  <a:pt x="2" y="106"/>
                </a:cubicBezTo>
                <a:cubicBezTo>
                  <a:pt x="0" y="100"/>
                  <a:pt x="3" y="89"/>
                  <a:pt x="3" y="82"/>
                </a:cubicBezTo>
                <a:cubicBezTo>
                  <a:pt x="3" y="76"/>
                  <a:pt x="1" y="70"/>
                  <a:pt x="1" y="64"/>
                </a:cubicBezTo>
                <a:cubicBezTo>
                  <a:pt x="1" y="61"/>
                  <a:pt x="1" y="55"/>
                  <a:pt x="2" y="51"/>
                </a:cubicBezTo>
                <a:cubicBezTo>
                  <a:pt x="2" y="47"/>
                  <a:pt x="5" y="45"/>
                  <a:pt x="6" y="41"/>
                </a:cubicBezTo>
                <a:cubicBezTo>
                  <a:pt x="7" y="39"/>
                  <a:pt x="7" y="36"/>
                  <a:pt x="8" y="35"/>
                </a:cubicBezTo>
                <a:cubicBezTo>
                  <a:pt x="17" y="25"/>
                  <a:pt x="28" y="23"/>
                  <a:pt x="33" y="9"/>
                </a:cubicBezTo>
                <a:cubicBezTo>
                  <a:pt x="34" y="6"/>
                  <a:pt x="32" y="3"/>
                  <a:pt x="34" y="0"/>
                </a:cubicBezTo>
                <a:close/>
              </a:path>
            </a:pathLst>
          </a:custGeom>
          <a:solidFill>
            <a:srgbClr val="C3C3C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8" name="Freeform 17"/>
          <p:cNvSpPr>
            <a:spLocks/>
          </p:cNvSpPr>
          <p:nvPr/>
        </p:nvSpPr>
        <p:spPr bwMode="auto">
          <a:xfrm>
            <a:off x="8017093" y="1610208"/>
            <a:ext cx="698215" cy="635285"/>
          </a:xfrm>
          <a:custGeom>
            <a:avLst/>
            <a:gdLst/>
            <a:ahLst/>
            <a:cxnLst>
              <a:cxn ang="0">
                <a:pos x="0" y="93"/>
              </a:cxn>
              <a:cxn ang="0">
                <a:pos x="12" y="87"/>
              </a:cxn>
              <a:cxn ang="0">
                <a:pos x="10" y="78"/>
              </a:cxn>
              <a:cxn ang="0">
                <a:pos x="9" y="65"/>
              </a:cxn>
              <a:cxn ang="0">
                <a:pos x="11" y="42"/>
              </a:cxn>
              <a:cxn ang="0">
                <a:pos x="27" y="31"/>
              </a:cxn>
              <a:cxn ang="0">
                <a:pos x="58" y="19"/>
              </a:cxn>
              <a:cxn ang="0">
                <a:pos x="89" y="24"/>
              </a:cxn>
              <a:cxn ang="0">
                <a:pos x="89" y="24"/>
              </a:cxn>
              <a:cxn ang="0">
                <a:pos x="94" y="19"/>
              </a:cxn>
              <a:cxn ang="0">
                <a:pos x="118" y="32"/>
              </a:cxn>
              <a:cxn ang="0">
                <a:pos x="138" y="48"/>
              </a:cxn>
              <a:cxn ang="0">
                <a:pos x="160" y="49"/>
              </a:cxn>
              <a:cxn ang="0">
                <a:pos x="167" y="61"/>
              </a:cxn>
              <a:cxn ang="0">
                <a:pos x="180" y="70"/>
              </a:cxn>
              <a:cxn ang="0">
                <a:pos x="198" y="85"/>
              </a:cxn>
              <a:cxn ang="0">
                <a:pos x="213" y="91"/>
              </a:cxn>
              <a:cxn ang="0">
                <a:pos x="228" y="101"/>
              </a:cxn>
              <a:cxn ang="0">
                <a:pos x="241" y="110"/>
              </a:cxn>
              <a:cxn ang="0">
                <a:pos x="241" y="110"/>
              </a:cxn>
              <a:cxn ang="0">
                <a:pos x="227" y="109"/>
              </a:cxn>
              <a:cxn ang="0">
                <a:pos x="227" y="110"/>
              </a:cxn>
              <a:cxn ang="0">
                <a:pos x="227" y="110"/>
              </a:cxn>
              <a:cxn ang="0">
                <a:pos x="219" y="121"/>
              </a:cxn>
              <a:cxn ang="0">
                <a:pos x="215" y="127"/>
              </a:cxn>
              <a:cxn ang="0">
                <a:pos x="208" y="129"/>
              </a:cxn>
              <a:cxn ang="0">
                <a:pos x="198" y="142"/>
              </a:cxn>
              <a:cxn ang="0">
                <a:pos x="193" y="151"/>
              </a:cxn>
              <a:cxn ang="0">
                <a:pos x="186" y="169"/>
              </a:cxn>
              <a:cxn ang="0">
                <a:pos x="185" y="188"/>
              </a:cxn>
              <a:cxn ang="0">
                <a:pos x="176" y="201"/>
              </a:cxn>
              <a:cxn ang="0">
                <a:pos x="171" y="214"/>
              </a:cxn>
              <a:cxn ang="0">
                <a:pos x="171" y="214"/>
              </a:cxn>
              <a:cxn ang="0">
                <a:pos x="156" y="216"/>
              </a:cxn>
              <a:cxn ang="0">
                <a:pos x="143" y="216"/>
              </a:cxn>
              <a:cxn ang="0">
                <a:pos x="136" y="211"/>
              </a:cxn>
              <a:cxn ang="0">
                <a:pos x="125" y="208"/>
              </a:cxn>
              <a:cxn ang="0">
                <a:pos x="109" y="200"/>
              </a:cxn>
              <a:cxn ang="0">
                <a:pos x="93" y="196"/>
              </a:cxn>
              <a:cxn ang="0">
                <a:pos x="86" y="186"/>
              </a:cxn>
              <a:cxn ang="0">
                <a:pos x="87" y="176"/>
              </a:cxn>
              <a:cxn ang="0">
                <a:pos x="88" y="162"/>
              </a:cxn>
              <a:cxn ang="0">
                <a:pos x="69" y="148"/>
              </a:cxn>
              <a:cxn ang="0">
                <a:pos x="53" y="142"/>
              </a:cxn>
              <a:cxn ang="0">
                <a:pos x="36" y="152"/>
              </a:cxn>
              <a:cxn ang="0">
                <a:pos x="18" y="138"/>
              </a:cxn>
              <a:cxn ang="0">
                <a:pos x="9" y="135"/>
              </a:cxn>
              <a:cxn ang="0">
                <a:pos x="19" y="105"/>
              </a:cxn>
              <a:cxn ang="0">
                <a:pos x="0" y="93"/>
              </a:cxn>
            </a:cxnLst>
            <a:rect l="0" t="0" r="r" b="b"/>
            <a:pathLst>
              <a:path w="241" h="220">
                <a:moveTo>
                  <a:pt x="0" y="93"/>
                </a:moveTo>
                <a:cubicBezTo>
                  <a:pt x="12" y="87"/>
                  <a:pt x="12" y="87"/>
                  <a:pt x="12" y="87"/>
                </a:cubicBezTo>
                <a:cubicBezTo>
                  <a:pt x="19" y="82"/>
                  <a:pt x="10" y="82"/>
                  <a:pt x="10" y="78"/>
                </a:cubicBezTo>
                <a:cubicBezTo>
                  <a:pt x="12" y="72"/>
                  <a:pt x="12" y="71"/>
                  <a:pt x="9" y="65"/>
                </a:cubicBezTo>
                <a:cubicBezTo>
                  <a:pt x="7" y="62"/>
                  <a:pt x="10" y="46"/>
                  <a:pt x="11" y="42"/>
                </a:cubicBezTo>
                <a:cubicBezTo>
                  <a:pt x="14" y="34"/>
                  <a:pt x="20" y="32"/>
                  <a:pt x="27" y="31"/>
                </a:cubicBezTo>
                <a:cubicBezTo>
                  <a:pt x="39" y="29"/>
                  <a:pt x="42" y="16"/>
                  <a:pt x="58" y="19"/>
                </a:cubicBezTo>
                <a:cubicBezTo>
                  <a:pt x="68" y="20"/>
                  <a:pt x="78" y="29"/>
                  <a:pt x="89" y="24"/>
                </a:cubicBezTo>
                <a:cubicBezTo>
                  <a:pt x="89" y="24"/>
                  <a:pt x="89" y="24"/>
                  <a:pt x="89" y="24"/>
                </a:cubicBezTo>
                <a:cubicBezTo>
                  <a:pt x="90" y="24"/>
                  <a:pt x="91" y="23"/>
                  <a:pt x="94" y="19"/>
                </a:cubicBezTo>
                <a:cubicBezTo>
                  <a:pt x="104" y="0"/>
                  <a:pt x="111" y="21"/>
                  <a:pt x="118" y="32"/>
                </a:cubicBezTo>
                <a:cubicBezTo>
                  <a:pt x="120" y="35"/>
                  <a:pt x="134" y="47"/>
                  <a:pt x="138" y="48"/>
                </a:cubicBezTo>
                <a:cubicBezTo>
                  <a:pt x="145" y="49"/>
                  <a:pt x="153" y="40"/>
                  <a:pt x="160" y="49"/>
                </a:cubicBezTo>
                <a:cubicBezTo>
                  <a:pt x="162" y="52"/>
                  <a:pt x="164" y="58"/>
                  <a:pt x="167" y="61"/>
                </a:cubicBezTo>
                <a:cubicBezTo>
                  <a:pt x="174" y="66"/>
                  <a:pt x="181" y="56"/>
                  <a:pt x="180" y="70"/>
                </a:cubicBezTo>
                <a:cubicBezTo>
                  <a:pt x="180" y="80"/>
                  <a:pt x="189" y="84"/>
                  <a:pt x="198" y="85"/>
                </a:cubicBezTo>
                <a:cubicBezTo>
                  <a:pt x="203" y="88"/>
                  <a:pt x="210" y="85"/>
                  <a:pt x="213" y="91"/>
                </a:cubicBezTo>
                <a:cubicBezTo>
                  <a:pt x="216" y="98"/>
                  <a:pt x="221" y="100"/>
                  <a:pt x="228" y="101"/>
                </a:cubicBezTo>
                <a:cubicBezTo>
                  <a:pt x="235" y="103"/>
                  <a:pt x="237" y="103"/>
                  <a:pt x="241" y="110"/>
                </a:cubicBezTo>
                <a:cubicBezTo>
                  <a:pt x="241" y="110"/>
                  <a:pt x="241" y="110"/>
                  <a:pt x="241" y="110"/>
                </a:cubicBezTo>
                <a:cubicBezTo>
                  <a:pt x="236" y="113"/>
                  <a:pt x="231" y="109"/>
                  <a:pt x="227" y="109"/>
                </a:cubicBezTo>
                <a:cubicBezTo>
                  <a:pt x="227" y="110"/>
                  <a:pt x="227" y="110"/>
                  <a:pt x="227" y="110"/>
                </a:cubicBezTo>
                <a:cubicBezTo>
                  <a:pt x="227" y="110"/>
                  <a:pt x="227" y="110"/>
                  <a:pt x="227" y="110"/>
                </a:cubicBezTo>
                <a:cubicBezTo>
                  <a:pt x="225" y="111"/>
                  <a:pt x="225" y="119"/>
                  <a:pt x="219" y="121"/>
                </a:cubicBezTo>
                <a:cubicBezTo>
                  <a:pt x="216" y="122"/>
                  <a:pt x="218" y="125"/>
                  <a:pt x="215" y="127"/>
                </a:cubicBezTo>
                <a:cubicBezTo>
                  <a:pt x="213" y="128"/>
                  <a:pt x="210" y="128"/>
                  <a:pt x="208" y="129"/>
                </a:cubicBezTo>
                <a:cubicBezTo>
                  <a:pt x="207" y="133"/>
                  <a:pt x="203" y="141"/>
                  <a:pt x="198" y="142"/>
                </a:cubicBezTo>
                <a:cubicBezTo>
                  <a:pt x="193" y="142"/>
                  <a:pt x="192" y="147"/>
                  <a:pt x="193" y="151"/>
                </a:cubicBezTo>
                <a:cubicBezTo>
                  <a:pt x="195" y="157"/>
                  <a:pt x="190" y="164"/>
                  <a:pt x="186" y="169"/>
                </a:cubicBezTo>
                <a:cubicBezTo>
                  <a:pt x="181" y="177"/>
                  <a:pt x="190" y="178"/>
                  <a:pt x="185" y="188"/>
                </a:cubicBezTo>
                <a:cubicBezTo>
                  <a:pt x="185" y="197"/>
                  <a:pt x="177" y="193"/>
                  <a:pt x="176" y="201"/>
                </a:cubicBezTo>
                <a:cubicBezTo>
                  <a:pt x="176" y="205"/>
                  <a:pt x="168" y="212"/>
                  <a:pt x="171" y="214"/>
                </a:cubicBezTo>
                <a:cubicBezTo>
                  <a:pt x="171" y="214"/>
                  <a:pt x="171" y="214"/>
                  <a:pt x="171" y="214"/>
                </a:cubicBezTo>
                <a:cubicBezTo>
                  <a:pt x="165" y="216"/>
                  <a:pt x="160" y="220"/>
                  <a:pt x="156" y="216"/>
                </a:cubicBezTo>
                <a:cubicBezTo>
                  <a:pt x="152" y="210"/>
                  <a:pt x="148" y="218"/>
                  <a:pt x="143" y="216"/>
                </a:cubicBezTo>
                <a:cubicBezTo>
                  <a:pt x="140" y="215"/>
                  <a:pt x="140" y="211"/>
                  <a:pt x="136" y="211"/>
                </a:cubicBezTo>
                <a:cubicBezTo>
                  <a:pt x="128" y="212"/>
                  <a:pt x="130" y="215"/>
                  <a:pt x="125" y="208"/>
                </a:cubicBezTo>
                <a:cubicBezTo>
                  <a:pt x="121" y="202"/>
                  <a:pt x="109" y="208"/>
                  <a:pt x="109" y="200"/>
                </a:cubicBezTo>
                <a:cubicBezTo>
                  <a:pt x="108" y="187"/>
                  <a:pt x="96" y="197"/>
                  <a:pt x="93" y="196"/>
                </a:cubicBezTo>
                <a:cubicBezTo>
                  <a:pt x="90" y="194"/>
                  <a:pt x="90" y="188"/>
                  <a:pt x="86" y="186"/>
                </a:cubicBezTo>
                <a:cubicBezTo>
                  <a:pt x="78" y="180"/>
                  <a:pt x="79" y="183"/>
                  <a:pt x="87" y="176"/>
                </a:cubicBezTo>
                <a:cubicBezTo>
                  <a:pt x="92" y="170"/>
                  <a:pt x="99" y="166"/>
                  <a:pt x="88" y="162"/>
                </a:cubicBezTo>
                <a:cubicBezTo>
                  <a:pt x="80" y="159"/>
                  <a:pt x="76" y="152"/>
                  <a:pt x="69" y="148"/>
                </a:cubicBezTo>
                <a:cubicBezTo>
                  <a:pt x="64" y="145"/>
                  <a:pt x="58" y="145"/>
                  <a:pt x="53" y="142"/>
                </a:cubicBezTo>
                <a:cubicBezTo>
                  <a:pt x="46" y="138"/>
                  <a:pt x="43" y="150"/>
                  <a:pt x="36" y="152"/>
                </a:cubicBezTo>
                <a:cubicBezTo>
                  <a:pt x="30" y="154"/>
                  <a:pt x="25" y="138"/>
                  <a:pt x="18" y="138"/>
                </a:cubicBezTo>
                <a:cubicBezTo>
                  <a:pt x="14" y="138"/>
                  <a:pt x="11" y="146"/>
                  <a:pt x="9" y="135"/>
                </a:cubicBezTo>
                <a:cubicBezTo>
                  <a:pt x="7" y="125"/>
                  <a:pt x="24" y="112"/>
                  <a:pt x="19" y="105"/>
                </a:cubicBezTo>
                <a:cubicBezTo>
                  <a:pt x="0" y="93"/>
                  <a:pt x="0" y="93"/>
                  <a:pt x="0" y="93"/>
                </a:cubicBezTo>
                <a:close/>
              </a:path>
            </a:pathLst>
          </a:custGeom>
          <a:solidFill>
            <a:srgbClr val="C7C7C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7" name="Freeform 26"/>
          <p:cNvSpPr>
            <a:spLocks/>
          </p:cNvSpPr>
          <p:nvPr/>
        </p:nvSpPr>
        <p:spPr bwMode="auto">
          <a:xfrm>
            <a:off x="7390797" y="1763036"/>
            <a:ext cx="626296" cy="755151"/>
          </a:xfrm>
          <a:custGeom>
            <a:avLst/>
            <a:gdLst/>
            <a:ahLst/>
            <a:cxnLst>
              <a:cxn ang="0">
                <a:pos x="169" y="13"/>
              </a:cxn>
              <a:cxn ang="0">
                <a:pos x="165" y="19"/>
              </a:cxn>
              <a:cxn ang="0">
                <a:pos x="171" y="23"/>
              </a:cxn>
              <a:cxn ang="0">
                <a:pos x="160" y="39"/>
              </a:cxn>
              <a:cxn ang="0">
                <a:pos x="148" y="58"/>
              </a:cxn>
              <a:cxn ang="0">
                <a:pos x="131" y="62"/>
              </a:cxn>
              <a:cxn ang="0">
                <a:pos x="119" y="70"/>
              </a:cxn>
              <a:cxn ang="0">
                <a:pos x="114" y="91"/>
              </a:cxn>
              <a:cxn ang="0">
                <a:pos x="73" y="91"/>
              </a:cxn>
              <a:cxn ang="0">
                <a:pos x="53" y="95"/>
              </a:cxn>
              <a:cxn ang="0">
                <a:pos x="47" y="92"/>
              </a:cxn>
              <a:cxn ang="0">
                <a:pos x="24" y="75"/>
              </a:cxn>
              <a:cxn ang="0">
                <a:pos x="2" y="80"/>
              </a:cxn>
              <a:cxn ang="0">
                <a:pos x="0" y="88"/>
              </a:cxn>
              <a:cxn ang="0">
                <a:pos x="11" y="93"/>
              </a:cxn>
              <a:cxn ang="0">
                <a:pos x="7" y="118"/>
              </a:cxn>
              <a:cxn ang="0">
                <a:pos x="32" y="128"/>
              </a:cxn>
              <a:cxn ang="0">
                <a:pos x="62" y="133"/>
              </a:cxn>
              <a:cxn ang="0">
                <a:pos x="72" y="153"/>
              </a:cxn>
              <a:cxn ang="0">
                <a:pos x="85" y="193"/>
              </a:cxn>
              <a:cxn ang="0">
                <a:pos x="109" y="220"/>
              </a:cxn>
              <a:cxn ang="0">
                <a:pos x="106" y="232"/>
              </a:cxn>
              <a:cxn ang="0">
                <a:pos x="118" y="239"/>
              </a:cxn>
              <a:cxn ang="0">
                <a:pos x="132" y="224"/>
              </a:cxn>
              <a:cxn ang="0">
                <a:pos x="169" y="219"/>
              </a:cxn>
              <a:cxn ang="0">
                <a:pos x="170" y="251"/>
              </a:cxn>
              <a:cxn ang="0">
                <a:pos x="175" y="256"/>
              </a:cxn>
              <a:cxn ang="0">
                <a:pos x="189" y="248"/>
              </a:cxn>
              <a:cxn ang="0">
                <a:pos x="197" y="245"/>
              </a:cxn>
              <a:cxn ang="0">
                <a:pos x="206" y="240"/>
              </a:cxn>
              <a:cxn ang="0">
                <a:pos x="212" y="235"/>
              </a:cxn>
              <a:cxn ang="0">
                <a:pos x="210" y="202"/>
              </a:cxn>
              <a:cxn ang="0">
                <a:pos x="199" y="190"/>
              </a:cxn>
              <a:cxn ang="0">
                <a:pos x="185" y="197"/>
              </a:cxn>
              <a:cxn ang="0">
                <a:pos x="167" y="182"/>
              </a:cxn>
              <a:cxn ang="0">
                <a:pos x="181" y="162"/>
              </a:cxn>
              <a:cxn ang="0">
                <a:pos x="188" y="162"/>
              </a:cxn>
              <a:cxn ang="0">
                <a:pos x="185" y="146"/>
              </a:cxn>
              <a:cxn ang="0">
                <a:pos x="184" y="104"/>
              </a:cxn>
              <a:cxn ang="0">
                <a:pos x="189" y="81"/>
              </a:cxn>
              <a:cxn ang="0">
                <a:pos x="216" y="49"/>
              </a:cxn>
              <a:cxn ang="0">
                <a:pos x="217" y="40"/>
              </a:cxn>
              <a:cxn ang="0">
                <a:pos x="197" y="31"/>
              </a:cxn>
              <a:cxn ang="0">
                <a:pos x="184" y="17"/>
              </a:cxn>
              <a:cxn ang="0">
                <a:pos x="170" y="2"/>
              </a:cxn>
              <a:cxn ang="0">
                <a:pos x="161" y="3"/>
              </a:cxn>
            </a:cxnLst>
            <a:rect l="0" t="0" r="r" b="b"/>
            <a:pathLst>
              <a:path w="217" h="261">
                <a:moveTo>
                  <a:pt x="162" y="10"/>
                </a:moveTo>
                <a:cubicBezTo>
                  <a:pt x="164" y="10"/>
                  <a:pt x="168" y="11"/>
                  <a:pt x="169" y="13"/>
                </a:cubicBezTo>
                <a:cubicBezTo>
                  <a:pt x="169" y="16"/>
                  <a:pt x="168" y="17"/>
                  <a:pt x="166" y="19"/>
                </a:cubicBezTo>
                <a:cubicBezTo>
                  <a:pt x="165" y="19"/>
                  <a:pt x="165" y="19"/>
                  <a:pt x="165" y="19"/>
                </a:cubicBezTo>
                <a:cubicBezTo>
                  <a:pt x="165" y="19"/>
                  <a:pt x="165" y="19"/>
                  <a:pt x="165" y="19"/>
                </a:cubicBezTo>
                <a:cubicBezTo>
                  <a:pt x="171" y="23"/>
                  <a:pt x="171" y="23"/>
                  <a:pt x="171" y="23"/>
                </a:cubicBezTo>
                <a:cubicBezTo>
                  <a:pt x="171" y="26"/>
                  <a:pt x="170" y="37"/>
                  <a:pt x="169" y="39"/>
                </a:cubicBezTo>
                <a:cubicBezTo>
                  <a:pt x="167" y="42"/>
                  <a:pt x="165" y="34"/>
                  <a:pt x="160" y="39"/>
                </a:cubicBezTo>
                <a:cubicBezTo>
                  <a:pt x="157" y="43"/>
                  <a:pt x="153" y="45"/>
                  <a:pt x="150" y="48"/>
                </a:cubicBezTo>
                <a:cubicBezTo>
                  <a:pt x="147" y="51"/>
                  <a:pt x="148" y="54"/>
                  <a:pt x="148" y="58"/>
                </a:cubicBezTo>
                <a:cubicBezTo>
                  <a:pt x="148" y="63"/>
                  <a:pt x="145" y="62"/>
                  <a:pt x="142" y="63"/>
                </a:cubicBezTo>
                <a:cubicBezTo>
                  <a:pt x="136" y="66"/>
                  <a:pt x="135" y="58"/>
                  <a:pt x="131" y="62"/>
                </a:cubicBezTo>
                <a:cubicBezTo>
                  <a:pt x="128" y="65"/>
                  <a:pt x="123" y="62"/>
                  <a:pt x="120" y="63"/>
                </a:cubicBezTo>
                <a:cubicBezTo>
                  <a:pt x="119" y="64"/>
                  <a:pt x="120" y="68"/>
                  <a:pt x="119" y="70"/>
                </a:cubicBezTo>
                <a:cubicBezTo>
                  <a:pt x="115" y="76"/>
                  <a:pt x="121" y="75"/>
                  <a:pt x="123" y="81"/>
                </a:cubicBezTo>
                <a:cubicBezTo>
                  <a:pt x="125" y="87"/>
                  <a:pt x="118" y="87"/>
                  <a:pt x="114" y="91"/>
                </a:cubicBezTo>
                <a:cubicBezTo>
                  <a:pt x="100" y="106"/>
                  <a:pt x="102" y="85"/>
                  <a:pt x="87" y="89"/>
                </a:cubicBezTo>
                <a:cubicBezTo>
                  <a:pt x="87" y="96"/>
                  <a:pt x="78" y="92"/>
                  <a:pt x="73" y="91"/>
                </a:cubicBezTo>
                <a:cubicBezTo>
                  <a:pt x="62" y="89"/>
                  <a:pt x="60" y="116"/>
                  <a:pt x="52" y="106"/>
                </a:cubicBezTo>
                <a:cubicBezTo>
                  <a:pt x="48" y="101"/>
                  <a:pt x="50" y="99"/>
                  <a:pt x="53" y="95"/>
                </a:cubicBezTo>
                <a:cubicBezTo>
                  <a:pt x="54" y="93"/>
                  <a:pt x="56" y="88"/>
                  <a:pt x="53" y="87"/>
                </a:cubicBezTo>
                <a:cubicBezTo>
                  <a:pt x="52" y="87"/>
                  <a:pt x="49" y="92"/>
                  <a:pt x="47" y="92"/>
                </a:cubicBezTo>
                <a:cubicBezTo>
                  <a:pt x="45" y="92"/>
                  <a:pt x="44" y="78"/>
                  <a:pt x="42" y="82"/>
                </a:cubicBezTo>
                <a:cubicBezTo>
                  <a:pt x="39" y="94"/>
                  <a:pt x="30" y="75"/>
                  <a:pt x="24" y="75"/>
                </a:cubicBezTo>
                <a:cubicBezTo>
                  <a:pt x="19" y="75"/>
                  <a:pt x="17" y="78"/>
                  <a:pt x="13" y="79"/>
                </a:cubicBezTo>
                <a:cubicBezTo>
                  <a:pt x="9" y="79"/>
                  <a:pt x="6" y="78"/>
                  <a:pt x="2" y="80"/>
                </a:cubicBezTo>
                <a:cubicBezTo>
                  <a:pt x="2" y="80"/>
                  <a:pt x="2" y="80"/>
                  <a:pt x="2" y="80"/>
                </a:cubicBezTo>
                <a:cubicBezTo>
                  <a:pt x="3" y="85"/>
                  <a:pt x="10" y="86"/>
                  <a:pt x="0" y="88"/>
                </a:cubicBezTo>
                <a:cubicBezTo>
                  <a:pt x="0" y="90"/>
                  <a:pt x="2" y="94"/>
                  <a:pt x="3" y="95"/>
                </a:cubicBezTo>
                <a:cubicBezTo>
                  <a:pt x="6" y="96"/>
                  <a:pt x="8" y="93"/>
                  <a:pt x="11" y="93"/>
                </a:cubicBezTo>
                <a:cubicBezTo>
                  <a:pt x="11" y="96"/>
                  <a:pt x="9" y="103"/>
                  <a:pt x="10" y="108"/>
                </a:cubicBezTo>
                <a:cubicBezTo>
                  <a:pt x="12" y="116"/>
                  <a:pt x="8" y="112"/>
                  <a:pt x="7" y="118"/>
                </a:cubicBezTo>
                <a:cubicBezTo>
                  <a:pt x="7" y="119"/>
                  <a:pt x="11" y="128"/>
                  <a:pt x="12" y="128"/>
                </a:cubicBezTo>
                <a:cubicBezTo>
                  <a:pt x="16" y="132"/>
                  <a:pt x="25" y="117"/>
                  <a:pt x="32" y="128"/>
                </a:cubicBezTo>
                <a:cubicBezTo>
                  <a:pt x="32" y="129"/>
                  <a:pt x="46" y="136"/>
                  <a:pt x="47" y="136"/>
                </a:cubicBezTo>
                <a:cubicBezTo>
                  <a:pt x="51" y="137"/>
                  <a:pt x="58" y="131"/>
                  <a:pt x="62" y="133"/>
                </a:cubicBezTo>
                <a:cubicBezTo>
                  <a:pt x="70" y="137"/>
                  <a:pt x="63" y="142"/>
                  <a:pt x="65" y="146"/>
                </a:cubicBezTo>
                <a:cubicBezTo>
                  <a:pt x="66" y="149"/>
                  <a:pt x="71" y="150"/>
                  <a:pt x="72" y="153"/>
                </a:cubicBezTo>
                <a:cubicBezTo>
                  <a:pt x="73" y="155"/>
                  <a:pt x="72" y="160"/>
                  <a:pt x="72" y="163"/>
                </a:cubicBezTo>
                <a:cubicBezTo>
                  <a:pt x="70" y="178"/>
                  <a:pt x="78" y="182"/>
                  <a:pt x="85" y="193"/>
                </a:cubicBezTo>
                <a:cubicBezTo>
                  <a:pt x="91" y="202"/>
                  <a:pt x="104" y="201"/>
                  <a:pt x="105" y="211"/>
                </a:cubicBezTo>
                <a:cubicBezTo>
                  <a:pt x="106" y="214"/>
                  <a:pt x="110" y="217"/>
                  <a:pt x="109" y="220"/>
                </a:cubicBezTo>
                <a:cubicBezTo>
                  <a:pt x="108" y="221"/>
                  <a:pt x="104" y="224"/>
                  <a:pt x="105" y="227"/>
                </a:cubicBezTo>
                <a:cubicBezTo>
                  <a:pt x="105" y="229"/>
                  <a:pt x="108" y="229"/>
                  <a:pt x="106" y="232"/>
                </a:cubicBezTo>
                <a:cubicBezTo>
                  <a:pt x="102" y="243"/>
                  <a:pt x="105" y="241"/>
                  <a:pt x="113" y="245"/>
                </a:cubicBezTo>
                <a:cubicBezTo>
                  <a:pt x="121" y="249"/>
                  <a:pt x="120" y="246"/>
                  <a:pt x="118" y="239"/>
                </a:cubicBezTo>
                <a:cubicBezTo>
                  <a:pt x="116" y="231"/>
                  <a:pt x="120" y="229"/>
                  <a:pt x="125" y="233"/>
                </a:cubicBezTo>
                <a:cubicBezTo>
                  <a:pt x="128" y="234"/>
                  <a:pt x="130" y="225"/>
                  <a:pt x="132" y="224"/>
                </a:cubicBezTo>
                <a:cubicBezTo>
                  <a:pt x="136" y="221"/>
                  <a:pt x="143" y="238"/>
                  <a:pt x="151" y="231"/>
                </a:cubicBezTo>
                <a:cubicBezTo>
                  <a:pt x="152" y="230"/>
                  <a:pt x="168" y="203"/>
                  <a:pt x="169" y="219"/>
                </a:cubicBezTo>
                <a:cubicBezTo>
                  <a:pt x="170" y="224"/>
                  <a:pt x="172" y="224"/>
                  <a:pt x="172" y="232"/>
                </a:cubicBezTo>
                <a:cubicBezTo>
                  <a:pt x="170" y="251"/>
                  <a:pt x="170" y="251"/>
                  <a:pt x="170" y="251"/>
                </a:cubicBezTo>
                <a:cubicBezTo>
                  <a:pt x="169" y="252"/>
                  <a:pt x="168" y="253"/>
                  <a:pt x="169" y="254"/>
                </a:cubicBezTo>
                <a:cubicBezTo>
                  <a:pt x="170" y="258"/>
                  <a:pt x="173" y="261"/>
                  <a:pt x="175" y="256"/>
                </a:cubicBezTo>
                <a:cubicBezTo>
                  <a:pt x="178" y="252"/>
                  <a:pt x="177" y="248"/>
                  <a:pt x="183" y="248"/>
                </a:cubicBezTo>
                <a:cubicBezTo>
                  <a:pt x="185" y="248"/>
                  <a:pt x="187" y="249"/>
                  <a:pt x="189" y="248"/>
                </a:cubicBezTo>
                <a:cubicBezTo>
                  <a:pt x="192" y="248"/>
                  <a:pt x="194" y="246"/>
                  <a:pt x="197" y="245"/>
                </a:cubicBezTo>
                <a:cubicBezTo>
                  <a:pt x="197" y="245"/>
                  <a:pt x="197" y="245"/>
                  <a:pt x="197" y="245"/>
                </a:cubicBezTo>
                <a:cubicBezTo>
                  <a:pt x="202" y="243"/>
                  <a:pt x="202" y="243"/>
                  <a:pt x="202" y="243"/>
                </a:cubicBezTo>
                <a:cubicBezTo>
                  <a:pt x="204" y="242"/>
                  <a:pt x="204" y="240"/>
                  <a:pt x="206" y="240"/>
                </a:cubicBezTo>
                <a:cubicBezTo>
                  <a:pt x="207" y="239"/>
                  <a:pt x="208" y="239"/>
                  <a:pt x="209" y="239"/>
                </a:cubicBezTo>
                <a:cubicBezTo>
                  <a:pt x="211" y="238"/>
                  <a:pt x="212" y="237"/>
                  <a:pt x="212" y="235"/>
                </a:cubicBezTo>
                <a:cubicBezTo>
                  <a:pt x="213" y="230"/>
                  <a:pt x="208" y="228"/>
                  <a:pt x="208" y="225"/>
                </a:cubicBezTo>
                <a:cubicBezTo>
                  <a:pt x="208" y="217"/>
                  <a:pt x="210" y="210"/>
                  <a:pt x="210" y="202"/>
                </a:cubicBezTo>
                <a:cubicBezTo>
                  <a:pt x="210" y="196"/>
                  <a:pt x="203" y="194"/>
                  <a:pt x="199" y="190"/>
                </a:cubicBezTo>
                <a:cubicBezTo>
                  <a:pt x="199" y="190"/>
                  <a:pt x="199" y="190"/>
                  <a:pt x="199" y="190"/>
                </a:cubicBezTo>
                <a:cubicBezTo>
                  <a:pt x="197" y="194"/>
                  <a:pt x="195" y="193"/>
                  <a:pt x="191" y="193"/>
                </a:cubicBezTo>
                <a:cubicBezTo>
                  <a:pt x="187" y="193"/>
                  <a:pt x="188" y="196"/>
                  <a:pt x="185" y="197"/>
                </a:cubicBezTo>
                <a:cubicBezTo>
                  <a:pt x="180" y="200"/>
                  <a:pt x="178" y="188"/>
                  <a:pt x="170" y="191"/>
                </a:cubicBezTo>
                <a:cubicBezTo>
                  <a:pt x="164" y="193"/>
                  <a:pt x="164" y="186"/>
                  <a:pt x="167" y="182"/>
                </a:cubicBezTo>
                <a:cubicBezTo>
                  <a:pt x="171" y="178"/>
                  <a:pt x="172" y="173"/>
                  <a:pt x="176" y="169"/>
                </a:cubicBezTo>
                <a:cubicBezTo>
                  <a:pt x="178" y="167"/>
                  <a:pt x="179" y="164"/>
                  <a:pt x="181" y="162"/>
                </a:cubicBezTo>
                <a:cubicBezTo>
                  <a:pt x="184" y="159"/>
                  <a:pt x="185" y="162"/>
                  <a:pt x="188" y="162"/>
                </a:cubicBezTo>
                <a:cubicBezTo>
                  <a:pt x="188" y="162"/>
                  <a:pt x="188" y="162"/>
                  <a:pt x="188" y="162"/>
                </a:cubicBezTo>
                <a:cubicBezTo>
                  <a:pt x="189" y="160"/>
                  <a:pt x="189" y="156"/>
                  <a:pt x="189" y="154"/>
                </a:cubicBezTo>
                <a:cubicBezTo>
                  <a:pt x="188" y="151"/>
                  <a:pt x="186" y="149"/>
                  <a:pt x="185" y="146"/>
                </a:cubicBezTo>
                <a:cubicBezTo>
                  <a:pt x="183" y="140"/>
                  <a:pt x="186" y="129"/>
                  <a:pt x="186" y="122"/>
                </a:cubicBezTo>
                <a:cubicBezTo>
                  <a:pt x="186" y="116"/>
                  <a:pt x="184" y="110"/>
                  <a:pt x="184" y="104"/>
                </a:cubicBezTo>
                <a:cubicBezTo>
                  <a:pt x="184" y="101"/>
                  <a:pt x="184" y="95"/>
                  <a:pt x="185" y="91"/>
                </a:cubicBezTo>
                <a:cubicBezTo>
                  <a:pt x="185" y="87"/>
                  <a:pt x="188" y="85"/>
                  <a:pt x="189" y="81"/>
                </a:cubicBezTo>
                <a:cubicBezTo>
                  <a:pt x="190" y="79"/>
                  <a:pt x="190" y="76"/>
                  <a:pt x="191" y="75"/>
                </a:cubicBezTo>
                <a:cubicBezTo>
                  <a:pt x="200" y="65"/>
                  <a:pt x="211" y="63"/>
                  <a:pt x="216" y="49"/>
                </a:cubicBezTo>
                <a:cubicBezTo>
                  <a:pt x="217" y="46"/>
                  <a:pt x="215" y="43"/>
                  <a:pt x="217" y="40"/>
                </a:cubicBezTo>
                <a:cubicBezTo>
                  <a:pt x="217" y="40"/>
                  <a:pt x="217" y="40"/>
                  <a:pt x="217" y="40"/>
                </a:cubicBezTo>
                <a:cubicBezTo>
                  <a:pt x="216" y="38"/>
                  <a:pt x="201" y="38"/>
                  <a:pt x="202" y="35"/>
                </a:cubicBezTo>
                <a:cubicBezTo>
                  <a:pt x="204" y="29"/>
                  <a:pt x="201" y="30"/>
                  <a:pt x="197" y="31"/>
                </a:cubicBezTo>
                <a:cubicBezTo>
                  <a:pt x="193" y="33"/>
                  <a:pt x="189" y="34"/>
                  <a:pt x="186" y="30"/>
                </a:cubicBezTo>
                <a:cubicBezTo>
                  <a:pt x="186" y="28"/>
                  <a:pt x="186" y="19"/>
                  <a:pt x="184" y="17"/>
                </a:cubicBezTo>
                <a:cubicBezTo>
                  <a:pt x="181" y="13"/>
                  <a:pt x="177" y="12"/>
                  <a:pt x="174" y="8"/>
                </a:cubicBezTo>
                <a:cubicBezTo>
                  <a:pt x="173" y="7"/>
                  <a:pt x="171" y="3"/>
                  <a:pt x="170" y="2"/>
                </a:cubicBezTo>
                <a:cubicBezTo>
                  <a:pt x="166" y="0"/>
                  <a:pt x="164" y="3"/>
                  <a:pt x="161" y="3"/>
                </a:cubicBezTo>
                <a:cubicBezTo>
                  <a:pt x="160" y="3"/>
                  <a:pt x="161" y="2"/>
                  <a:pt x="161" y="3"/>
                </a:cubicBezTo>
                <a:cubicBezTo>
                  <a:pt x="162" y="10"/>
                  <a:pt x="162" y="10"/>
                  <a:pt x="162" y="10"/>
                </a:cubicBezTo>
                <a:close/>
              </a:path>
            </a:pathLst>
          </a:custGeom>
          <a:solidFill>
            <a:srgbClr val="CBCBC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9" name="Freeform 28"/>
          <p:cNvSpPr>
            <a:spLocks/>
          </p:cNvSpPr>
          <p:nvPr/>
        </p:nvSpPr>
        <p:spPr bwMode="auto">
          <a:xfrm>
            <a:off x="7864264" y="2224516"/>
            <a:ext cx="101885" cy="116869"/>
          </a:xfrm>
          <a:custGeom>
            <a:avLst/>
            <a:gdLst/>
            <a:ahLst/>
            <a:cxnLst>
              <a:cxn ang="0">
                <a:pos x="24" y="3"/>
              </a:cxn>
              <a:cxn ang="0">
                <a:pos x="17" y="3"/>
              </a:cxn>
              <a:cxn ang="0">
                <a:pos x="12" y="10"/>
              </a:cxn>
              <a:cxn ang="0">
                <a:pos x="3" y="23"/>
              </a:cxn>
              <a:cxn ang="0">
                <a:pos x="6" y="32"/>
              </a:cxn>
              <a:cxn ang="0">
                <a:pos x="21" y="38"/>
              </a:cxn>
              <a:cxn ang="0">
                <a:pos x="27" y="34"/>
              </a:cxn>
              <a:cxn ang="0">
                <a:pos x="35" y="31"/>
              </a:cxn>
              <a:cxn ang="0">
                <a:pos x="35" y="31"/>
              </a:cxn>
              <a:cxn ang="0">
                <a:pos x="35" y="27"/>
              </a:cxn>
              <a:cxn ang="0">
                <a:pos x="34" y="19"/>
              </a:cxn>
              <a:cxn ang="0">
                <a:pos x="29" y="15"/>
              </a:cxn>
              <a:cxn ang="0">
                <a:pos x="28" y="10"/>
              </a:cxn>
              <a:cxn ang="0">
                <a:pos x="24" y="3"/>
              </a:cxn>
            </a:cxnLst>
            <a:rect l="0" t="0" r="r" b="b"/>
            <a:pathLst>
              <a:path w="35" h="41">
                <a:moveTo>
                  <a:pt x="24" y="3"/>
                </a:moveTo>
                <a:cubicBezTo>
                  <a:pt x="21" y="3"/>
                  <a:pt x="20" y="0"/>
                  <a:pt x="17" y="3"/>
                </a:cubicBezTo>
                <a:cubicBezTo>
                  <a:pt x="15" y="5"/>
                  <a:pt x="14" y="8"/>
                  <a:pt x="12" y="10"/>
                </a:cubicBezTo>
                <a:cubicBezTo>
                  <a:pt x="8" y="14"/>
                  <a:pt x="7" y="19"/>
                  <a:pt x="3" y="23"/>
                </a:cubicBezTo>
                <a:cubicBezTo>
                  <a:pt x="0" y="27"/>
                  <a:pt x="0" y="34"/>
                  <a:pt x="6" y="32"/>
                </a:cubicBezTo>
                <a:cubicBezTo>
                  <a:pt x="14" y="29"/>
                  <a:pt x="16" y="41"/>
                  <a:pt x="21" y="38"/>
                </a:cubicBezTo>
                <a:cubicBezTo>
                  <a:pt x="24" y="37"/>
                  <a:pt x="23" y="34"/>
                  <a:pt x="27" y="34"/>
                </a:cubicBezTo>
                <a:cubicBezTo>
                  <a:pt x="31" y="34"/>
                  <a:pt x="33" y="35"/>
                  <a:pt x="35" y="31"/>
                </a:cubicBezTo>
                <a:cubicBezTo>
                  <a:pt x="35" y="31"/>
                  <a:pt x="35" y="31"/>
                  <a:pt x="35" y="31"/>
                </a:cubicBezTo>
                <a:cubicBezTo>
                  <a:pt x="35" y="27"/>
                  <a:pt x="35" y="27"/>
                  <a:pt x="35" y="27"/>
                </a:cubicBezTo>
                <a:cubicBezTo>
                  <a:pt x="34" y="25"/>
                  <a:pt x="34" y="22"/>
                  <a:pt x="34" y="19"/>
                </a:cubicBezTo>
                <a:cubicBezTo>
                  <a:pt x="33" y="16"/>
                  <a:pt x="30" y="17"/>
                  <a:pt x="29" y="15"/>
                </a:cubicBezTo>
                <a:cubicBezTo>
                  <a:pt x="28" y="13"/>
                  <a:pt x="28" y="11"/>
                  <a:pt x="28" y="10"/>
                </a:cubicBezTo>
                <a:cubicBezTo>
                  <a:pt x="28" y="7"/>
                  <a:pt x="26" y="5"/>
                  <a:pt x="24" y="3"/>
                </a:cubicBezTo>
                <a:close/>
              </a:path>
            </a:pathLst>
          </a:custGeom>
          <a:solidFill>
            <a:srgbClr val="CFCFC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6" name="Freeform 25"/>
          <p:cNvSpPr>
            <a:spLocks/>
          </p:cNvSpPr>
          <p:nvPr/>
        </p:nvSpPr>
        <p:spPr bwMode="auto">
          <a:xfrm>
            <a:off x="6398914" y="1945831"/>
            <a:ext cx="1759021" cy="1585218"/>
          </a:xfrm>
          <a:custGeom>
            <a:avLst/>
            <a:gdLst/>
            <a:ahLst/>
            <a:cxnLst>
              <a:cxn ang="0">
                <a:pos x="346" y="32"/>
              </a:cxn>
              <a:cxn ang="0">
                <a:pos x="350" y="55"/>
              </a:cxn>
              <a:cxn ang="0">
                <a:pos x="390" y="73"/>
              </a:cxn>
              <a:cxn ang="0">
                <a:pos x="415" y="90"/>
              </a:cxn>
              <a:cxn ang="0">
                <a:pos x="448" y="148"/>
              </a:cxn>
              <a:cxn ang="0">
                <a:pos x="449" y="169"/>
              </a:cxn>
              <a:cxn ang="0">
                <a:pos x="468" y="170"/>
              </a:cxn>
              <a:cxn ang="0">
                <a:pos x="512" y="156"/>
              </a:cxn>
              <a:cxn ang="0">
                <a:pos x="512" y="191"/>
              </a:cxn>
              <a:cxn ang="0">
                <a:pos x="532" y="185"/>
              </a:cxn>
              <a:cxn ang="0">
                <a:pos x="540" y="195"/>
              </a:cxn>
              <a:cxn ang="0">
                <a:pos x="560" y="219"/>
              </a:cxn>
              <a:cxn ang="0">
                <a:pos x="569" y="248"/>
              </a:cxn>
              <a:cxn ang="0">
                <a:pos x="551" y="265"/>
              </a:cxn>
              <a:cxn ang="0">
                <a:pos x="602" y="249"/>
              </a:cxn>
              <a:cxn ang="0">
                <a:pos x="606" y="260"/>
              </a:cxn>
              <a:cxn ang="0">
                <a:pos x="534" y="302"/>
              </a:cxn>
              <a:cxn ang="0">
                <a:pos x="487" y="339"/>
              </a:cxn>
              <a:cxn ang="0">
                <a:pos x="500" y="375"/>
              </a:cxn>
              <a:cxn ang="0">
                <a:pos x="530" y="377"/>
              </a:cxn>
              <a:cxn ang="0">
                <a:pos x="545" y="383"/>
              </a:cxn>
              <a:cxn ang="0">
                <a:pos x="517" y="394"/>
              </a:cxn>
              <a:cxn ang="0">
                <a:pos x="503" y="412"/>
              </a:cxn>
              <a:cxn ang="0">
                <a:pos x="521" y="440"/>
              </a:cxn>
              <a:cxn ang="0">
                <a:pos x="508" y="452"/>
              </a:cxn>
              <a:cxn ang="0">
                <a:pos x="490" y="458"/>
              </a:cxn>
              <a:cxn ang="0">
                <a:pos x="456" y="469"/>
              </a:cxn>
              <a:cxn ang="0">
                <a:pos x="432" y="488"/>
              </a:cxn>
              <a:cxn ang="0">
                <a:pos x="423" y="477"/>
              </a:cxn>
              <a:cxn ang="0">
                <a:pos x="434" y="454"/>
              </a:cxn>
              <a:cxn ang="0">
                <a:pos x="426" y="421"/>
              </a:cxn>
              <a:cxn ang="0">
                <a:pos x="404" y="408"/>
              </a:cxn>
              <a:cxn ang="0">
                <a:pos x="392" y="398"/>
              </a:cxn>
              <a:cxn ang="0">
                <a:pos x="378" y="420"/>
              </a:cxn>
              <a:cxn ang="0">
                <a:pos x="369" y="444"/>
              </a:cxn>
              <a:cxn ang="0">
                <a:pos x="371" y="461"/>
              </a:cxn>
              <a:cxn ang="0">
                <a:pos x="374" y="502"/>
              </a:cxn>
              <a:cxn ang="0">
                <a:pos x="351" y="533"/>
              </a:cxn>
              <a:cxn ang="0">
                <a:pos x="335" y="548"/>
              </a:cxn>
              <a:cxn ang="0">
                <a:pos x="318" y="534"/>
              </a:cxn>
              <a:cxn ang="0">
                <a:pos x="285" y="511"/>
              </a:cxn>
              <a:cxn ang="0">
                <a:pos x="267" y="490"/>
              </a:cxn>
              <a:cxn ang="0">
                <a:pos x="262" y="475"/>
              </a:cxn>
              <a:cxn ang="0">
                <a:pos x="250" y="441"/>
              </a:cxn>
              <a:cxn ang="0">
                <a:pos x="220" y="445"/>
              </a:cxn>
              <a:cxn ang="0">
                <a:pos x="202" y="437"/>
              </a:cxn>
              <a:cxn ang="0">
                <a:pos x="178" y="425"/>
              </a:cxn>
              <a:cxn ang="0">
                <a:pos x="161" y="426"/>
              </a:cxn>
              <a:cxn ang="0">
                <a:pos x="122" y="429"/>
              </a:cxn>
              <a:cxn ang="0">
                <a:pos x="95" y="399"/>
              </a:cxn>
              <a:cxn ang="0">
                <a:pos x="79" y="349"/>
              </a:cxn>
              <a:cxn ang="0">
                <a:pos x="40" y="316"/>
              </a:cxn>
              <a:cxn ang="0">
                <a:pos x="0" y="262"/>
              </a:cxn>
              <a:cxn ang="0">
                <a:pos x="49" y="175"/>
              </a:cxn>
              <a:cxn ang="0">
                <a:pos x="155" y="175"/>
              </a:cxn>
              <a:cxn ang="0">
                <a:pos x="210" y="100"/>
              </a:cxn>
              <a:cxn ang="0">
                <a:pos x="256" y="56"/>
              </a:cxn>
              <a:cxn ang="0">
                <a:pos x="285" y="6"/>
              </a:cxn>
              <a:cxn ang="0">
                <a:pos x="303" y="12"/>
              </a:cxn>
              <a:cxn ang="0">
                <a:pos x="345" y="17"/>
              </a:cxn>
            </a:cxnLst>
            <a:rect l="0" t="0" r="r" b="b"/>
            <a:pathLst>
              <a:path w="608" h="548">
                <a:moveTo>
                  <a:pt x="345" y="17"/>
                </a:moveTo>
                <a:cubicBezTo>
                  <a:pt x="346" y="22"/>
                  <a:pt x="353" y="23"/>
                  <a:pt x="343" y="25"/>
                </a:cubicBezTo>
                <a:cubicBezTo>
                  <a:pt x="343" y="27"/>
                  <a:pt x="345" y="31"/>
                  <a:pt x="346" y="32"/>
                </a:cubicBezTo>
                <a:cubicBezTo>
                  <a:pt x="349" y="33"/>
                  <a:pt x="351" y="30"/>
                  <a:pt x="354" y="30"/>
                </a:cubicBezTo>
                <a:cubicBezTo>
                  <a:pt x="354" y="33"/>
                  <a:pt x="352" y="40"/>
                  <a:pt x="353" y="45"/>
                </a:cubicBezTo>
                <a:cubicBezTo>
                  <a:pt x="355" y="53"/>
                  <a:pt x="351" y="49"/>
                  <a:pt x="350" y="55"/>
                </a:cubicBezTo>
                <a:cubicBezTo>
                  <a:pt x="350" y="56"/>
                  <a:pt x="354" y="65"/>
                  <a:pt x="355" y="65"/>
                </a:cubicBezTo>
                <a:cubicBezTo>
                  <a:pt x="359" y="69"/>
                  <a:pt x="368" y="54"/>
                  <a:pt x="375" y="65"/>
                </a:cubicBezTo>
                <a:cubicBezTo>
                  <a:pt x="375" y="66"/>
                  <a:pt x="389" y="73"/>
                  <a:pt x="390" y="73"/>
                </a:cubicBezTo>
                <a:cubicBezTo>
                  <a:pt x="394" y="74"/>
                  <a:pt x="401" y="68"/>
                  <a:pt x="405" y="70"/>
                </a:cubicBezTo>
                <a:cubicBezTo>
                  <a:pt x="413" y="74"/>
                  <a:pt x="406" y="79"/>
                  <a:pt x="408" y="83"/>
                </a:cubicBezTo>
                <a:cubicBezTo>
                  <a:pt x="409" y="86"/>
                  <a:pt x="414" y="87"/>
                  <a:pt x="415" y="90"/>
                </a:cubicBezTo>
                <a:cubicBezTo>
                  <a:pt x="416" y="92"/>
                  <a:pt x="415" y="97"/>
                  <a:pt x="415" y="100"/>
                </a:cubicBezTo>
                <a:cubicBezTo>
                  <a:pt x="413" y="115"/>
                  <a:pt x="421" y="119"/>
                  <a:pt x="428" y="130"/>
                </a:cubicBezTo>
                <a:cubicBezTo>
                  <a:pt x="434" y="139"/>
                  <a:pt x="447" y="138"/>
                  <a:pt x="448" y="148"/>
                </a:cubicBezTo>
                <a:cubicBezTo>
                  <a:pt x="449" y="151"/>
                  <a:pt x="453" y="154"/>
                  <a:pt x="452" y="157"/>
                </a:cubicBezTo>
                <a:cubicBezTo>
                  <a:pt x="451" y="158"/>
                  <a:pt x="447" y="161"/>
                  <a:pt x="448" y="164"/>
                </a:cubicBezTo>
                <a:cubicBezTo>
                  <a:pt x="448" y="166"/>
                  <a:pt x="451" y="166"/>
                  <a:pt x="449" y="169"/>
                </a:cubicBezTo>
                <a:cubicBezTo>
                  <a:pt x="445" y="180"/>
                  <a:pt x="448" y="178"/>
                  <a:pt x="456" y="182"/>
                </a:cubicBezTo>
                <a:cubicBezTo>
                  <a:pt x="464" y="186"/>
                  <a:pt x="463" y="183"/>
                  <a:pt x="461" y="176"/>
                </a:cubicBezTo>
                <a:cubicBezTo>
                  <a:pt x="459" y="168"/>
                  <a:pt x="463" y="166"/>
                  <a:pt x="468" y="170"/>
                </a:cubicBezTo>
                <a:cubicBezTo>
                  <a:pt x="471" y="171"/>
                  <a:pt x="473" y="162"/>
                  <a:pt x="475" y="161"/>
                </a:cubicBezTo>
                <a:cubicBezTo>
                  <a:pt x="479" y="158"/>
                  <a:pt x="486" y="175"/>
                  <a:pt x="494" y="168"/>
                </a:cubicBezTo>
                <a:cubicBezTo>
                  <a:pt x="495" y="167"/>
                  <a:pt x="511" y="140"/>
                  <a:pt x="512" y="156"/>
                </a:cubicBezTo>
                <a:cubicBezTo>
                  <a:pt x="513" y="161"/>
                  <a:pt x="515" y="161"/>
                  <a:pt x="515" y="169"/>
                </a:cubicBezTo>
                <a:cubicBezTo>
                  <a:pt x="513" y="188"/>
                  <a:pt x="513" y="188"/>
                  <a:pt x="513" y="188"/>
                </a:cubicBezTo>
                <a:cubicBezTo>
                  <a:pt x="512" y="189"/>
                  <a:pt x="511" y="190"/>
                  <a:pt x="512" y="191"/>
                </a:cubicBezTo>
                <a:cubicBezTo>
                  <a:pt x="513" y="195"/>
                  <a:pt x="516" y="198"/>
                  <a:pt x="518" y="193"/>
                </a:cubicBezTo>
                <a:cubicBezTo>
                  <a:pt x="521" y="189"/>
                  <a:pt x="520" y="185"/>
                  <a:pt x="526" y="185"/>
                </a:cubicBezTo>
                <a:cubicBezTo>
                  <a:pt x="528" y="185"/>
                  <a:pt x="530" y="186"/>
                  <a:pt x="532" y="185"/>
                </a:cubicBezTo>
                <a:cubicBezTo>
                  <a:pt x="535" y="185"/>
                  <a:pt x="537" y="183"/>
                  <a:pt x="540" y="182"/>
                </a:cubicBezTo>
                <a:cubicBezTo>
                  <a:pt x="540" y="182"/>
                  <a:pt x="540" y="182"/>
                  <a:pt x="540" y="182"/>
                </a:cubicBezTo>
                <a:cubicBezTo>
                  <a:pt x="539" y="186"/>
                  <a:pt x="541" y="191"/>
                  <a:pt x="540" y="195"/>
                </a:cubicBezTo>
                <a:cubicBezTo>
                  <a:pt x="538" y="198"/>
                  <a:pt x="538" y="206"/>
                  <a:pt x="540" y="209"/>
                </a:cubicBezTo>
                <a:cubicBezTo>
                  <a:pt x="542" y="212"/>
                  <a:pt x="547" y="210"/>
                  <a:pt x="548" y="213"/>
                </a:cubicBezTo>
                <a:cubicBezTo>
                  <a:pt x="549" y="220"/>
                  <a:pt x="555" y="215"/>
                  <a:pt x="560" y="219"/>
                </a:cubicBezTo>
                <a:cubicBezTo>
                  <a:pt x="562" y="222"/>
                  <a:pt x="564" y="226"/>
                  <a:pt x="563" y="230"/>
                </a:cubicBezTo>
                <a:cubicBezTo>
                  <a:pt x="561" y="234"/>
                  <a:pt x="553" y="240"/>
                  <a:pt x="558" y="242"/>
                </a:cubicBezTo>
                <a:cubicBezTo>
                  <a:pt x="562" y="244"/>
                  <a:pt x="569" y="241"/>
                  <a:pt x="569" y="248"/>
                </a:cubicBezTo>
                <a:cubicBezTo>
                  <a:pt x="565" y="249"/>
                  <a:pt x="561" y="249"/>
                  <a:pt x="558" y="252"/>
                </a:cubicBezTo>
                <a:cubicBezTo>
                  <a:pt x="555" y="254"/>
                  <a:pt x="552" y="255"/>
                  <a:pt x="550" y="257"/>
                </a:cubicBezTo>
                <a:cubicBezTo>
                  <a:pt x="547" y="259"/>
                  <a:pt x="546" y="265"/>
                  <a:pt x="551" y="265"/>
                </a:cubicBezTo>
                <a:cubicBezTo>
                  <a:pt x="558" y="265"/>
                  <a:pt x="565" y="259"/>
                  <a:pt x="570" y="254"/>
                </a:cubicBezTo>
                <a:cubicBezTo>
                  <a:pt x="577" y="248"/>
                  <a:pt x="591" y="260"/>
                  <a:pt x="596" y="254"/>
                </a:cubicBezTo>
                <a:cubicBezTo>
                  <a:pt x="597" y="252"/>
                  <a:pt x="598" y="247"/>
                  <a:pt x="602" y="249"/>
                </a:cubicBezTo>
                <a:cubicBezTo>
                  <a:pt x="606" y="250"/>
                  <a:pt x="605" y="255"/>
                  <a:pt x="608" y="258"/>
                </a:cubicBezTo>
                <a:cubicBezTo>
                  <a:pt x="608" y="258"/>
                  <a:pt x="608" y="258"/>
                  <a:pt x="608" y="258"/>
                </a:cubicBezTo>
                <a:cubicBezTo>
                  <a:pt x="606" y="260"/>
                  <a:pt x="606" y="260"/>
                  <a:pt x="606" y="260"/>
                </a:cubicBezTo>
                <a:cubicBezTo>
                  <a:pt x="601" y="263"/>
                  <a:pt x="599" y="268"/>
                  <a:pt x="593" y="270"/>
                </a:cubicBezTo>
                <a:cubicBezTo>
                  <a:pt x="586" y="271"/>
                  <a:pt x="582" y="273"/>
                  <a:pt x="577" y="278"/>
                </a:cubicBezTo>
                <a:cubicBezTo>
                  <a:pt x="565" y="288"/>
                  <a:pt x="546" y="292"/>
                  <a:pt x="534" y="302"/>
                </a:cubicBezTo>
                <a:cubicBezTo>
                  <a:pt x="505" y="324"/>
                  <a:pt x="505" y="324"/>
                  <a:pt x="505" y="324"/>
                </a:cubicBezTo>
                <a:cubicBezTo>
                  <a:pt x="505" y="325"/>
                  <a:pt x="505" y="324"/>
                  <a:pt x="505" y="324"/>
                </a:cubicBezTo>
                <a:cubicBezTo>
                  <a:pt x="499" y="331"/>
                  <a:pt x="490" y="329"/>
                  <a:pt x="487" y="339"/>
                </a:cubicBezTo>
                <a:cubicBezTo>
                  <a:pt x="485" y="346"/>
                  <a:pt x="483" y="353"/>
                  <a:pt x="485" y="360"/>
                </a:cubicBezTo>
                <a:cubicBezTo>
                  <a:pt x="486" y="364"/>
                  <a:pt x="488" y="367"/>
                  <a:pt x="489" y="372"/>
                </a:cubicBezTo>
                <a:cubicBezTo>
                  <a:pt x="493" y="373"/>
                  <a:pt x="497" y="373"/>
                  <a:pt x="500" y="375"/>
                </a:cubicBezTo>
                <a:cubicBezTo>
                  <a:pt x="504" y="378"/>
                  <a:pt x="510" y="375"/>
                  <a:pt x="512" y="377"/>
                </a:cubicBezTo>
                <a:cubicBezTo>
                  <a:pt x="514" y="380"/>
                  <a:pt x="518" y="379"/>
                  <a:pt x="521" y="377"/>
                </a:cubicBezTo>
                <a:cubicBezTo>
                  <a:pt x="525" y="374"/>
                  <a:pt x="527" y="379"/>
                  <a:pt x="530" y="377"/>
                </a:cubicBezTo>
                <a:cubicBezTo>
                  <a:pt x="534" y="375"/>
                  <a:pt x="536" y="368"/>
                  <a:pt x="540" y="368"/>
                </a:cubicBezTo>
                <a:cubicBezTo>
                  <a:pt x="540" y="368"/>
                  <a:pt x="540" y="368"/>
                  <a:pt x="540" y="368"/>
                </a:cubicBezTo>
                <a:cubicBezTo>
                  <a:pt x="541" y="374"/>
                  <a:pt x="540" y="379"/>
                  <a:pt x="545" y="383"/>
                </a:cubicBezTo>
                <a:cubicBezTo>
                  <a:pt x="553" y="388"/>
                  <a:pt x="541" y="393"/>
                  <a:pt x="536" y="393"/>
                </a:cubicBezTo>
                <a:cubicBezTo>
                  <a:pt x="531" y="392"/>
                  <a:pt x="527" y="396"/>
                  <a:pt x="524" y="395"/>
                </a:cubicBezTo>
                <a:cubicBezTo>
                  <a:pt x="522" y="395"/>
                  <a:pt x="519" y="394"/>
                  <a:pt x="517" y="394"/>
                </a:cubicBezTo>
                <a:cubicBezTo>
                  <a:pt x="513" y="395"/>
                  <a:pt x="512" y="399"/>
                  <a:pt x="510" y="402"/>
                </a:cubicBezTo>
                <a:cubicBezTo>
                  <a:pt x="510" y="406"/>
                  <a:pt x="518" y="411"/>
                  <a:pt x="512" y="412"/>
                </a:cubicBezTo>
                <a:cubicBezTo>
                  <a:pt x="509" y="413"/>
                  <a:pt x="506" y="412"/>
                  <a:pt x="503" y="412"/>
                </a:cubicBezTo>
                <a:cubicBezTo>
                  <a:pt x="502" y="414"/>
                  <a:pt x="508" y="418"/>
                  <a:pt x="510" y="419"/>
                </a:cubicBezTo>
                <a:cubicBezTo>
                  <a:pt x="516" y="420"/>
                  <a:pt x="521" y="420"/>
                  <a:pt x="522" y="427"/>
                </a:cubicBezTo>
                <a:cubicBezTo>
                  <a:pt x="523" y="431"/>
                  <a:pt x="524" y="437"/>
                  <a:pt x="521" y="440"/>
                </a:cubicBezTo>
                <a:cubicBezTo>
                  <a:pt x="513" y="448"/>
                  <a:pt x="515" y="435"/>
                  <a:pt x="510" y="435"/>
                </a:cubicBezTo>
                <a:cubicBezTo>
                  <a:pt x="508" y="435"/>
                  <a:pt x="509" y="441"/>
                  <a:pt x="509" y="442"/>
                </a:cubicBezTo>
                <a:cubicBezTo>
                  <a:pt x="509" y="445"/>
                  <a:pt x="507" y="449"/>
                  <a:pt x="508" y="452"/>
                </a:cubicBezTo>
                <a:cubicBezTo>
                  <a:pt x="509" y="456"/>
                  <a:pt x="513" y="459"/>
                  <a:pt x="513" y="464"/>
                </a:cubicBezTo>
                <a:cubicBezTo>
                  <a:pt x="513" y="470"/>
                  <a:pt x="501" y="465"/>
                  <a:pt x="498" y="465"/>
                </a:cubicBezTo>
                <a:cubicBezTo>
                  <a:pt x="495" y="462"/>
                  <a:pt x="497" y="452"/>
                  <a:pt x="490" y="458"/>
                </a:cubicBezTo>
                <a:cubicBezTo>
                  <a:pt x="481" y="466"/>
                  <a:pt x="484" y="458"/>
                  <a:pt x="476" y="459"/>
                </a:cubicBezTo>
                <a:cubicBezTo>
                  <a:pt x="469" y="460"/>
                  <a:pt x="469" y="458"/>
                  <a:pt x="465" y="456"/>
                </a:cubicBezTo>
                <a:cubicBezTo>
                  <a:pt x="459" y="453"/>
                  <a:pt x="457" y="467"/>
                  <a:pt x="456" y="469"/>
                </a:cubicBezTo>
                <a:cubicBezTo>
                  <a:pt x="456" y="470"/>
                  <a:pt x="451" y="473"/>
                  <a:pt x="450" y="474"/>
                </a:cubicBezTo>
                <a:cubicBezTo>
                  <a:pt x="447" y="476"/>
                  <a:pt x="445" y="480"/>
                  <a:pt x="443" y="483"/>
                </a:cubicBezTo>
                <a:cubicBezTo>
                  <a:pt x="440" y="487"/>
                  <a:pt x="436" y="487"/>
                  <a:pt x="432" y="488"/>
                </a:cubicBezTo>
                <a:cubicBezTo>
                  <a:pt x="430" y="489"/>
                  <a:pt x="423" y="495"/>
                  <a:pt x="421" y="491"/>
                </a:cubicBezTo>
                <a:cubicBezTo>
                  <a:pt x="419" y="487"/>
                  <a:pt x="418" y="485"/>
                  <a:pt x="415" y="481"/>
                </a:cubicBezTo>
                <a:cubicBezTo>
                  <a:pt x="410" y="475"/>
                  <a:pt x="420" y="477"/>
                  <a:pt x="423" y="477"/>
                </a:cubicBezTo>
                <a:cubicBezTo>
                  <a:pt x="427" y="477"/>
                  <a:pt x="426" y="479"/>
                  <a:pt x="430" y="479"/>
                </a:cubicBezTo>
                <a:cubicBezTo>
                  <a:pt x="441" y="471"/>
                  <a:pt x="427" y="468"/>
                  <a:pt x="431" y="461"/>
                </a:cubicBezTo>
                <a:cubicBezTo>
                  <a:pt x="433" y="458"/>
                  <a:pt x="434" y="457"/>
                  <a:pt x="434" y="454"/>
                </a:cubicBezTo>
                <a:cubicBezTo>
                  <a:pt x="434" y="450"/>
                  <a:pt x="430" y="446"/>
                  <a:pt x="434" y="443"/>
                </a:cubicBezTo>
                <a:cubicBezTo>
                  <a:pt x="440" y="438"/>
                  <a:pt x="443" y="440"/>
                  <a:pt x="438" y="430"/>
                </a:cubicBezTo>
                <a:cubicBezTo>
                  <a:pt x="434" y="423"/>
                  <a:pt x="436" y="415"/>
                  <a:pt x="426" y="421"/>
                </a:cubicBezTo>
                <a:cubicBezTo>
                  <a:pt x="421" y="425"/>
                  <a:pt x="416" y="426"/>
                  <a:pt x="410" y="425"/>
                </a:cubicBezTo>
                <a:cubicBezTo>
                  <a:pt x="404" y="424"/>
                  <a:pt x="397" y="425"/>
                  <a:pt x="397" y="417"/>
                </a:cubicBezTo>
                <a:cubicBezTo>
                  <a:pt x="397" y="412"/>
                  <a:pt x="405" y="408"/>
                  <a:pt x="404" y="408"/>
                </a:cubicBezTo>
                <a:cubicBezTo>
                  <a:pt x="403" y="407"/>
                  <a:pt x="398" y="407"/>
                  <a:pt x="399" y="405"/>
                </a:cubicBezTo>
                <a:cubicBezTo>
                  <a:pt x="400" y="403"/>
                  <a:pt x="404" y="400"/>
                  <a:pt x="402" y="397"/>
                </a:cubicBezTo>
                <a:cubicBezTo>
                  <a:pt x="400" y="395"/>
                  <a:pt x="394" y="396"/>
                  <a:pt x="392" y="398"/>
                </a:cubicBezTo>
                <a:cubicBezTo>
                  <a:pt x="388" y="400"/>
                  <a:pt x="388" y="402"/>
                  <a:pt x="387" y="406"/>
                </a:cubicBezTo>
                <a:cubicBezTo>
                  <a:pt x="383" y="420"/>
                  <a:pt x="365" y="397"/>
                  <a:pt x="368" y="412"/>
                </a:cubicBezTo>
                <a:cubicBezTo>
                  <a:pt x="369" y="418"/>
                  <a:pt x="374" y="418"/>
                  <a:pt x="378" y="420"/>
                </a:cubicBezTo>
                <a:cubicBezTo>
                  <a:pt x="386" y="423"/>
                  <a:pt x="373" y="426"/>
                  <a:pt x="370" y="426"/>
                </a:cubicBezTo>
                <a:cubicBezTo>
                  <a:pt x="363" y="426"/>
                  <a:pt x="366" y="431"/>
                  <a:pt x="362" y="436"/>
                </a:cubicBezTo>
                <a:cubicBezTo>
                  <a:pt x="356" y="443"/>
                  <a:pt x="367" y="441"/>
                  <a:pt x="369" y="444"/>
                </a:cubicBezTo>
                <a:cubicBezTo>
                  <a:pt x="368" y="445"/>
                  <a:pt x="365" y="449"/>
                  <a:pt x="363" y="450"/>
                </a:cubicBezTo>
                <a:cubicBezTo>
                  <a:pt x="363" y="452"/>
                  <a:pt x="362" y="460"/>
                  <a:pt x="363" y="461"/>
                </a:cubicBezTo>
                <a:cubicBezTo>
                  <a:pt x="365" y="462"/>
                  <a:pt x="371" y="460"/>
                  <a:pt x="371" y="461"/>
                </a:cubicBezTo>
                <a:cubicBezTo>
                  <a:pt x="375" y="468"/>
                  <a:pt x="370" y="470"/>
                  <a:pt x="377" y="476"/>
                </a:cubicBezTo>
                <a:cubicBezTo>
                  <a:pt x="378" y="477"/>
                  <a:pt x="373" y="484"/>
                  <a:pt x="373" y="486"/>
                </a:cubicBezTo>
                <a:cubicBezTo>
                  <a:pt x="373" y="492"/>
                  <a:pt x="374" y="496"/>
                  <a:pt x="374" y="502"/>
                </a:cubicBezTo>
                <a:cubicBezTo>
                  <a:pt x="374" y="512"/>
                  <a:pt x="362" y="513"/>
                  <a:pt x="355" y="516"/>
                </a:cubicBezTo>
                <a:cubicBezTo>
                  <a:pt x="348" y="518"/>
                  <a:pt x="352" y="521"/>
                  <a:pt x="349" y="526"/>
                </a:cubicBezTo>
                <a:cubicBezTo>
                  <a:pt x="346" y="530"/>
                  <a:pt x="343" y="530"/>
                  <a:pt x="351" y="533"/>
                </a:cubicBezTo>
                <a:cubicBezTo>
                  <a:pt x="354" y="534"/>
                  <a:pt x="368" y="532"/>
                  <a:pt x="361" y="538"/>
                </a:cubicBezTo>
                <a:cubicBezTo>
                  <a:pt x="358" y="539"/>
                  <a:pt x="347" y="546"/>
                  <a:pt x="345" y="546"/>
                </a:cubicBezTo>
                <a:cubicBezTo>
                  <a:pt x="339" y="546"/>
                  <a:pt x="339" y="546"/>
                  <a:pt x="335" y="548"/>
                </a:cubicBezTo>
                <a:cubicBezTo>
                  <a:pt x="335" y="548"/>
                  <a:pt x="335" y="548"/>
                  <a:pt x="335" y="548"/>
                </a:cubicBezTo>
                <a:cubicBezTo>
                  <a:pt x="334" y="546"/>
                  <a:pt x="331" y="538"/>
                  <a:pt x="328" y="538"/>
                </a:cubicBezTo>
                <a:cubicBezTo>
                  <a:pt x="323" y="538"/>
                  <a:pt x="320" y="544"/>
                  <a:pt x="318" y="534"/>
                </a:cubicBezTo>
                <a:cubicBezTo>
                  <a:pt x="318" y="531"/>
                  <a:pt x="315" y="530"/>
                  <a:pt x="312" y="528"/>
                </a:cubicBezTo>
                <a:cubicBezTo>
                  <a:pt x="308" y="526"/>
                  <a:pt x="304" y="523"/>
                  <a:pt x="300" y="521"/>
                </a:cubicBezTo>
                <a:cubicBezTo>
                  <a:pt x="294" y="519"/>
                  <a:pt x="285" y="519"/>
                  <a:pt x="285" y="511"/>
                </a:cubicBezTo>
                <a:cubicBezTo>
                  <a:pt x="285" y="510"/>
                  <a:pt x="286" y="502"/>
                  <a:pt x="285" y="502"/>
                </a:cubicBezTo>
                <a:cubicBezTo>
                  <a:pt x="281" y="502"/>
                  <a:pt x="277" y="508"/>
                  <a:pt x="276" y="503"/>
                </a:cubicBezTo>
                <a:cubicBezTo>
                  <a:pt x="273" y="498"/>
                  <a:pt x="270" y="494"/>
                  <a:pt x="267" y="490"/>
                </a:cubicBezTo>
                <a:cubicBezTo>
                  <a:pt x="263" y="485"/>
                  <a:pt x="269" y="484"/>
                  <a:pt x="270" y="480"/>
                </a:cubicBezTo>
                <a:cubicBezTo>
                  <a:pt x="272" y="477"/>
                  <a:pt x="270" y="474"/>
                  <a:pt x="268" y="472"/>
                </a:cubicBezTo>
                <a:cubicBezTo>
                  <a:pt x="265" y="465"/>
                  <a:pt x="265" y="473"/>
                  <a:pt x="262" y="475"/>
                </a:cubicBezTo>
                <a:cubicBezTo>
                  <a:pt x="259" y="478"/>
                  <a:pt x="253" y="468"/>
                  <a:pt x="251" y="465"/>
                </a:cubicBezTo>
                <a:cubicBezTo>
                  <a:pt x="246" y="457"/>
                  <a:pt x="258" y="450"/>
                  <a:pt x="255" y="448"/>
                </a:cubicBezTo>
                <a:cubicBezTo>
                  <a:pt x="251" y="444"/>
                  <a:pt x="250" y="449"/>
                  <a:pt x="250" y="441"/>
                </a:cubicBezTo>
                <a:cubicBezTo>
                  <a:pt x="250" y="438"/>
                  <a:pt x="246" y="440"/>
                  <a:pt x="244" y="440"/>
                </a:cubicBezTo>
                <a:cubicBezTo>
                  <a:pt x="236" y="442"/>
                  <a:pt x="242" y="449"/>
                  <a:pt x="237" y="450"/>
                </a:cubicBezTo>
                <a:cubicBezTo>
                  <a:pt x="235" y="451"/>
                  <a:pt x="222" y="445"/>
                  <a:pt x="220" y="445"/>
                </a:cubicBezTo>
                <a:cubicBezTo>
                  <a:pt x="219" y="443"/>
                  <a:pt x="214" y="439"/>
                  <a:pt x="212" y="439"/>
                </a:cubicBezTo>
                <a:cubicBezTo>
                  <a:pt x="209" y="439"/>
                  <a:pt x="204" y="445"/>
                  <a:pt x="204" y="442"/>
                </a:cubicBezTo>
                <a:cubicBezTo>
                  <a:pt x="204" y="440"/>
                  <a:pt x="204" y="438"/>
                  <a:pt x="202" y="437"/>
                </a:cubicBezTo>
                <a:cubicBezTo>
                  <a:pt x="199" y="435"/>
                  <a:pt x="200" y="432"/>
                  <a:pt x="197" y="431"/>
                </a:cubicBezTo>
                <a:cubicBezTo>
                  <a:pt x="193" y="430"/>
                  <a:pt x="185" y="432"/>
                  <a:pt x="183" y="428"/>
                </a:cubicBezTo>
                <a:cubicBezTo>
                  <a:pt x="182" y="427"/>
                  <a:pt x="181" y="425"/>
                  <a:pt x="178" y="425"/>
                </a:cubicBezTo>
                <a:cubicBezTo>
                  <a:pt x="176" y="426"/>
                  <a:pt x="172" y="433"/>
                  <a:pt x="171" y="430"/>
                </a:cubicBezTo>
                <a:cubicBezTo>
                  <a:pt x="169" y="424"/>
                  <a:pt x="167" y="429"/>
                  <a:pt x="164" y="428"/>
                </a:cubicBezTo>
                <a:cubicBezTo>
                  <a:pt x="162" y="427"/>
                  <a:pt x="163" y="426"/>
                  <a:pt x="161" y="426"/>
                </a:cubicBezTo>
                <a:cubicBezTo>
                  <a:pt x="155" y="426"/>
                  <a:pt x="154" y="431"/>
                  <a:pt x="148" y="427"/>
                </a:cubicBezTo>
                <a:cubicBezTo>
                  <a:pt x="145" y="425"/>
                  <a:pt x="141" y="425"/>
                  <a:pt x="137" y="426"/>
                </a:cubicBezTo>
                <a:cubicBezTo>
                  <a:pt x="132" y="427"/>
                  <a:pt x="127" y="430"/>
                  <a:pt x="122" y="429"/>
                </a:cubicBezTo>
                <a:cubicBezTo>
                  <a:pt x="108" y="423"/>
                  <a:pt x="108" y="423"/>
                  <a:pt x="108" y="423"/>
                </a:cubicBezTo>
                <a:cubicBezTo>
                  <a:pt x="108" y="423"/>
                  <a:pt x="108" y="423"/>
                  <a:pt x="108" y="423"/>
                </a:cubicBezTo>
                <a:cubicBezTo>
                  <a:pt x="109" y="416"/>
                  <a:pt x="96" y="406"/>
                  <a:pt x="95" y="399"/>
                </a:cubicBezTo>
                <a:cubicBezTo>
                  <a:pt x="95" y="394"/>
                  <a:pt x="94" y="391"/>
                  <a:pt x="93" y="386"/>
                </a:cubicBezTo>
                <a:cubicBezTo>
                  <a:pt x="91" y="381"/>
                  <a:pt x="84" y="375"/>
                  <a:pt x="82" y="370"/>
                </a:cubicBezTo>
                <a:cubicBezTo>
                  <a:pt x="79" y="363"/>
                  <a:pt x="80" y="356"/>
                  <a:pt x="79" y="349"/>
                </a:cubicBezTo>
                <a:cubicBezTo>
                  <a:pt x="78" y="341"/>
                  <a:pt x="74" y="348"/>
                  <a:pt x="69" y="348"/>
                </a:cubicBezTo>
                <a:cubicBezTo>
                  <a:pt x="57" y="350"/>
                  <a:pt x="51" y="343"/>
                  <a:pt x="46" y="334"/>
                </a:cubicBezTo>
                <a:cubicBezTo>
                  <a:pt x="43" y="329"/>
                  <a:pt x="36" y="322"/>
                  <a:pt x="40" y="316"/>
                </a:cubicBezTo>
                <a:cubicBezTo>
                  <a:pt x="46" y="307"/>
                  <a:pt x="49" y="297"/>
                  <a:pt x="47" y="286"/>
                </a:cubicBezTo>
                <a:cubicBezTo>
                  <a:pt x="45" y="272"/>
                  <a:pt x="27" y="279"/>
                  <a:pt x="17" y="275"/>
                </a:cubicBezTo>
                <a:cubicBezTo>
                  <a:pt x="14" y="273"/>
                  <a:pt x="0" y="264"/>
                  <a:pt x="0" y="262"/>
                </a:cubicBezTo>
                <a:cubicBezTo>
                  <a:pt x="1" y="247"/>
                  <a:pt x="6" y="229"/>
                  <a:pt x="18" y="221"/>
                </a:cubicBezTo>
                <a:cubicBezTo>
                  <a:pt x="25" y="216"/>
                  <a:pt x="30" y="211"/>
                  <a:pt x="34" y="204"/>
                </a:cubicBezTo>
                <a:cubicBezTo>
                  <a:pt x="39" y="194"/>
                  <a:pt x="41" y="184"/>
                  <a:pt x="49" y="175"/>
                </a:cubicBezTo>
                <a:cubicBezTo>
                  <a:pt x="72" y="159"/>
                  <a:pt x="70" y="164"/>
                  <a:pt x="83" y="183"/>
                </a:cubicBezTo>
                <a:cubicBezTo>
                  <a:pt x="95" y="199"/>
                  <a:pt x="105" y="185"/>
                  <a:pt x="119" y="180"/>
                </a:cubicBezTo>
                <a:cubicBezTo>
                  <a:pt x="130" y="176"/>
                  <a:pt x="143" y="178"/>
                  <a:pt x="155" y="175"/>
                </a:cubicBezTo>
                <a:cubicBezTo>
                  <a:pt x="168" y="170"/>
                  <a:pt x="162" y="170"/>
                  <a:pt x="165" y="160"/>
                </a:cubicBezTo>
                <a:cubicBezTo>
                  <a:pt x="168" y="153"/>
                  <a:pt x="182" y="143"/>
                  <a:pt x="188" y="136"/>
                </a:cubicBezTo>
                <a:cubicBezTo>
                  <a:pt x="199" y="123"/>
                  <a:pt x="191" y="111"/>
                  <a:pt x="210" y="100"/>
                </a:cubicBezTo>
                <a:cubicBezTo>
                  <a:pt x="218" y="94"/>
                  <a:pt x="225" y="90"/>
                  <a:pt x="234" y="88"/>
                </a:cubicBezTo>
                <a:cubicBezTo>
                  <a:pt x="240" y="87"/>
                  <a:pt x="241" y="82"/>
                  <a:pt x="243" y="77"/>
                </a:cubicBezTo>
                <a:cubicBezTo>
                  <a:pt x="246" y="71"/>
                  <a:pt x="251" y="61"/>
                  <a:pt x="256" y="56"/>
                </a:cubicBezTo>
                <a:cubicBezTo>
                  <a:pt x="264" y="48"/>
                  <a:pt x="265" y="35"/>
                  <a:pt x="266" y="24"/>
                </a:cubicBezTo>
                <a:cubicBezTo>
                  <a:pt x="267" y="20"/>
                  <a:pt x="269" y="12"/>
                  <a:pt x="274" y="10"/>
                </a:cubicBezTo>
                <a:cubicBezTo>
                  <a:pt x="277" y="7"/>
                  <a:pt x="281" y="6"/>
                  <a:pt x="285" y="6"/>
                </a:cubicBezTo>
                <a:cubicBezTo>
                  <a:pt x="292" y="6"/>
                  <a:pt x="299" y="4"/>
                  <a:pt x="304" y="0"/>
                </a:cubicBezTo>
                <a:cubicBezTo>
                  <a:pt x="304" y="0"/>
                  <a:pt x="304" y="0"/>
                  <a:pt x="304" y="0"/>
                </a:cubicBezTo>
                <a:cubicBezTo>
                  <a:pt x="303" y="12"/>
                  <a:pt x="303" y="12"/>
                  <a:pt x="303" y="12"/>
                </a:cubicBezTo>
                <a:cubicBezTo>
                  <a:pt x="306" y="12"/>
                  <a:pt x="309" y="13"/>
                  <a:pt x="312" y="13"/>
                </a:cubicBezTo>
                <a:cubicBezTo>
                  <a:pt x="321" y="13"/>
                  <a:pt x="333" y="9"/>
                  <a:pt x="341" y="14"/>
                </a:cubicBezTo>
                <a:cubicBezTo>
                  <a:pt x="345" y="17"/>
                  <a:pt x="345" y="17"/>
                  <a:pt x="345" y="17"/>
                </a:cubicBezTo>
                <a:close/>
              </a:path>
            </a:pathLst>
          </a:custGeom>
          <a:solidFill>
            <a:srgbClr val="CFCFC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8" name="Freeform 27"/>
          <p:cNvSpPr>
            <a:spLocks/>
          </p:cNvSpPr>
          <p:nvPr/>
        </p:nvSpPr>
        <p:spPr bwMode="auto">
          <a:xfrm>
            <a:off x="7267936" y="1382465"/>
            <a:ext cx="617305" cy="716195"/>
          </a:xfrm>
          <a:custGeom>
            <a:avLst/>
            <a:gdLst/>
            <a:ahLst/>
            <a:cxnLst>
              <a:cxn ang="0">
                <a:pos x="114" y="14"/>
              </a:cxn>
              <a:cxn ang="0">
                <a:pos x="131" y="7"/>
              </a:cxn>
              <a:cxn ang="0">
                <a:pos x="138" y="0"/>
              </a:cxn>
              <a:cxn ang="0">
                <a:pos x="133" y="18"/>
              </a:cxn>
              <a:cxn ang="0">
                <a:pos x="128" y="28"/>
              </a:cxn>
              <a:cxn ang="0">
                <a:pos x="140" y="49"/>
              </a:cxn>
              <a:cxn ang="0">
                <a:pos x="163" y="93"/>
              </a:cxn>
              <a:cxn ang="0">
                <a:pos x="190" y="104"/>
              </a:cxn>
              <a:cxn ang="0">
                <a:pos x="193" y="116"/>
              </a:cxn>
              <a:cxn ang="0">
                <a:pos x="203" y="135"/>
              </a:cxn>
              <a:cxn ang="0">
                <a:pos x="204" y="142"/>
              </a:cxn>
              <a:cxn ang="0">
                <a:pos x="200" y="149"/>
              </a:cxn>
              <a:cxn ang="0">
                <a:pos x="207" y="151"/>
              </a:cxn>
              <a:cxn ang="0">
                <a:pos x="211" y="171"/>
              </a:cxn>
              <a:cxn ang="0">
                <a:pos x="192" y="180"/>
              </a:cxn>
              <a:cxn ang="0">
                <a:pos x="184" y="195"/>
              </a:cxn>
              <a:cxn ang="0">
                <a:pos x="162" y="195"/>
              </a:cxn>
              <a:cxn ang="0">
                <a:pos x="165" y="213"/>
              </a:cxn>
              <a:cxn ang="0">
                <a:pos x="129" y="221"/>
              </a:cxn>
              <a:cxn ang="0">
                <a:pos x="94" y="238"/>
              </a:cxn>
              <a:cxn ang="0">
                <a:pos x="95" y="219"/>
              </a:cxn>
              <a:cxn ang="0">
                <a:pos x="84" y="214"/>
              </a:cxn>
              <a:cxn ang="0">
                <a:pos x="55" y="211"/>
              </a:cxn>
              <a:cxn ang="0">
                <a:pos x="44" y="212"/>
              </a:cxn>
              <a:cxn ang="0">
                <a:pos x="11" y="208"/>
              </a:cxn>
              <a:cxn ang="0">
                <a:pos x="3" y="195"/>
              </a:cxn>
              <a:cxn ang="0">
                <a:pos x="4" y="180"/>
              </a:cxn>
              <a:cxn ang="0">
                <a:pos x="4" y="171"/>
              </a:cxn>
              <a:cxn ang="0">
                <a:pos x="21" y="154"/>
              </a:cxn>
              <a:cxn ang="0">
                <a:pos x="50" y="119"/>
              </a:cxn>
              <a:cxn ang="0">
                <a:pos x="56" y="116"/>
              </a:cxn>
              <a:cxn ang="0">
                <a:pos x="50" y="90"/>
              </a:cxn>
              <a:cxn ang="0">
                <a:pos x="48" y="71"/>
              </a:cxn>
              <a:cxn ang="0">
                <a:pos x="63" y="47"/>
              </a:cxn>
              <a:cxn ang="0">
                <a:pos x="88" y="37"/>
              </a:cxn>
              <a:cxn ang="0">
                <a:pos x="102" y="16"/>
              </a:cxn>
            </a:cxnLst>
            <a:rect l="0" t="0" r="r" b="b"/>
            <a:pathLst>
              <a:path w="213" h="248">
                <a:moveTo>
                  <a:pt x="102" y="16"/>
                </a:moveTo>
                <a:cubicBezTo>
                  <a:pt x="114" y="14"/>
                  <a:pt x="114" y="14"/>
                  <a:pt x="114" y="14"/>
                </a:cubicBezTo>
                <a:cubicBezTo>
                  <a:pt x="116" y="14"/>
                  <a:pt x="118" y="13"/>
                  <a:pt x="120" y="12"/>
                </a:cubicBezTo>
                <a:cubicBezTo>
                  <a:pt x="124" y="11"/>
                  <a:pt x="129" y="10"/>
                  <a:pt x="131" y="7"/>
                </a:cubicBezTo>
                <a:cubicBezTo>
                  <a:pt x="134" y="5"/>
                  <a:pt x="136" y="2"/>
                  <a:pt x="138" y="0"/>
                </a:cubicBezTo>
                <a:cubicBezTo>
                  <a:pt x="138" y="0"/>
                  <a:pt x="138" y="0"/>
                  <a:pt x="138" y="0"/>
                </a:cubicBezTo>
                <a:cubicBezTo>
                  <a:pt x="141" y="2"/>
                  <a:pt x="147" y="4"/>
                  <a:pt x="147" y="8"/>
                </a:cubicBezTo>
                <a:cubicBezTo>
                  <a:pt x="146" y="12"/>
                  <a:pt x="136" y="15"/>
                  <a:pt x="133" y="18"/>
                </a:cubicBezTo>
                <a:cubicBezTo>
                  <a:pt x="128" y="21"/>
                  <a:pt x="128" y="19"/>
                  <a:pt x="122" y="19"/>
                </a:cubicBezTo>
                <a:cubicBezTo>
                  <a:pt x="122" y="21"/>
                  <a:pt x="127" y="26"/>
                  <a:pt x="128" y="28"/>
                </a:cubicBezTo>
                <a:cubicBezTo>
                  <a:pt x="128" y="31"/>
                  <a:pt x="128" y="35"/>
                  <a:pt x="130" y="37"/>
                </a:cubicBezTo>
                <a:cubicBezTo>
                  <a:pt x="134" y="42"/>
                  <a:pt x="139" y="42"/>
                  <a:pt x="140" y="49"/>
                </a:cubicBezTo>
                <a:cubicBezTo>
                  <a:pt x="141" y="57"/>
                  <a:pt x="145" y="64"/>
                  <a:pt x="148" y="70"/>
                </a:cubicBezTo>
                <a:cubicBezTo>
                  <a:pt x="163" y="93"/>
                  <a:pt x="163" y="93"/>
                  <a:pt x="163" y="93"/>
                </a:cubicBezTo>
                <a:cubicBezTo>
                  <a:pt x="169" y="103"/>
                  <a:pt x="172" y="93"/>
                  <a:pt x="181" y="97"/>
                </a:cubicBezTo>
                <a:cubicBezTo>
                  <a:pt x="182" y="97"/>
                  <a:pt x="190" y="103"/>
                  <a:pt x="190" y="104"/>
                </a:cubicBezTo>
                <a:cubicBezTo>
                  <a:pt x="190" y="105"/>
                  <a:pt x="190" y="107"/>
                  <a:pt x="190" y="108"/>
                </a:cubicBezTo>
                <a:cubicBezTo>
                  <a:pt x="190" y="111"/>
                  <a:pt x="194" y="112"/>
                  <a:pt x="193" y="116"/>
                </a:cubicBezTo>
                <a:cubicBezTo>
                  <a:pt x="192" y="123"/>
                  <a:pt x="192" y="120"/>
                  <a:pt x="195" y="126"/>
                </a:cubicBezTo>
                <a:cubicBezTo>
                  <a:pt x="203" y="135"/>
                  <a:pt x="203" y="135"/>
                  <a:pt x="203" y="135"/>
                </a:cubicBezTo>
                <a:cubicBezTo>
                  <a:pt x="204" y="142"/>
                  <a:pt x="204" y="142"/>
                  <a:pt x="204" y="142"/>
                </a:cubicBezTo>
                <a:cubicBezTo>
                  <a:pt x="204" y="142"/>
                  <a:pt x="204" y="142"/>
                  <a:pt x="204" y="142"/>
                </a:cubicBezTo>
                <a:cubicBezTo>
                  <a:pt x="203" y="142"/>
                  <a:pt x="201" y="142"/>
                  <a:pt x="200" y="143"/>
                </a:cubicBezTo>
                <a:cubicBezTo>
                  <a:pt x="199" y="144"/>
                  <a:pt x="199" y="147"/>
                  <a:pt x="200" y="149"/>
                </a:cubicBezTo>
                <a:cubicBezTo>
                  <a:pt x="201" y="150"/>
                  <a:pt x="205" y="151"/>
                  <a:pt x="207" y="151"/>
                </a:cubicBezTo>
                <a:cubicBezTo>
                  <a:pt x="207" y="151"/>
                  <a:pt x="207" y="151"/>
                  <a:pt x="207" y="151"/>
                </a:cubicBezTo>
                <a:cubicBezTo>
                  <a:pt x="213" y="155"/>
                  <a:pt x="213" y="155"/>
                  <a:pt x="213" y="155"/>
                </a:cubicBezTo>
                <a:cubicBezTo>
                  <a:pt x="213" y="158"/>
                  <a:pt x="212" y="169"/>
                  <a:pt x="211" y="171"/>
                </a:cubicBezTo>
                <a:cubicBezTo>
                  <a:pt x="209" y="174"/>
                  <a:pt x="207" y="166"/>
                  <a:pt x="202" y="171"/>
                </a:cubicBezTo>
                <a:cubicBezTo>
                  <a:pt x="199" y="175"/>
                  <a:pt x="195" y="177"/>
                  <a:pt x="192" y="180"/>
                </a:cubicBezTo>
                <a:cubicBezTo>
                  <a:pt x="189" y="183"/>
                  <a:pt x="190" y="186"/>
                  <a:pt x="190" y="190"/>
                </a:cubicBezTo>
                <a:cubicBezTo>
                  <a:pt x="190" y="195"/>
                  <a:pt x="187" y="194"/>
                  <a:pt x="184" y="195"/>
                </a:cubicBezTo>
                <a:cubicBezTo>
                  <a:pt x="178" y="198"/>
                  <a:pt x="177" y="190"/>
                  <a:pt x="173" y="194"/>
                </a:cubicBezTo>
                <a:cubicBezTo>
                  <a:pt x="170" y="197"/>
                  <a:pt x="165" y="194"/>
                  <a:pt x="162" y="195"/>
                </a:cubicBezTo>
                <a:cubicBezTo>
                  <a:pt x="161" y="196"/>
                  <a:pt x="162" y="200"/>
                  <a:pt x="161" y="202"/>
                </a:cubicBezTo>
                <a:cubicBezTo>
                  <a:pt x="157" y="208"/>
                  <a:pt x="163" y="207"/>
                  <a:pt x="165" y="213"/>
                </a:cubicBezTo>
                <a:cubicBezTo>
                  <a:pt x="167" y="219"/>
                  <a:pt x="160" y="219"/>
                  <a:pt x="156" y="223"/>
                </a:cubicBezTo>
                <a:cubicBezTo>
                  <a:pt x="142" y="238"/>
                  <a:pt x="144" y="217"/>
                  <a:pt x="129" y="221"/>
                </a:cubicBezTo>
                <a:cubicBezTo>
                  <a:pt x="129" y="228"/>
                  <a:pt x="120" y="224"/>
                  <a:pt x="115" y="223"/>
                </a:cubicBezTo>
                <a:cubicBezTo>
                  <a:pt x="104" y="221"/>
                  <a:pt x="102" y="248"/>
                  <a:pt x="94" y="238"/>
                </a:cubicBezTo>
                <a:cubicBezTo>
                  <a:pt x="90" y="233"/>
                  <a:pt x="92" y="231"/>
                  <a:pt x="95" y="227"/>
                </a:cubicBezTo>
                <a:cubicBezTo>
                  <a:pt x="96" y="225"/>
                  <a:pt x="98" y="220"/>
                  <a:pt x="95" y="219"/>
                </a:cubicBezTo>
                <a:cubicBezTo>
                  <a:pt x="94" y="219"/>
                  <a:pt x="91" y="224"/>
                  <a:pt x="89" y="224"/>
                </a:cubicBezTo>
                <a:cubicBezTo>
                  <a:pt x="87" y="224"/>
                  <a:pt x="86" y="210"/>
                  <a:pt x="84" y="214"/>
                </a:cubicBezTo>
                <a:cubicBezTo>
                  <a:pt x="81" y="226"/>
                  <a:pt x="72" y="207"/>
                  <a:pt x="66" y="207"/>
                </a:cubicBezTo>
                <a:cubicBezTo>
                  <a:pt x="61" y="207"/>
                  <a:pt x="59" y="210"/>
                  <a:pt x="55" y="211"/>
                </a:cubicBezTo>
                <a:cubicBezTo>
                  <a:pt x="51" y="211"/>
                  <a:pt x="48" y="210"/>
                  <a:pt x="44" y="212"/>
                </a:cubicBezTo>
                <a:cubicBezTo>
                  <a:pt x="44" y="212"/>
                  <a:pt x="44" y="212"/>
                  <a:pt x="44" y="212"/>
                </a:cubicBezTo>
                <a:cubicBezTo>
                  <a:pt x="40" y="209"/>
                  <a:pt x="40" y="209"/>
                  <a:pt x="40" y="209"/>
                </a:cubicBezTo>
                <a:cubicBezTo>
                  <a:pt x="32" y="204"/>
                  <a:pt x="20" y="208"/>
                  <a:pt x="11" y="208"/>
                </a:cubicBezTo>
                <a:cubicBezTo>
                  <a:pt x="8" y="208"/>
                  <a:pt x="5" y="207"/>
                  <a:pt x="2" y="207"/>
                </a:cubicBezTo>
                <a:cubicBezTo>
                  <a:pt x="3" y="195"/>
                  <a:pt x="3" y="195"/>
                  <a:pt x="3" y="195"/>
                </a:cubicBezTo>
                <a:cubicBezTo>
                  <a:pt x="3" y="195"/>
                  <a:pt x="3" y="195"/>
                  <a:pt x="3" y="195"/>
                </a:cubicBezTo>
                <a:cubicBezTo>
                  <a:pt x="9" y="191"/>
                  <a:pt x="5" y="185"/>
                  <a:pt x="4" y="180"/>
                </a:cubicBezTo>
                <a:cubicBezTo>
                  <a:pt x="0" y="173"/>
                  <a:pt x="0" y="173"/>
                  <a:pt x="0" y="173"/>
                </a:cubicBezTo>
                <a:cubicBezTo>
                  <a:pt x="1" y="172"/>
                  <a:pt x="3" y="172"/>
                  <a:pt x="4" y="171"/>
                </a:cubicBezTo>
                <a:cubicBezTo>
                  <a:pt x="5" y="170"/>
                  <a:pt x="10" y="164"/>
                  <a:pt x="10" y="164"/>
                </a:cubicBezTo>
                <a:cubicBezTo>
                  <a:pt x="11" y="161"/>
                  <a:pt x="18" y="155"/>
                  <a:pt x="21" y="154"/>
                </a:cubicBezTo>
                <a:cubicBezTo>
                  <a:pt x="30" y="148"/>
                  <a:pt x="32" y="133"/>
                  <a:pt x="44" y="128"/>
                </a:cubicBezTo>
                <a:cubicBezTo>
                  <a:pt x="48" y="126"/>
                  <a:pt x="46" y="119"/>
                  <a:pt x="50" y="119"/>
                </a:cubicBezTo>
                <a:cubicBezTo>
                  <a:pt x="51" y="119"/>
                  <a:pt x="57" y="125"/>
                  <a:pt x="57" y="119"/>
                </a:cubicBezTo>
                <a:cubicBezTo>
                  <a:pt x="57" y="117"/>
                  <a:pt x="56" y="118"/>
                  <a:pt x="56" y="116"/>
                </a:cubicBezTo>
                <a:cubicBezTo>
                  <a:pt x="54" y="116"/>
                  <a:pt x="47" y="114"/>
                  <a:pt x="45" y="112"/>
                </a:cubicBezTo>
                <a:cubicBezTo>
                  <a:pt x="42" y="106"/>
                  <a:pt x="48" y="96"/>
                  <a:pt x="50" y="90"/>
                </a:cubicBezTo>
                <a:cubicBezTo>
                  <a:pt x="51" y="86"/>
                  <a:pt x="51" y="82"/>
                  <a:pt x="50" y="77"/>
                </a:cubicBezTo>
                <a:cubicBezTo>
                  <a:pt x="50" y="75"/>
                  <a:pt x="49" y="73"/>
                  <a:pt x="48" y="71"/>
                </a:cubicBezTo>
                <a:cubicBezTo>
                  <a:pt x="47" y="67"/>
                  <a:pt x="47" y="64"/>
                  <a:pt x="47" y="60"/>
                </a:cubicBezTo>
                <a:cubicBezTo>
                  <a:pt x="54" y="53"/>
                  <a:pt x="62" y="46"/>
                  <a:pt x="63" y="47"/>
                </a:cubicBezTo>
                <a:cubicBezTo>
                  <a:pt x="67" y="50"/>
                  <a:pt x="69" y="40"/>
                  <a:pt x="74" y="39"/>
                </a:cubicBezTo>
                <a:cubicBezTo>
                  <a:pt x="78" y="37"/>
                  <a:pt x="83" y="38"/>
                  <a:pt x="88" y="37"/>
                </a:cubicBezTo>
                <a:cubicBezTo>
                  <a:pt x="92" y="35"/>
                  <a:pt x="100" y="30"/>
                  <a:pt x="106" y="26"/>
                </a:cubicBezTo>
                <a:cubicBezTo>
                  <a:pt x="102" y="16"/>
                  <a:pt x="102" y="16"/>
                  <a:pt x="102" y="16"/>
                </a:cubicBezTo>
                <a:close/>
              </a:path>
            </a:pathLst>
          </a:custGeom>
          <a:solidFill>
            <a:srgbClr val="D3D3D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1" name="Freeform 20"/>
          <p:cNvSpPr>
            <a:spLocks/>
          </p:cNvSpPr>
          <p:nvPr/>
        </p:nvSpPr>
        <p:spPr bwMode="auto">
          <a:xfrm>
            <a:off x="7621538" y="1220647"/>
            <a:ext cx="653265" cy="659258"/>
          </a:xfrm>
          <a:custGeom>
            <a:avLst/>
            <a:gdLst/>
            <a:ahLst/>
            <a:cxnLst>
              <a:cxn ang="0">
                <a:pos x="16" y="56"/>
              </a:cxn>
              <a:cxn ang="0">
                <a:pos x="20" y="48"/>
              </a:cxn>
              <a:cxn ang="0">
                <a:pos x="20" y="30"/>
              </a:cxn>
              <a:cxn ang="0">
                <a:pos x="24" y="19"/>
              </a:cxn>
              <a:cxn ang="0">
                <a:pos x="37" y="17"/>
              </a:cxn>
              <a:cxn ang="0">
                <a:pos x="58" y="3"/>
              </a:cxn>
              <a:cxn ang="0">
                <a:pos x="68" y="3"/>
              </a:cxn>
              <a:cxn ang="0">
                <a:pos x="78" y="0"/>
              </a:cxn>
              <a:cxn ang="0">
                <a:pos x="100" y="15"/>
              </a:cxn>
              <a:cxn ang="0">
                <a:pos x="112" y="26"/>
              </a:cxn>
              <a:cxn ang="0">
                <a:pos x="118" y="31"/>
              </a:cxn>
              <a:cxn ang="0">
                <a:pos x="130" y="28"/>
              </a:cxn>
              <a:cxn ang="0">
                <a:pos x="147" y="18"/>
              </a:cxn>
              <a:cxn ang="0">
                <a:pos x="156" y="22"/>
              </a:cxn>
              <a:cxn ang="0">
                <a:pos x="159" y="30"/>
              </a:cxn>
              <a:cxn ang="0">
                <a:pos x="163" y="37"/>
              </a:cxn>
              <a:cxn ang="0">
                <a:pos x="175" y="42"/>
              </a:cxn>
              <a:cxn ang="0">
                <a:pos x="185" y="49"/>
              </a:cxn>
              <a:cxn ang="0">
                <a:pos x="183" y="59"/>
              </a:cxn>
              <a:cxn ang="0">
                <a:pos x="195" y="57"/>
              </a:cxn>
              <a:cxn ang="0">
                <a:pos x="195" y="57"/>
              </a:cxn>
              <a:cxn ang="0">
                <a:pos x="198" y="66"/>
              </a:cxn>
              <a:cxn ang="0">
                <a:pos x="201" y="84"/>
              </a:cxn>
              <a:cxn ang="0">
                <a:pos x="217" y="107"/>
              </a:cxn>
              <a:cxn ang="0">
                <a:pos x="214" y="121"/>
              </a:cxn>
              <a:cxn ang="0">
                <a:pos x="222" y="133"/>
              </a:cxn>
              <a:cxn ang="0">
                <a:pos x="218" y="136"/>
              </a:cxn>
              <a:cxn ang="0">
                <a:pos x="219" y="151"/>
              </a:cxn>
              <a:cxn ang="0">
                <a:pos x="226" y="159"/>
              </a:cxn>
              <a:cxn ang="0">
                <a:pos x="226" y="159"/>
              </a:cxn>
              <a:cxn ang="0">
                <a:pos x="195" y="154"/>
              </a:cxn>
              <a:cxn ang="0">
                <a:pos x="164" y="166"/>
              </a:cxn>
              <a:cxn ang="0">
                <a:pos x="148" y="177"/>
              </a:cxn>
              <a:cxn ang="0">
                <a:pos x="146" y="200"/>
              </a:cxn>
              <a:cxn ang="0">
                <a:pos x="147" y="213"/>
              </a:cxn>
              <a:cxn ang="0">
                <a:pos x="149" y="222"/>
              </a:cxn>
              <a:cxn ang="0">
                <a:pos x="137" y="228"/>
              </a:cxn>
              <a:cxn ang="0">
                <a:pos x="137" y="228"/>
              </a:cxn>
              <a:cxn ang="0">
                <a:pos x="122" y="223"/>
              </a:cxn>
              <a:cxn ang="0">
                <a:pos x="117" y="219"/>
              </a:cxn>
              <a:cxn ang="0">
                <a:pos x="106" y="218"/>
              </a:cxn>
              <a:cxn ang="0">
                <a:pos x="104" y="205"/>
              </a:cxn>
              <a:cxn ang="0">
                <a:pos x="94" y="196"/>
              </a:cxn>
              <a:cxn ang="0">
                <a:pos x="90" y="190"/>
              </a:cxn>
              <a:cxn ang="0">
                <a:pos x="81" y="191"/>
              </a:cxn>
              <a:cxn ang="0">
                <a:pos x="81" y="191"/>
              </a:cxn>
              <a:cxn ang="0">
                <a:pos x="73" y="182"/>
              </a:cxn>
              <a:cxn ang="0">
                <a:pos x="71" y="172"/>
              </a:cxn>
              <a:cxn ang="0">
                <a:pos x="68" y="164"/>
              </a:cxn>
              <a:cxn ang="0">
                <a:pos x="68" y="160"/>
              </a:cxn>
              <a:cxn ang="0">
                <a:pos x="59" y="153"/>
              </a:cxn>
              <a:cxn ang="0">
                <a:pos x="41" y="149"/>
              </a:cxn>
              <a:cxn ang="0">
                <a:pos x="26" y="126"/>
              </a:cxn>
              <a:cxn ang="0">
                <a:pos x="18" y="105"/>
              </a:cxn>
              <a:cxn ang="0">
                <a:pos x="8" y="93"/>
              </a:cxn>
              <a:cxn ang="0">
                <a:pos x="6" y="84"/>
              </a:cxn>
              <a:cxn ang="0">
                <a:pos x="0" y="75"/>
              </a:cxn>
              <a:cxn ang="0">
                <a:pos x="11" y="74"/>
              </a:cxn>
              <a:cxn ang="0">
                <a:pos x="25" y="64"/>
              </a:cxn>
              <a:cxn ang="0">
                <a:pos x="16" y="56"/>
              </a:cxn>
            </a:cxnLst>
            <a:rect l="0" t="0" r="r" b="b"/>
            <a:pathLst>
              <a:path w="226" h="228">
                <a:moveTo>
                  <a:pt x="16" y="56"/>
                </a:moveTo>
                <a:cubicBezTo>
                  <a:pt x="20" y="48"/>
                  <a:pt x="20" y="48"/>
                  <a:pt x="20" y="48"/>
                </a:cubicBezTo>
                <a:cubicBezTo>
                  <a:pt x="28" y="38"/>
                  <a:pt x="27" y="41"/>
                  <a:pt x="20" y="30"/>
                </a:cubicBezTo>
                <a:cubicBezTo>
                  <a:pt x="14" y="22"/>
                  <a:pt x="16" y="21"/>
                  <a:pt x="24" y="19"/>
                </a:cubicBezTo>
                <a:cubicBezTo>
                  <a:pt x="30" y="17"/>
                  <a:pt x="32" y="21"/>
                  <a:pt x="37" y="17"/>
                </a:cubicBezTo>
                <a:cubicBezTo>
                  <a:pt x="44" y="12"/>
                  <a:pt x="50" y="7"/>
                  <a:pt x="58" y="3"/>
                </a:cubicBezTo>
                <a:cubicBezTo>
                  <a:pt x="62" y="1"/>
                  <a:pt x="64" y="2"/>
                  <a:pt x="68" y="3"/>
                </a:cubicBezTo>
                <a:cubicBezTo>
                  <a:pt x="72" y="3"/>
                  <a:pt x="74" y="0"/>
                  <a:pt x="78" y="0"/>
                </a:cubicBezTo>
                <a:cubicBezTo>
                  <a:pt x="86" y="10"/>
                  <a:pt x="86" y="14"/>
                  <a:pt x="100" y="15"/>
                </a:cubicBezTo>
                <a:cubicBezTo>
                  <a:pt x="104" y="23"/>
                  <a:pt x="102" y="24"/>
                  <a:pt x="112" y="26"/>
                </a:cubicBezTo>
                <a:cubicBezTo>
                  <a:pt x="115" y="26"/>
                  <a:pt x="115" y="30"/>
                  <a:pt x="118" y="31"/>
                </a:cubicBezTo>
                <a:cubicBezTo>
                  <a:pt x="120" y="32"/>
                  <a:pt x="127" y="28"/>
                  <a:pt x="130" y="28"/>
                </a:cubicBezTo>
                <a:cubicBezTo>
                  <a:pt x="135" y="25"/>
                  <a:pt x="141" y="20"/>
                  <a:pt x="147" y="18"/>
                </a:cubicBezTo>
                <a:cubicBezTo>
                  <a:pt x="148" y="18"/>
                  <a:pt x="156" y="21"/>
                  <a:pt x="156" y="22"/>
                </a:cubicBezTo>
                <a:cubicBezTo>
                  <a:pt x="157" y="25"/>
                  <a:pt x="156" y="27"/>
                  <a:pt x="159" y="30"/>
                </a:cubicBezTo>
                <a:cubicBezTo>
                  <a:pt x="161" y="33"/>
                  <a:pt x="162" y="34"/>
                  <a:pt x="163" y="37"/>
                </a:cubicBezTo>
                <a:cubicBezTo>
                  <a:pt x="165" y="43"/>
                  <a:pt x="169" y="48"/>
                  <a:pt x="175" y="42"/>
                </a:cubicBezTo>
                <a:cubicBezTo>
                  <a:pt x="185" y="32"/>
                  <a:pt x="190" y="39"/>
                  <a:pt x="185" y="49"/>
                </a:cubicBezTo>
                <a:cubicBezTo>
                  <a:pt x="184" y="52"/>
                  <a:pt x="182" y="56"/>
                  <a:pt x="183" y="59"/>
                </a:cubicBezTo>
                <a:cubicBezTo>
                  <a:pt x="183" y="62"/>
                  <a:pt x="193" y="58"/>
                  <a:pt x="195" y="57"/>
                </a:cubicBezTo>
                <a:cubicBezTo>
                  <a:pt x="195" y="57"/>
                  <a:pt x="195" y="57"/>
                  <a:pt x="195" y="57"/>
                </a:cubicBezTo>
                <a:cubicBezTo>
                  <a:pt x="195" y="60"/>
                  <a:pt x="198" y="62"/>
                  <a:pt x="198" y="66"/>
                </a:cubicBezTo>
                <a:cubicBezTo>
                  <a:pt x="198" y="70"/>
                  <a:pt x="197" y="81"/>
                  <a:pt x="201" y="84"/>
                </a:cubicBezTo>
                <a:cubicBezTo>
                  <a:pt x="208" y="91"/>
                  <a:pt x="217" y="95"/>
                  <a:pt x="217" y="107"/>
                </a:cubicBezTo>
                <a:cubicBezTo>
                  <a:pt x="217" y="112"/>
                  <a:pt x="212" y="116"/>
                  <a:pt x="214" y="121"/>
                </a:cubicBezTo>
                <a:cubicBezTo>
                  <a:pt x="216" y="125"/>
                  <a:pt x="225" y="127"/>
                  <a:pt x="222" y="133"/>
                </a:cubicBezTo>
                <a:cubicBezTo>
                  <a:pt x="221" y="134"/>
                  <a:pt x="218" y="134"/>
                  <a:pt x="218" y="136"/>
                </a:cubicBezTo>
                <a:cubicBezTo>
                  <a:pt x="215" y="137"/>
                  <a:pt x="218" y="148"/>
                  <a:pt x="219" y="151"/>
                </a:cubicBezTo>
                <a:cubicBezTo>
                  <a:pt x="222" y="153"/>
                  <a:pt x="223" y="159"/>
                  <a:pt x="226" y="159"/>
                </a:cubicBezTo>
                <a:cubicBezTo>
                  <a:pt x="226" y="159"/>
                  <a:pt x="226" y="159"/>
                  <a:pt x="226" y="159"/>
                </a:cubicBezTo>
                <a:cubicBezTo>
                  <a:pt x="215" y="164"/>
                  <a:pt x="205" y="155"/>
                  <a:pt x="195" y="154"/>
                </a:cubicBezTo>
                <a:cubicBezTo>
                  <a:pt x="179" y="151"/>
                  <a:pt x="176" y="164"/>
                  <a:pt x="164" y="166"/>
                </a:cubicBezTo>
                <a:cubicBezTo>
                  <a:pt x="157" y="167"/>
                  <a:pt x="151" y="169"/>
                  <a:pt x="148" y="177"/>
                </a:cubicBezTo>
                <a:cubicBezTo>
                  <a:pt x="147" y="181"/>
                  <a:pt x="144" y="197"/>
                  <a:pt x="146" y="200"/>
                </a:cubicBezTo>
                <a:cubicBezTo>
                  <a:pt x="149" y="206"/>
                  <a:pt x="149" y="207"/>
                  <a:pt x="147" y="213"/>
                </a:cubicBezTo>
                <a:cubicBezTo>
                  <a:pt x="147" y="217"/>
                  <a:pt x="156" y="217"/>
                  <a:pt x="149" y="222"/>
                </a:cubicBezTo>
                <a:cubicBezTo>
                  <a:pt x="137" y="228"/>
                  <a:pt x="137" y="228"/>
                  <a:pt x="137" y="228"/>
                </a:cubicBezTo>
                <a:cubicBezTo>
                  <a:pt x="137" y="228"/>
                  <a:pt x="137" y="228"/>
                  <a:pt x="137" y="228"/>
                </a:cubicBezTo>
                <a:cubicBezTo>
                  <a:pt x="136" y="226"/>
                  <a:pt x="121" y="226"/>
                  <a:pt x="122" y="223"/>
                </a:cubicBezTo>
                <a:cubicBezTo>
                  <a:pt x="124" y="217"/>
                  <a:pt x="121" y="218"/>
                  <a:pt x="117" y="219"/>
                </a:cubicBezTo>
                <a:cubicBezTo>
                  <a:pt x="113" y="221"/>
                  <a:pt x="109" y="222"/>
                  <a:pt x="106" y="218"/>
                </a:cubicBezTo>
                <a:cubicBezTo>
                  <a:pt x="106" y="216"/>
                  <a:pt x="106" y="207"/>
                  <a:pt x="104" y="205"/>
                </a:cubicBezTo>
                <a:cubicBezTo>
                  <a:pt x="101" y="201"/>
                  <a:pt x="97" y="200"/>
                  <a:pt x="94" y="196"/>
                </a:cubicBezTo>
                <a:cubicBezTo>
                  <a:pt x="93" y="195"/>
                  <a:pt x="91" y="191"/>
                  <a:pt x="90" y="190"/>
                </a:cubicBezTo>
                <a:cubicBezTo>
                  <a:pt x="86" y="188"/>
                  <a:pt x="84" y="191"/>
                  <a:pt x="81" y="191"/>
                </a:cubicBezTo>
                <a:cubicBezTo>
                  <a:pt x="80" y="191"/>
                  <a:pt x="81" y="190"/>
                  <a:pt x="81" y="191"/>
                </a:cubicBezTo>
                <a:cubicBezTo>
                  <a:pt x="73" y="182"/>
                  <a:pt x="73" y="182"/>
                  <a:pt x="73" y="182"/>
                </a:cubicBezTo>
                <a:cubicBezTo>
                  <a:pt x="70" y="176"/>
                  <a:pt x="70" y="179"/>
                  <a:pt x="71" y="172"/>
                </a:cubicBezTo>
                <a:cubicBezTo>
                  <a:pt x="72" y="168"/>
                  <a:pt x="68" y="167"/>
                  <a:pt x="68" y="164"/>
                </a:cubicBezTo>
                <a:cubicBezTo>
                  <a:pt x="68" y="163"/>
                  <a:pt x="68" y="161"/>
                  <a:pt x="68" y="160"/>
                </a:cubicBezTo>
                <a:cubicBezTo>
                  <a:pt x="68" y="159"/>
                  <a:pt x="60" y="153"/>
                  <a:pt x="59" y="153"/>
                </a:cubicBezTo>
                <a:cubicBezTo>
                  <a:pt x="50" y="149"/>
                  <a:pt x="47" y="159"/>
                  <a:pt x="41" y="149"/>
                </a:cubicBezTo>
                <a:cubicBezTo>
                  <a:pt x="26" y="126"/>
                  <a:pt x="26" y="126"/>
                  <a:pt x="26" y="126"/>
                </a:cubicBezTo>
                <a:cubicBezTo>
                  <a:pt x="23" y="120"/>
                  <a:pt x="19" y="113"/>
                  <a:pt x="18" y="105"/>
                </a:cubicBezTo>
                <a:cubicBezTo>
                  <a:pt x="17" y="98"/>
                  <a:pt x="12" y="98"/>
                  <a:pt x="8" y="93"/>
                </a:cubicBezTo>
                <a:cubicBezTo>
                  <a:pt x="6" y="91"/>
                  <a:pt x="6" y="87"/>
                  <a:pt x="6" y="84"/>
                </a:cubicBezTo>
                <a:cubicBezTo>
                  <a:pt x="5" y="82"/>
                  <a:pt x="0" y="77"/>
                  <a:pt x="0" y="75"/>
                </a:cubicBezTo>
                <a:cubicBezTo>
                  <a:pt x="6" y="75"/>
                  <a:pt x="6" y="77"/>
                  <a:pt x="11" y="74"/>
                </a:cubicBezTo>
                <a:cubicBezTo>
                  <a:pt x="14" y="71"/>
                  <a:pt x="24" y="68"/>
                  <a:pt x="25" y="64"/>
                </a:cubicBezTo>
                <a:cubicBezTo>
                  <a:pt x="25" y="60"/>
                  <a:pt x="19" y="58"/>
                  <a:pt x="16" y="56"/>
                </a:cubicBezTo>
                <a:close/>
              </a:path>
            </a:pathLst>
          </a:custGeom>
          <a:solidFill>
            <a:srgbClr val="D7D7D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 name="Freeform 19"/>
          <p:cNvSpPr>
            <a:spLocks/>
          </p:cNvSpPr>
          <p:nvPr/>
        </p:nvSpPr>
        <p:spPr bwMode="auto">
          <a:xfrm>
            <a:off x="6992246" y="255732"/>
            <a:ext cx="1597203" cy="1171683"/>
          </a:xfrm>
          <a:custGeom>
            <a:avLst/>
            <a:gdLst/>
            <a:ahLst/>
            <a:cxnLst>
              <a:cxn ang="0">
                <a:pos x="238" y="363"/>
              </a:cxn>
              <a:cxn ang="0">
                <a:pos x="276" y="336"/>
              </a:cxn>
              <a:cxn ang="0">
                <a:pos x="318" y="348"/>
              </a:cxn>
              <a:cxn ang="0">
                <a:pos x="348" y="361"/>
              </a:cxn>
              <a:cxn ang="0">
                <a:pos x="377" y="363"/>
              </a:cxn>
              <a:cxn ang="0">
                <a:pos x="403" y="382"/>
              </a:cxn>
              <a:cxn ang="0">
                <a:pos x="413" y="390"/>
              </a:cxn>
              <a:cxn ang="0">
                <a:pos x="434" y="375"/>
              </a:cxn>
              <a:cxn ang="0">
                <a:pos x="457" y="401"/>
              </a:cxn>
              <a:cxn ang="0">
                <a:pos x="478" y="342"/>
              </a:cxn>
              <a:cxn ang="0">
                <a:pos x="450" y="309"/>
              </a:cxn>
              <a:cxn ang="0">
                <a:pos x="447" y="273"/>
              </a:cxn>
              <a:cxn ang="0">
                <a:pos x="485" y="257"/>
              </a:cxn>
              <a:cxn ang="0">
                <a:pos x="505" y="221"/>
              </a:cxn>
              <a:cxn ang="0">
                <a:pos x="534" y="190"/>
              </a:cxn>
              <a:cxn ang="0">
                <a:pos x="545" y="153"/>
              </a:cxn>
              <a:cxn ang="0">
                <a:pos x="525" y="141"/>
              </a:cxn>
              <a:cxn ang="0">
                <a:pos x="478" y="102"/>
              </a:cxn>
              <a:cxn ang="0">
                <a:pos x="409" y="121"/>
              </a:cxn>
              <a:cxn ang="0">
                <a:pos x="367" y="140"/>
              </a:cxn>
              <a:cxn ang="0">
                <a:pos x="336" y="138"/>
              </a:cxn>
              <a:cxn ang="0">
                <a:pos x="283" y="106"/>
              </a:cxn>
              <a:cxn ang="0">
                <a:pos x="253" y="97"/>
              </a:cxn>
              <a:cxn ang="0">
                <a:pos x="244" y="59"/>
              </a:cxn>
              <a:cxn ang="0">
                <a:pos x="205" y="36"/>
              </a:cxn>
              <a:cxn ang="0">
                <a:pos x="172" y="16"/>
              </a:cxn>
              <a:cxn ang="0">
                <a:pos x="154" y="3"/>
              </a:cxn>
              <a:cxn ang="0">
                <a:pos x="144" y="10"/>
              </a:cxn>
              <a:cxn ang="0">
                <a:pos x="83" y="21"/>
              </a:cxn>
              <a:cxn ang="0">
                <a:pos x="93" y="37"/>
              </a:cxn>
              <a:cxn ang="0">
                <a:pos x="42" y="40"/>
              </a:cxn>
              <a:cxn ang="0">
                <a:pos x="4" y="93"/>
              </a:cxn>
              <a:cxn ang="0">
                <a:pos x="30" y="113"/>
              </a:cxn>
              <a:cxn ang="0">
                <a:pos x="85" y="156"/>
              </a:cxn>
              <a:cxn ang="0">
                <a:pos x="97" y="198"/>
              </a:cxn>
              <a:cxn ang="0">
                <a:pos x="70" y="254"/>
              </a:cxn>
              <a:cxn ang="0">
                <a:pos x="77" y="299"/>
              </a:cxn>
              <a:cxn ang="0">
                <a:pos x="80" y="331"/>
              </a:cxn>
              <a:cxn ang="0">
                <a:pos x="102" y="351"/>
              </a:cxn>
              <a:cxn ang="0">
                <a:pos x="133" y="370"/>
              </a:cxn>
              <a:cxn ang="0">
                <a:pos x="151" y="370"/>
              </a:cxn>
              <a:cxn ang="0">
                <a:pos x="173" y="396"/>
              </a:cxn>
              <a:cxn ang="0">
                <a:pos x="198" y="405"/>
              </a:cxn>
              <a:cxn ang="0">
                <a:pos x="227" y="396"/>
              </a:cxn>
            </a:cxnLst>
            <a:rect l="0" t="0" r="r" b="b"/>
            <a:pathLst>
              <a:path w="552" h="405">
                <a:moveTo>
                  <a:pt x="234" y="389"/>
                </a:moveTo>
                <a:cubicBezTo>
                  <a:pt x="238" y="381"/>
                  <a:pt x="238" y="381"/>
                  <a:pt x="238" y="381"/>
                </a:cubicBezTo>
                <a:cubicBezTo>
                  <a:pt x="246" y="371"/>
                  <a:pt x="245" y="374"/>
                  <a:pt x="238" y="363"/>
                </a:cubicBezTo>
                <a:cubicBezTo>
                  <a:pt x="232" y="355"/>
                  <a:pt x="234" y="354"/>
                  <a:pt x="242" y="352"/>
                </a:cubicBezTo>
                <a:cubicBezTo>
                  <a:pt x="248" y="350"/>
                  <a:pt x="250" y="354"/>
                  <a:pt x="255" y="350"/>
                </a:cubicBezTo>
                <a:cubicBezTo>
                  <a:pt x="262" y="345"/>
                  <a:pt x="268" y="340"/>
                  <a:pt x="276" y="336"/>
                </a:cubicBezTo>
                <a:cubicBezTo>
                  <a:pt x="280" y="334"/>
                  <a:pt x="282" y="335"/>
                  <a:pt x="286" y="336"/>
                </a:cubicBezTo>
                <a:cubicBezTo>
                  <a:pt x="290" y="336"/>
                  <a:pt x="292" y="333"/>
                  <a:pt x="296" y="333"/>
                </a:cubicBezTo>
                <a:cubicBezTo>
                  <a:pt x="304" y="343"/>
                  <a:pt x="304" y="347"/>
                  <a:pt x="318" y="348"/>
                </a:cubicBezTo>
                <a:cubicBezTo>
                  <a:pt x="322" y="356"/>
                  <a:pt x="320" y="357"/>
                  <a:pt x="330" y="359"/>
                </a:cubicBezTo>
                <a:cubicBezTo>
                  <a:pt x="333" y="359"/>
                  <a:pt x="333" y="363"/>
                  <a:pt x="336" y="364"/>
                </a:cubicBezTo>
                <a:cubicBezTo>
                  <a:pt x="338" y="365"/>
                  <a:pt x="345" y="361"/>
                  <a:pt x="348" y="361"/>
                </a:cubicBezTo>
                <a:cubicBezTo>
                  <a:pt x="353" y="358"/>
                  <a:pt x="359" y="353"/>
                  <a:pt x="365" y="351"/>
                </a:cubicBezTo>
                <a:cubicBezTo>
                  <a:pt x="366" y="351"/>
                  <a:pt x="374" y="354"/>
                  <a:pt x="374" y="355"/>
                </a:cubicBezTo>
                <a:cubicBezTo>
                  <a:pt x="375" y="358"/>
                  <a:pt x="374" y="360"/>
                  <a:pt x="377" y="363"/>
                </a:cubicBezTo>
                <a:cubicBezTo>
                  <a:pt x="379" y="366"/>
                  <a:pt x="380" y="367"/>
                  <a:pt x="381" y="370"/>
                </a:cubicBezTo>
                <a:cubicBezTo>
                  <a:pt x="383" y="376"/>
                  <a:pt x="387" y="381"/>
                  <a:pt x="393" y="375"/>
                </a:cubicBezTo>
                <a:cubicBezTo>
                  <a:pt x="403" y="365"/>
                  <a:pt x="408" y="372"/>
                  <a:pt x="403" y="382"/>
                </a:cubicBezTo>
                <a:cubicBezTo>
                  <a:pt x="402" y="385"/>
                  <a:pt x="400" y="389"/>
                  <a:pt x="401" y="392"/>
                </a:cubicBezTo>
                <a:cubicBezTo>
                  <a:pt x="401" y="395"/>
                  <a:pt x="411" y="391"/>
                  <a:pt x="413" y="390"/>
                </a:cubicBezTo>
                <a:cubicBezTo>
                  <a:pt x="413" y="390"/>
                  <a:pt x="413" y="390"/>
                  <a:pt x="413" y="390"/>
                </a:cubicBezTo>
                <a:cubicBezTo>
                  <a:pt x="413" y="387"/>
                  <a:pt x="418" y="386"/>
                  <a:pt x="418" y="383"/>
                </a:cubicBezTo>
                <a:cubicBezTo>
                  <a:pt x="423" y="382"/>
                  <a:pt x="429" y="383"/>
                  <a:pt x="432" y="378"/>
                </a:cubicBezTo>
                <a:cubicBezTo>
                  <a:pt x="432" y="378"/>
                  <a:pt x="434" y="374"/>
                  <a:pt x="434" y="375"/>
                </a:cubicBezTo>
                <a:cubicBezTo>
                  <a:pt x="434" y="375"/>
                  <a:pt x="434" y="375"/>
                  <a:pt x="434" y="375"/>
                </a:cubicBezTo>
                <a:cubicBezTo>
                  <a:pt x="435" y="378"/>
                  <a:pt x="436" y="392"/>
                  <a:pt x="438" y="394"/>
                </a:cubicBezTo>
                <a:cubicBezTo>
                  <a:pt x="445" y="401"/>
                  <a:pt x="446" y="404"/>
                  <a:pt x="457" y="401"/>
                </a:cubicBezTo>
                <a:cubicBezTo>
                  <a:pt x="465" y="399"/>
                  <a:pt x="460" y="397"/>
                  <a:pt x="465" y="390"/>
                </a:cubicBezTo>
                <a:cubicBezTo>
                  <a:pt x="470" y="389"/>
                  <a:pt x="501" y="385"/>
                  <a:pt x="490" y="374"/>
                </a:cubicBezTo>
                <a:cubicBezTo>
                  <a:pt x="483" y="366"/>
                  <a:pt x="474" y="353"/>
                  <a:pt x="478" y="342"/>
                </a:cubicBezTo>
                <a:cubicBezTo>
                  <a:pt x="482" y="332"/>
                  <a:pt x="475" y="331"/>
                  <a:pt x="468" y="332"/>
                </a:cubicBezTo>
                <a:cubicBezTo>
                  <a:pt x="458" y="333"/>
                  <a:pt x="455" y="323"/>
                  <a:pt x="450" y="316"/>
                </a:cubicBezTo>
                <a:cubicBezTo>
                  <a:pt x="449" y="314"/>
                  <a:pt x="451" y="311"/>
                  <a:pt x="450" y="309"/>
                </a:cubicBezTo>
                <a:cubicBezTo>
                  <a:pt x="448" y="307"/>
                  <a:pt x="446" y="304"/>
                  <a:pt x="446" y="302"/>
                </a:cubicBezTo>
                <a:cubicBezTo>
                  <a:pt x="446" y="293"/>
                  <a:pt x="459" y="302"/>
                  <a:pt x="457" y="293"/>
                </a:cubicBezTo>
                <a:cubicBezTo>
                  <a:pt x="459" y="290"/>
                  <a:pt x="447" y="276"/>
                  <a:pt x="447" y="273"/>
                </a:cubicBezTo>
                <a:cubicBezTo>
                  <a:pt x="446" y="264"/>
                  <a:pt x="454" y="266"/>
                  <a:pt x="459" y="267"/>
                </a:cubicBezTo>
                <a:cubicBezTo>
                  <a:pt x="465" y="268"/>
                  <a:pt x="467" y="264"/>
                  <a:pt x="472" y="264"/>
                </a:cubicBezTo>
                <a:cubicBezTo>
                  <a:pt x="481" y="263"/>
                  <a:pt x="481" y="267"/>
                  <a:pt x="485" y="257"/>
                </a:cubicBezTo>
                <a:cubicBezTo>
                  <a:pt x="488" y="249"/>
                  <a:pt x="495" y="242"/>
                  <a:pt x="491" y="234"/>
                </a:cubicBezTo>
                <a:cubicBezTo>
                  <a:pt x="488" y="227"/>
                  <a:pt x="489" y="230"/>
                  <a:pt x="496" y="229"/>
                </a:cubicBezTo>
                <a:cubicBezTo>
                  <a:pt x="505" y="228"/>
                  <a:pt x="504" y="230"/>
                  <a:pt x="505" y="221"/>
                </a:cubicBezTo>
                <a:cubicBezTo>
                  <a:pt x="506" y="220"/>
                  <a:pt x="512" y="214"/>
                  <a:pt x="513" y="213"/>
                </a:cubicBezTo>
                <a:cubicBezTo>
                  <a:pt x="518" y="210"/>
                  <a:pt x="527" y="215"/>
                  <a:pt x="527" y="208"/>
                </a:cubicBezTo>
                <a:cubicBezTo>
                  <a:pt x="525" y="204"/>
                  <a:pt x="533" y="194"/>
                  <a:pt x="534" y="190"/>
                </a:cubicBezTo>
                <a:cubicBezTo>
                  <a:pt x="536" y="184"/>
                  <a:pt x="536" y="178"/>
                  <a:pt x="537" y="173"/>
                </a:cubicBezTo>
                <a:cubicBezTo>
                  <a:pt x="538" y="170"/>
                  <a:pt x="541" y="169"/>
                  <a:pt x="542" y="165"/>
                </a:cubicBezTo>
                <a:cubicBezTo>
                  <a:pt x="543" y="160"/>
                  <a:pt x="542" y="157"/>
                  <a:pt x="545" y="153"/>
                </a:cubicBezTo>
                <a:cubicBezTo>
                  <a:pt x="552" y="142"/>
                  <a:pt x="545" y="148"/>
                  <a:pt x="542" y="140"/>
                </a:cubicBezTo>
                <a:cubicBezTo>
                  <a:pt x="539" y="135"/>
                  <a:pt x="537" y="141"/>
                  <a:pt x="535" y="143"/>
                </a:cubicBezTo>
                <a:cubicBezTo>
                  <a:pt x="530" y="148"/>
                  <a:pt x="527" y="149"/>
                  <a:pt x="525" y="141"/>
                </a:cubicBezTo>
                <a:cubicBezTo>
                  <a:pt x="522" y="134"/>
                  <a:pt x="519" y="130"/>
                  <a:pt x="511" y="128"/>
                </a:cubicBezTo>
                <a:cubicBezTo>
                  <a:pt x="506" y="126"/>
                  <a:pt x="497" y="119"/>
                  <a:pt x="493" y="114"/>
                </a:cubicBezTo>
                <a:cubicBezTo>
                  <a:pt x="488" y="111"/>
                  <a:pt x="483" y="106"/>
                  <a:pt x="478" y="102"/>
                </a:cubicBezTo>
                <a:cubicBezTo>
                  <a:pt x="473" y="98"/>
                  <a:pt x="466" y="102"/>
                  <a:pt x="461" y="102"/>
                </a:cubicBezTo>
                <a:cubicBezTo>
                  <a:pt x="448" y="102"/>
                  <a:pt x="437" y="100"/>
                  <a:pt x="428" y="109"/>
                </a:cubicBezTo>
                <a:cubicBezTo>
                  <a:pt x="422" y="114"/>
                  <a:pt x="416" y="119"/>
                  <a:pt x="409" y="121"/>
                </a:cubicBezTo>
                <a:cubicBezTo>
                  <a:pt x="401" y="124"/>
                  <a:pt x="395" y="134"/>
                  <a:pt x="387" y="132"/>
                </a:cubicBezTo>
                <a:cubicBezTo>
                  <a:pt x="382" y="131"/>
                  <a:pt x="383" y="139"/>
                  <a:pt x="381" y="141"/>
                </a:cubicBezTo>
                <a:cubicBezTo>
                  <a:pt x="377" y="145"/>
                  <a:pt x="371" y="136"/>
                  <a:pt x="367" y="140"/>
                </a:cubicBezTo>
                <a:cubicBezTo>
                  <a:pt x="367" y="139"/>
                  <a:pt x="367" y="140"/>
                  <a:pt x="366" y="140"/>
                </a:cubicBezTo>
                <a:cubicBezTo>
                  <a:pt x="362" y="141"/>
                  <a:pt x="353" y="142"/>
                  <a:pt x="349" y="142"/>
                </a:cubicBezTo>
                <a:cubicBezTo>
                  <a:pt x="343" y="142"/>
                  <a:pt x="340" y="138"/>
                  <a:pt x="336" y="138"/>
                </a:cubicBezTo>
                <a:cubicBezTo>
                  <a:pt x="330" y="138"/>
                  <a:pt x="315" y="135"/>
                  <a:pt x="310" y="129"/>
                </a:cubicBezTo>
                <a:cubicBezTo>
                  <a:pt x="308" y="126"/>
                  <a:pt x="297" y="125"/>
                  <a:pt x="293" y="121"/>
                </a:cubicBezTo>
                <a:cubicBezTo>
                  <a:pt x="287" y="116"/>
                  <a:pt x="283" y="114"/>
                  <a:pt x="283" y="106"/>
                </a:cubicBezTo>
                <a:cubicBezTo>
                  <a:pt x="283" y="106"/>
                  <a:pt x="283" y="106"/>
                  <a:pt x="283" y="106"/>
                </a:cubicBezTo>
                <a:cubicBezTo>
                  <a:pt x="277" y="106"/>
                  <a:pt x="271" y="110"/>
                  <a:pt x="264" y="110"/>
                </a:cubicBezTo>
                <a:cubicBezTo>
                  <a:pt x="250" y="109"/>
                  <a:pt x="260" y="102"/>
                  <a:pt x="253" y="97"/>
                </a:cubicBezTo>
                <a:cubicBezTo>
                  <a:pt x="242" y="88"/>
                  <a:pt x="242" y="88"/>
                  <a:pt x="242" y="88"/>
                </a:cubicBezTo>
                <a:cubicBezTo>
                  <a:pt x="238" y="85"/>
                  <a:pt x="247" y="78"/>
                  <a:pt x="246" y="75"/>
                </a:cubicBezTo>
                <a:cubicBezTo>
                  <a:pt x="242" y="67"/>
                  <a:pt x="249" y="66"/>
                  <a:pt x="244" y="59"/>
                </a:cubicBezTo>
                <a:cubicBezTo>
                  <a:pt x="241" y="52"/>
                  <a:pt x="239" y="46"/>
                  <a:pt x="235" y="40"/>
                </a:cubicBezTo>
                <a:cubicBezTo>
                  <a:pt x="232" y="36"/>
                  <a:pt x="226" y="35"/>
                  <a:pt x="222" y="33"/>
                </a:cubicBezTo>
                <a:cubicBezTo>
                  <a:pt x="217" y="31"/>
                  <a:pt x="205" y="38"/>
                  <a:pt x="205" y="36"/>
                </a:cubicBezTo>
                <a:cubicBezTo>
                  <a:pt x="205" y="32"/>
                  <a:pt x="203" y="16"/>
                  <a:pt x="200" y="15"/>
                </a:cubicBezTo>
                <a:cubicBezTo>
                  <a:pt x="194" y="14"/>
                  <a:pt x="190" y="15"/>
                  <a:pt x="185" y="12"/>
                </a:cubicBezTo>
                <a:cubicBezTo>
                  <a:pt x="177" y="8"/>
                  <a:pt x="179" y="14"/>
                  <a:pt x="172" y="16"/>
                </a:cubicBezTo>
                <a:cubicBezTo>
                  <a:pt x="166" y="17"/>
                  <a:pt x="164" y="11"/>
                  <a:pt x="164" y="6"/>
                </a:cubicBezTo>
                <a:cubicBezTo>
                  <a:pt x="162" y="7"/>
                  <a:pt x="160" y="9"/>
                  <a:pt x="158" y="9"/>
                </a:cubicBezTo>
                <a:cubicBezTo>
                  <a:pt x="154" y="9"/>
                  <a:pt x="155" y="4"/>
                  <a:pt x="154" y="3"/>
                </a:cubicBezTo>
                <a:cubicBezTo>
                  <a:pt x="151" y="0"/>
                  <a:pt x="148" y="12"/>
                  <a:pt x="146" y="13"/>
                </a:cubicBezTo>
                <a:cubicBezTo>
                  <a:pt x="144" y="10"/>
                  <a:pt x="144" y="10"/>
                  <a:pt x="144" y="10"/>
                </a:cubicBezTo>
                <a:cubicBezTo>
                  <a:pt x="144" y="10"/>
                  <a:pt x="144" y="10"/>
                  <a:pt x="144" y="10"/>
                </a:cubicBezTo>
                <a:cubicBezTo>
                  <a:pt x="134" y="13"/>
                  <a:pt x="130" y="15"/>
                  <a:pt x="122" y="21"/>
                </a:cubicBezTo>
                <a:cubicBezTo>
                  <a:pt x="115" y="25"/>
                  <a:pt x="105" y="29"/>
                  <a:pt x="98" y="23"/>
                </a:cubicBezTo>
                <a:cubicBezTo>
                  <a:pt x="93" y="19"/>
                  <a:pt x="88" y="22"/>
                  <a:pt x="83" y="21"/>
                </a:cubicBezTo>
                <a:cubicBezTo>
                  <a:pt x="83" y="21"/>
                  <a:pt x="83" y="21"/>
                  <a:pt x="83" y="21"/>
                </a:cubicBezTo>
                <a:cubicBezTo>
                  <a:pt x="89" y="26"/>
                  <a:pt x="89" y="26"/>
                  <a:pt x="89" y="26"/>
                </a:cubicBezTo>
                <a:cubicBezTo>
                  <a:pt x="92" y="27"/>
                  <a:pt x="98" y="34"/>
                  <a:pt x="93" y="37"/>
                </a:cubicBezTo>
                <a:cubicBezTo>
                  <a:pt x="92" y="37"/>
                  <a:pt x="80" y="38"/>
                  <a:pt x="78" y="38"/>
                </a:cubicBezTo>
                <a:cubicBezTo>
                  <a:pt x="73" y="38"/>
                  <a:pt x="72" y="34"/>
                  <a:pt x="66" y="35"/>
                </a:cubicBezTo>
                <a:cubicBezTo>
                  <a:pt x="62" y="35"/>
                  <a:pt x="42" y="39"/>
                  <a:pt x="42" y="40"/>
                </a:cubicBezTo>
                <a:cubicBezTo>
                  <a:pt x="40" y="46"/>
                  <a:pt x="42" y="49"/>
                  <a:pt x="36" y="54"/>
                </a:cubicBezTo>
                <a:cubicBezTo>
                  <a:pt x="28" y="59"/>
                  <a:pt x="27" y="68"/>
                  <a:pt x="19" y="74"/>
                </a:cubicBezTo>
                <a:cubicBezTo>
                  <a:pt x="10" y="80"/>
                  <a:pt x="0" y="77"/>
                  <a:pt x="4" y="93"/>
                </a:cubicBezTo>
                <a:cubicBezTo>
                  <a:pt x="5" y="99"/>
                  <a:pt x="2" y="104"/>
                  <a:pt x="7" y="109"/>
                </a:cubicBezTo>
                <a:cubicBezTo>
                  <a:pt x="13" y="115"/>
                  <a:pt x="16" y="110"/>
                  <a:pt x="22" y="110"/>
                </a:cubicBezTo>
                <a:cubicBezTo>
                  <a:pt x="25" y="110"/>
                  <a:pt x="27" y="112"/>
                  <a:pt x="30" y="113"/>
                </a:cubicBezTo>
                <a:cubicBezTo>
                  <a:pt x="33" y="113"/>
                  <a:pt x="41" y="106"/>
                  <a:pt x="43" y="111"/>
                </a:cubicBezTo>
                <a:cubicBezTo>
                  <a:pt x="50" y="132"/>
                  <a:pt x="66" y="135"/>
                  <a:pt x="86" y="138"/>
                </a:cubicBezTo>
                <a:cubicBezTo>
                  <a:pt x="96" y="140"/>
                  <a:pt x="87" y="149"/>
                  <a:pt x="85" y="156"/>
                </a:cubicBezTo>
                <a:cubicBezTo>
                  <a:pt x="83" y="167"/>
                  <a:pt x="99" y="163"/>
                  <a:pt x="105" y="169"/>
                </a:cubicBezTo>
                <a:cubicBezTo>
                  <a:pt x="113" y="173"/>
                  <a:pt x="111" y="172"/>
                  <a:pt x="110" y="180"/>
                </a:cubicBezTo>
                <a:cubicBezTo>
                  <a:pt x="108" y="189"/>
                  <a:pt x="106" y="194"/>
                  <a:pt x="97" y="198"/>
                </a:cubicBezTo>
                <a:cubicBezTo>
                  <a:pt x="89" y="201"/>
                  <a:pt x="89" y="203"/>
                  <a:pt x="85" y="210"/>
                </a:cubicBezTo>
                <a:cubicBezTo>
                  <a:pt x="80" y="219"/>
                  <a:pt x="71" y="215"/>
                  <a:pt x="67" y="224"/>
                </a:cubicBezTo>
                <a:cubicBezTo>
                  <a:pt x="61" y="234"/>
                  <a:pt x="66" y="244"/>
                  <a:pt x="70" y="254"/>
                </a:cubicBezTo>
                <a:cubicBezTo>
                  <a:pt x="70" y="258"/>
                  <a:pt x="72" y="266"/>
                  <a:pt x="74" y="270"/>
                </a:cubicBezTo>
                <a:cubicBezTo>
                  <a:pt x="75" y="273"/>
                  <a:pt x="77" y="277"/>
                  <a:pt x="77" y="281"/>
                </a:cubicBezTo>
                <a:cubicBezTo>
                  <a:pt x="77" y="287"/>
                  <a:pt x="75" y="292"/>
                  <a:pt x="77" y="299"/>
                </a:cubicBezTo>
                <a:cubicBezTo>
                  <a:pt x="79" y="304"/>
                  <a:pt x="82" y="306"/>
                  <a:pt x="79" y="313"/>
                </a:cubicBezTo>
                <a:cubicBezTo>
                  <a:pt x="78" y="317"/>
                  <a:pt x="76" y="319"/>
                  <a:pt x="77" y="324"/>
                </a:cubicBezTo>
                <a:cubicBezTo>
                  <a:pt x="78" y="326"/>
                  <a:pt x="79" y="328"/>
                  <a:pt x="80" y="331"/>
                </a:cubicBezTo>
                <a:cubicBezTo>
                  <a:pt x="81" y="334"/>
                  <a:pt x="77" y="339"/>
                  <a:pt x="82" y="341"/>
                </a:cubicBezTo>
                <a:cubicBezTo>
                  <a:pt x="87" y="343"/>
                  <a:pt x="91" y="344"/>
                  <a:pt x="96" y="347"/>
                </a:cubicBezTo>
                <a:cubicBezTo>
                  <a:pt x="99" y="348"/>
                  <a:pt x="100" y="350"/>
                  <a:pt x="102" y="351"/>
                </a:cubicBezTo>
                <a:cubicBezTo>
                  <a:pt x="105" y="353"/>
                  <a:pt x="109" y="355"/>
                  <a:pt x="113" y="357"/>
                </a:cubicBezTo>
                <a:cubicBezTo>
                  <a:pt x="116" y="359"/>
                  <a:pt x="120" y="361"/>
                  <a:pt x="124" y="364"/>
                </a:cubicBezTo>
                <a:cubicBezTo>
                  <a:pt x="127" y="366"/>
                  <a:pt x="129" y="370"/>
                  <a:pt x="133" y="370"/>
                </a:cubicBezTo>
                <a:cubicBezTo>
                  <a:pt x="137" y="368"/>
                  <a:pt x="137" y="368"/>
                  <a:pt x="137" y="368"/>
                </a:cubicBezTo>
                <a:cubicBezTo>
                  <a:pt x="140" y="369"/>
                  <a:pt x="144" y="363"/>
                  <a:pt x="148" y="363"/>
                </a:cubicBezTo>
                <a:cubicBezTo>
                  <a:pt x="152" y="363"/>
                  <a:pt x="150" y="367"/>
                  <a:pt x="151" y="370"/>
                </a:cubicBezTo>
                <a:cubicBezTo>
                  <a:pt x="151" y="374"/>
                  <a:pt x="153" y="389"/>
                  <a:pt x="154" y="392"/>
                </a:cubicBezTo>
                <a:cubicBezTo>
                  <a:pt x="156" y="396"/>
                  <a:pt x="165" y="391"/>
                  <a:pt x="167" y="392"/>
                </a:cubicBezTo>
                <a:cubicBezTo>
                  <a:pt x="170" y="393"/>
                  <a:pt x="170" y="396"/>
                  <a:pt x="173" y="396"/>
                </a:cubicBezTo>
                <a:cubicBezTo>
                  <a:pt x="176" y="395"/>
                  <a:pt x="177" y="391"/>
                  <a:pt x="180" y="391"/>
                </a:cubicBezTo>
                <a:cubicBezTo>
                  <a:pt x="182" y="392"/>
                  <a:pt x="196" y="403"/>
                  <a:pt x="198" y="405"/>
                </a:cubicBezTo>
                <a:cubicBezTo>
                  <a:pt x="198" y="405"/>
                  <a:pt x="198" y="405"/>
                  <a:pt x="198" y="405"/>
                </a:cubicBezTo>
                <a:cubicBezTo>
                  <a:pt x="210" y="403"/>
                  <a:pt x="210" y="403"/>
                  <a:pt x="210" y="403"/>
                </a:cubicBezTo>
                <a:cubicBezTo>
                  <a:pt x="212" y="403"/>
                  <a:pt x="214" y="402"/>
                  <a:pt x="216" y="401"/>
                </a:cubicBezTo>
                <a:cubicBezTo>
                  <a:pt x="220" y="400"/>
                  <a:pt x="225" y="399"/>
                  <a:pt x="227" y="396"/>
                </a:cubicBezTo>
                <a:cubicBezTo>
                  <a:pt x="230" y="394"/>
                  <a:pt x="232" y="391"/>
                  <a:pt x="234" y="389"/>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Block Arc 74"/>
          <p:cNvSpPr>
            <a:spLocks noChangeAspect="1"/>
          </p:cNvSpPr>
          <p:nvPr/>
        </p:nvSpPr>
        <p:spPr>
          <a:xfrm rot="16200000" flipH="1">
            <a:off x="6116203" y="1282363"/>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76" name="Oval 75"/>
          <p:cNvSpPr>
            <a:spLocks noChangeAspect="1"/>
          </p:cNvSpPr>
          <p:nvPr/>
        </p:nvSpPr>
        <p:spPr>
          <a:xfrm>
            <a:off x="6239523" y="140796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77" name="Isosceles Triangle 76"/>
          <p:cNvSpPr/>
          <p:nvPr/>
        </p:nvSpPr>
        <p:spPr bwMode="auto">
          <a:xfrm flipV="1">
            <a:off x="6629956" y="2440024"/>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78" name="Group 77"/>
          <p:cNvGrpSpPr/>
          <p:nvPr/>
        </p:nvGrpSpPr>
        <p:grpSpPr>
          <a:xfrm>
            <a:off x="293322" y="2194208"/>
            <a:ext cx="5544079" cy="1130396"/>
            <a:chOff x="2879034" y="5745837"/>
            <a:chExt cx="5644011" cy="1005840"/>
          </a:xfrm>
          <a:effectLst>
            <a:outerShdw blurRad="50800" dist="38100" dir="18900000" algn="bl" rotWithShape="0">
              <a:prstClr val="black">
                <a:alpha val="40000"/>
              </a:prstClr>
            </a:outerShdw>
          </a:effectLst>
        </p:grpSpPr>
        <p:grpSp>
          <p:nvGrpSpPr>
            <p:cNvPr id="79" name="Group 12"/>
            <p:cNvGrpSpPr/>
            <p:nvPr/>
          </p:nvGrpSpPr>
          <p:grpSpPr>
            <a:xfrm>
              <a:off x="2879034" y="5745837"/>
              <a:ext cx="5392789" cy="1005840"/>
              <a:chOff x="323619" y="3562350"/>
              <a:chExt cx="3482921" cy="914400"/>
            </a:xfrm>
          </p:grpSpPr>
          <p:sp>
            <p:nvSpPr>
              <p:cNvPr id="82" name="Rectangle 81"/>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Rectangle 82"/>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0" name="TextBox 79"/>
            <p:cNvSpPr txBox="1"/>
            <p:nvPr/>
          </p:nvSpPr>
          <p:spPr>
            <a:xfrm>
              <a:off x="3782602" y="5796541"/>
              <a:ext cx="4740443" cy="629886"/>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84" name="Group 83"/>
          <p:cNvGrpSpPr/>
          <p:nvPr/>
        </p:nvGrpSpPr>
        <p:grpSpPr>
          <a:xfrm>
            <a:off x="370046" y="304456"/>
            <a:ext cx="5943600" cy="1077095"/>
            <a:chOff x="587022" y="976809"/>
            <a:chExt cx="5943600" cy="1077095"/>
          </a:xfrm>
        </p:grpSpPr>
        <p:sp>
          <p:nvSpPr>
            <p:cNvPr id="85" name="TextBox 84"/>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INDIA MAP</a:t>
              </a:r>
            </a:p>
          </p:txBody>
        </p:sp>
        <p:sp>
          <p:nvSpPr>
            <p:cNvPr id="86" name="TextBox 85"/>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87" name="Block Arc 86"/>
          <p:cNvSpPr>
            <a:spLocks noChangeAspect="1"/>
          </p:cNvSpPr>
          <p:nvPr/>
        </p:nvSpPr>
        <p:spPr>
          <a:xfrm rot="16200000" flipH="1">
            <a:off x="7527236" y="3529993"/>
            <a:ext cx="1188720" cy="1188682"/>
          </a:xfrm>
          <a:prstGeom prst="blockArc">
            <a:avLst>
              <a:gd name="adj1" fmla="val 1806850"/>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7650556" y="365559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8040989" y="4687654"/>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p:cNvGrpSpPr/>
          <p:nvPr/>
        </p:nvGrpSpPr>
        <p:grpSpPr>
          <a:xfrm>
            <a:off x="293322" y="3586900"/>
            <a:ext cx="5544079" cy="1130396"/>
            <a:chOff x="2879034" y="5745837"/>
            <a:chExt cx="5644011" cy="1005840"/>
          </a:xfrm>
          <a:effectLst>
            <a:outerShdw blurRad="50800" dist="38100" dir="18900000" algn="bl" rotWithShape="0">
              <a:prstClr val="black">
                <a:alpha val="40000"/>
              </a:prstClr>
            </a:outerShdw>
          </a:effectLst>
        </p:grpSpPr>
        <p:grpSp>
          <p:nvGrpSpPr>
            <p:cNvPr id="91" name="Group 12"/>
            <p:cNvGrpSpPr/>
            <p:nvPr/>
          </p:nvGrpSpPr>
          <p:grpSpPr>
            <a:xfrm>
              <a:off x="2879034" y="5745837"/>
              <a:ext cx="5392789" cy="1005840"/>
              <a:chOff x="323619" y="3562350"/>
              <a:chExt cx="3482921" cy="914400"/>
            </a:xfrm>
          </p:grpSpPr>
          <p:sp>
            <p:nvSpPr>
              <p:cNvPr id="94" name="Rectangle 93"/>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Rectangle 9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p:cNvSpPr txBox="1"/>
            <p:nvPr/>
          </p:nvSpPr>
          <p:spPr>
            <a:xfrm>
              <a:off x="3782602" y="5796541"/>
              <a:ext cx="4740443" cy="629886"/>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38%</a:t>
              </a:r>
            </a:p>
          </p:txBody>
        </p:sp>
      </p:grpSp>
      <p:sp>
        <p:nvSpPr>
          <p:cNvPr id="96" name="Block Arc 95"/>
          <p:cNvSpPr>
            <a:spLocks noChangeAspect="1"/>
          </p:cNvSpPr>
          <p:nvPr/>
        </p:nvSpPr>
        <p:spPr>
          <a:xfrm rot="16200000" flipH="1">
            <a:off x="9431044" y="2226039"/>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7" name="Oval 96"/>
          <p:cNvSpPr>
            <a:spLocks noChangeAspect="1"/>
          </p:cNvSpPr>
          <p:nvPr/>
        </p:nvSpPr>
        <p:spPr>
          <a:xfrm>
            <a:off x="9554364" y="235164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38%</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98" name="Isosceles Triangle 97"/>
          <p:cNvSpPr/>
          <p:nvPr/>
        </p:nvSpPr>
        <p:spPr bwMode="auto">
          <a:xfrm flipV="1">
            <a:off x="9944797" y="3383700"/>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9" name="Group 98"/>
          <p:cNvGrpSpPr/>
          <p:nvPr/>
        </p:nvGrpSpPr>
        <p:grpSpPr>
          <a:xfrm>
            <a:off x="293322" y="4976254"/>
            <a:ext cx="5544079" cy="1130396"/>
            <a:chOff x="2879034" y="5745837"/>
            <a:chExt cx="5644011" cy="1005840"/>
          </a:xfrm>
          <a:effectLst>
            <a:outerShdw blurRad="50800" dist="38100" dir="18900000" algn="bl" rotWithShape="0">
              <a:prstClr val="black">
                <a:alpha val="40000"/>
              </a:prstClr>
            </a:outerShdw>
          </a:effectLst>
        </p:grpSpPr>
        <p:grpSp>
          <p:nvGrpSpPr>
            <p:cNvPr id="100" name="Group 12"/>
            <p:cNvGrpSpPr/>
            <p:nvPr/>
          </p:nvGrpSpPr>
          <p:grpSpPr>
            <a:xfrm>
              <a:off x="2879034" y="5745837"/>
              <a:ext cx="5392789" cy="1005840"/>
              <a:chOff x="323619" y="3562350"/>
              <a:chExt cx="3482921" cy="914400"/>
            </a:xfrm>
          </p:grpSpPr>
          <p:sp>
            <p:nvSpPr>
              <p:cNvPr id="103" name="Rectangle 102"/>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4" name="Rectangle 10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1" name="TextBox 100"/>
            <p:cNvSpPr txBox="1"/>
            <p:nvPr/>
          </p:nvSpPr>
          <p:spPr>
            <a:xfrm>
              <a:off x="3782602" y="5796541"/>
              <a:ext cx="4740443" cy="629886"/>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02" name="TextBox 10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3877736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wipe(left)">
                                      <p:cBhvr>
                                        <p:cTn id="7" dur="750"/>
                                        <p:tgtEl>
                                          <p:spTgt spid="8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20"/>
                                        </p:tgtEl>
                                        <p:attrNameLst>
                                          <p:attrName>style.visibility</p:attrName>
                                        </p:attrNameLst>
                                      </p:cBhvr>
                                      <p:to>
                                        <p:strVal val="visible"/>
                                      </p:to>
                                    </p:set>
                                    <p:anim calcmode="lin" valueType="num">
                                      <p:cBhvr additive="base">
                                        <p:cTn id="11" dur="250" fill="hold"/>
                                        <p:tgtEl>
                                          <p:spTgt spid="320"/>
                                        </p:tgtEl>
                                        <p:attrNameLst>
                                          <p:attrName>ppt_x</p:attrName>
                                        </p:attrNameLst>
                                      </p:cBhvr>
                                      <p:tavLst>
                                        <p:tav tm="0">
                                          <p:val>
                                            <p:strVal val="#ppt_x"/>
                                          </p:val>
                                        </p:tav>
                                        <p:tav tm="100000">
                                          <p:val>
                                            <p:strVal val="#ppt_x"/>
                                          </p:val>
                                        </p:tav>
                                      </p:tavLst>
                                    </p:anim>
                                    <p:anim calcmode="lin" valueType="num">
                                      <p:cBhvr additive="base">
                                        <p:cTn id="12" dur="250" fill="hold"/>
                                        <p:tgtEl>
                                          <p:spTgt spid="32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21"/>
                                        </p:tgtEl>
                                        <p:attrNameLst>
                                          <p:attrName>style.visibility</p:attrName>
                                        </p:attrNameLst>
                                      </p:cBhvr>
                                      <p:to>
                                        <p:strVal val="visible"/>
                                      </p:to>
                                    </p:set>
                                    <p:anim calcmode="lin" valueType="num">
                                      <p:cBhvr additive="base">
                                        <p:cTn id="16" dur="250" fill="hold"/>
                                        <p:tgtEl>
                                          <p:spTgt spid="321"/>
                                        </p:tgtEl>
                                        <p:attrNameLst>
                                          <p:attrName>ppt_x</p:attrName>
                                        </p:attrNameLst>
                                      </p:cBhvr>
                                      <p:tavLst>
                                        <p:tav tm="0">
                                          <p:val>
                                            <p:strVal val="#ppt_x"/>
                                          </p:val>
                                        </p:tav>
                                        <p:tav tm="100000">
                                          <p:val>
                                            <p:strVal val="#ppt_x"/>
                                          </p:val>
                                        </p:tav>
                                      </p:tavLst>
                                    </p:anim>
                                    <p:anim calcmode="lin" valueType="num">
                                      <p:cBhvr additive="base">
                                        <p:cTn id="17" dur="250" fill="hold"/>
                                        <p:tgtEl>
                                          <p:spTgt spid="32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328"/>
                                        </p:tgtEl>
                                        <p:attrNameLst>
                                          <p:attrName>style.visibility</p:attrName>
                                        </p:attrNameLst>
                                      </p:cBhvr>
                                      <p:to>
                                        <p:strVal val="visible"/>
                                      </p:to>
                                    </p:set>
                                    <p:anim calcmode="lin" valueType="num">
                                      <p:cBhvr additive="base">
                                        <p:cTn id="21" dur="250" fill="hold"/>
                                        <p:tgtEl>
                                          <p:spTgt spid="328"/>
                                        </p:tgtEl>
                                        <p:attrNameLst>
                                          <p:attrName>ppt_x</p:attrName>
                                        </p:attrNameLst>
                                      </p:cBhvr>
                                      <p:tavLst>
                                        <p:tav tm="0">
                                          <p:val>
                                            <p:strVal val="#ppt_x"/>
                                          </p:val>
                                        </p:tav>
                                        <p:tav tm="100000">
                                          <p:val>
                                            <p:strVal val="#ppt_x"/>
                                          </p:val>
                                        </p:tav>
                                      </p:tavLst>
                                    </p:anim>
                                    <p:anim calcmode="lin" valueType="num">
                                      <p:cBhvr additive="base">
                                        <p:cTn id="22" dur="250" fill="hold"/>
                                        <p:tgtEl>
                                          <p:spTgt spid="328"/>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18"/>
                                        </p:tgtEl>
                                        <p:attrNameLst>
                                          <p:attrName>style.visibility</p:attrName>
                                        </p:attrNameLst>
                                      </p:cBhvr>
                                      <p:to>
                                        <p:strVal val="visible"/>
                                      </p:to>
                                    </p:set>
                                    <p:anim calcmode="lin" valueType="num">
                                      <p:cBhvr additive="base">
                                        <p:cTn id="26" dur="250" fill="hold"/>
                                        <p:tgtEl>
                                          <p:spTgt spid="318"/>
                                        </p:tgtEl>
                                        <p:attrNameLst>
                                          <p:attrName>ppt_x</p:attrName>
                                        </p:attrNameLst>
                                      </p:cBhvr>
                                      <p:tavLst>
                                        <p:tav tm="0">
                                          <p:val>
                                            <p:strVal val="#ppt_x"/>
                                          </p:val>
                                        </p:tav>
                                        <p:tav tm="100000">
                                          <p:val>
                                            <p:strVal val="#ppt_x"/>
                                          </p:val>
                                        </p:tav>
                                      </p:tavLst>
                                    </p:anim>
                                    <p:anim calcmode="lin" valueType="num">
                                      <p:cBhvr additive="base">
                                        <p:cTn id="27" dur="250" fill="hold"/>
                                        <p:tgtEl>
                                          <p:spTgt spid="318"/>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27"/>
                                        </p:tgtEl>
                                        <p:attrNameLst>
                                          <p:attrName>style.visibility</p:attrName>
                                        </p:attrNameLst>
                                      </p:cBhvr>
                                      <p:to>
                                        <p:strVal val="visible"/>
                                      </p:to>
                                    </p:set>
                                    <p:anim calcmode="lin" valueType="num">
                                      <p:cBhvr additive="base">
                                        <p:cTn id="31" dur="250" fill="hold"/>
                                        <p:tgtEl>
                                          <p:spTgt spid="327"/>
                                        </p:tgtEl>
                                        <p:attrNameLst>
                                          <p:attrName>ppt_x</p:attrName>
                                        </p:attrNameLst>
                                      </p:cBhvr>
                                      <p:tavLst>
                                        <p:tav tm="0">
                                          <p:val>
                                            <p:strVal val="#ppt_x"/>
                                          </p:val>
                                        </p:tav>
                                        <p:tav tm="100000">
                                          <p:val>
                                            <p:strVal val="#ppt_x"/>
                                          </p:val>
                                        </p:tav>
                                      </p:tavLst>
                                    </p:anim>
                                    <p:anim calcmode="lin" valueType="num">
                                      <p:cBhvr additive="base">
                                        <p:cTn id="32" dur="250" fill="hold"/>
                                        <p:tgtEl>
                                          <p:spTgt spid="327"/>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29"/>
                                        </p:tgtEl>
                                        <p:attrNameLst>
                                          <p:attrName>style.visibility</p:attrName>
                                        </p:attrNameLst>
                                      </p:cBhvr>
                                      <p:to>
                                        <p:strVal val="visible"/>
                                      </p:to>
                                    </p:set>
                                    <p:anim calcmode="lin" valueType="num">
                                      <p:cBhvr additive="base">
                                        <p:cTn id="36" dur="250" fill="hold"/>
                                        <p:tgtEl>
                                          <p:spTgt spid="329"/>
                                        </p:tgtEl>
                                        <p:attrNameLst>
                                          <p:attrName>ppt_x</p:attrName>
                                        </p:attrNameLst>
                                      </p:cBhvr>
                                      <p:tavLst>
                                        <p:tav tm="0">
                                          <p:val>
                                            <p:strVal val="#ppt_x"/>
                                          </p:val>
                                        </p:tav>
                                        <p:tav tm="100000">
                                          <p:val>
                                            <p:strVal val="#ppt_x"/>
                                          </p:val>
                                        </p:tav>
                                      </p:tavLst>
                                    </p:anim>
                                    <p:anim calcmode="lin" valueType="num">
                                      <p:cBhvr additive="base">
                                        <p:cTn id="37" dur="250" fill="hold"/>
                                        <p:tgtEl>
                                          <p:spTgt spid="329"/>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26"/>
                                        </p:tgtEl>
                                        <p:attrNameLst>
                                          <p:attrName>style.visibility</p:attrName>
                                        </p:attrNameLst>
                                      </p:cBhvr>
                                      <p:to>
                                        <p:strVal val="visible"/>
                                      </p:to>
                                    </p:set>
                                    <p:anim calcmode="lin" valueType="num">
                                      <p:cBhvr additive="base">
                                        <p:cTn id="41" dur="250" fill="hold"/>
                                        <p:tgtEl>
                                          <p:spTgt spid="326"/>
                                        </p:tgtEl>
                                        <p:attrNameLst>
                                          <p:attrName>ppt_x</p:attrName>
                                        </p:attrNameLst>
                                      </p:cBhvr>
                                      <p:tavLst>
                                        <p:tav tm="0">
                                          <p:val>
                                            <p:strVal val="#ppt_x"/>
                                          </p:val>
                                        </p:tav>
                                        <p:tav tm="100000">
                                          <p:val>
                                            <p:strVal val="#ppt_x"/>
                                          </p:val>
                                        </p:tav>
                                      </p:tavLst>
                                    </p:anim>
                                    <p:anim calcmode="lin" valueType="num">
                                      <p:cBhvr additive="base">
                                        <p:cTn id="42" dur="250" fill="hold"/>
                                        <p:tgtEl>
                                          <p:spTgt spid="32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19"/>
                                        </p:tgtEl>
                                        <p:attrNameLst>
                                          <p:attrName>style.visibility</p:attrName>
                                        </p:attrNameLst>
                                      </p:cBhvr>
                                      <p:to>
                                        <p:strVal val="visible"/>
                                      </p:to>
                                    </p:set>
                                    <p:anim calcmode="lin" valueType="num">
                                      <p:cBhvr additive="base">
                                        <p:cTn id="46" dur="250" fill="hold"/>
                                        <p:tgtEl>
                                          <p:spTgt spid="319"/>
                                        </p:tgtEl>
                                        <p:attrNameLst>
                                          <p:attrName>ppt_x</p:attrName>
                                        </p:attrNameLst>
                                      </p:cBhvr>
                                      <p:tavLst>
                                        <p:tav tm="0">
                                          <p:val>
                                            <p:strVal val="#ppt_x"/>
                                          </p:val>
                                        </p:tav>
                                        <p:tav tm="100000">
                                          <p:val>
                                            <p:strVal val="#ppt_x"/>
                                          </p:val>
                                        </p:tav>
                                      </p:tavLst>
                                    </p:anim>
                                    <p:anim calcmode="lin" valueType="num">
                                      <p:cBhvr additive="base">
                                        <p:cTn id="47" dur="250" fill="hold"/>
                                        <p:tgtEl>
                                          <p:spTgt spid="31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317"/>
                                        </p:tgtEl>
                                        <p:attrNameLst>
                                          <p:attrName>style.visibility</p:attrName>
                                        </p:attrNameLst>
                                      </p:cBhvr>
                                      <p:to>
                                        <p:strVal val="visible"/>
                                      </p:to>
                                    </p:set>
                                    <p:anim calcmode="lin" valueType="num">
                                      <p:cBhvr additive="base">
                                        <p:cTn id="51" dur="250" fill="hold"/>
                                        <p:tgtEl>
                                          <p:spTgt spid="317"/>
                                        </p:tgtEl>
                                        <p:attrNameLst>
                                          <p:attrName>ppt_x</p:attrName>
                                        </p:attrNameLst>
                                      </p:cBhvr>
                                      <p:tavLst>
                                        <p:tav tm="0">
                                          <p:val>
                                            <p:strVal val="#ppt_x"/>
                                          </p:val>
                                        </p:tav>
                                        <p:tav tm="100000">
                                          <p:val>
                                            <p:strVal val="#ppt_x"/>
                                          </p:val>
                                        </p:tav>
                                      </p:tavLst>
                                    </p:anim>
                                    <p:anim calcmode="lin" valueType="num">
                                      <p:cBhvr additive="base">
                                        <p:cTn id="52" dur="250" fill="hold"/>
                                        <p:tgtEl>
                                          <p:spTgt spid="31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316"/>
                                        </p:tgtEl>
                                        <p:attrNameLst>
                                          <p:attrName>style.visibility</p:attrName>
                                        </p:attrNameLst>
                                      </p:cBhvr>
                                      <p:to>
                                        <p:strVal val="visible"/>
                                      </p:to>
                                    </p:set>
                                    <p:anim calcmode="lin" valueType="num">
                                      <p:cBhvr additive="base">
                                        <p:cTn id="56" dur="250" fill="hold"/>
                                        <p:tgtEl>
                                          <p:spTgt spid="316"/>
                                        </p:tgtEl>
                                        <p:attrNameLst>
                                          <p:attrName>ppt_x</p:attrName>
                                        </p:attrNameLst>
                                      </p:cBhvr>
                                      <p:tavLst>
                                        <p:tav tm="0">
                                          <p:val>
                                            <p:strVal val="#ppt_x"/>
                                          </p:val>
                                        </p:tav>
                                        <p:tav tm="100000">
                                          <p:val>
                                            <p:strVal val="#ppt_x"/>
                                          </p:val>
                                        </p:tav>
                                      </p:tavLst>
                                    </p:anim>
                                    <p:anim calcmode="lin" valueType="num">
                                      <p:cBhvr additive="base">
                                        <p:cTn id="57" dur="250" fill="hold"/>
                                        <p:tgtEl>
                                          <p:spTgt spid="316"/>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315"/>
                                        </p:tgtEl>
                                        <p:attrNameLst>
                                          <p:attrName>style.visibility</p:attrName>
                                        </p:attrNameLst>
                                      </p:cBhvr>
                                      <p:to>
                                        <p:strVal val="visible"/>
                                      </p:to>
                                    </p:set>
                                    <p:anim calcmode="lin" valueType="num">
                                      <p:cBhvr additive="base">
                                        <p:cTn id="61" dur="250" fill="hold"/>
                                        <p:tgtEl>
                                          <p:spTgt spid="315"/>
                                        </p:tgtEl>
                                        <p:attrNameLst>
                                          <p:attrName>ppt_x</p:attrName>
                                        </p:attrNameLst>
                                      </p:cBhvr>
                                      <p:tavLst>
                                        <p:tav tm="0">
                                          <p:val>
                                            <p:strVal val="#ppt_x"/>
                                          </p:val>
                                        </p:tav>
                                        <p:tav tm="100000">
                                          <p:val>
                                            <p:strVal val="#ppt_x"/>
                                          </p:val>
                                        </p:tav>
                                      </p:tavLst>
                                    </p:anim>
                                    <p:anim calcmode="lin" valueType="num">
                                      <p:cBhvr additive="base">
                                        <p:cTn id="62" dur="250" fill="hold"/>
                                        <p:tgtEl>
                                          <p:spTgt spid="315"/>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308"/>
                                        </p:tgtEl>
                                        <p:attrNameLst>
                                          <p:attrName>style.visibility</p:attrName>
                                        </p:attrNameLst>
                                      </p:cBhvr>
                                      <p:to>
                                        <p:strVal val="visible"/>
                                      </p:to>
                                    </p:set>
                                    <p:anim calcmode="lin" valueType="num">
                                      <p:cBhvr additive="base">
                                        <p:cTn id="66" dur="250" fill="hold"/>
                                        <p:tgtEl>
                                          <p:spTgt spid="308"/>
                                        </p:tgtEl>
                                        <p:attrNameLst>
                                          <p:attrName>ppt_x</p:attrName>
                                        </p:attrNameLst>
                                      </p:cBhvr>
                                      <p:tavLst>
                                        <p:tav tm="0">
                                          <p:val>
                                            <p:strVal val="#ppt_x"/>
                                          </p:val>
                                        </p:tav>
                                        <p:tav tm="100000">
                                          <p:val>
                                            <p:strVal val="#ppt_x"/>
                                          </p:val>
                                        </p:tav>
                                      </p:tavLst>
                                    </p:anim>
                                    <p:anim calcmode="lin" valueType="num">
                                      <p:cBhvr additive="base">
                                        <p:cTn id="67" dur="250" fill="hold"/>
                                        <p:tgtEl>
                                          <p:spTgt spid="30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309"/>
                                        </p:tgtEl>
                                        <p:attrNameLst>
                                          <p:attrName>style.visibility</p:attrName>
                                        </p:attrNameLst>
                                      </p:cBhvr>
                                      <p:to>
                                        <p:strVal val="visible"/>
                                      </p:to>
                                    </p:set>
                                    <p:anim calcmode="lin" valueType="num">
                                      <p:cBhvr additive="base">
                                        <p:cTn id="71" dur="250" fill="hold"/>
                                        <p:tgtEl>
                                          <p:spTgt spid="309"/>
                                        </p:tgtEl>
                                        <p:attrNameLst>
                                          <p:attrName>ppt_x</p:attrName>
                                        </p:attrNameLst>
                                      </p:cBhvr>
                                      <p:tavLst>
                                        <p:tav tm="0">
                                          <p:val>
                                            <p:strVal val="#ppt_x"/>
                                          </p:val>
                                        </p:tav>
                                        <p:tav tm="100000">
                                          <p:val>
                                            <p:strVal val="#ppt_x"/>
                                          </p:val>
                                        </p:tav>
                                      </p:tavLst>
                                    </p:anim>
                                    <p:anim calcmode="lin" valueType="num">
                                      <p:cBhvr additive="base">
                                        <p:cTn id="72" dur="250" fill="hold"/>
                                        <p:tgtEl>
                                          <p:spTgt spid="309"/>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310"/>
                                        </p:tgtEl>
                                        <p:attrNameLst>
                                          <p:attrName>style.visibility</p:attrName>
                                        </p:attrNameLst>
                                      </p:cBhvr>
                                      <p:to>
                                        <p:strVal val="visible"/>
                                      </p:to>
                                    </p:set>
                                    <p:anim calcmode="lin" valueType="num">
                                      <p:cBhvr additive="base">
                                        <p:cTn id="76" dur="250" fill="hold"/>
                                        <p:tgtEl>
                                          <p:spTgt spid="310"/>
                                        </p:tgtEl>
                                        <p:attrNameLst>
                                          <p:attrName>ppt_x</p:attrName>
                                        </p:attrNameLst>
                                      </p:cBhvr>
                                      <p:tavLst>
                                        <p:tav tm="0">
                                          <p:val>
                                            <p:strVal val="#ppt_x"/>
                                          </p:val>
                                        </p:tav>
                                        <p:tav tm="100000">
                                          <p:val>
                                            <p:strVal val="#ppt_x"/>
                                          </p:val>
                                        </p:tav>
                                      </p:tavLst>
                                    </p:anim>
                                    <p:anim calcmode="lin" valueType="num">
                                      <p:cBhvr additive="base">
                                        <p:cTn id="77" dur="250" fill="hold"/>
                                        <p:tgtEl>
                                          <p:spTgt spid="310"/>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311"/>
                                        </p:tgtEl>
                                        <p:attrNameLst>
                                          <p:attrName>style.visibility</p:attrName>
                                        </p:attrNameLst>
                                      </p:cBhvr>
                                      <p:to>
                                        <p:strVal val="visible"/>
                                      </p:to>
                                    </p:set>
                                    <p:anim calcmode="lin" valueType="num">
                                      <p:cBhvr additive="base">
                                        <p:cTn id="81" dur="250" fill="hold"/>
                                        <p:tgtEl>
                                          <p:spTgt spid="311"/>
                                        </p:tgtEl>
                                        <p:attrNameLst>
                                          <p:attrName>ppt_x</p:attrName>
                                        </p:attrNameLst>
                                      </p:cBhvr>
                                      <p:tavLst>
                                        <p:tav tm="0">
                                          <p:val>
                                            <p:strVal val="#ppt_x"/>
                                          </p:val>
                                        </p:tav>
                                        <p:tav tm="100000">
                                          <p:val>
                                            <p:strVal val="#ppt_x"/>
                                          </p:val>
                                        </p:tav>
                                      </p:tavLst>
                                    </p:anim>
                                    <p:anim calcmode="lin" valueType="num">
                                      <p:cBhvr additive="base">
                                        <p:cTn id="82" dur="250" fill="hold"/>
                                        <p:tgtEl>
                                          <p:spTgt spid="311"/>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312"/>
                                        </p:tgtEl>
                                        <p:attrNameLst>
                                          <p:attrName>style.visibility</p:attrName>
                                        </p:attrNameLst>
                                      </p:cBhvr>
                                      <p:to>
                                        <p:strVal val="visible"/>
                                      </p:to>
                                    </p:set>
                                    <p:anim calcmode="lin" valueType="num">
                                      <p:cBhvr additive="base">
                                        <p:cTn id="86" dur="250" fill="hold"/>
                                        <p:tgtEl>
                                          <p:spTgt spid="312"/>
                                        </p:tgtEl>
                                        <p:attrNameLst>
                                          <p:attrName>ppt_x</p:attrName>
                                        </p:attrNameLst>
                                      </p:cBhvr>
                                      <p:tavLst>
                                        <p:tav tm="0">
                                          <p:val>
                                            <p:strVal val="#ppt_x"/>
                                          </p:val>
                                        </p:tav>
                                        <p:tav tm="100000">
                                          <p:val>
                                            <p:strVal val="#ppt_x"/>
                                          </p:val>
                                        </p:tav>
                                      </p:tavLst>
                                    </p:anim>
                                    <p:anim calcmode="lin" valueType="num">
                                      <p:cBhvr additive="base">
                                        <p:cTn id="87" dur="250" fill="hold"/>
                                        <p:tgtEl>
                                          <p:spTgt spid="31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313"/>
                                        </p:tgtEl>
                                        <p:attrNameLst>
                                          <p:attrName>style.visibility</p:attrName>
                                        </p:attrNameLst>
                                      </p:cBhvr>
                                      <p:to>
                                        <p:strVal val="visible"/>
                                      </p:to>
                                    </p:set>
                                    <p:anim calcmode="lin" valueType="num">
                                      <p:cBhvr additive="base">
                                        <p:cTn id="91" dur="250" fill="hold"/>
                                        <p:tgtEl>
                                          <p:spTgt spid="313"/>
                                        </p:tgtEl>
                                        <p:attrNameLst>
                                          <p:attrName>ppt_x</p:attrName>
                                        </p:attrNameLst>
                                      </p:cBhvr>
                                      <p:tavLst>
                                        <p:tav tm="0">
                                          <p:val>
                                            <p:strVal val="#ppt_x"/>
                                          </p:val>
                                        </p:tav>
                                        <p:tav tm="100000">
                                          <p:val>
                                            <p:strVal val="#ppt_x"/>
                                          </p:val>
                                        </p:tav>
                                      </p:tavLst>
                                    </p:anim>
                                    <p:anim calcmode="lin" valueType="num">
                                      <p:cBhvr additive="base">
                                        <p:cTn id="92" dur="250" fill="hold"/>
                                        <p:tgtEl>
                                          <p:spTgt spid="313"/>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314"/>
                                        </p:tgtEl>
                                        <p:attrNameLst>
                                          <p:attrName>style.visibility</p:attrName>
                                        </p:attrNameLst>
                                      </p:cBhvr>
                                      <p:to>
                                        <p:strVal val="visible"/>
                                      </p:to>
                                    </p:set>
                                    <p:anim calcmode="lin" valueType="num">
                                      <p:cBhvr additive="base">
                                        <p:cTn id="96" dur="250" fill="hold"/>
                                        <p:tgtEl>
                                          <p:spTgt spid="314"/>
                                        </p:tgtEl>
                                        <p:attrNameLst>
                                          <p:attrName>ppt_x</p:attrName>
                                        </p:attrNameLst>
                                      </p:cBhvr>
                                      <p:tavLst>
                                        <p:tav tm="0">
                                          <p:val>
                                            <p:strVal val="#ppt_x"/>
                                          </p:val>
                                        </p:tav>
                                        <p:tav tm="100000">
                                          <p:val>
                                            <p:strVal val="#ppt_x"/>
                                          </p:val>
                                        </p:tav>
                                      </p:tavLst>
                                    </p:anim>
                                    <p:anim calcmode="lin" valueType="num">
                                      <p:cBhvr additive="base">
                                        <p:cTn id="97" dur="250" fill="hold"/>
                                        <p:tgtEl>
                                          <p:spTgt spid="314"/>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323"/>
                                        </p:tgtEl>
                                        <p:attrNameLst>
                                          <p:attrName>style.visibility</p:attrName>
                                        </p:attrNameLst>
                                      </p:cBhvr>
                                      <p:to>
                                        <p:strVal val="visible"/>
                                      </p:to>
                                    </p:set>
                                    <p:anim calcmode="lin" valueType="num">
                                      <p:cBhvr additive="base">
                                        <p:cTn id="101" dur="250" fill="hold"/>
                                        <p:tgtEl>
                                          <p:spTgt spid="323"/>
                                        </p:tgtEl>
                                        <p:attrNameLst>
                                          <p:attrName>ppt_x</p:attrName>
                                        </p:attrNameLst>
                                      </p:cBhvr>
                                      <p:tavLst>
                                        <p:tav tm="0">
                                          <p:val>
                                            <p:strVal val="#ppt_x"/>
                                          </p:val>
                                        </p:tav>
                                        <p:tav tm="100000">
                                          <p:val>
                                            <p:strVal val="#ppt_x"/>
                                          </p:val>
                                        </p:tav>
                                      </p:tavLst>
                                    </p:anim>
                                    <p:anim calcmode="lin" valueType="num">
                                      <p:cBhvr additive="base">
                                        <p:cTn id="102" dur="250" fill="hold"/>
                                        <p:tgtEl>
                                          <p:spTgt spid="323"/>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322"/>
                                        </p:tgtEl>
                                        <p:attrNameLst>
                                          <p:attrName>style.visibility</p:attrName>
                                        </p:attrNameLst>
                                      </p:cBhvr>
                                      <p:to>
                                        <p:strVal val="visible"/>
                                      </p:to>
                                    </p:set>
                                    <p:anim calcmode="lin" valueType="num">
                                      <p:cBhvr additive="base">
                                        <p:cTn id="106" dur="250" fill="hold"/>
                                        <p:tgtEl>
                                          <p:spTgt spid="322"/>
                                        </p:tgtEl>
                                        <p:attrNameLst>
                                          <p:attrName>ppt_x</p:attrName>
                                        </p:attrNameLst>
                                      </p:cBhvr>
                                      <p:tavLst>
                                        <p:tav tm="0">
                                          <p:val>
                                            <p:strVal val="#ppt_x"/>
                                          </p:val>
                                        </p:tav>
                                        <p:tav tm="100000">
                                          <p:val>
                                            <p:strVal val="#ppt_x"/>
                                          </p:val>
                                        </p:tav>
                                      </p:tavLst>
                                    </p:anim>
                                    <p:anim calcmode="lin" valueType="num">
                                      <p:cBhvr additive="base">
                                        <p:cTn id="107" dur="250" fill="hold"/>
                                        <p:tgtEl>
                                          <p:spTgt spid="322"/>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324"/>
                                        </p:tgtEl>
                                        <p:attrNameLst>
                                          <p:attrName>style.visibility</p:attrName>
                                        </p:attrNameLst>
                                      </p:cBhvr>
                                      <p:to>
                                        <p:strVal val="visible"/>
                                      </p:to>
                                    </p:set>
                                    <p:anim calcmode="lin" valueType="num">
                                      <p:cBhvr additive="base">
                                        <p:cTn id="111" dur="250" fill="hold"/>
                                        <p:tgtEl>
                                          <p:spTgt spid="324"/>
                                        </p:tgtEl>
                                        <p:attrNameLst>
                                          <p:attrName>ppt_x</p:attrName>
                                        </p:attrNameLst>
                                      </p:cBhvr>
                                      <p:tavLst>
                                        <p:tav tm="0">
                                          <p:val>
                                            <p:strVal val="#ppt_x"/>
                                          </p:val>
                                        </p:tav>
                                        <p:tav tm="100000">
                                          <p:val>
                                            <p:strVal val="#ppt_x"/>
                                          </p:val>
                                        </p:tav>
                                      </p:tavLst>
                                    </p:anim>
                                    <p:anim calcmode="lin" valueType="num">
                                      <p:cBhvr additive="base">
                                        <p:cTn id="112" dur="250" fill="hold"/>
                                        <p:tgtEl>
                                          <p:spTgt spid="324"/>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325"/>
                                        </p:tgtEl>
                                        <p:attrNameLst>
                                          <p:attrName>style.visibility</p:attrName>
                                        </p:attrNameLst>
                                      </p:cBhvr>
                                      <p:to>
                                        <p:strVal val="visible"/>
                                      </p:to>
                                    </p:set>
                                    <p:anim calcmode="lin" valueType="num">
                                      <p:cBhvr additive="base">
                                        <p:cTn id="116" dur="250" fill="hold"/>
                                        <p:tgtEl>
                                          <p:spTgt spid="325"/>
                                        </p:tgtEl>
                                        <p:attrNameLst>
                                          <p:attrName>ppt_x</p:attrName>
                                        </p:attrNameLst>
                                      </p:cBhvr>
                                      <p:tavLst>
                                        <p:tav tm="0">
                                          <p:val>
                                            <p:strVal val="#ppt_x"/>
                                          </p:val>
                                        </p:tav>
                                        <p:tav tm="100000">
                                          <p:val>
                                            <p:strVal val="#ppt_x"/>
                                          </p:val>
                                        </p:tav>
                                      </p:tavLst>
                                    </p:anim>
                                    <p:anim calcmode="lin" valueType="num">
                                      <p:cBhvr additive="base">
                                        <p:cTn id="117" dur="250" fill="hold"/>
                                        <p:tgtEl>
                                          <p:spTgt spid="325"/>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306"/>
                                        </p:tgtEl>
                                        <p:attrNameLst>
                                          <p:attrName>style.visibility</p:attrName>
                                        </p:attrNameLst>
                                      </p:cBhvr>
                                      <p:to>
                                        <p:strVal val="visible"/>
                                      </p:to>
                                    </p:set>
                                    <p:anim calcmode="lin" valueType="num">
                                      <p:cBhvr additive="base">
                                        <p:cTn id="121" dur="250" fill="hold"/>
                                        <p:tgtEl>
                                          <p:spTgt spid="306"/>
                                        </p:tgtEl>
                                        <p:attrNameLst>
                                          <p:attrName>ppt_x</p:attrName>
                                        </p:attrNameLst>
                                      </p:cBhvr>
                                      <p:tavLst>
                                        <p:tav tm="0">
                                          <p:val>
                                            <p:strVal val="#ppt_x"/>
                                          </p:val>
                                        </p:tav>
                                        <p:tav tm="100000">
                                          <p:val>
                                            <p:strVal val="#ppt_x"/>
                                          </p:val>
                                        </p:tav>
                                      </p:tavLst>
                                    </p:anim>
                                    <p:anim calcmode="lin" valueType="num">
                                      <p:cBhvr additive="base">
                                        <p:cTn id="122" dur="250" fill="hold"/>
                                        <p:tgtEl>
                                          <p:spTgt spid="306"/>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339"/>
                                        </p:tgtEl>
                                        <p:attrNameLst>
                                          <p:attrName>style.visibility</p:attrName>
                                        </p:attrNameLst>
                                      </p:cBhvr>
                                      <p:to>
                                        <p:strVal val="visible"/>
                                      </p:to>
                                    </p:set>
                                    <p:anim calcmode="lin" valueType="num">
                                      <p:cBhvr additive="base">
                                        <p:cTn id="126" dur="250" fill="hold"/>
                                        <p:tgtEl>
                                          <p:spTgt spid="339"/>
                                        </p:tgtEl>
                                        <p:attrNameLst>
                                          <p:attrName>ppt_x</p:attrName>
                                        </p:attrNameLst>
                                      </p:cBhvr>
                                      <p:tavLst>
                                        <p:tav tm="0">
                                          <p:val>
                                            <p:strVal val="#ppt_x"/>
                                          </p:val>
                                        </p:tav>
                                        <p:tav tm="100000">
                                          <p:val>
                                            <p:strVal val="#ppt_x"/>
                                          </p:val>
                                        </p:tav>
                                      </p:tavLst>
                                    </p:anim>
                                    <p:anim calcmode="lin" valueType="num">
                                      <p:cBhvr additive="base">
                                        <p:cTn id="127" dur="250" fill="hold"/>
                                        <p:tgtEl>
                                          <p:spTgt spid="339"/>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grpId="0" nodeType="afterEffect">
                                  <p:stCondLst>
                                    <p:cond delay="0"/>
                                  </p:stCondLst>
                                  <p:childTnLst>
                                    <p:set>
                                      <p:cBhvr>
                                        <p:cTn id="130" dur="1" fill="hold">
                                          <p:stCondLst>
                                            <p:cond delay="0"/>
                                          </p:stCondLst>
                                        </p:cTn>
                                        <p:tgtEl>
                                          <p:spTgt spid="338"/>
                                        </p:tgtEl>
                                        <p:attrNameLst>
                                          <p:attrName>style.visibility</p:attrName>
                                        </p:attrNameLst>
                                      </p:cBhvr>
                                      <p:to>
                                        <p:strVal val="visible"/>
                                      </p:to>
                                    </p:set>
                                    <p:anim calcmode="lin" valueType="num">
                                      <p:cBhvr additive="base">
                                        <p:cTn id="131" dur="250" fill="hold"/>
                                        <p:tgtEl>
                                          <p:spTgt spid="338"/>
                                        </p:tgtEl>
                                        <p:attrNameLst>
                                          <p:attrName>ppt_x</p:attrName>
                                        </p:attrNameLst>
                                      </p:cBhvr>
                                      <p:tavLst>
                                        <p:tav tm="0">
                                          <p:val>
                                            <p:strVal val="#ppt_x"/>
                                          </p:val>
                                        </p:tav>
                                        <p:tav tm="100000">
                                          <p:val>
                                            <p:strVal val="#ppt_x"/>
                                          </p:val>
                                        </p:tav>
                                      </p:tavLst>
                                    </p:anim>
                                    <p:anim calcmode="lin" valueType="num">
                                      <p:cBhvr additive="base">
                                        <p:cTn id="132" dur="250" fill="hold"/>
                                        <p:tgtEl>
                                          <p:spTgt spid="338"/>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331"/>
                                        </p:tgtEl>
                                        <p:attrNameLst>
                                          <p:attrName>style.visibility</p:attrName>
                                        </p:attrNameLst>
                                      </p:cBhvr>
                                      <p:to>
                                        <p:strVal val="visible"/>
                                      </p:to>
                                    </p:set>
                                    <p:anim calcmode="lin" valueType="num">
                                      <p:cBhvr additive="base">
                                        <p:cTn id="136" dur="250" fill="hold"/>
                                        <p:tgtEl>
                                          <p:spTgt spid="331"/>
                                        </p:tgtEl>
                                        <p:attrNameLst>
                                          <p:attrName>ppt_x</p:attrName>
                                        </p:attrNameLst>
                                      </p:cBhvr>
                                      <p:tavLst>
                                        <p:tav tm="0">
                                          <p:val>
                                            <p:strVal val="#ppt_x"/>
                                          </p:val>
                                        </p:tav>
                                        <p:tav tm="100000">
                                          <p:val>
                                            <p:strVal val="#ppt_x"/>
                                          </p:val>
                                        </p:tav>
                                      </p:tavLst>
                                    </p:anim>
                                    <p:anim calcmode="lin" valueType="num">
                                      <p:cBhvr additive="base">
                                        <p:cTn id="137" dur="250" fill="hold"/>
                                        <p:tgtEl>
                                          <p:spTgt spid="331"/>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2" presetClass="entr" presetSubtype="4" fill="hold" grpId="0" nodeType="afterEffect">
                                  <p:stCondLst>
                                    <p:cond delay="0"/>
                                  </p:stCondLst>
                                  <p:childTnLst>
                                    <p:set>
                                      <p:cBhvr>
                                        <p:cTn id="140" dur="1" fill="hold">
                                          <p:stCondLst>
                                            <p:cond delay="0"/>
                                          </p:stCondLst>
                                        </p:cTn>
                                        <p:tgtEl>
                                          <p:spTgt spid="341"/>
                                        </p:tgtEl>
                                        <p:attrNameLst>
                                          <p:attrName>style.visibility</p:attrName>
                                        </p:attrNameLst>
                                      </p:cBhvr>
                                      <p:to>
                                        <p:strVal val="visible"/>
                                      </p:to>
                                    </p:set>
                                    <p:anim calcmode="lin" valueType="num">
                                      <p:cBhvr additive="base">
                                        <p:cTn id="141" dur="250" fill="hold"/>
                                        <p:tgtEl>
                                          <p:spTgt spid="341"/>
                                        </p:tgtEl>
                                        <p:attrNameLst>
                                          <p:attrName>ppt_x</p:attrName>
                                        </p:attrNameLst>
                                      </p:cBhvr>
                                      <p:tavLst>
                                        <p:tav tm="0">
                                          <p:val>
                                            <p:strVal val="#ppt_x"/>
                                          </p:val>
                                        </p:tav>
                                        <p:tav tm="100000">
                                          <p:val>
                                            <p:strVal val="#ppt_x"/>
                                          </p:val>
                                        </p:tav>
                                      </p:tavLst>
                                    </p:anim>
                                    <p:anim calcmode="lin" valueType="num">
                                      <p:cBhvr additive="base">
                                        <p:cTn id="142" dur="250" fill="hold"/>
                                        <p:tgtEl>
                                          <p:spTgt spid="341"/>
                                        </p:tgtEl>
                                        <p:attrNameLst>
                                          <p:attrName>ppt_y</p:attrName>
                                        </p:attrNameLst>
                                      </p:cBhvr>
                                      <p:tavLst>
                                        <p:tav tm="0">
                                          <p:val>
                                            <p:strVal val="1+#ppt_h/2"/>
                                          </p:val>
                                        </p:tav>
                                        <p:tav tm="100000">
                                          <p:val>
                                            <p:strVal val="#ppt_y"/>
                                          </p:val>
                                        </p:tav>
                                      </p:tavLst>
                                    </p:anim>
                                  </p:childTnLst>
                                </p:cTn>
                              </p:par>
                            </p:childTnLst>
                          </p:cTn>
                        </p:par>
                        <p:par>
                          <p:cTn id="143" fill="hold">
                            <p:stCondLst>
                              <p:cond delay="7500"/>
                            </p:stCondLst>
                            <p:childTnLst>
                              <p:par>
                                <p:cTn id="144" presetID="2" presetClass="entr" presetSubtype="4" fill="hold" grpId="0" nodeType="afterEffect">
                                  <p:stCondLst>
                                    <p:cond delay="0"/>
                                  </p:stCondLst>
                                  <p:childTnLst>
                                    <p:set>
                                      <p:cBhvr>
                                        <p:cTn id="145" dur="1" fill="hold">
                                          <p:stCondLst>
                                            <p:cond delay="0"/>
                                          </p:stCondLst>
                                        </p:cTn>
                                        <p:tgtEl>
                                          <p:spTgt spid="342"/>
                                        </p:tgtEl>
                                        <p:attrNameLst>
                                          <p:attrName>style.visibility</p:attrName>
                                        </p:attrNameLst>
                                      </p:cBhvr>
                                      <p:to>
                                        <p:strVal val="visible"/>
                                      </p:to>
                                    </p:set>
                                    <p:anim calcmode="lin" valueType="num">
                                      <p:cBhvr additive="base">
                                        <p:cTn id="146" dur="250" fill="hold"/>
                                        <p:tgtEl>
                                          <p:spTgt spid="342"/>
                                        </p:tgtEl>
                                        <p:attrNameLst>
                                          <p:attrName>ppt_x</p:attrName>
                                        </p:attrNameLst>
                                      </p:cBhvr>
                                      <p:tavLst>
                                        <p:tav tm="0">
                                          <p:val>
                                            <p:strVal val="#ppt_x"/>
                                          </p:val>
                                        </p:tav>
                                        <p:tav tm="100000">
                                          <p:val>
                                            <p:strVal val="#ppt_x"/>
                                          </p:val>
                                        </p:tav>
                                      </p:tavLst>
                                    </p:anim>
                                    <p:anim calcmode="lin" valueType="num">
                                      <p:cBhvr additive="base">
                                        <p:cTn id="147" dur="250" fill="hold"/>
                                        <p:tgtEl>
                                          <p:spTgt spid="342"/>
                                        </p:tgtEl>
                                        <p:attrNameLst>
                                          <p:attrName>ppt_y</p:attrName>
                                        </p:attrNameLst>
                                      </p:cBhvr>
                                      <p:tavLst>
                                        <p:tav tm="0">
                                          <p:val>
                                            <p:strVal val="1+#ppt_h/2"/>
                                          </p:val>
                                        </p:tav>
                                        <p:tav tm="100000">
                                          <p:val>
                                            <p:strVal val="#ppt_y"/>
                                          </p:val>
                                        </p:tav>
                                      </p:tavLst>
                                    </p:anim>
                                  </p:childTnLst>
                                </p:cTn>
                              </p:par>
                            </p:childTnLst>
                          </p:cTn>
                        </p:par>
                        <p:par>
                          <p:cTn id="148" fill="hold">
                            <p:stCondLst>
                              <p:cond delay="7750"/>
                            </p:stCondLst>
                            <p:childTnLst>
                              <p:par>
                                <p:cTn id="149" presetID="2" presetClass="entr" presetSubtype="4" fill="hold" grpId="0" nodeType="afterEffect">
                                  <p:stCondLst>
                                    <p:cond delay="0"/>
                                  </p:stCondLst>
                                  <p:childTnLst>
                                    <p:set>
                                      <p:cBhvr>
                                        <p:cTn id="150" dur="1" fill="hold">
                                          <p:stCondLst>
                                            <p:cond delay="0"/>
                                          </p:stCondLst>
                                        </p:cTn>
                                        <p:tgtEl>
                                          <p:spTgt spid="333"/>
                                        </p:tgtEl>
                                        <p:attrNameLst>
                                          <p:attrName>style.visibility</p:attrName>
                                        </p:attrNameLst>
                                      </p:cBhvr>
                                      <p:to>
                                        <p:strVal val="visible"/>
                                      </p:to>
                                    </p:set>
                                    <p:anim calcmode="lin" valueType="num">
                                      <p:cBhvr additive="base">
                                        <p:cTn id="151" dur="250" fill="hold"/>
                                        <p:tgtEl>
                                          <p:spTgt spid="333"/>
                                        </p:tgtEl>
                                        <p:attrNameLst>
                                          <p:attrName>ppt_x</p:attrName>
                                        </p:attrNameLst>
                                      </p:cBhvr>
                                      <p:tavLst>
                                        <p:tav tm="0">
                                          <p:val>
                                            <p:strVal val="#ppt_x"/>
                                          </p:val>
                                        </p:tav>
                                        <p:tav tm="100000">
                                          <p:val>
                                            <p:strVal val="#ppt_x"/>
                                          </p:val>
                                        </p:tav>
                                      </p:tavLst>
                                    </p:anim>
                                    <p:anim calcmode="lin" valueType="num">
                                      <p:cBhvr additive="base">
                                        <p:cTn id="152" dur="250" fill="hold"/>
                                        <p:tgtEl>
                                          <p:spTgt spid="333"/>
                                        </p:tgtEl>
                                        <p:attrNameLst>
                                          <p:attrName>ppt_y</p:attrName>
                                        </p:attrNameLst>
                                      </p:cBhvr>
                                      <p:tavLst>
                                        <p:tav tm="0">
                                          <p:val>
                                            <p:strVal val="1+#ppt_h/2"/>
                                          </p:val>
                                        </p:tav>
                                        <p:tav tm="100000">
                                          <p:val>
                                            <p:strVal val="#ppt_y"/>
                                          </p:val>
                                        </p:tav>
                                      </p:tavLst>
                                    </p:anim>
                                  </p:childTnLst>
                                </p:cTn>
                              </p:par>
                            </p:childTnLst>
                          </p:cTn>
                        </p:par>
                        <p:par>
                          <p:cTn id="153" fill="hold">
                            <p:stCondLst>
                              <p:cond delay="8000"/>
                            </p:stCondLst>
                            <p:childTnLst>
                              <p:par>
                                <p:cTn id="154" presetID="2" presetClass="entr" presetSubtype="4" fill="hold" grpId="0" nodeType="afterEffect">
                                  <p:stCondLst>
                                    <p:cond delay="0"/>
                                  </p:stCondLst>
                                  <p:childTnLst>
                                    <p:set>
                                      <p:cBhvr>
                                        <p:cTn id="155" dur="1" fill="hold">
                                          <p:stCondLst>
                                            <p:cond delay="0"/>
                                          </p:stCondLst>
                                        </p:cTn>
                                        <p:tgtEl>
                                          <p:spTgt spid="332"/>
                                        </p:tgtEl>
                                        <p:attrNameLst>
                                          <p:attrName>style.visibility</p:attrName>
                                        </p:attrNameLst>
                                      </p:cBhvr>
                                      <p:to>
                                        <p:strVal val="visible"/>
                                      </p:to>
                                    </p:set>
                                    <p:anim calcmode="lin" valueType="num">
                                      <p:cBhvr additive="base">
                                        <p:cTn id="156" dur="250" fill="hold"/>
                                        <p:tgtEl>
                                          <p:spTgt spid="332"/>
                                        </p:tgtEl>
                                        <p:attrNameLst>
                                          <p:attrName>ppt_x</p:attrName>
                                        </p:attrNameLst>
                                      </p:cBhvr>
                                      <p:tavLst>
                                        <p:tav tm="0">
                                          <p:val>
                                            <p:strVal val="#ppt_x"/>
                                          </p:val>
                                        </p:tav>
                                        <p:tav tm="100000">
                                          <p:val>
                                            <p:strVal val="#ppt_x"/>
                                          </p:val>
                                        </p:tav>
                                      </p:tavLst>
                                    </p:anim>
                                    <p:anim calcmode="lin" valueType="num">
                                      <p:cBhvr additive="base">
                                        <p:cTn id="157" dur="250" fill="hold"/>
                                        <p:tgtEl>
                                          <p:spTgt spid="332"/>
                                        </p:tgtEl>
                                        <p:attrNameLst>
                                          <p:attrName>ppt_y</p:attrName>
                                        </p:attrNameLst>
                                      </p:cBhvr>
                                      <p:tavLst>
                                        <p:tav tm="0">
                                          <p:val>
                                            <p:strVal val="1+#ppt_h/2"/>
                                          </p:val>
                                        </p:tav>
                                        <p:tav tm="100000">
                                          <p:val>
                                            <p:strVal val="#ppt_y"/>
                                          </p:val>
                                        </p:tav>
                                      </p:tavLst>
                                    </p:anim>
                                  </p:childTnLst>
                                </p:cTn>
                              </p:par>
                            </p:childTnLst>
                          </p:cTn>
                        </p:par>
                        <p:par>
                          <p:cTn id="158" fill="hold">
                            <p:stCondLst>
                              <p:cond delay="8250"/>
                            </p:stCondLst>
                            <p:childTnLst>
                              <p:par>
                                <p:cTn id="159" presetID="45" presetClass="entr" presetSubtype="0" fill="hold" grpId="0" nodeType="afterEffect">
                                  <p:stCondLst>
                                    <p:cond delay="0"/>
                                  </p:stCondLst>
                                  <p:childTnLst>
                                    <p:set>
                                      <p:cBhvr>
                                        <p:cTn id="160" dur="1" fill="hold">
                                          <p:stCondLst>
                                            <p:cond delay="0"/>
                                          </p:stCondLst>
                                        </p:cTn>
                                        <p:tgtEl>
                                          <p:spTgt spid="77"/>
                                        </p:tgtEl>
                                        <p:attrNameLst>
                                          <p:attrName>style.visibility</p:attrName>
                                        </p:attrNameLst>
                                      </p:cBhvr>
                                      <p:to>
                                        <p:strVal val="visible"/>
                                      </p:to>
                                    </p:set>
                                    <p:animEffect transition="in" filter="fade">
                                      <p:cBhvr>
                                        <p:cTn id="161" dur="2000"/>
                                        <p:tgtEl>
                                          <p:spTgt spid="77"/>
                                        </p:tgtEl>
                                      </p:cBhvr>
                                    </p:animEffect>
                                    <p:anim calcmode="lin" valueType="num">
                                      <p:cBhvr>
                                        <p:cTn id="162" dur="2000" fill="hold"/>
                                        <p:tgtEl>
                                          <p:spTgt spid="77"/>
                                        </p:tgtEl>
                                        <p:attrNameLst>
                                          <p:attrName>ppt_w</p:attrName>
                                        </p:attrNameLst>
                                      </p:cBhvr>
                                      <p:tavLst>
                                        <p:tav tm="0" fmla="#ppt_w*sin(2.5*pi*$)">
                                          <p:val>
                                            <p:fltVal val="0"/>
                                          </p:val>
                                        </p:tav>
                                        <p:tav tm="100000">
                                          <p:val>
                                            <p:fltVal val="1"/>
                                          </p:val>
                                        </p:tav>
                                      </p:tavLst>
                                    </p:anim>
                                    <p:anim calcmode="lin" valueType="num">
                                      <p:cBhvr>
                                        <p:cTn id="163" dur="2000" fill="hold"/>
                                        <p:tgtEl>
                                          <p:spTgt spid="77"/>
                                        </p:tgtEl>
                                        <p:attrNameLst>
                                          <p:attrName>ppt_h</p:attrName>
                                        </p:attrNameLst>
                                      </p:cBhvr>
                                      <p:tavLst>
                                        <p:tav tm="0">
                                          <p:val>
                                            <p:strVal val="#ppt_h"/>
                                          </p:val>
                                        </p:tav>
                                        <p:tav tm="100000">
                                          <p:val>
                                            <p:strVal val="#ppt_h"/>
                                          </p:val>
                                        </p:tav>
                                      </p:tavLst>
                                    </p:anim>
                                  </p:childTnLst>
                                </p:cTn>
                              </p:par>
                              <p:par>
                                <p:cTn id="164" presetID="45" presetClass="entr" presetSubtype="0" fill="hold" grpId="0" nodeType="withEffect">
                                  <p:stCondLst>
                                    <p:cond delay="0"/>
                                  </p:stCondLst>
                                  <p:childTnLst>
                                    <p:set>
                                      <p:cBhvr>
                                        <p:cTn id="165" dur="1" fill="hold">
                                          <p:stCondLst>
                                            <p:cond delay="0"/>
                                          </p:stCondLst>
                                        </p:cTn>
                                        <p:tgtEl>
                                          <p:spTgt spid="76"/>
                                        </p:tgtEl>
                                        <p:attrNameLst>
                                          <p:attrName>style.visibility</p:attrName>
                                        </p:attrNameLst>
                                      </p:cBhvr>
                                      <p:to>
                                        <p:strVal val="visible"/>
                                      </p:to>
                                    </p:set>
                                    <p:animEffect transition="in" filter="fade">
                                      <p:cBhvr>
                                        <p:cTn id="166" dur="2000"/>
                                        <p:tgtEl>
                                          <p:spTgt spid="76"/>
                                        </p:tgtEl>
                                      </p:cBhvr>
                                    </p:animEffect>
                                    <p:anim calcmode="lin" valueType="num">
                                      <p:cBhvr>
                                        <p:cTn id="167" dur="2000" fill="hold"/>
                                        <p:tgtEl>
                                          <p:spTgt spid="76"/>
                                        </p:tgtEl>
                                        <p:attrNameLst>
                                          <p:attrName>ppt_w</p:attrName>
                                        </p:attrNameLst>
                                      </p:cBhvr>
                                      <p:tavLst>
                                        <p:tav tm="0" fmla="#ppt_w*sin(2.5*pi*$)">
                                          <p:val>
                                            <p:fltVal val="0"/>
                                          </p:val>
                                        </p:tav>
                                        <p:tav tm="100000">
                                          <p:val>
                                            <p:fltVal val="1"/>
                                          </p:val>
                                        </p:tav>
                                      </p:tavLst>
                                    </p:anim>
                                    <p:anim calcmode="lin" valueType="num">
                                      <p:cBhvr>
                                        <p:cTn id="168" dur="2000" fill="hold"/>
                                        <p:tgtEl>
                                          <p:spTgt spid="76"/>
                                        </p:tgtEl>
                                        <p:attrNameLst>
                                          <p:attrName>ppt_h</p:attrName>
                                        </p:attrNameLst>
                                      </p:cBhvr>
                                      <p:tavLst>
                                        <p:tav tm="0">
                                          <p:val>
                                            <p:strVal val="#ppt_h"/>
                                          </p:val>
                                        </p:tav>
                                        <p:tav tm="100000">
                                          <p:val>
                                            <p:strVal val="#ppt_h"/>
                                          </p:val>
                                        </p:tav>
                                      </p:tavLst>
                                    </p:anim>
                                  </p:childTnLst>
                                </p:cTn>
                              </p:par>
                            </p:childTnLst>
                          </p:cTn>
                        </p:par>
                        <p:par>
                          <p:cTn id="169" fill="hold">
                            <p:stCondLst>
                              <p:cond delay="10250"/>
                            </p:stCondLst>
                            <p:childTnLst>
                              <p:par>
                                <p:cTn id="170" presetID="21" presetClass="entr" presetSubtype="1" fill="hold" grpId="0" nodeType="afterEffect">
                                  <p:stCondLst>
                                    <p:cond delay="0"/>
                                  </p:stCondLst>
                                  <p:childTnLst>
                                    <p:set>
                                      <p:cBhvr>
                                        <p:cTn id="171" dur="1" fill="hold">
                                          <p:stCondLst>
                                            <p:cond delay="0"/>
                                          </p:stCondLst>
                                        </p:cTn>
                                        <p:tgtEl>
                                          <p:spTgt spid="75"/>
                                        </p:tgtEl>
                                        <p:attrNameLst>
                                          <p:attrName>style.visibility</p:attrName>
                                        </p:attrNameLst>
                                      </p:cBhvr>
                                      <p:to>
                                        <p:strVal val="visible"/>
                                      </p:to>
                                    </p:set>
                                    <p:animEffect transition="in" filter="wheel(1)">
                                      <p:cBhvr>
                                        <p:cTn id="172" dur="2000"/>
                                        <p:tgtEl>
                                          <p:spTgt spid="75"/>
                                        </p:tgtEl>
                                      </p:cBhvr>
                                    </p:animEffect>
                                  </p:childTnLst>
                                </p:cTn>
                              </p:par>
                              <p:par>
                                <p:cTn id="173" presetID="2" presetClass="entr" presetSubtype="4" fill="hold" nodeType="withEffect">
                                  <p:stCondLst>
                                    <p:cond delay="500"/>
                                  </p:stCondLst>
                                  <p:childTnLst>
                                    <p:set>
                                      <p:cBhvr>
                                        <p:cTn id="174" dur="1" fill="hold">
                                          <p:stCondLst>
                                            <p:cond delay="0"/>
                                          </p:stCondLst>
                                        </p:cTn>
                                        <p:tgtEl>
                                          <p:spTgt spid="78"/>
                                        </p:tgtEl>
                                        <p:attrNameLst>
                                          <p:attrName>style.visibility</p:attrName>
                                        </p:attrNameLst>
                                      </p:cBhvr>
                                      <p:to>
                                        <p:strVal val="visible"/>
                                      </p:to>
                                    </p:set>
                                    <p:anim calcmode="lin" valueType="num">
                                      <p:cBhvr additive="base">
                                        <p:cTn id="175" dur="500" fill="hold"/>
                                        <p:tgtEl>
                                          <p:spTgt spid="78"/>
                                        </p:tgtEl>
                                        <p:attrNameLst>
                                          <p:attrName>ppt_x</p:attrName>
                                        </p:attrNameLst>
                                      </p:cBhvr>
                                      <p:tavLst>
                                        <p:tav tm="0">
                                          <p:val>
                                            <p:strVal val="#ppt_x"/>
                                          </p:val>
                                        </p:tav>
                                        <p:tav tm="100000">
                                          <p:val>
                                            <p:strVal val="#ppt_x"/>
                                          </p:val>
                                        </p:tav>
                                      </p:tavLst>
                                    </p:anim>
                                    <p:anim calcmode="lin" valueType="num">
                                      <p:cBhvr additive="base">
                                        <p:cTn id="176" dur="500" fill="hold"/>
                                        <p:tgtEl>
                                          <p:spTgt spid="78"/>
                                        </p:tgtEl>
                                        <p:attrNameLst>
                                          <p:attrName>ppt_y</p:attrName>
                                        </p:attrNameLst>
                                      </p:cBhvr>
                                      <p:tavLst>
                                        <p:tav tm="0">
                                          <p:val>
                                            <p:strVal val="1+#ppt_h/2"/>
                                          </p:val>
                                        </p:tav>
                                        <p:tav tm="100000">
                                          <p:val>
                                            <p:strVal val="#ppt_y"/>
                                          </p:val>
                                        </p:tav>
                                      </p:tavLst>
                                    </p:anim>
                                  </p:childTnLst>
                                </p:cTn>
                              </p:par>
                            </p:childTnLst>
                          </p:cTn>
                        </p:par>
                        <p:par>
                          <p:cTn id="177" fill="hold">
                            <p:stCondLst>
                              <p:cond delay="12250"/>
                            </p:stCondLst>
                            <p:childTnLst>
                              <p:par>
                                <p:cTn id="178" presetID="45" presetClass="entr" presetSubtype="0" fill="hold" grpId="0" nodeType="afterEffect">
                                  <p:stCondLst>
                                    <p:cond delay="0"/>
                                  </p:stCondLst>
                                  <p:childTnLst>
                                    <p:set>
                                      <p:cBhvr>
                                        <p:cTn id="179" dur="1" fill="hold">
                                          <p:stCondLst>
                                            <p:cond delay="0"/>
                                          </p:stCondLst>
                                        </p:cTn>
                                        <p:tgtEl>
                                          <p:spTgt spid="89"/>
                                        </p:tgtEl>
                                        <p:attrNameLst>
                                          <p:attrName>style.visibility</p:attrName>
                                        </p:attrNameLst>
                                      </p:cBhvr>
                                      <p:to>
                                        <p:strVal val="visible"/>
                                      </p:to>
                                    </p:set>
                                    <p:animEffect transition="in" filter="fade">
                                      <p:cBhvr>
                                        <p:cTn id="180" dur="2000"/>
                                        <p:tgtEl>
                                          <p:spTgt spid="89"/>
                                        </p:tgtEl>
                                      </p:cBhvr>
                                    </p:animEffect>
                                    <p:anim calcmode="lin" valueType="num">
                                      <p:cBhvr>
                                        <p:cTn id="181" dur="2000" fill="hold"/>
                                        <p:tgtEl>
                                          <p:spTgt spid="89"/>
                                        </p:tgtEl>
                                        <p:attrNameLst>
                                          <p:attrName>ppt_w</p:attrName>
                                        </p:attrNameLst>
                                      </p:cBhvr>
                                      <p:tavLst>
                                        <p:tav tm="0" fmla="#ppt_w*sin(2.5*pi*$)">
                                          <p:val>
                                            <p:fltVal val="0"/>
                                          </p:val>
                                        </p:tav>
                                        <p:tav tm="100000">
                                          <p:val>
                                            <p:fltVal val="1"/>
                                          </p:val>
                                        </p:tav>
                                      </p:tavLst>
                                    </p:anim>
                                    <p:anim calcmode="lin" valueType="num">
                                      <p:cBhvr>
                                        <p:cTn id="182" dur="2000" fill="hold"/>
                                        <p:tgtEl>
                                          <p:spTgt spid="89"/>
                                        </p:tgtEl>
                                        <p:attrNameLst>
                                          <p:attrName>ppt_h</p:attrName>
                                        </p:attrNameLst>
                                      </p:cBhvr>
                                      <p:tavLst>
                                        <p:tav tm="0">
                                          <p:val>
                                            <p:strVal val="#ppt_h"/>
                                          </p:val>
                                        </p:tav>
                                        <p:tav tm="100000">
                                          <p:val>
                                            <p:strVal val="#ppt_h"/>
                                          </p:val>
                                        </p:tav>
                                      </p:tavLst>
                                    </p:anim>
                                  </p:childTnLst>
                                </p:cTn>
                              </p:par>
                              <p:par>
                                <p:cTn id="183" presetID="45" presetClass="entr" presetSubtype="0" fill="hold" grpId="0" nodeType="withEffect">
                                  <p:stCondLst>
                                    <p:cond delay="0"/>
                                  </p:stCondLst>
                                  <p:childTnLst>
                                    <p:set>
                                      <p:cBhvr>
                                        <p:cTn id="184" dur="1" fill="hold">
                                          <p:stCondLst>
                                            <p:cond delay="0"/>
                                          </p:stCondLst>
                                        </p:cTn>
                                        <p:tgtEl>
                                          <p:spTgt spid="88"/>
                                        </p:tgtEl>
                                        <p:attrNameLst>
                                          <p:attrName>style.visibility</p:attrName>
                                        </p:attrNameLst>
                                      </p:cBhvr>
                                      <p:to>
                                        <p:strVal val="visible"/>
                                      </p:to>
                                    </p:set>
                                    <p:animEffect transition="in" filter="fade">
                                      <p:cBhvr>
                                        <p:cTn id="185" dur="2000"/>
                                        <p:tgtEl>
                                          <p:spTgt spid="88"/>
                                        </p:tgtEl>
                                      </p:cBhvr>
                                    </p:animEffect>
                                    <p:anim calcmode="lin" valueType="num">
                                      <p:cBhvr>
                                        <p:cTn id="186" dur="2000" fill="hold"/>
                                        <p:tgtEl>
                                          <p:spTgt spid="88"/>
                                        </p:tgtEl>
                                        <p:attrNameLst>
                                          <p:attrName>ppt_w</p:attrName>
                                        </p:attrNameLst>
                                      </p:cBhvr>
                                      <p:tavLst>
                                        <p:tav tm="0" fmla="#ppt_w*sin(2.5*pi*$)">
                                          <p:val>
                                            <p:fltVal val="0"/>
                                          </p:val>
                                        </p:tav>
                                        <p:tav tm="100000">
                                          <p:val>
                                            <p:fltVal val="1"/>
                                          </p:val>
                                        </p:tav>
                                      </p:tavLst>
                                    </p:anim>
                                    <p:anim calcmode="lin" valueType="num">
                                      <p:cBhvr>
                                        <p:cTn id="187" dur="2000" fill="hold"/>
                                        <p:tgtEl>
                                          <p:spTgt spid="88"/>
                                        </p:tgtEl>
                                        <p:attrNameLst>
                                          <p:attrName>ppt_h</p:attrName>
                                        </p:attrNameLst>
                                      </p:cBhvr>
                                      <p:tavLst>
                                        <p:tav tm="0">
                                          <p:val>
                                            <p:strVal val="#ppt_h"/>
                                          </p:val>
                                        </p:tav>
                                        <p:tav tm="100000">
                                          <p:val>
                                            <p:strVal val="#ppt_h"/>
                                          </p:val>
                                        </p:tav>
                                      </p:tavLst>
                                    </p:anim>
                                  </p:childTnLst>
                                </p:cTn>
                              </p:par>
                            </p:childTnLst>
                          </p:cTn>
                        </p:par>
                        <p:par>
                          <p:cTn id="188" fill="hold">
                            <p:stCondLst>
                              <p:cond delay="14250"/>
                            </p:stCondLst>
                            <p:childTnLst>
                              <p:par>
                                <p:cTn id="189" presetID="21" presetClass="entr" presetSubtype="1"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heel(1)">
                                      <p:cBhvr>
                                        <p:cTn id="191" dur="2000"/>
                                        <p:tgtEl>
                                          <p:spTgt spid="87"/>
                                        </p:tgtEl>
                                      </p:cBhvr>
                                    </p:animEffect>
                                  </p:childTnLst>
                                </p:cTn>
                              </p:par>
                              <p:par>
                                <p:cTn id="192" presetID="2" presetClass="entr" presetSubtype="4" fill="hold" nodeType="withEffect">
                                  <p:stCondLst>
                                    <p:cond delay="500"/>
                                  </p:stCondLst>
                                  <p:childTnLst>
                                    <p:set>
                                      <p:cBhvr>
                                        <p:cTn id="193" dur="1" fill="hold">
                                          <p:stCondLst>
                                            <p:cond delay="0"/>
                                          </p:stCondLst>
                                        </p:cTn>
                                        <p:tgtEl>
                                          <p:spTgt spid="90"/>
                                        </p:tgtEl>
                                        <p:attrNameLst>
                                          <p:attrName>style.visibility</p:attrName>
                                        </p:attrNameLst>
                                      </p:cBhvr>
                                      <p:to>
                                        <p:strVal val="visible"/>
                                      </p:to>
                                    </p:set>
                                    <p:anim calcmode="lin" valueType="num">
                                      <p:cBhvr additive="base">
                                        <p:cTn id="194" dur="500" fill="hold"/>
                                        <p:tgtEl>
                                          <p:spTgt spid="90"/>
                                        </p:tgtEl>
                                        <p:attrNameLst>
                                          <p:attrName>ppt_x</p:attrName>
                                        </p:attrNameLst>
                                      </p:cBhvr>
                                      <p:tavLst>
                                        <p:tav tm="0">
                                          <p:val>
                                            <p:strVal val="#ppt_x"/>
                                          </p:val>
                                        </p:tav>
                                        <p:tav tm="100000">
                                          <p:val>
                                            <p:strVal val="#ppt_x"/>
                                          </p:val>
                                        </p:tav>
                                      </p:tavLst>
                                    </p:anim>
                                    <p:anim calcmode="lin" valueType="num">
                                      <p:cBhvr additive="base">
                                        <p:cTn id="195" dur="500" fill="hold"/>
                                        <p:tgtEl>
                                          <p:spTgt spid="90"/>
                                        </p:tgtEl>
                                        <p:attrNameLst>
                                          <p:attrName>ppt_y</p:attrName>
                                        </p:attrNameLst>
                                      </p:cBhvr>
                                      <p:tavLst>
                                        <p:tav tm="0">
                                          <p:val>
                                            <p:strVal val="1+#ppt_h/2"/>
                                          </p:val>
                                        </p:tav>
                                        <p:tav tm="100000">
                                          <p:val>
                                            <p:strVal val="#ppt_y"/>
                                          </p:val>
                                        </p:tav>
                                      </p:tavLst>
                                    </p:anim>
                                  </p:childTnLst>
                                </p:cTn>
                              </p:par>
                            </p:childTnLst>
                          </p:cTn>
                        </p:par>
                        <p:par>
                          <p:cTn id="196" fill="hold">
                            <p:stCondLst>
                              <p:cond delay="16250"/>
                            </p:stCondLst>
                            <p:childTnLst>
                              <p:par>
                                <p:cTn id="197" presetID="45" presetClass="entr" presetSubtype="0" fill="hold" grpId="0" nodeType="afterEffect">
                                  <p:stCondLst>
                                    <p:cond delay="0"/>
                                  </p:stCondLst>
                                  <p:childTnLst>
                                    <p:set>
                                      <p:cBhvr>
                                        <p:cTn id="198" dur="1" fill="hold">
                                          <p:stCondLst>
                                            <p:cond delay="0"/>
                                          </p:stCondLst>
                                        </p:cTn>
                                        <p:tgtEl>
                                          <p:spTgt spid="98"/>
                                        </p:tgtEl>
                                        <p:attrNameLst>
                                          <p:attrName>style.visibility</p:attrName>
                                        </p:attrNameLst>
                                      </p:cBhvr>
                                      <p:to>
                                        <p:strVal val="visible"/>
                                      </p:to>
                                    </p:set>
                                    <p:animEffect transition="in" filter="fade">
                                      <p:cBhvr>
                                        <p:cTn id="199" dur="2000"/>
                                        <p:tgtEl>
                                          <p:spTgt spid="98"/>
                                        </p:tgtEl>
                                      </p:cBhvr>
                                    </p:animEffect>
                                    <p:anim calcmode="lin" valueType="num">
                                      <p:cBhvr>
                                        <p:cTn id="200" dur="2000" fill="hold"/>
                                        <p:tgtEl>
                                          <p:spTgt spid="98"/>
                                        </p:tgtEl>
                                        <p:attrNameLst>
                                          <p:attrName>ppt_w</p:attrName>
                                        </p:attrNameLst>
                                      </p:cBhvr>
                                      <p:tavLst>
                                        <p:tav tm="0" fmla="#ppt_w*sin(2.5*pi*$)">
                                          <p:val>
                                            <p:fltVal val="0"/>
                                          </p:val>
                                        </p:tav>
                                        <p:tav tm="100000">
                                          <p:val>
                                            <p:fltVal val="1"/>
                                          </p:val>
                                        </p:tav>
                                      </p:tavLst>
                                    </p:anim>
                                    <p:anim calcmode="lin" valueType="num">
                                      <p:cBhvr>
                                        <p:cTn id="201" dur="2000" fill="hold"/>
                                        <p:tgtEl>
                                          <p:spTgt spid="98"/>
                                        </p:tgtEl>
                                        <p:attrNameLst>
                                          <p:attrName>ppt_h</p:attrName>
                                        </p:attrNameLst>
                                      </p:cBhvr>
                                      <p:tavLst>
                                        <p:tav tm="0">
                                          <p:val>
                                            <p:strVal val="#ppt_h"/>
                                          </p:val>
                                        </p:tav>
                                        <p:tav tm="100000">
                                          <p:val>
                                            <p:strVal val="#ppt_h"/>
                                          </p:val>
                                        </p:tav>
                                      </p:tavLst>
                                    </p:anim>
                                  </p:childTnLst>
                                </p:cTn>
                              </p:par>
                              <p:par>
                                <p:cTn id="202" presetID="45" presetClass="entr" presetSubtype="0" fill="hold" grpId="0" nodeType="withEffect">
                                  <p:stCondLst>
                                    <p:cond delay="0"/>
                                  </p:stCondLst>
                                  <p:childTnLst>
                                    <p:set>
                                      <p:cBhvr>
                                        <p:cTn id="203" dur="1" fill="hold">
                                          <p:stCondLst>
                                            <p:cond delay="0"/>
                                          </p:stCondLst>
                                        </p:cTn>
                                        <p:tgtEl>
                                          <p:spTgt spid="97"/>
                                        </p:tgtEl>
                                        <p:attrNameLst>
                                          <p:attrName>style.visibility</p:attrName>
                                        </p:attrNameLst>
                                      </p:cBhvr>
                                      <p:to>
                                        <p:strVal val="visible"/>
                                      </p:to>
                                    </p:set>
                                    <p:animEffect transition="in" filter="fade">
                                      <p:cBhvr>
                                        <p:cTn id="204" dur="2000"/>
                                        <p:tgtEl>
                                          <p:spTgt spid="97"/>
                                        </p:tgtEl>
                                      </p:cBhvr>
                                    </p:animEffect>
                                    <p:anim calcmode="lin" valueType="num">
                                      <p:cBhvr>
                                        <p:cTn id="205" dur="2000" fill="hold"/>
                                        <p:tgtEl>
                                          <p:spTgt spid="97"/>
                                        </p:tgtEl>
                                        <p:attrNameLst>
                                          <p:attrName>ppt_w</p:attrName>
                                        </p:attrNameLst>
                                      </p:cBhvr>
                                      <p:tavLst>
                                        <p:tav tm="0" fmla="#ppt_w*sin(2.5*pi*$)">
                                          <p:val>
                                            <p:fltVal val="0"/>
                                          </p:val>
                                        </p:tav>
                                        <p:tav tm="100000">
                                          <p:val>
                                            <p:fltVal val="1"/>
                                          </p:val>
                                        </p:tav>
                                      </p:tavLst>
                                    </p:anim>
                                    <p:anim calcmode="lin" valueType="num">
                                      <p:cBhvr>
                                        <p:cTn id="206" dur="2000" fill="hold"/>
                                        <p:tgtEl>
                                          <p:spTgt spid="97"/>
                                        </p:tgtEl>
                                        <p:attrNameLst>
                                          <p:attrName>ppt_h</p:attrName>
                                        </p:attrNameLst>
                                      </p:cBhvr>
                                      <p:tavLst>
                                        <p:tav tm="0">
                                          <p:val>
                                            <p:strVal val="#ppt_h"/>
                                          </p:val>
                                        </p:tav>
                                        <p:tav tm="100000">
                                          <p:val>
                                            <p:strVal val="#ppt_h"/>
                                          </p:val>
                                        </p:tav>
                                      </p:tavLst>
                                    </p:anim>
                                  </p:childTnLst>
                                </p:cTn>
                              </p:par>
                            </p:childTnLst>
                          </p:cTn>
                        </p:par>
                        <p:par>
                          <p:cTn id="207" fill="hold">
                            <p:stCondLst>
                              <p:cond delay="18250"/>
                            </p:stCondLst>
                            <p:childTnLst>
                              <p:par>
                                <p:cTn id="208" presetID="21" presetClass="entr" presetSubtype="1" fill="hold" grpId="0" nodeType="afterEffect">
                                  <p:stCondLst>
                                    <p:cond delay="0"/>
                                  </p:stCondLst>
                                  <p:childTnLst>
                                    <p:set>
                                      <p:cBhvr>
                                        <p:cTn id="209" dur="1" fill="hold">
                                          <p:stCondLst>
                                            <p:cond delay="0"/>
                                          </p:stCondLst>
                                        </p:cTn>
                                        <p:tgtEl>
                                          <p:spTgt spid="96"/>
                                        </p:tgtEl>
                                        <p:attrNameLst>
                                          <p:attrName>style.visibility</p:attrName>
                                        </p:attrNameLst>
                                      </p:cBhvr>
                                      <p:to>
                                        <p:strVal val="visible"/>
                                      </p:to>
                                    </p:set>
                                    <p:animEffect transition="in" filter="wheel(1)">
                                      <p:cBhvr>
                                        <p:cTn id="210" dur="2000"/>
                                        <p:tgtEl>
                                          <p:spTgt spid="96"/>
                                        </p:tgtEl>
                                      </p:cBhvr>
                                    </p:animEffect>
                                  </p:childTnLst>
                                </p:cTn>
                              </p:par>
                              <p:par>
                                <p:cTn id="211" presetID="2" presetClass="entr" presetSubtype="4" fill="hold" nodeType="withEffect">
                                  <p:stCondLst>
                                    <p:cond delay="500"/>
                                  </p:stCondLst>
                                  <p:childTnLst>
                                    <p:set>
                                      <p:cBhvr>
                                        <p:cTn id="212" dur="1" fill="hold">
                                          <p:stCondLst>
                                            <p:cond delay="0"/>
                                          </p:stCondLst>
                                        </p:cTn>
                                        <p:tgtEl>
                                          <p:spTgt spid="99"/>
                                        </p:tgtEl>
                                        <p:attrNameLst>
                                          <p:attrName>style.visibility</p:attrName>
                                        </p:attrNameLst>
                                      </p:cBhvr>
                                      <p:to>
                                        <p:strVal val="visible"/>
                                      </p:to>
                                    </p:set>
                                    <p:anim calcmode="lin" valueType="num">
                                      <p:cBhvr additive="base">
                                        <p:cTn id="213" dur="500" fill="hold"/>
                                        <p:tgtEl>
                                          <p:spTgt spid="99"/>
                                        </p:tgtEl>
                                        <p:attrNameLst>
                                          <p:attrName>ppt_x</p:attrName>
                                        </p:attrNameLst>
                                      </p:cBhvr>
                                      <p:tavLst>
                                        <p:tav tm="0">
                                          <p:val>
                                            <p:strVal val="#ppt_x"/>
                                          </p:val>
                                        </p:tav>
                                        <p:tav tm="100000">
                                          <p:val>
                                            <p:strVal val="#ppt_x"/>
                                          </p:val>
                                        </p:tav>
                                      </p:tavLst>
                                    </p:anim>
                                    <p:anim calcmode="lin" valueType="num">
                                      <p:cBhvr additive="base">
                                        <p:cTn id="214" dur="500" fill="hold"/>
                                        <p:tgtEl>
                                          <p:spTgt spid="9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2" grpId="0" animBg="1"/>
      <p:bldP spid="333" grpId="0" animBg="1"/>
      <p:bldP spid="342" grpId="0" animBg="1"/>
      <p:bldP spid="341" grpId="0" animBg="1"/>
      <p:bldP spid="331" grpId="0" animBg="1"/>
      <p:bldP spid="338" grpId="0" animBg="1"/>
      <p:bldP spid="339" grpId="0" animBg="1"/>
      <p:bldP spid="306" grpId="0" animBg="1"/>
      <p:bldP spid="325" grpId="0" animBg="1"/>
      <p:bldP spid="324" grpId="0" animBg="1"/>
      <p:bldP spid="322" grpId="0" animBg="1"/>
      <p:bldP spid="323" grpId="0" animBg="1"/>
      <p:bldP spid="314" grpId="0" animBg="1"/>
      <p:bldP spid="313" grpId="0" animBg="1"/>
      <p:bldP spid="312" grpId="0" animBg="1"/>
      <p:bldP spid="311" grpId="0" animBg="1"/>
      <p:bldP spid="310" grpId="0" animBg="1"/>
      <p:bldP spid="309" grpId="0" animBg="1"/>
      <p:bldP spid="308" grpId="0" animBg="1"/>
      <p:bldP spid="315" grpId="0" animBg="1"/>
      <p:bldP spid="316" grpId="0" animBg="1"/>
      <p:bldP spid="317" grpId="0" animBg="1"/>
      <p:bldP spid="319" grpId="0" animBg="1"/>
      <p:bldP spid="318" grpId="0" animBg="1"/>
      <p:bldP spid="327" grpId="0" animBg="1"/>
      <p:bldP spid="329" grpId="0" animBg="1"/>
      <p:bldP spid="326" grpId="0" animBg="1"/>
      <p:bldP spid="328" grpId="0" animBg="1"/>
      <p:bldP spid="321" grpId="0" animBg="1"/>
      <p:bldP spid="320" grpId="0" animBg="1"/>
      <p:bldP spid="75" grpId="0" animBg="1"/>
      <p:bldP spid="76" grpId="0" animBg="1"/>
      <p:bldP spid="77" grpId="0" animBg="1"/>
      <p:bldP spid="87" grpId="0" animBg="1"/>
      <p:bldP spid="88" grpId="0" animBg="1"/>
      <p:bldP spid="89" grpId="0" animBg="1"/>
      <p:bldP spid="96" grpId="0" animBg="1"/>
      <p:bldP spid="97" grpId="0" animBg="1"/>
      <p:bldP spid="9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4738D"/>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189A80"/>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EF9D2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10000"/>
                  </a:schemeClr>
                </a:solidFill>
                <a:latin typeface="Lato"/>
              </a:rPr>
              <a:t>LOREM IPSUM DOLOR</a:t>
            </a:r>
          </a:p>
          <a:p>
            <a:endParaRPr lang="en-US" sz="6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C64741F4-52D8-41C0-B100-B0557E33AA1C}"/>
              </a:ext>
            </a:extLst>
          </p:cNvPr>
          <p:cNvSpPr/>
          <p:nvPr/>
        </p:nvSpPr>
        <p:spPr>
          <a:xfrm>
            <a:off x="2960772" y="3408218"/>
            <a:ext cx="444786" cy="1706879"/>
          </a:xfrm>
          <a:prstGeom prst="rect">
            <a:avLst/>
          </a:prstGeom>
          <a:solidFill>
            <a:srgbClr val="36B89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2" name="Rectangle 61">
            <a:extLst>
              <a:ext uri="{FF2B5EF4-FFF2-40B4-BE49-F238E27FC236}">
                <a16:creationId xmlns:a16="http://schemas.microsoft.com/office/drawing/2014/main" id="{1E30BB3B-3B27-4A45-8035-E3A8D14F6312}"/>
              </a:ext>
            </a:extLst>
          </p:cNvPr>
          <p:cNvSpPr/>
          <p:nvPr/>
        </p:nvSpPr>
        <p:spPr>
          <a:xfrm>
            <a:off x="3488270" y="2918681"/>
            <a:ext cx="453350" cy="2189397"/>
          </a:xfrm>
          <a:prstGeom prst="rect">
            <a:avLst/>
          </a:prstGeom>
          <a:solidFill>
            <a:srgbClr val="FFBB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3" name="Rectangle 62">
            <a:extLst>
              <a:ext uri="{FF2B5EF4-FFF2-40B4-BE49-F238E27FC236}">
                <a16:creationId xmlns:a16="http://schemas.microsoft.com/office/drawing/2014/main" id="{CC5C97AC-5839-4DA4-A02E-BB1993A1A169}"/>
              </a:ext>
            </a:extLst>
          </p:cNvPr>
          <p:cNvSpPr/>
          <p:nvPr/>
        </p:nvSpPr>
        <p:spPr>
          <a:xfrm>
            <a:off x="4037322" y="2361700"/>
            <a:ext cx="445816" cy="2753397"/>
          </a:xfrm>
          <a:prstGeom prst="rect">
            <a:avLst/>
          </a:prstGeom>
          <a:solidFill>
            <a:srgbClr val="F15F5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4" name="Rectangle 63">
            <a:extLst>
              <a:ext uri="{FF2B5EF4-FFF2-40B4-BE49-F238E27FC236}">
                <a16:creationId xmlns:a16="http://schemas.microsoft.com/office/drawing/2014/main" id="{3CAC67D9-E9C4-4DFD-A023-44C309562132}"/>
              </a:ext>
            </a:extLst>
          </p:cNvPr>
          <p:cNvSpPr/>
          <p:nvPr/>
        </p:nvSpPr>
        <p:spPr>
          <a:xfrm>
            <a:off x="4605854" y="3522518"/>
            <a:ext cx="449309" cy="1592579"/>
          </a:xfrm>
          <a:prstGeom prst="rect">
            <a:avLst/>
          </a:prstGeom>
          <a:solidFill>
            <a:srgbClr val="7460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5" name="Rectangle 64">
            <a:extLst>
              <a:ext uri="{FF2B5EF4-FFF2-40B4-BE49-F238E27FC236}">
                <a16:creationId xmlns:a16="http://schemas.microsoft.com/office/drawing/2014/main" id="{6E67F375-8850-49C7-B0E3-3D2330996DCE}"/>
              </a:ext>
            </a:extLst>
          </p:cNvPr>
          <p:cNvSpPr/>
          <p:nvPr/>
        </p:nvSpPr>
        <p:spPr>
          <a:xfrm>
            <a:off x="5129097" y="1843485"/>
            <a:ext cx="441560" cy="3272695"/>
          </a:xfrm>
          <a:prstGeom prst="rect">
            <a:avLst/>
          </a:prstGeom>
          <a:solidFill>
            <a:srgbClr val="86868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49" name="Freeform: Shape 48">
            <a:extLst>
              <a:ext uri="{FF2B5EF4-FFF2-40B4-BE49-F238E27FC236}">
                <a16:creationId xmlns:a16="http://schemas.microsoft.com/office/drawing/2014/main" id="{1F6A5050-6EAA-48E8-8416-67F1C98273D7}"/>
              </a:ext>
            </a:extLst>
          </p:cNvPr>
          <p:cNvSpPr/>
          <p:nvPr/>
        </p:nvSpPr>
        <p:spPr>
          <a:xfrm rot="3229739">
            <a:off x="1304787" y="4326921"/>
            <a:ext cx="660938" cy="2510395"/>
          </a:xfrm>
          <a:custGeom>
            <a:avLst/>
            <a:gdLst>
              <a:gd name="connsiteX0" fmla="*/ 660937 w 660938"/>
              <a:gd name="connsiteY0" fmla="*/ 0 h 2510395"/>
              <a:gd name="connsiteX1" fmla="*/ 660938 w 660938"/>
              <a:gd name="connsiteY1" fmla="*/ 1614610 h 2510395"/>
              <a:gd name="connsiteX2" fmla="*/ 6018 w 660938"/>
              <a:gd name="connsiteY2" fmla="*/ 2510395 h 2510395"/>
              <a:gd name="connsiteX3" fmla="*/ 1087 w 660938"/>
              <a:gd name="connsiteY3" fmla="*/ 2510395 h 2510395"/>
              <a:gd name="connsiteX4" fmla="*/ 0 w 660938"/>
              <a:gd name="connsiteY4" fmla="*/ 2488291 h 2510395"/>
              <a:gd name="connsiteX5" fmla="*/ 405372 w 660938"/>
              <a:gd name="connsiteY5" fmla="*/ 349557 h 251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938" h="2510395">
                <a:moveTo>
                  <a:pt x="660937" y="0"/>
                </a:moveTo>
                <a:lnTo>
                  <a:pt x="660938" y="1614610"/>
                </a:lnTo>
                <a:lnTo>
                  <a:pt x="6018" y="2510395"/>
                </a:lnTo>
                <a:lnTo>
                  <a:pt x="1087" y="2510395"/>
                </a:lnTo>
                <a:lnTo>
                  <a:pt x="0" y="2488291"/>
                </a:lnTo>
                <a:lnTo>
                  <a:pt x="405372" y="349557"/>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4" name="Freeform: Shape 23">
            <a:extLst>
              <a:ext uri="{FF2B5EF4-FFF2-40B4-BE49-F238E27FC236}">
                <a16:creationId xmlns:a16="http://schemas.microsoft.com/office/drawing/2014/main" id="{227F28C8-A0FD-49A0-9E61-1E0CA828CD3E}"/>
              </a:ext>
            </a:extLst>
          </p:cNvPr>
          <p:cNvSpPr/>
          <p:nvPr/>
        </p:nvSpPr>
        <p:spPr>
          <a:xfrm rot="3229739">
            <a:off x="2301242" y="4735340"/>
            <a:ext cx="659860" cy="2002287"/>
          </a:xfrm>
          <a:custGeom>
            <a:avLst/>
            <a:gdLst>
              <a:gd name="connsiteX0" fmla="*/ 14435 w 659860"/>
              <a:gd name="connsiteY0" fmla="*/ 367933 h 2002287"/>
              <a:gd name="connsiteX1" fmla="*/ 283435 w 659860"/>
              <a:gd name="connsiteY1" fmla="*/ 0 h 2002287"/>
              <a:gd name="connsiteX2" fmla="*/ 659860 w 659860"/>
              <a:gd name="connsiteY2" fmla="*/ 1099746 h 2002287"/>
              <a:gd name="connsiteX3" fmla="*/ 0 w 659860"/>
              <a:gd name="connsiteY3" fmla="*/ 2002287 h 2002287"/>
            </a:gdLst>
            <a:ahLst/>
            <a:cxnLst>
              <a:cxn ang="0">
                <a:pos x="connsiteX0" y="connsiteY0"/>
              </a:cxn>
              <a:cxn ang="0">
                <a:pos x="connsiteX1" y="connsiteY1"/>
              </a:cxn>
              <a:cxn ang="0">
                <a:pos x="connsiteX2" y="connsiteY2"/>
              </a:cxn>
              <a:cxn ang="0">
                <a:pos x="connsiteX3" y="connsiteY3"/>
              </a:cxn>
            </a:cxnLst>
            <a:rect l="l" t="t" r="r" b="b"/>
            <a:pathLst>
              <a:path w="659860" h="2002287">
                <a:moveTo>
                  <a:pt x="14435" y="367933"/>
                </a:moveTo>
                <a:lnTo>
                  <a:pt x="283435" y="0"/>
                </a:lnTo>
                <a:lnTo>
                  <a:pt x="659860" y="1099746"/>
                </a:lnTo>
                <a:lnTo>
                  <a:pt x="0" y="2002287"/>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0" name="Freeform: Shape 29">
            <a:extLst>
              <a:ext uri="{FF2B5EF4-FFF2-40B4-BE49-F238E27FC236}">
                <a16:creationId xmlns:a16="http://schemas.microsoft.com/office/drawing/2014/main" id="{27F81CCE-0A42-412B-93BE-15F506DF1141}"/>
              </a:ext>
            </a:extLst>
          </p:cNvPr>
          <p:cNvSpPr/>
          <p:nvPr/>
        </p:nvSpPr>
        <p:spPr>
          <a:xfrm rot="817447">
            <a:off x="2956639" y="5018091"/>
            <a:ext cx="1071334" cy="1185785"/>
          </a:xfrm>
          <a:custGeom>
            <a:avLst/>
            <a:gdLst>
              <a:gd name="connsiteX0" fmla="*/ 421404 w 1071334"/>
              <a:gd name="connsiteY0" fmla="*/ 103120 h 1185785"/>
              <a:gd name="connsiteX1" fmla="*/ 846868 w 1071334"/>
              <a:gd name="connsiteY1" fmla="*/ 0 h 1185785"/>
              <a:gd name="connsiteX2" fmla="*/ 1071334 w 1071334"/>
              <a:gd name="connsiteY2" fmla="*/ 926125 h 1185785"/>
              <a:gd name="connsiteX3" fmla="*/ 0 w 1071334"/>
              <a:gd name="connsiteY3" fmla="*/ 1185785 h 1185785"/>
            </a:gdLst>
            <a:ahLst/>
            <a:cxnLst>
              <a:cxn ang="0">
                <a:pos x="connsiteX0" y="connsiteY0"/>
              </a:cxn>
              <a:cxn ang="0">
                <a:pos x="connsiteX1" y="connsiteY1"/>
              </a:cxn>
              <a:cxn ang="0">
                <a:pos x="connsiteX2" y="connsiteY2"/>
              </a:cxn>
              <a:cxn ang="0">
                <a:pos x="connsiteX3" y="connsiteY3"/>
              </a:cxn>
            </a:cxnLst>
            <a:rect l="l" t="t" r="r" b="b"/>
            <a:pathLst>
              <a:path w="1071334" h="1185785">
                <a:moveTo>
                  <a:pt x="421404" y="103120"/>
                </a:moveTo>
                <a:lnTo>
                  <a:pt x="846868" y="0"/>
                </a:lnTo>
                <a:lnTo>
                  <a:pt x="1071334" y="926125"/>
                </a:lnTo>
                <a:lnTo>
                  <a:pt x="0" y="1185785"/>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57" name="Freeform: Shape 56">
            <a:extLst>
              <a:ext uri="{FF2B5EF4-FFF2-40B4-BE49-F238E27FC236}">
                <a16:creationId xmlns:a16="http://schemas.microsoft.com/office/drawing/2014/main" id="{A08B02D9-E236-41E8-A78B-0C471E1A7DDF}"/>
              </a:ext>
            </a:extLst>
          </p:cNvPr>
          <p:cNvSpPr/>
          <p:nvPr/>
        </p:nvSpPr>
        <p:spPr>
          <a:xfrm>
            <a:off x="4039543" y="5108078"/>
            <a:ext cx="1106955" cy="952939"/>
          </a:xfrm>
          <a:custGeom>
            <a:avLst/>
            <a:gdLst>
              <a:gd name="connsiteX0" fmla="*/ 0 w 1106955"/>
              <a:gd name="connsiteY0" fmla="*/ 0 h 952939"/>
              <a:gd name="connsiteX1" fmla="*/ 439631 w 1106955"/>
              <a:gd name="connsiteY1" fmla="*/ 0 h 952939"/>
              <a:gd name="connsiteX2" fmla="*/ 1102072 w 1106955"/>
              <a:gd name="connsiteY2" fmla="*/ 937011 h 952939"/>
              <a:gd name="connsiteX3" fmla="*/ 1106955 w 1106955"/>
              <a:gd name="connsiteY3" fmla="*/ 952939 h 952939"/>
              <a:gd name="connsiteX4" fmla="*/ 0 w 1106955"/>
              <a:gd name="connsiteY4" fmla="*/ 952939 h 952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6955" h="952939">
                <a:moveTo>
                  <a:pt x="0" y="0"/>
                </a:moveTo>
                <a:lnTo>
                  <a:pt x="439631" y="0"/>
                </a:lnTo>
                <a:lnTo>
                  <a:pt x="1102072" y="937011"/>
                </a:lnTo>
                <a:lnTo>
                  <a:pt x="1106955" y="952939"/>
                </a:lnTo>
                <a:lnTo>
                  <a:pt x="0" y="952939"/>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0" name="Freeform: Shape 59">
            <a:extLst>
              <a:ext uri="{FF2B5EF4-FFF2-40B4-BE49-F238E27FC236}">
                <a16:creationId xmlns:a16="http://schemas.microsoft.com/office/drawing/2014/main" id="{85A2E739-59A2-4379-A86D-CF3D4C5CD8E5}"/>
              </a:ext>
            </a:extLst>
          </p:cNvPr>
          <p:cNvSpPr/>
          <p:nvPr/>
        </p:nvSpPr>
        <p:spPr>
          <a:xfrm rot="19337577">
            <a:off x="5014028" y="4692081"/>
            <a:ext cx="873044" cy="1823269"/>
          </a:xfrm>
          <a:custGeom>
            <a:avLst/>
            <a:gdLst>
              <a:gd name="connsiteX0" fmla="*/ 67666 w 873044"/>
              <a:gd name="connsiteY0" fmla="*/ 0 h 1823269"/>
              <a:gd name="connsiteX1" fmla="*/ 420343 w 873044"/>
              <a:gd name="connsiteY1" fmla="*/ 272649 h 1823269"/>
              <a:gd name="connsiteX2" fmla="*/ 873044 w 873044"/>
              <a:gd name="connsiteY2" fmla="*/ 1795195 h 1823269"/>
              <a:gd name="connsiteX3" fmla="*/ 872782 w 873044"/>
              <a:gd name="connsiteY3" fmla="*/ 1803888 h 1823269"/>
              <a:gd name="connsiteX4" fmla="*/ 868055 w 873044"/>
              <a:gd name="connsiteY4" fmla="*/ 1823269 h 1823269"/>
              <a:gd name="connsiteX5" fmla="*/ 0 w 873044"/>
              <a:gd name="connsiteY5" fmla="*/ 1152190 h 182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044" h="1823269">
                <a:moveTo>
                  <a:pt x="67666" y="0"/>
                </a:moveTo>
                <a:lnTo>
                  <a:pt x="420343" y="272649"/>
                </a:lnTo>
                <a:lnTo>
                  <a:pt x="873044" y="1795195"/>
                </a:lnTo>
                <a:lnTo>
                  <a:pt x="872782" y="1803888"/>
                </a:lnTo>
                <a:lnTo>
                  <a:pt x="868055" y="1823269"/>
                </a:lnTo>
                <a:lnTo>
                  <a:pt x="0" y="1152190"/>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52" name="Freeform: Shape 51">
            <a:extLst>
              <a:ext uri="{FF2B5EF4-FFF2-40B4-BE49-F238E27FC236}">
                <a16:creationId xmlns:a16="http://schemas.microsoft.com/office/drawing/2014/main" id="{539D6876-21EA-47D9-A90E-4D77A3B5B4BA}"/>
              </a:ext>
            </a:extLst>
          </p:cNvPr>
          <p:cNvSpPr/>
          <p:nvPr/>
        </p:nvSpPr>
        <p:spPr>
          <a:xfrm rot="18606104">
            <a:off x="5914720" y="4347955"/>
            <a:ext cx="838795" cy="2469129"/>
          </a:xfrm>
          <a:custGeom>
            <a:avLst/>
            <a:gdLst>
              <a:gd name="connsiteX0" fmla="*/ 0 w 838795"/>
              <a:gd name="connsiteY0" fmla="*/ 0 h 2469129"/>
              <a:gd name="connsiteX1" fmla="*/ 301728 w 838795"/>
              <a:gd name="connsiteY1" fmla="*/ 358292 h 2469129"/>
              <a:gd name="connsiteX2" fmla="*/ 838795 w 838795"/>
              <a:gd name="connsiteY2" fmla="*/ 2441642 h 2469129"/>
              <a:gd name="connsiteX3" fmla="*/ 833496 w 838795"/>
              <a:gd name="connsiteY3" fmla="*/ 2469129 h 2469129"/>
              <a:gd name="connsiteX4" fmla="*/ 129171 w 838795"/>
              <a:gd name="connsiteY4" fmla="*/ 1632768 h 2469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795" h="2469129">
                <a:moveTo>
                  <a:pt x="0" y="0"/>
                </a:moveTo>
                <a:lnTo>
                  <a:pt x="301728" y="358292"/>
                </a:lnTo>
                <a:lnTo>
                  <a:pt x="838795" y="2441642"/>
                </a:lnTo>
                <a:lnTo>
                  <a:pt x="833496" y="2469129"/>
                </a:lnTo>
                <a:lnTo>
                  <a:pt x="129171" y="1632768"/>
                </a:lnTo>
                <a:close/>
              </a:path>
            </a:pathLst>
          </a:cu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 name="Rectangle 1">
            <a:extLst>
              <a:ext uri="{FF2B5EF4-FFF2-40B4-BE49-F238E27FC236}">
                <a16:creationId xmlns:a16="http://schemas.microsoft.com/office/drawing/2014/main" id="{CF9D09E5-357E-4922-A84B-2935EBE4D8C6}"/>
              </a:ext>
            </a:extLst>
          </p:cNvPr>
          <p:cNvSpPr/>
          <p:nvPr/>
        </p:nvSpPr>
        <p:spPr>
          <a:xfrm>
            <a:off x="436417" y="6057899"/>
            <a:ext cx="1101439" cy="800100"/>
          </a:xfrm>
          <a:prstGeom prst="rect">
            <a:avLst/>
          </a:prstGeom>
          <a:solidFill>
            <a:srgbClr val="1655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7" name="Rectangle 6">
            <a:extLst>
              <a:ext uri="{FF2B5EF4-FFF2-40B4-BE49-F238E27FC236}">
                <a16:creationId xmlns:a16="http://schemas.microsoft.com/office/drawing/2014/main" id="{1E21BD80-F9D6-463B-A9D8-65CBE1798D09}"/>
              </a:ext>
            </a:extLst>
          </p:cNvPr>
          <p:cNvSpPr/>
          <p:nvPr/>
        </p:nvSpPr>
        <p:spPr>
          <a:xfrm>
            <a:off x="1638299" y="6057900"/>
            <a:ext cx="1101439" cy="800100"/>
          </a:xfrm>
          <a:prstGeom prst="rect">
            <a:avLst/>
          </a:prstGeom>
          <a:solidFill>
            <a:srgbClr val="007C6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 name="Rectangle 8">
            <a:extLst>
              <a:ext uri="{FF2B5EF4-FFF2-40B4-BE49-F238E27FC236}">
                <a16:creationId xmlns:a16="http://schemas.microsoft.com/office/drawing/2014/main" id="{A82AD453-0093-42EA-AA74-B940BDA16019}"/>
              </a:ext>
            </a:extLst>
          </p:cNvPr>
          <p:cNvSpPr/>
          <p:nvPr/>
        </p:nvSpPr>
        <p:spPr>
          <a:xfrm>
            <a:off x="2840181" y="6057900"/>
            <a:ext cx="1101439" cy="800100"/>
          </a:xfrm>
          <a:prstGeom prst="rect">
            <a:avLst/>
          </a:prstGeom>
          <a:solidFill>
            <a:srgbClr val="D17F0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0" name="Rectangle 9">
            <a:extLst>
              <a:ext uri="{FF2B5EF4-FFF2-40B4-BE49-F238E27FC236}">
                <a16:creationId xmlns:a16="http://schemas.microsoft.com/office/drawing/2014/main" id="{F6A9A3D8-FF46-4876-AF58-0D9EAB7B89C5}"/>
              </a:ext>
            </a:extLst>
          </p:cNvPr>
          <p:cNvSpPr/>
          <p:nvPr/>
        </p:nvSpPr>
        <p:spPr>
          <a:xfrm>
            <a:off x="4042063" y="6057900"/>
            <a:ext cx="1101439" cy="800100"/>
          </a:xfrm>
          <a:prstGeom prst="rect">
            <a:avLst/>
          </a:prstGeom>
          <a:solidFill>
            <a:srgbClr val="B5231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1" name="Rectangle 10">
            <a:extLst>
              <a:ext uri="{FF2B5EF4-FFF2-40B4-BE49-F238E27FC236}">
                <a16:creationId xmlns:a16="http://schemas.microsoft.com/office/drawing/2014/main" id="{75D7EE45-FD38-451D-8B97-3B19C45731A9}"/>
              </a:ext>
            </a:extLst>
          </p:cNvPr>
          <p:cNvSpPr/>
          <p:nvPr/>
        </p:nvSpPr>
        <p:spPr>
          <a:xfrm>
            <a:off x="5243945" y="6057900"/>
            <a:ext cx="1101439" cy="800100"/>
          </a:xfrm>
          <a:prstGeom prst="rect">
            <a:avLst/>
          </a:prstGeom>
          <a:solidFill>
            <a:srgbClr val="3824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2" name="Rectangle 11">
            <a:extLst>
              <a:ext uri="{FF2B5EF4-FFF2-40B4-BE49-F238E27FC236}">
                <a16:creationId xmlns:a16="http://schemas.microsoft.com/office/drawing/2014/main" id="{FEAB1A87-FBA4-44CE-8D1A-1FBCBED5E26A}"/>
              </a:ext>
            </a:extLst>
          </p:cNvPr>
          <p:cNvSpPr/>
          <p:nvPr/>
        </p:nvSpPr>
        <p:spPr>
          <a:xfrm>
            <a:off x="6445827" y="6057900"/>
            <a:ext cx="1101439" cy="800100"/>
          </a:xfrm>
          <a:prstGeom prst="rect">
            <a:avLst/>
          </a:prstGeom>
          <a:solidFill>
            <a:srgbClr val="4A4A4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 name="Rectangle 2">
            <a:extLst>
              <a:ext uri="{FF2B5EF4-FFF2-40B4-BE49-F238E27FC236}">
                <a16:creationId xmlns:a16="http://schemas.microsoft.com/office/drawing/2014/main" id="{0287325C-DADE-4671-9B47-A5524C402442}"/>
              </a:ext>
            </a:extLst>
          </p:cNvPr>
          <p:cNvSpPr/>
          <p:nvPr/>
        </p:nvSpPr>
        <p:spPr>
          <a:xfrm>
            <a:off x="2410690" y="2529525"/>
            <a:ext cx="422843" cy="2578554"/>
          </a:xfrm>
          <a:prstGeom prst="rect">
            <a:avLst/>
          </a:prstGeom>
          <a:solidFill>
            <a:srgbClr val="5291A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6" name="Text Box 10">
            <a:extLst>
              <a:ext uri="{FF2B5EF4-FFF2-40B4-BE49-F238E27FC236}">
                <a16:creationId xmlns:a16="http://schemas.microsoft.com/office/drawing/2014/main" id="{53562A1B-E97B-4481-9BDE-09A98ACFD5D9}"/>
              </a:ext>
            </a:extLst>
          </p:cNvPr>
          <p:cNvSpPr txBox="1">
            <a:spLocks noChangeArrowheads="1"/>
          </p:cNvSpPr>
          <p:nvPr/>
        </p:nvSpPr>
        <p:spPr bwMode="auto">
          <a:xfrm>
            <a:off x="2270562" y="217832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$432</a:t>
            </a:r>
          </a:p>
        </p:txBody>
      </p:sp>
      <p:sp>
        <p:nvSpPr>
          <p:cNvPr id="67" name="TextBox 66">
            <a:extLst>
              <a:ext uri="{FF2B5EF4-FFF2-40B4-BE49-F238E27FC236}">
                <a16:creationId xmlns:a16="http://schemas.microsoft.com/office/drawing/2014/main" id="{107B693C-56ED-4036-AEE7-114400B1033A}"/>
              </a:ext>
            </a:extLst>
          </p:cNvPr>
          <p:cNvSpPr txBox="1"/>
          <p:nvPr/>
        </p:nvSpPr>
        <p:spPr>
          <a:xfrm>
            <a:off x="552527" y="6124392"/>
            <a:ext cx="822961" cy="646331"/>
          </a:xfrm>
          <a:prstGeom prst="rect">
            <a:avLst/>
          </a:prstGeom>
          <a:noFill/>
        </p:spPr>
        <p:txBody>
          <a:bodyPr wrap="square" rtlCol="0">
            <a:spAutoFit/>
          </a:bodyPr>
          <a:lstStyle/>
          <a:p>
            <a:pPr algn="ctr"/>
            <a:r>
              <a:rPr lang="en-US" sz="2400" dirty="0">
                <a:solidFill>
                  <a:schemeClr val="bg1"/>
                </a:solidFill>
              </a:rPr>
              <a:t>01</a:t>
            </a:r>
          </a:p>
          <a:p>
            <a:pPr algn="ctr"/>
            <a:r>
              <a:rPr lang="en-US" sz="1200" dirty="0">
                <a:solidFill>
                  <a:schemeClr val="bg1"/>
                </a:solidFill>
              </a:rPr>
              <a:t>OPTION</a:t>
            </a:r>
          </a:p>
        </p:txBody>
      </p:sp>
      <p:sp>
        <p:nvSpPr>
          <p:cNvPr id="68" name="TextBox 67">
            <a:extLst>
              <a:ext uri="{FF2B5EF4-FFF2-40B4-BE49-F238E27FC236}">
                <a16:creationId xmlns:a16="http://schemas.microsoft.com/office/drawing/2014/main" id="{5B03DBA9-5BD5-4CAE-A80D-5FFE6C9D8A57}"/>
              </a:ext>
            </a:extLst>
          </p:cNvPr>
          <p:cNvSpPr txBox="1"/>
          <p:nvPr/>
        </p:nvSpPr>
        <p:spPr>
          <a:xfrm>
            <a:off x="1796853" y="6114001"/>
            <a:ext cx="822961" cy="646331"/>
          </a:xfrm>
          <a:prstGeom prst="rect">
            <a:avLst/>
          </a:prstGeom>
          <a:noFill/>
        </p:spPr>
        <p:txBody>
          <a:bodyPr wrap="square" rtlCol="0">
            <a:spAutoFit/>
          </a:bodyPr>
          <a:lstStyle/>
          <a:p>
            <a:pPr algn="ctr"/>
            <a:r>
              <a:rPr lang="en-US" sz="2400" dirty="0">
                <a:solidFill>
                  <a:schemeClr val="bg1"/>
                </a:solidFill>
              </a:rPr>
              <a:t>02</a:t>
            </a:r>
          </a:p>
          <a:p>
            <a:pPr algn="ctr"/>
            <a:r>
              <a:rPr lang="en-US" sz="1200" dirty="0">
                <a:solidFill>
                  <a:schemeClr val="bg1"/>
                </a:solidFill>
              </a:rPr>
              <a:t>OPTION</a:t>
            </a:r>
          </a:p>
        </p:txBody>
      </p:sp>
      <p:sp>
        <p:nvSpPr>
          <p:cNvPr id="69" name="TextBox 68">
            <a:extLst>
              <a:ext uri="{FF2B5EF4-FFF2-40B4-BE49-F238E27FC236}">
                <a16:creationId xmlns:a16="http://schemas.microsoft.com/office/drawing/2014/main" id="{E90BCEAF-BC61-443A-A3C0-6FA120D7B43A}"/>
              </a:ext>
            </a:extLst>
          </p:cNvPr>
          <p:cNvSpPr txBox="1"/>
          <p:nvPr/>
        </p:nvSpPr>
        <p:spPr>
          <a:xfrm>
            <a:off x="2980295" y="6111703"/>
            <a:ext cx="822961" cy="646331"/>
          </a:xfrm>
          <a:prstGeom prst="rect">
            <a:avLst/>
          </a:prstGeom>
          <a:noFill/>
        </p:spPr>
        <p:txBody>
          <a:bodyPr wrap="square" rtlCol="0">
            <a:spAutoFit/>
          </a:bodyPr>
          <a:lstStyle/>
          <a:p>
            <a:pPr algn="ctr"/>
            <a:r>
              <a:rPr lang="en-US" sz="2400" dirty="0">
                <a:solidFill>
                  <a:schemeClr val="bg1"/>
                </a:solidFill>
              </a:rPr>
              <a:t>03</a:t>
            </a:r>
          </a:p>
          <a:p>
            <a:pPr algn="ctr"/>
            <a:r>
              <a:rPr lang="en-US" sz="1200" dirty="0">
                <a:solidFill>
                  <a:schemeClr val="bg1"/>
                </a:solidFill>
              </a:rPr>
              <a:t>OPTION</a:t>
            </a:r>
          </a:p>
        </p:txBody>
      </p:sp>
      <p:sp>
        <p:nvSpPr>
          <p:cNvPr id="70" name="TextBox 69">
            <a:extLst>
              <a:ext uri="{FF2B5EF4-FFF2-40B4-BE49-F238E27FC236}">
                <a16:creationId xmlns:a16="http://schemas.microsoft.com/office/drawing/2014/main" id="{6C1EA50D-1728-4687-AC04-D1E5EB321068}"/>
              </a:ext>
            </a:extLst>
          </p:cNvPr>
          <p:cNvSpPr txBox="1"/>
          <p:nvPr/>
        </p:nvSpPr>
        <p:spPr>
          <a:xfrm>
            <a:off x="4158177" y="6094620"/>
            <a:ext cx="822961" cy="646331"/>
          </a:xfrm>
          <a:prstGeom prst="rect">
            <a:avLst/>
          </a:prstGeom>
          <a:noFill/>
        </p:spPr>
        <p:txBody>
          <a:bodyPr wrap="square" rtlCol="0">
            <a:spAutoFit/>
          </a:bodyPr>
          <a:lstStyle/>
          <a:p>
            <a:pPr algn="ctr"/>
            <a:r>
              <a:rPr lang="en-US" sz="2400" dirty="0">
                <a:solidFill>
                  <a:schemeClr val="bg1"/>
                </a:solidFill>
              </a:rPr>
              <a:t>04</a:t>
            </a:r>
          </a:p>
          <a:p>
            <a:pPr algn="ctr"/>
            <a:r>
              <a:rPr lang="en-US" sz="1200" dirty="0">
                <a:solidFill>
                  <a:schemeClr val="bg1"/>
                </a:solidFill>
              </a:rPr>
              <a:t>OPTION</a:t>
            </a:r>
          </a:p>
        </p:txBody>
      </p:sp>
      <p:sp>
        <p:nvSpPr>
          <p:cNvPr id="71" name="TextBox 70">
            <a:extLst>
              <a:ext uri="{FF2B5EF4-FFF2-40B4-BE49-F238E27FC236}">
                <a16:creationId xmlns:a16="http://schemas.microsoft.com/office/drawing/2014/main" id="{2428B10B-3F81-40C4-B029-197B3AC9C077}"/>
              </a:ext>
            </a:extLst>
          </p:cNvPr>
          <p:cNvSpPr txBox="1"/>
          <p:nvPr/>
        </p:nvSpPr>
        <p:spPr>
          <a:xfrm>
            <a:off x="5383183" y="6114000"/>
            <a:ext cx="822961" cy="646331"/>
          </a:xfrm>
          <a:prstGeom prst="rect">
            <a:avLst/>
          </a:prstGeom>
          <a:noFill/>
        </p:spPr>
        <p:txBody>
          <a:bodyPr wrap="square" rtlCol="0">
            <a:spAutoFit/>
          </a:bodyPr>
          <a:lstStyle/>
          <a:p>
            <a:pPr algn="ctr"/>
            <a:r>
              <a:rPr lang="en-US" sz="2400" dirty="0">
                <a:solidFill>
                  <a:schemeClr val="bg1"/>
                </a:solidFill>
              </a:rPr>
              <a:t>05</a:t>
            </a:r>
          </a:p>
          <a:p>
            <a:pPr algn="ctr"/>
            <a:r>
              <a:rPr lang="en-US" sz="1200" dirty="0">
                <a:solidFill>
                  <a:schemeClr val="bg1"/>
                </a:solidFill>
              </a:rPr>
              <a:t>OPTION</a:t>
            </a:r>
          </a:p>
        </p:txBody>
      </p:sp>
      <p:sp>
        <p:nvSpPr>
          <p:cNvPr id="72" name="TextBox 71">
            <a:extLst>
              <a:ext uri="{FF2B5EF4-FFF2-40B4-BE49-F238E27FC236}">
                <a16:creationId xmlns:a16="http://schemas.microsoft.com/office/drawing/2014/main" id="{95BE9C91-FC89-47B9-9C5B-655A96591B12}"/>
              </a:ext>
            </a:extLst>
          </p:cNvPr>
          <p:cNvSpPr txBox="1"/>
          <p:nvPr/>
        </p:nvSpPr>
        <p:spPr>
          <a:xfrm>
            <a:off x="6542338" y="6083114"/>
            <a:ext cx="822961" cy="646331"/>
          </a:xfrm>
          <a:prstGeom prst="rect">
            <a:avLst/>
          </a:prstGeom>
          <a:noFill/>
        </p:spPr>
        <p:txBody>
          <a:bodyPr wrap="square" rtlCol="0">
            <a:spAutoFit/>
          </a:bodyPr>
          <a:lstStyle/>
          <a:p>
            <a:pPr algn="ctr"/>
            <a:r>
              <a:rPr lang="en-US" sz="2400" dirty="0">
                <a:solidFill>
                  <a:schemeClr val="bg1"/>
                </a:solidFill>
              </a:rPr>
              <a:t>06</a:t>
            </a:r>
          </a:p>
          <a:p>
            <a:pPr algn="ctr"/>
            <a:r>
              <a:rPr lang="en-US" sz="1200" dirty="0">
                <a:solidFill>
                  <a:schemeClr val="bg1"/>
                </a:solidFill>
              </a:rPr>
              <a:t>OPTION</a:t>
            </a:r>
          </a:p>
        </p:txBody>
      </p:sp>
      <p:sp>
        <p:nvSpPr>
          <p:cNvPr id="74" name="Text Box 10">
            <a:extLst>
              <a:ext uri="{FF2B5EF4-FFF2-40B4-BE49-F238E27FC236}">
                <a16:creationId xmlns:a16="http://schemas.microsoft.com/office/drawing/2014/main" id="{01849561-16E7-4CB5-965C-55AA8699264F}"/>
              </a:ext>
            </a:extLst>
          </p:cNvPr>
          <p:cNvSpPr txBox="1">
            <a:spLocks noChangeArrowheads="1"/>
          </p:cNvSpPr>
          <p:nvPr/>
        </p:nvSpPr>
        <p:spPr bwMode="auto">
          <a:xfrm>
            <a:off x="2820641" y="3085290"/>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$278</a:t>
            </a:r>
          </a:p>
        </p:txBody>
      </p:sp>
      <p:sp>
        <p:nvSpPr>
          <p:cNvPr id="75" name="Text Box 10">
            <a:extLst>
              <a:ext uri="{FF2B5EF4-FFF2-40B4-BE49-F238E27FC236}">
                <a16:creationId xmlns:a16="http://schemas.microsoft.com/office/drawing/2014/main" id="{081055EE-E8C6-428B-A756-137BEDDB15A2}"/>
              </a:ext>
            </a:extLst>
          </p:cNvPr>
          <p:cNvSpPr txBox="1">
            <a:spLocks noChangeArrowheads="1"/>
          </p:cNvSpPr>
          <p:nvPr/>
        </p:nvSpPr>
        <p:spPr bwMode="auto">
          <a:xfrm>
            <a:off x="3326891" y="258787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$357</a:t>
            </a:r>
          </a:p>
        </p:txBody>
      </p:sp>
      <p:sp>
        <p:nvSpPr>
          <p:cNvPr id="76" name="Text Box 10">
            <a:extLst>
              <a:ext uri="{FF2B5EF4-FFF2-40B4-BE49-F238E27FC236}">
                <a16:creationId xmlns:a16="http://schemas.microsoft.com/office/drawing/2014/main" id="{12DFD4F1-26B8-4B6F-BB40-E125DD807924}"/>
              </a:ext>
            </a:extLst>
          </p:cNvPr>
          <p:cNvSpPr txBox="1">
            <a:spLocks noChangeArrowheads="1"/>
          </p:cNvSpPr>
          <p:nvPr/>
        </p:nvSpPr>
        <p:spPr bwMode="auto">
          <a:xfrm>
            <a:off x="4977224" y="152408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$504</a:t>
            </a:r>
          </a:p>
        </p:txBody>
      </p:sp>
      <p:sp>
        <p:nvSpPr>
          <p:cNvPr id="77" name="Text Box 10">
            <a:extLst>
              <a:ext uri="{FF2B5EF4-FFF2-40B4-BE49-F238E27FC236}">
                <a16:creationId xmlns:a16="http://schemas.microsoft.com/office/drawing/2014/main" id="{83E78DA1-299D-45BC-8BB1-5EBE90B8AC82}"/>
              </a:ext>
            </a:extLst>
          </p:cNvPr>
          <p:cNvSpPr txBox="1">
            <a:spLocks noChangeArrowheads="1"/>
          </p:cNvSpPr>
          <p:nvPr/>
        </p:nvSpPr>
        <p:spPr bwMode="auto">
          <a:xfrm>
            <a:off x="3907350" y="2037744"/>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$465</a:t>
            </a:r>
          </a:p>
        </p:txBody>
      </p:sp>
      <p:sp>
        <p:nvSpPr>
          <p:cNvPr id="78" name="Text Box 10">
            <a:extLst>
              <a:ext uri="{FF2B5EF4-FFF2-40B4-BE49-F238E27FC236}">
                <a16:creationId xmlns:a16="http://schemas.microsoft.com/office/drawing/2014/main" id="{E0A36ED2-CE8F-4CBA-B820-D759E868DEAD}"/>
              </a:ext>
            </a:extLst>
          </p:cNvPr>
          <p:cNvSpPr txBox="1">
            <a:spLocks noChangeArrowheads="1"/>
          </p:cNvSpPr>
          <p:nvPr/>
        </p:nvSpPr>
        <p:spPr bwMode="auto">
          <a:xfrm>
            <a:off x="4444998" y="322378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$251</a:t>
            </a:r>
          </a:p>
        </p:txBody>
      </p:sp>
      <p:sp>
        <p:nvSpPr>
          <p:cNvPr id="79" name="TextBox 78">
            <a:extLst>
              <a:ext uri="{FF2B5EF4-FFF2-40B4-BE49-F238E27FC236}">
                <a16:creationId xmlns:a16="http://schemas.microsoft.com/office/drawing/2014/main" id="{42357D27-2EE7-4464-AA9E-29E4D261485D}"/>
              </a:ext>
            </a:extLst>
          </p:cNvPr>
          <p:cNvSpPr txBox="1"/>
          <p:nvPr/>
        </p:nvSpPr>
        <p:spPr>
          <a:xfrm>
            <a:off x="7897847" y="818333"/>
            <a:ext cx="4010135" cy="5632311"/>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 DOLOR</a:t>
            </a:r>
          </a:p>
          <a:p>
            <a:r>
              <a:rPr lang="en-US" sz="4000" b="1" dirty="0">
                <a:solidFill>
                  <a:srgbClr val="686868"/>
                </a:solidFill>
                <a:latin typeface="Candara" panose="020E0502030303020204" pitchFamily="34" charset="0"/>
              </a:rPr>
              <a:t>72%</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2">
                  <a:lumMod val="10000"/>
                </a:schemeClr>
              </a:solidFill>
              <a:latin typeface="Candara" panose="020E0502030303020204" pitchFamily="34" charset="0"/>
            </a:endParaRPr>
          </a:p>
          <a:p>
            <a:r>
              <a:rPr lang="en-US" sz="4000" b="1" dirty="0">
                <a:solidFill>
                  <a:srgbClr val="564267"/>
                </a:solidFill>
                <a:latin typeface="Candara" panose="020E0502030303020204" pitchFamily="34" charset="0"/>
              </a:rPr>
              <a:t>28%</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2">
                  <a:lumMod val="10000"/>
                </a:schemeClr>
              </a:solidFill>
              <a:latin typeface="Candara" panose="020E0502030303020204" pitchFamily="34" charset="0"/>
            </a:endParaRPr>
          </a:p>
        </p:txBody>
      </p:sp>
    </p:spTree>
    <p:extLst>
      <p:ext uri="{BB962C8B-B14F-4D97-AF65-F5344CB8AC3E}">
        <p14:creationId xmlns:p14="http://schemas.microsoft.com/office/powerpoint/2010/main" val="113383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500"/>
                                        <p:tgtEl>
                                          <p:spTgt spid="67"/>
                                        </p:tgtEl>
                                      </p:cBhvr>
                                    </p:animEffect>
                                    <p:anim calcmode="lin" valueType="num">
                                      <p:cBhvr>
                                        <p:cTn id="15" dur="500" fill="hold"/>
                                        <p:tgtEl>
                                          <p:spTgt spid="67"/>
                                        </p:tgtEl>
                                        <p:attrNameLst>
                                          <p:attrName>ppt_x</p:attrName>
                                        </p:attrNameLst>
                                      </p:cBhvr>
                                      <p:tavLst>
                                        <p:tav tm="0">
                                          <p:val>
                                            <p:strVal val="#ppt_x"/>
                                          </p:val>
                                        </p:tav>
                                        <p:tav tm="100000">
                                          <p:val>
                                            <p:strVal val="#ppt_x"/>
                                          </p:val>
                                        </p:tav>
                                      </p:tavLst>
                                    </p:anim>
                                    <p:anim calcmode="lin" valueType="num">
                                      <p:cBhvr>
                                        <p:cTn id="16" dur="500" fill="hold"/>
                                        <p:tgtEl>
                                          <p:spTgt spid="6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down)">
                                      <p:cBhvr>
                                        <p:cTn id="20" dur="500"/>
                                        <p:tgtEl>
                                          <p:spTgt spid="49"/>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1000"/>
                                        <p:tgtEl>
                                          <p:spTgt spid="66"/>
                                        </p:tgtEl>
                                      </p:cBhvr>
                                    </p:animEffect>
                                    <p:anim calcmode="lin" valueType="num">
                                      <p:cBhvr>
                                        <p:cTn id="28" dur="1000" fill="hold"/>
                                        <p:tgtEl>
                                          <p:spTgt spid="66"/>
                                        </p:tgtEl>
                                        <p:attrNameLst>
                                          <p:attrName>ppt_x</p:attrName>
                                        </p:attrNameLst>
                                      </p:cBhvr>
                                      <p:tavLst>
                                        <p:tav tm="0">
                                          <p:val>
                                            <p:strVal val="#ppt_x"/>
                                          </p:val>
                                        </p:tav>
                                        <p:tav tm="100000">
                                          <p:val>
                                            <p:strVal val="#ppt_x"/>
                                          </p:val>
                                        </p:tav>
                                      </p:tavLst>
                                    </p:anim>
                                    <p:anim calcmode="lin" valueType="num">
                                      <p:cBhvr>
                                        <p:cTn id="29" dur="1000" fill="hold"/>
                                        <p:tgtEl>
                                          <p:spTgt spid="66"/>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fade">
                                      <p:cBhvr>
                                        <p:cTn id="36" dur="500"/>
                                        <p:tgtEl>
                                          <p:spTgt spid="68"/>
                                        </p:tgtEl>
                                      </p:cBhvr>
                                    </p:animEffect>
                                    <p:anim calcmode="lin" valueType="num">
                                      <p:cBhvr>
                                        <p:cTn id="37" dur="500" fill="hold"/>
                                        <p:tgtEl>
                                          <p:spTgt spid="68"/>
                                        </p:tgtEl>
                                        <p:attrNameLst>
                                          <p:attrName>ppt_x</p:attrName>
                                        </p:attrNameLst>
                                      </p:cBhvr>
                                      <p:tavLst>
                                        <p:tav tm="0">
                                          <p:val>
                                            <p:strVal val="#ppt_x"/>
                                          </p:val>
                                        </p:tav>
                                        <p:tav tm="100000">
                                          <p:val>
                                            <p:strVal val="#ppt_x"/>
                                          </p:val>
                                        </p:tav>
                                      </p:tavLst>
                                    </p:anim>
                                    <p:anim calcmode="lin" valueType="num">
                                      <p:cBhvr>
                                        <p:cTn id="38" dur="500" fill="hold"/>
                                        <p:tgtEl>
                                          <p:spTgt spid="68"/>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wipe(down)">
                                      <p:cBhvr>
                                        <p:cTn id="46" dur="500"/>
                                        <p:tgtEl>
                                          <p:spTgt spid="61"/>
                                        </p:tgtEl>
                                      </p:cBhvr>
                                    </p:animEffect>
                                  </p:childTnLst>
                                </p:cTn>
                              </p:par>
                              <p:par>
                                <p:cTn id="47" presetID="42" presetClass="entr" presetSubtype="0" fill="hold" grpId="0" nodeType="with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fade">
                                      <p:cBhvr>
                                        <p:cTn id="49" dur="1000"/>
                                        <p:tgtEl>
                                          <p:spTgt spid="74"/>
                                        </p:tgtEl>
                                      </p:cBhvr>
                                    </p:animEffect>
                                    <p:anim calcmode="lin" valueType="num">
                                      <p:cBhvr>
                                        <p:cTn id="50" dur="1000" fill="hold"/>
                                        <p:tgtEl>
                                          <p:spTgt spid="74"/>
                                        </p:tgtEl>
                                        <p:attrNameLst>
                                          <p:attrName>ppt_x</p:attrName>
                                        </p:attrNameLst>
                                      </p:cBhvr>
                                      <p:tavLst>
                                        <p:tav tm="0">
                                          <p:val>
                                            <p:strVal val="#ppt_x"/>
                                          </p:val>
                                        </p:tav>
                                        <p:tav tm="100000">
                                          <p:val>
                                            <p:strVal val="#ppt_x"/>
                                          </p:val>
                                        </p:tav>
                                      </p:tavLst>
                                    </p:anim>
                                    <p:anim calcmode="lin" valueType="num">
                                      <p:cBhvr>
                                        <p:cTn id="51" dur="1000" fill="hold"/>
                                        <p:tgtEl>
                                          <p:spTgt spid="74"/>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00"/>
                                        <p:tgtEl>
                                          <p:spTgt spid="9"/>
                                        </p:tgtEl>
                                      </p:cBhvr>
                                    </p:animEffect>
                                  </p:childTnLst>
                                </p:cTn>
                              </p:par>
                              <p:par>
                                <p:cTn id="56" presetID="42" presetClass="entr" presetSubtype="0"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Effect transition="in" filter="fade">
                                      <p:cBhvr>
                                        <p:cTn id="58" dur="500"/>
                                        <p:tgtEl>
                                          <p:spTgt spid="69"/>
                                        </p:tgtEl>
                                      </p:cBhvr>
                                    </p:animEffect>
                                    <p:anim calcmode="lin" valueType="num">
                                      <p:cBhvr>
                                        <p:cTn id="59" dur="500" fill="hold"/>
                                        <p:tgtEl>
                                          <p:spTgt spid="69"/>
                                        </p:tgtEl>
                                        <p:attrNameLst>
                                          <p:attrName>ppt_x</p:attrName>
                                        </p:attrNameLst>
                                      </p:cBhvr>
                                      <p:tavLst>
                                        <p:tav tm="0">
                                          <p:val>
                                            <p:strVal val="#ppt_x"/>
                                          </p:val>
                                        </p:tav>
                                        <p:tav tm="100000">
                                          <p:val>
                                            <p:strVal val="#ppt_x"/>
                                          </p:val>
                                        </p:tav>
                                      </p:tavLst>
                                    </p:anim>
                                    <p:anim calcmode="lin" valueType="num">
                                      <p:cBhvr>
                                        <p:cTn id="60" dur="500" fill="hold"/>
                                        <p:tgtEl>
                                          <p:spTgt spid="69"/>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22" presetClass="entr" presetSubtype="4"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down)">
                                      <p:cBhvr>
                                        <p:cTn id="64" dur="500"/>
                                        <p:tgtEl>
                                          <p:spTgt spid="30"/>
                                        </p:tgtEl>
                                      </p:cBhvr>
                                    </p:animEffect>
                                  </p:childTnLst>
                                </p:cTn>
                              </p:par>
                            </p:childTnLst>
                          </p:cTn>
                        </p:par>
                        <p:par>
                          <p:cTn id="65" fill="hold">
                            <p:stCondLst>
                              <p:cond delay="5500"/>
                            </p:stCondLst>
                            <p:childTnLst>
                              <p:par>
                                <p:cTn id="66" presetID="22" presetClass="entr" presetSubtype="4"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wipe(down)">
                                      <p:cBhvr>
                                        <p:cTn id="68" dur="500"/>
                                        <p:tgtEl>
                                          <p:spTgt spid="62"/>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fade">
                                      <p:cBhvr>
                                        <p:cTn id="71" dur="1000"/>
                                        <p:tgtEl>
                                          <p:spTgt spid="75"/>
                                        </p:tgtEl>
                                      </p:cBhvr>
                                    </p:animEffect>
                                    <p:anim calcmode="lin" valueType="num">
                                      <p:cBhvr>
                                        <p:cTn id="72" dur="1000" fill="hold"/>
                                        <p:tgtEl>
                                          <p:spTgt spid="75"/>
                                        </p:tgtEl>
                                        <p:attrNameLst>
                                          <p:attrName>ppt_x</p:attrName>
                                        </p:attrNameLst>
                                      </p:cBhvr>
                                      <p:tavLst>
                                        <p:tav tm="0">
                                          <p:val>
                                            <p:strVal val="#ppt_x"/>
                                          </p:val>
                                        </p:tav>
                                        <p:tav tm="100000">
                                          <p:val>
                                            <p:strVal val="#ppt_x"/>
                                          </p:val>
                                        </p:tav>
                                      </p:tavLst>
                                    </p:anim>
                                    <p:anim calcmode="lin" valueType="num">
                                      <p:cBhvr>
                                        <p:cTn id="73" dur="1000" fill="hold"/>
                                        <p:tgtEl>
                                          <p:spTgt spid="75"/>
                                        </p:tgtEl>
                                        <p:attrNameLst>
                                          <p:attrName>ppt_y</p:attrName>
                                        </p:attrNameLst>
                                      </p:cBhvr>
                                      <p:tavLst>
                                        <p:tav tm="0">
                                          <p:val>
                                            <p:strVal val="#ppt_y+.1"/>
                                          </p:val>
                                        </p:tav>
                                        <p:tav tm="100000">
                                          <p:val>
                                            <p:strVal val="#ppt_y"/>
                                          </p:val>
                                        </p:tav>
                                      </p:tavLst>
                                    </p:anim>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down)">
                                      <p:cBhvr>
                                        <p:cTn id="77" dur="500"/>
                                        <p:tgtEl>
                                          <p:spTgt spid="10"/>
                                        </p:tgtEl>
                                      </p:cBhvr>
                                    </p:animEffect>
                                  </p:childTnLst>
                                </p:cTn>
                              </p:par>
                              <p:par>
                                <p:cTn id="78" presetID="42" presetClass="entr" presetSubtype="0" fill="hold" grpId="0" nodeType="withEffect">
                                  <p:stCondLst>
                                    <p:cond delay="0"/>
                                  </p:stCondLst>
                                  <p:childTnLst>
                                    <p:set>
                                      <p:cBhvr>
                                        <p:cTn id="79" dur="1" fill="hold">
                                          <p:stCondLst>
                                            <p:cond delay="0"/>
                                          </p:stCondLst>
                                        </p:cTn>
                                        <p:tgtEl>
                                          <p:spTgt spid="70"/>
                                        </p:tgtEl>
                                        <p:attrNameLst>
                                          <p:attrName>style.visibility</p:attrName>
                                        </p:attrNameLst>
                                      </p:cBhvr>
                                      <p:to>
                                        <p:strVal val="visible"/>
                                      </p:to>
                                    </p:set>
                                    <p:animEffect transition="in" filter="fade">
                                      <p:cBhvr>
                                        <p:cTn id="80" dur="500"/>
                                        <p:tgtEl>
                                          <p:spTgt spid="70"/>
                                        </p:tgtEl>
                                      </p:cBhvr>
                                    </p:animEffect>
                                    <p:anim calcmode="lin" valueType="num">
                                      <p:cBhvr>
                                        <p:cTn id="81" dur="500" fill="hold"/>
                                        <p:tgtEl>
                                          <p:spTgt spid="70"/>
                                        </p:tgtEl>
                                        <p:attrNameLst>
                                          <p:attrName>ppt_x</p:attrName>
                                        </p:attrNameLst>
                                      </p:cBhvr>
                                      <p:tavLst>
                                        <p:tav tm="0">
                                          <p:val>
                                            <p:strVal val="#ppt_x"/>
                                          </p:val>
                                        </p:tav>
                                        <p:tav tm="100000">
                                          <p:val>
                                            <p:strVal val="#ppt_x"/>
                                          </p:val>
                                        </p:tav>
                                      </p:tavLst>
                                    </p:anim>
                                    <p:anim calcmode="lin" valueType="num">
                                      <p:cBhvr>
                                        <p:cTn id="82" dur="500" fill="hold"/>
                                        <p:tgtEl>
                                          <p:spTgt spid="70"/>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4" fill="hold" grpId="0" nodeType="afterEffect">
                                  <p:stCondLst>
                                    <p:cond delay="0"/>
                                  </p:stCondLst>
                                  <p:childTnLst>
                                    <p:set>
                                      <p:cBhvr>
                                        <p:cTn id="85" dur="1" fill="hold">
                                          <p:stCondLst>
                                            <p:cond delay="0"/>
                                          </p:stCondLst>
                                        </p:cTn>
                                        <p:tgtEl>
                                          <p:spTgt spid="57"/>
                                        </p:tgtEl>
                                        <p:attrNameLst>
                                          <p:attrName>style.visibility</p:attrName>
                                        </p:attrNameLst>
                                      </p:cBhvr>
                                      <p:to>
                                        <p:strVal val="visible"/>
                                      </p:to>
                                    </p:set>
                                    <p:animEffect transition="in" filter="wipe(down)">
                                      <p:cBhvr>
                                        <p:cTn id="86" dur="500"/>
                                        <p:tgtEl>
                                          <p:spTgt spid="57"/>
                                        </p:tgtEl>
                                      </p:cBhvr>
                                    </p:animEffect>
                                  </p:childTnLst>
                                </p:cTn>
                              </p:par>
                            </p:childTnLst>
                          </p:cTn>
                        </p:par>
                        <p:par>
                          <p:cTn id="87" fill="hold">
                            <p:stCondLst>
                              <p:cond delay="7500"/>
                            </p:stCondLst>
                            <p:childTnLst>
                              <p:par>
                                <p:cTn id="88" presetID="22" presetClass="entr" presetSubtype="4" fill="hold" grpId="0" nodeType="afterEffect">
                                  <p:stCondLst>
                                    <p:cond delay="0"/>
                                  </p:stCondLst>
                                  <p:childTnLst>
                                    <p:set>
                                      <p:cBhvr>
                                        <p:cTn id="89" dur="1" fill="hold">
                                          <p:stCondLst>
                                            <p:cond delay="0"/>
                                          </p:stCondLst>
                                        </p:cTn>
                                        <p:tgtEl>
                                          <p:spTgt spid="63"/>
                                        </p:tgtEl>
                                        <p:attrNameLst>
                                          <p:attrName>style.visibility</p:attrName>
                                        </p:attrNameLst>
                                      </p:cBhvr>
                                      <p:to>
                                        <p:strVal val="visible"/>
                                      </p:to>
                                    </p:set>
                                    <p:animEffect transition="in" filter="wipe(down)">
                                      <p:cBhvr>
                                        <p:cTn id="90" dur="500"/>
                                        <p:tgtEl>
                                          <p:spTgt spid="63"/>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wipe(down)">
                                      <p:cBhvr>
                                        <p:cTn id="99" dur="500"/>
                                        <p:tgtEl>
                                          <p:spTgt spid="11"/>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71"/>
                                        </p:tgtEl>
                                        <p:attrNameLst>
                                          <p:attrName>style.visibility</p:attrName>
                                        </p:attrNameLst>
                                      </p:cBhvr>
                                      <p:to>
                                        <p:strVal val="visible"/>
                                      </p:to>
                                    </p:set>
                                    <p:animEffect transition="in" filter="fade">
                                      <p:cBhvr>
                                        <p:cTn id="102" dur="500"/>
                                        <p:tgtEl>
                                          <p:spTgt spid="71"/>
                                        </p:tgtEl>
                                      </p:cBhvr>
                                    </p:animEffect>
                                    <p:anim calcmode="lin" valueType="num">
                                      <p:cBhvr>
                                        <p:cTn id="103" dur="500" fill="hold"/>
                                        <p:tgtEl>
                                          <p:spTgt spid="71"/>
                                        </p:tgtEl>
                                        <p:attrNameLst>
                                          <p:attrName>ppt_x</p:attrName>
                                        </p:attrNameLst>
                                      </p:cBhvr>
                                      <p:tavLst>
                                        <p:tav tm="0">
                                          <p:val>
                                            <p:strVal val="#ppt_x"/>
                                          </p:val>
                                        </p:tav>
                                        <p:tav tm="100000">
                                          <p:val>
                                            <p:strVal val="#ppt_x"/>
                                          </p:val>
                                        </p:tav>
                                      </p:tavLst>
                                    </p:anim>
                                    <p:anim calcmode="lin" valueType="num">
                                      <p:cBhvr>
                                        <p:cTn id="104" dur="500" fill="hold"/>
                                        <p:tgtEl>
                                          <p:spTgt spid="71"/>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22" presetClass="entr" presetSubtype="4" fill="hold" grpId="0" nodeType="afterEffect">
                                  <p:stCondLst>
                                    <p:cond delay="0"/>
                                  </p:stCondLst>
                                  <p:childTnLst>
                                    <p:set>
                                      <p:cBhvr>
                                        <p:cTn id="107" dur="1" fill="hold">
                                          <p:stCondLst>
                                            <p:cond delay="0"/>
                                          </p:stCondLst>
                                        </p:cTn>
                                        <p:tgtEl>
                                          <p:spTgt spid="60"/>
                                        </p:tgtEl>
                                        <p:attrNameLst>
                                          <p:attrName>style.visibility</p:attrName>
                                        </p:attrNameLst>
                                      </p:cBhvr>
                                      <p:to>
                                        <p:strVal val="visible"/>
                                      </p:to>
                                    </p:set>
                                    <p:animEffect transition="in" filter="wipe(down)">
                                      <p:cBhvr>
                                        <p:cTn id="108" dur="500"/>
                                        <p:tgtEl>
                                          <p:spTgt spid="60"/>
                                        </p:tgtEl>
                                      </p:cBhvr>
                                    </p:animEffect>
                                  </p:childTnLst>
                                </p:cTn>
                              </p:par>
                            </p:childTnLst>
                          </p:cTn>
                        </p:par>
                        <p:par>
                          <p:cTn id="109" fill="hold">
                            <p:stCondLst>
                              <p:cond delay="9500"/>
                            </p:stCondLst>
                            <p:childTnLst>
                              <p:par>
                                <p:cTn id="110" presetID="22" presetClass="entr" presetSubtype="4"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down)">
                                      <p:cBhvr>
                                        <p:cTn id="112" dur="500"/>
                                        <p:tgtEl>
                                          <p:spTgt spid="64"/>
                                        </p:tgtEl>
                                      </p:cBhvr>
                                    </p:animEffect>
                                  </p:childTnLst>
                                </p:cTn>
                              </p:par>
                              <p:par>
                                <p:cTn id="113" presetID="42" presetClass="entr" presetSubtype="0" fill="hold" grpId="0" nodeType="with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1000"/>
                                        <p:tgtEl>
                                          <p:spTgt spid="78"/>
                                        </p:tgtEl>
                                      </p:cBhvr>
                                    </p:animEffect>
                                    <p:anim calcmode="lin" valueType="num">
                                      <p:cBhvr>
                                        <p:cTn id="116" dur="1000" fill="hold"/>
                                        <p:tgtEl>
                                          <p:spTgt spid="78"/>
                                        </p:tgtEl>
                                        <p:attrNameLst>
                                          <p:attrName>ppt_x</p:attrName>
                                        </p:attrNameLst>
                                      </p:cBhvr>
                                      <p:tavLst>
                                        <p:tav tm="0">
                                          <p:val>
                                            <p:strVal val="#ppt_x"/>
                                          </p:val>
                                        </p:tav>
                                        <p:tav tm="100000">
                                          <p:val>
                                            <p:strVal val="#ppt_x"/>
                                          </p:val>
                                        </p:tav>
                                      </p:tavLst>
                                    </p:anim>
                                    <p:anim calcmode="lin" valueType="num">
                                      <p:cBhvr>
                                        <p:cTn id="117" dur="1000" fill="hold"/>
                                        <p:tgtEl>
                                          <p:spTgt spid="78"/>
                                        </p:tgtEl>
                                        <p:attrNameLst>
                                          <p:attrName>ppt_y</p:attrName>
                                        </p:attrNameLst>
                                      </p:cBhvr>
                                      <p:tavLst>
                                        <p:tav tm="0">
                                          <p:val>
                                            <p:strVal val="#ppt_y+.1"/>
                                          </p:val>
                                        </p:tav>
                                        <p:tav tm="100000">
                                          <p:val>
                                            <p:strVal val="#ppt_y"/>
                                          </p:val>
                                        </p:tav>
                                      </p:tavLst>
                                    </p:anim>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Effect transition="in" filter="wipe(down)">
                                      <p:cBhvr>
                                        <p:cTn id="121" dur="500"/>
                                        <p:tgtEl>
                                          <p:spTgt spid="12"/>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2"/>
                                        </p:tgtEl>
                                        <p:attrNameLst>
                                          <p:attrName>style.visibility</p:attrName>
                                        </p:attrNameLst>
                                      </p:cBhvr>
                                      <p:to>
                                        <p:strVal val="visible"/>
                                      </p:to>
                                    </p:set>
                                    <p:animEffect transition="in" filter="fade">
                                      <p:cBhvr>
                                        <p:cTn id="124" dur="1000"/>
                                        <p:tgtEl>
                                          <p:spTgt spid="72"/>
                                        </p:tgtEl>
                                      </p:cBhvr>
                                    </p:animEffect>
                                    <p:anim calcmode="lin" valueType="num">
                                      <p:cBhvr>
                                        <p:cTn id="125" dur="1000" fill="hold"/>
                                        <p:tgtEl>
                                          <p:spTgt spid="72"/>
                                        </p:tgtEl>
                                        <p:attrNameLst>
                                          <p:attrName>ppt_x</p:attrName>
                                        </p:attrNameLst>
                                      </p:cBhvr>
                                      <p:tavLst>
                                        <p:tav tm="0">
                                          <p:val>
                                            <p:strVal val="#ppt_x"/>
                                          </p:val>
                                        </p:tav>
                                        <p:tav tm="100000">
                                          <p:val>
                                            <p:strVal val="#ppt_x"/>
                                          </p:val>
                                        </p:tav>
                                      </p:tavLst>
                                    </p:anim>
                                    <p:anim calcmode="lin" valueType="num">
                                      <p:cBhvr>
                                        <p:cTn id="126" dur="1000" fill="hold"/>
                                        <p:tgtEl>
                                          <p:spTgt spid="72"/>
                                        </p:tgtEl>
                                        <p:attrNameLst>
                                          <p:attrName>ppt_y</p:attrName>
                                        </p:attrNameLst>
                                      </p:cBhvr>
                                      <p:tavLst>
                                        <p:tav tm="0">
                                          <p:val>
                                            <p:strVal val="#ppt_y+.1"/>
                                          </p:val>
                                        </p:tav>
                                        <p:tav tm="100000">
                                          <p:val>
                                            <p:strVal val="#ppt_y"/>
                                          </p:val>
                                        </p:tav>
                                      </p:tavLst>
                                    </p:anim>
                                  </p:childTnLst>
                                </p:cTn>
                              </p:par>
                            </p:childTnLst>
                          </p:cTn>
                        </p:par>
                        <p:par>
                          <p:cTn id="127" fill="hold">
                            <p:stCondLst>
                              <p:cond delay="11500"/>
                            </p:stCondLst>
                            <p:childTnLst>
                              <p:par>
                                <p:cTn id="128" presetID="22" presetClass="entr" presetSubtype="4" fill="hold" grpId="0" nodeType="afterEffect">
                                  <p:stCondLst>
                                    <p:cond delay="0"/>
                                  </p:stCondLst>
                                  <p:childTnLst>
                                    <p:set>
                                      <p:cBhvr>
                                        <p:cTn id="129" dur="1" fill="hold">
                                          <p:stCondLst>
                                            <p:cond delay="0"/>
                                          </p:stCondLst>
                                        </p:cTn>
                                        <p:tgtEl>
                                          <p:spTgt spid="52"/>
                                        </p:tgtEl>
                                        <p:attrNameLst>
                                          <p:attrName>style.visibility</p:attrName>
                                        </p:attrNameLst>
                                      </p:cBhvr>
                                      <p:to>
                                        <p:strVal val="visible"/>
                                      </p:to>
                                    </p:set>
                                    <p:animEffect transition="in" filter="wipe(down)">
                                      <p:cBhvr>
                                        <p:cTn id="130" dur="500"/>
                                        <p:tgtEl>
                                          <p:spTgt spid="52"/>
                                        </p:tgtEl>
                                      </p:cBhvr>
                                    </p:animEffect>
                                  </p:childTnLst>
                                </p:cTn>
                              </p:par>
                            </p:childTnLst>
                          </p:cTn>
                        </p:par>
                        <p:par>
                          <p:cTn id="131" fill="hold">
                            <p:stCondLst>
                              <p:cond delay="12000"/>
                            </p:stCondLst>
                            <p:childTnLst>
                              <p:par>
                                <p:cTn id="132" presetID="22" presetClass="entr" presetSubtype="4" fill="hold" grpId="0" nodeType="afterEffect">
                                  <p:stCondLst>
                                    <p:cond delay="0"/>
                                  </p:stCondLst>
                                  <p:childTnLst>
                                    <p:set>
                                      <p:cBhvr>
                                        <p:cTn id="133" dur="1" fill="hold">
                                          <p:stCondLst>
                                            <p:cond delay="0"/>
                                          </p:stCondLst>
                                        </p:cTn>
                                        <p:tgtEl>
                                          <p:spTgt spid="65"/>
                                        </p:tgtEl>
                                        <p:attrNameLst>
                                          <p:attrName>style.visibility</p:attrName>
                                        </p:attrNameLst>
                                      </p:cBhvr>
                                      <p:to>
                                        <p:strVal val="visible"/>
                                      </p:to>
                                    </p:set>
                                    <p:animEffect transition="in" filter="wipe(down)">
                                      <p:cBhvr>
                                        <p:cTn id="134" dur="500"/>
                                        <p:tgtEl>
                                          <p:spTgt spid="65"/>
                                        </p:tgtEl>
                                      </p:cBhvr>
                                    </p:animEffect>
                                  </p:childTnLst>
                                </p:cTn>
                              </p:par>
                              <p:par>
                                <p:cTn id="135" presetID="42" presetClass="entr" presetSubtype="0" fill="hold" grpId="0" nodeType="withEffect">
                                  <p:stCondLst>
                                    <p:cond delay="0"/>
                                  </p:stCondLst>
                                  <p:childTnLst>
                                    <p:set>
                                      <p:cBhvr>
                                        <p:cTn id="136" dur="1" fill="hold">
                                          <p:stCondLst>
                                            <p:cond delay="0"/>
                                          </p:stCondLst>
                                        </p:cTn>
                                        <p:tgtEl>
                                          <p:spTgt spid="76"/>
                                        </p:tgtEl>
                                        <p:attrNameLst>
                                          <p:attrName>style.visibility</p:attrName>
                                        </p:attrNameLst>
                                      </p:cBhvr>
                                      <p:to>
                                        <p:strVal val="visible"/>
                                      </p:to>
                                    </p:set>
                                    <p:animEffect transition="in" filter="fade">
                                      <p:cBhvr>
                                        <p:cTn id="137" dur="500"/>
                                        <p:tgtEl>
                                          <p:spTgt spid="76"/>
                                        </p:tgtEl>
                                      </p:cBhvr>
                                    </p:animEffect>
                                    <p:anim calcmode="lin" valueType="num">
                                      <p:cBhvr>
                                        <p:cTn id="138" dur="500" fill="hold"/>
                                        <p:tgtEl>
                                          <p:spTgt spid="76"/>
                                        </p:tgtEl>
                                        <p:attrNameLst>
                                          <p:attrName>ppt_x</p:attrName>
                                        </p:attrNameLst>
                                      </p:cBhvr>
                                      <p:tavLst>
                                        <p:tav tm="0">
                                          <p:val>
                                            <p:strVal val="#ppt_x"/>
                                          </p:val>
                                        </p:tav>
                                        <p:tav tm="100000">
                                          <p:val>
                                            <p:strVal val="#ppt_x"/>
                                          </p:val>
                                        </p:tav>
                                      </p:tavLst>
                                    </p:anim>
                                    <p:anim calcmode="lin" valueType="num">
                                      <p:cBhvr>
                                        <p:cTn id="139" dur="500" fill="hold"/>
                                        <p:tgtEl>
                                          <p:spTgt spid="76"/>
                                        </p:tgtEl>
                                        <p:attrNameLst>
                                          <p:attrName>ppt_y</p:attrName>
                                        </p:attrNameLst>
                                      </p:cBhvr>
                                      <p:tavLst>
                                        <p:tav tm="0">
                                          <p:val>
                                            <p:strVal val="#ppt_y+.1"/>
                                          </p:val>
                                        </p:tav>
                                        <p:tav tm="100000">
                                          <p:val>
                                            <p:strVal val="#ppt_y"/>
                                          </p:val>
                                        </p:tav>
                                      </p:tavLst>
                                    </p:anim>
                                  </p:childTnLst>
                                </p:cTn>
                              </p:par>
                            </p:childTnLst>
                          </p:cTn>
                        </p:par>
                        <p:par>
                          <p:cTn id="140" fill="hold">
                            <p:stCondLst>
                              <p:cond delay="12500"/>
                            </p:stCondLst>
                            <p:childTnLst>
                              <p:par>
                                <p:cTn id="141" presetID="42" presetClass="entr" presetSubtype="0" fill="hold" grpId="0" nodeType="afterEffect">
                                  <p:stCondLst>
                                    <p:cond delay="0"/>
                                  </p:stCondLst>
                                  <p:childTnLst>
                                    <p:set>
                                      <p:cBhvr>
                                        <p:cTn id="142" dur="1" fill="hold">
                                          <p:stCondLst>
                                            <p:cond delay="0"/>
                                          </p:stCondLst>
                                        </p:cTn>
                                        <p:tgtEl>
                                          <p:spTgt spid="79">
                                            <p:txEl>
                                              <p:pRg st="0" end="0"/>
                                            </p:txEl>
                                          </p:spTgt>
                                        </p:tgtEl>
                                        <p:attrNameLst>
                                          <p:attrName>style.visibility</p:attrName>
                                        </p:attrNameLst>
                                      </p:cBhvr>
                                      <p:to>
                                        <p:strVal val="visible"/>
                                      </p:to>
                                    </p:set>
                                    <p:animEffect transition="in" filter="fade">
                                      <p:cBhvr>
                                        <p:cTn id="143" dur="1000"/>
                                        <p:tgtEl>
                                          <p:spTgt spid="79">
                                            <p:txEl>
                                              <p:pRg st="0" end="0"/>
                                            </p:txEl>
                                          </p:spTgt>
                                        </p:tgtEl>
                                      </p:cBhvr>
                                    </p:animEffect>
                                    <p:anim calcmode="lin" valueType="num">
                                      <p:cBhvr>
                                        <p:cTn id="144" dur="10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45" dur="10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3500"/>
                            </p:stCondLst>
                            <p:childTnLst>
                              <p:par>
                                <p:cTn id="147" presetID="42" presetClass="entr" presetSubtype="0" fill="hold" grpId="0" nodeType="afterEffect">
                                  <p:stCondLst>
                                    <p:cond delay="0"/>
                                  </p:stCondLst>
                                  <p:childTnLst>
                                    <p:set>
                                      <p:cBhvr>
                                        <p:cTn id="148" dur="1" fill="hold">
                                          <p:stCondLst>
                                            <p:cond delay="0"/>
                                          </p:stCondLst>
                                        </p:cTn>
                                        <p:tgtEl>
                                          <p:spTgt spid="79">
                                            <p:txEl>
                                              <p:pRg st="1" end="1"/>
                                            </p:txEl>
                                          </p:spTgt>
                                        </p:tgtEl>
                                        <p:attrNameLst>
                                          <p:attrName>style.visibility</p:attrName>
                                        </p:attrNameLst>
                                      </p:cBhvr>
                                      <p:to>
                                        <p:strVal val="visible"/>
                                      </p:to>
                                    </p:set>
                                    <p:animEffect transition="in" filter="fade">
                                      <p:cBhvr>
                                        <p:cTn id="149" dur="1000"/>
                                        <p:tgtEl>
                                          <p:spTgt spid="79">
                                            <p:txEl>
                                              <p:pRg st="1" end="1"/>
                                            </p:txEl>
                                          </p:spTgt>
                                        </p:tgtEl>
                                      </p:cBhvr>
                                    </p:animEffect>
                                    <p:anim calcmode="lin" valueType="num">
                                      <p:cBhvr>
                                        <p:cTn id="150" dur="1000" fill="hold"/>
                                        <p:tgtEl>
                                          <p:spTgt spid="79">
                                            <p:txEl>
                                              <p:pRg st="1" end="1"/>
                                            </p:txEl>
                                          </p:spTgt>
                                        </p:tgtEl>
                                        <p:attrNameLst>
                                          <p:attrName>ppt_x</p:attrName>
                                        </p:attrNameLst>
                                      </p:cBhvr>
                                      <p:tavLst>
                                        <p:tav tm="0">
                                          <p:val>
                                            <p:strVal val="#ppt_x"/>
                                          </p:val>
                                        </p:tav>
                                        <p:tav tm="100000">
                                          <p:val>
                                            <p:strVal val="#ppt_x"/>
                                          </p:val>
                                        </p:tav>
                                      </p:tavLst>
                                    </p:anim>
                                    <p:anim calcmode="lin" valueType="num">
                                      <p:cBhvr>
                                        <p:cTn id="151" dur="1000" fill="hold"/>
                                        <p:tgtEl>
                                          <p:spTgt spid="79">
                                            <p:txEl>
                                              <p:pRg st="1" end="1"/>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4500"/>
                            </p:stCondLst>
                            <p:childTnLst>
                              <p:par>
                                <p:cTn id="153" presetID="42" presetClass="entr" presetSubtype="0" fill="hold" grpId="0" nodeType="afterEffect">
                                  <p:stCondLst>
                                    <p:cond delay="0"/>
                                  </p:stCondLst>
                                  <p:childTnLst>
                                    <p:set>
                                      <p:cBhvr>
                                        <p:cTn id="154" dur="1" fill="hold">
                                          <p:stCondLst>
                                            <p:cond delay="0"/>
                                          </p:stCondLst>
                                        </p:cTn>
                                        <p:tgtEl>
                                          <p:spTgt spid="79">
                                            <p:txEl>
                                              <p:pRg st="3" end="3"/>
                                            </p:txEl>
                                          </p:spTgt>
                                        </p:tgtEl>
                                        <p:attrNameLst>
                                          <p:attrName>style.visibility</p:attrName>
                                        </p:attrNameLst>
                                      </p:cBhvr>
                                      <p:to>
                                        <p:strVal val="visible"/>
                                      </p:to>
                                    </p:set>
                                    <p:animEffect transition="in" filter="fade">
                                      <p:cBhvr>
                                        <p:cTn id="155" dur="1000"/>
                                        <p:tgtEl>
                                          <p:spTgt spid="79">
                                            <p:txEl>
                                              <p:pRg st="3" end="3"/>
                                            </p:txEl>
                                          </p:spTgt>
                                        </p:tgtEl>
                                      </p:cBhvr>
                                    </p:animEffect>
                                    <p:anim calcmode="lin" valueType="num">
                                      <p:cBhvr>
                                        <p:cTn id="156" dur="10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157" dur="10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5500"/>
                            </p:stCondLst>
                            <p:childTnLst>
                              <p:par>
                                <p:cTn id="159" presetID="42" presetClass="entr" presetSubtype="0" fill="hold" grpId="0" nodeType="afterEffect">
                                  <p:stCondLst>
                                    <p:cond delay="0"/>
                                  </p:stCondLst>
                                  <p:childTnLst>
                                    <p:set>
                                      <p:cBhvr>
                                        <p:cTn id="160" dur="1" fill="hold">
                                          <p:stCondLst>
                                            <p:cond delay="0"/>
                                          </p:stCondLst>
                                        </p:cTn>
                                        <p:tgtEl>
                                          <p:spTgt spid="79">
                                            <p:txEl>
                                              <p:pRg st="5" end="5"/>
                                            </p:txEl>
                                          </p:spTgt>
                                        </p:tgtEl>
                                        <p:attrNameLst>
                                          <p:attrName>style.visibility</p:attrName>
                                        </p:attrNameLst>
                                      </p:cBhvr>
                                      <p:to>
                                        <p:strVal val="visible"/>
                                      </p:to>
                                    </p:set>
                                    <p:animEffect transition="in" filter="fade">
                                      <p:cBhvr>
                                        <p:cTn id="161" dur="1000"/>
                                        <p:tgtEl>
                                          <p:spTgt spid="79">
                                            <p:txEl>
                                              <p:pRg st="5" end="5"/>
                                            </p:txEl>
                                          </p:spTgt>
                                        </p:tgtEl>
                                      </p:cBhvr>
                                    </p:animEffect>
                                    <p:anim calcmode="lin" valueType="num">
                                      <p:cBhvr>
                                        <p:cTn id="162" dur="10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163" dur="10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6500"/>
                            </p:stCondLst>
                            <p:childTnLst>
                              <p:par>
                                <p:cTn id="165" presetID="42" presetClass="entr" presetSubtype="0" fill="hold" grpId="0" nodeType="afterEffect">
                                  <p:stCondLst>
                                    <p:cond delay="0"/>
                                  </p:stCondLst>
                                  <p:childTnLst>
                                    <p:set>
                                      <p:cBhvr>
                                        <p:cTn id="166" dur="1" fill="hold">
                                          <p:stCondLst>
                                            <p:cond delay="0"/>
                                          </p:stCondLst>
                                        </p:cTn>
                                        <p:tgtEl>
                                          <p:spTgt spid="79">
                                            <p:txEl>
                                              <p:pRg st="6" end="6"/>
                                            </p:txEl>
                                          </p:spTgt>
                                        </p:tgtEl>
                                        <p:attrNameLst>
                                          <p:attrName>style.visibility</p:attrName>
                                        </p:attrNameLst>
                                      </p:cBhvr>
                                      <p:to>
                                        <p:strVal val="visible"/>
                                      </p:to>
                                    </p:set>
                                    <p:animEffect transition="in" filter="fade">
                                      <p:cBhvr>
                                        <p:cTn id="167" dur="1000"/>
                                        <p:tgtEl>
                                          <p:spTgt spid="79">
                                            <p:txEl>
                                              <p:pRg st="6" end="6"/>
                                            </p:txEl>
                                          </p:spTgt>
                                        </p:tgtEl>
                                      </p:cBhvr>
                                    </p:animEffect>
                                    <p:anim calcmode="lin" valueType="num">
                                      <p:cBhvr>
                                        <p:cTn id="168" dur="1000" fill="hold"/>
                                        <p:tgtEl>
                                          <p:spTgt spid="79">
                                            <p:txEl>
                                              <p:pRg st="6" end="6"/>
                                            </p:txEl>
                                          </p:spTgt>
                                        </p:tgtEl>
                                        <p:attrNameLst>
                                          <p:attrName>ppt_x</p:attrName>
                                        </p:attrNameLst>
                                      </p:cBhvr>
                                      <p:tavLst>
                                        <p:tav tm="0">
                                          <p:val>
                                            <p:strVal val="#ppt_x"/>
                                          </p:val>
                                        </p:tav>
                                        <p:tav tm="100000">
                                          <p:val>
                                            <p:strVal val="#ppt_x"/>
                                          </p:val>
                                        </p:tav>
                                      </p:tavLst>
                                    </p:anim>
                                    <p:anim calcmode="lin" valueType="num">
                                      <p:cBhvr>
                                        <p:cTn id="169" dur="1000" fill="hold"/>
                                        <p:tgtEl>
                                          <p:spTgt spid="79">
                                            <p:txEl>
                                              <p:pRg st="6" end="6"/>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7500"/>
                            </p:stCondLst>
                            <p:childTnLst>
                              <p:par>
                                <p:cTn id="171" presetID="42" presetClass="entr" presetSubtype="0" fill="hold" grpId="0" nodeType="afterEffect">
                                  <p:stCondLst>
                                    <p:cond delay="0"/>
                                  </p:stCondLst>
                                  <p:childTnLst>
                                    <p:set>
                                      <p:cBhvr>
                                        <p:cTn id="172" dur="1" fill="hold">
                                          <p:stCondLst>
                                            <p:cond delay="0"/>
                                          </p:stCondLst>
                                        </p:cTn>
                                        <p:tgtEl>
                                          <p:spTgt spid="79">
                                            <p:txEl>
                                              <p:pRg st="7" end="7"/>
                                            </p:txEl>
                                          </p:spTgt>
                                        </p:tgtEl>
                                        <p:attrNameLst>
                                          <p:attrName>style.visibility</p:attrName>
                                        </p:attrNameLst>
                                      </p:cBhvr>
                                      <p:to>
                                        <p:strVal val="visible"/>
                                      </p:to>
                                    </p:set>
                                    <p:animEffect transition="in" filter="fade">
                                      <p:cBhvr>
                                        <p:cTn id="173" dur="1000"/>
                                        <p:tgtEl>
                                          <p:spTgt spid="79">
                                            <p:txEl>
                                              <p:pRg st="7" end="7"/>
                                            </p:txEl>
                                          </p:spTgt>
                                        </p:tgtEl>
                                      </p:cBhvr>
                                    </p:animEffect>
                                    <p:anim calcmode="lin" valueType="num">
                                      <p:cBhvr>
                                        <p:cTn id="174" dur="10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175" dur="10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176" fill="hold">
                            <p:stCondLst>
                              <p:cond delay="18500"/>
                            </p:stCondLst>
                            <p:childTnLst>
                              <p:par>
                                <p:cTn id="177" presetID="42" presetClass="entr" presetSubtype="0" fill="hold" grpId="0" nodeType="afterEffect">
                                  <p:stCondLst>
                                    <p:cond delay="0"/>
                                  </p:stCondLst>
                                  <p:childTnLst>
                                    <p:set>
                                      <p:cBhvr>
                                        <p:cTn id="178" dur="1" fill="hold">
                                          <p:stCondLst>
                                            <p:cond delay="0"/>
                                          </p:stCondLst>
                                        </p:cTn>
                                        <p:tgtEl>
                                          <p:spTgt spid="79">
                                            <p:txEl>
                                              <p:pRg st="9" end="9"/>
                                            </p:txEl>
                                          </p:spTgt>
                                        </p:tgtEl>
                                        <p:attrNameLst>
                                          <p:attrName>style.visibility</p:attrName>
                                        </p:attrNameLst>
                                      </p:cBhvr>
                                      <p:to>
                                        <p:strVal val="visible"/>
                                      </p:to>
                                    </p:set>
                                    <p:animEffect transition="in" filter="fade">
                                      <p:cBhvr>
                                        <p:cTn id="179" dur="1000"/>
                                        <p:tgtEl>
                                          <p:spTgt spid="79">
                                            <p:txEl>
                                              <p:pRg st="9" end="9"/>
                                            </p:txEl>
                                          </p:spTgt>
                                        </p:tgtEl>
                                      </p:cBhvr>
                                    </p:animEffect>
                                    <p:anim calcmode="lin" valueType="num">
                                      <p:cBhvr>
                                        <p:cTn id="180" dur="10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181" dur="10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182" fill="hold">
                            <p:stCondLst>
                              <p:cond delay="19500"/>
                            </p:stCondLst>
                            <p:childTnLst>
                              <p:par>
                                <p:cTn id="183" presetID="42" presetClass="entr" presetSubtype="0" fill="hold" grpId="0" nodeType="afterEffect">
                                  <p:stCondLst>
                                    <p:cond delay="0"/>
                                  </p:stCondLst>
                                  <p:childTnLst>
                                    <p:set>
                                      <p:cBhvr>
                                        <p:cTn id="184" dur="1" fill="hold">
                                          <p:stCondLst>
                                            <p:cond delay="0"/>
                                          </p:stCondLst>
                                        </p:cTn>
                                        <p:tgtEl>
                                          <p:spTgt spid="79">
                                            <p:txEl>
                                              <p:pRg st="11" end="11"/>
                                            </p:txEl>
                                          </p:spTgt>
                                        </p:tgtEl>
                                        <p:attrNameLst>
                                          <p:attrName>style.visibility</p:attrName>
                                        </p:attrNameLst>
                                      </p:cBhvr>
                                      <p:to>
                                        <p:strVal val="visible"/>
                                      </p:to>
                                    </p:set>
                                    <p:animEffect transition="in" filter="fade">
                                      <p:cBhvr>
                                        <p:cTn id="185" dur="1000"/>
                                        <p:tgtEl>
                                          <p:spTgt spid="79">
                                            <p:txEl>
                                              <p:pRg st="11" end="11"/>
                                            </p:txEl>
                                          </p:spTgt>
                                        </p:tgtEl>
                                      </p:cBhvr>
                                    </p:animEffect>
                                    <p:anim calcmode="lin" valueType="num">
                                      <p:cBhvr>
                                        <p:cTn id="186" dur="1000" fill="hold"/>
                                        <p:tgtEl>
                                          <p:spTgt spid="79">
                                            <p:txEl>
                                              <p:pRg st="11" end="11"/>
                                            </p:txEl>
                                          </p:spTgt>
                                        </p:tgtEl>
                                        <p:attrNameLst>
                                          <p:attrName>ppt_x</p:attrName>
                                        </p:attrNameLst>
                                      </p:cBhvr>
                                      <p:tavLst>
                                        <p:tav tm="0">
                                          <p:val>
                                            <p:strVal val="#ppt_x"/>
                                          </p:val>
                                        </p:tav>
                                        <p:tav tm="100000">
                                          <p:val>
                                            <p:strVal val="#ppt_x"/>
                                          </p:val>
                                        </p:tav>
                                      </p:tavLst>
                                    </p:anim>
                                    <p:anim calcmode="lin" valueType="num">
                                      <p:cBhvr>
                                        <p:cTn id="187" dur="1000" fill="hold"/>
                                        <p:tgtEl>
                                          <p:spTgt spid="79">
                                            <p:txEl>
                                              <p:pRg st="11" end="11"/>
                                            </p:txEl>
                                          </p:spTgt>
                                        </p:tgtEl>
                                        <p:attrNameLst>
                                          <p:attrName>ppt_y</p:attrName>
                                        </p:attrNameLst>
                                      </p:cBhvr>
                                      <p:tavLst>
                                        <p:tav tm="0">
                                          <p:val>
                                            <p:strVal val="#ppt_y+.1"/>
                                          </p:val>
                                        </p:tav>
                                        <p:tav tm="100000">
                                          <p:val>
                                            <p:strVal val="#ppt_y"/>
                                          </p:val>
                                        </p:tav>
                                      </p:tavLst>
                                    </p:anim>
                                  </p:childTnLst>
                                </p:cTn>
                              </p:par>
                            </p:childTnLst>
                          </p:cTn>
                        </p:par>
                        <p:par>
                          <p:cTn id="188" fill="hold">
                            <p:stCondLst>
                              <p:cond delay="20500"/>
                            </p:stCondLst>
                            <p:childTnLst>
                              <p:par>
                                <p:cTn id="189" presetID="42" presetClass="entr" presetSubtype="0" fill="hold" grpId="0" nodeType="afterEffect">
                                  <p:stCondLst>
                                    <p:cond delay="0"/>
                                  </p:stCondLst>
                                  <p:childTnLst>
                                    <p:set>
                                      <p:cBhvr>
                                        <p:cTn id="190" dur="1" fill="hold">
                                          <p:stCondLst>
                                            <p:cond delay="0"/>
                                          </p:stCondLst>
                                        </p:cTn>
                                        <p:tgtEl>
                                          <p:spTgt spid="79">
                                            <p:txEl>
                                              <p:pRg st="13" end="13"/>
                                            </p:txEl>
                                          </p:spTgt>
                                        </p:tgtEl>
                                        <p:attrNameLst>
                                          <p:attrName>style.visibility</p:attrName>
                                        </p:attrNameLst>
                                      </p:cBhvr>
                                      <p:to>
                                        <p:strVal val="visible"/>
                                      </p:to>
                                    </p:set>
                                    <p:animEffect transition="in" filter="fade">
                                      <p:cBhvr>
                                        <p:cTn id="191" dur="1000"/>
                                        <p:tgtEl>
                                          <p:spTgt spid="79">
                                            <p:txEl>
                                              <p:pRg st="13" end="13"/>
                                            </p:txEl>
                                          </p:spTgt>
                                        </p:tgtEl>
                                      </p:cBhvr>
                                    </p:animEffect>
                                    <p:anim calcmode="lin" valueType="num">
                                      <p:cBhvr>
                                        <p:cTn id="192" dur="1000" fill="hold"/>
                                        <p:tgtEl>
                                          <p:spTgt spid="79">
                                            <p:txEl>
                                              <p:pRg st="13" end="13"/>
                                            </p:txEl>
                                          </p:spTgt>
                                        </p:tgtEl>
                                        <p:attrNameLst>
                                          <p:attrName>ppt_x</p:attrName>
                                        </p:attrNameLst>
                                      </p:cBhvr>
                                      <p:tavLst>
                                        <p:tav tm="0">
                                          <p:val>
                                            <p:strVal val="#ppt_x"/>
                                          </p:val>
                                        </p:tav>
                                        <p:tav tm="100000">
                                          <p:val>
                                            <p:strVal val="#ppt_x"/>
                                          </p:val>
                                        </p:tav>
                                      </p:tavLst>
                                    </p:anim>
                                    <p:anim calcmode="lin" valueType="num">
                                      <p:cBhvr>
                                        <p:cTn id="193" dur="1000" fill="hold"/>
                                        <p:tgtEl>
                                          <p:spTgt spid="79">
                                            <p:txEl>
                                              <p:pRg st="13" end="13"/>
                                            </p:txEl>
                                          </p:spTgt>
                                        </p:tgtEl>
                                        <p:attrNameLst>
                                          <p:attrName>ppt_y</p:attrName>
                                        </p:attrNameLst>
                                      </p:cBhvr>
                                      <p:tavLst>
                                        <p:tav tm="0">
                                          <p:val>
                                            <p:strVal val="#ppt_y+.1"/>
                                          </p:val>
                                        </p:tav>
                                        <p:tav tm="100000">
                                          <p:val>
                                            <p:strVal val="#ppt_y"/>
                                          </p:val>
                                        </p:tav>
                                      </p:tavLst>
                                    </p:anim>
                                  </p:childTnLst>
                                </p:cTn>
                              </p:par>
                            </p:childTnLst>
                          </p:cTn>
                        </p:par>
                        <p:par>
                          <p:cTn id="194" fill="hold">
                            <p:stCondLst>
                              <p:cond delay="21500"/>
                            </p:stCondLst>
                            <p:childTnLst>
                              <p:par>
                                <p:cTn id="195" presetID="42" presetClass="entr" presetSubtype="0" fill="hold" grpId="0" nodeType="afterEffect">
                                  <p:stCondLst>
                                    <p:cond delay="0"/>
                                  </p:stCondLst>
                                  <p:childTnLst>
                                    <p:set>
                                      <p:cBhvr>
                                        <p:cTn id="196" dur="1" fill="hold">
                                          <p:stCondLst>
                                            <p:cond delay="0"/>
                                          </p:stCondLst>
                                        </p:cTn>
                                        <p:tgtEl>
                                          <p:spTgt spid="79">
                                            <p:txEl>
                                              <p:pRg st="14" end="14"/>
                                            </p:txEl>
                                          </p:spTgt>
                                        </p:tgtEl>
                                        <p:attrNameLst>
                                          <p:attrName>style.visibility</p:attrName>
                                        </p:attrNameLst>
                                      </p:cBhvr>
                                      <p:to>
                                        <p:strVal val="visible"/>
                                      </p:to>
                                    </p:set>
                                    <p:animEffect transition="in" filter="fade">
                                      <p:cBhvr>
                                        <p:cTn id="197" dur="1000"/>
                                        <p:tgtEl>
                                          <p:spTgt spid="79">
                                            <p:txEl>
                                              <p:pRg st="14" end="14"/>
                                            </p:txEl>
                                          </p:spTgt>
                                        </p:tgtEl>
                                      </p:cBhvr>
                                    </p:animEffect>
                                    <p:anim calcmode="lin" valueType="num">
                                      <p:cBhvr>
                                        <p:cTn id="198" dur="1000" fill="hold"/>
                                        <p:tgtEl>
                                          <p:spTgt spid="79">
                                            <p:txEl>
                                              <p:pRg st="14" end="14"/>
                                            </p:txEl>
                                          </p:spTgt>
                                        </p:tgtEl>
                                        <p:attrNameLst>
                                          <p:attrName>ppt_x</p:attrName>
                                        </p:attrNameLst>
                                      </p:cBhvr>
                                      <p:tavLst>
                                        <p:tav tm="0">
                                          <p:val>
                                            <p:strVal val="#ppt_x"/>
                                          </p:val>
                                        </p:tav>
                                        <p:tav tm="100000">
                                          <p:val>
                                            <p:strVal val="#ppt_x"/>
                                          </p:val>
                                        </p:tav>
                                      </p:tavLst>
                                    </p:anim>
                                    <p:anim calcmode="lin" valueType="num">
                                      <p:cBhvr>
                                        <p:cTn id="199" dur="1000" fill="hold"/>
                                        <p:tgtEl>
                                          <p:spTgt spid="79">
                                            <p:txEl>
                                              <p:pRg st="14" end="14"/>
                                            </p:txEl>
                                          </p:spTgt>
                                        </p:tgtEl>
                                        <p:attrNameLst>
                                          <p:attrName>ppt_y</p:attrName>
                                        </p:attrNameLst>
                                      </p:cBhvr>
                                      <p:tavLst>
                                        <p:tav tm="0">
                                          <p:val>
                                            <p:strVal val="#ppt_y+.1"/>
                                          </p:val>
                                        </p:tav>
                                        <p:tav tm="100000">
                                          <p:val>
                                            <p:strVal val="#ppt_y"/>
                                          </p:val>
                                        </p:tav>
                                      </p:tavLst>
                                    </p:anim>
                                  </p:childTnLst>
                                </p:cTn>
                              </p:par>
                            </p:childTnLst>
                          </p:cTn>
                        </p:par>
                        <p:par>
                          <p:cTn id="200" fill="hold">
                            <p:stCondLst>
                              <p:cond delay="22500"/>
                            </p:stCondLst>
                            <p:childTnLst>
                              <p:par>
                                <p:cTn id="201" presetID="42" presetClass="entr" presetSubtype="0" fill="hold" grpId="0" nodeType="afterEffect">
                                  <p:stCondLst>
                                    <p:cond delay="0"/>
                                  </p:stCondLst>
                                  <p:childTnLst>
                                    <p:set>
                                      <p:cBhvr>
                                        <p:cTn id="202" dur="1" fill="hold">
                                          <p:stCondLst>
                                            <p:cond delay="0"/>
                                          </p:stCondLst>
                                        </p:cTn>
                                        <p:tgtEl>
                                          <p:spTgt spid="79">
                                            <p:txEl>
                                              <p:pRg st="15" end="15"/>
                                            </p:txEl>
                                          </p:spTgt>
                                        </p:tgtEl>
                                        <p:attrNameLst>
                                          <p:attrName>style.visibility</p:attrName>
                                        </p:attrNameLst>
                                      </p:cBhvr>
                                      <p:to>
                                        <p:strVal val="visible"/>
                                      </p:to>
                                    </p:set>
                                    <p:animEffect transition="in" filter="fade">
                                      <p:cBhvr>
                                        <p:cTn id="203" dur="1000"/>
                                        <p:tgtEl>
                                          <p:spTgt spid="79">
                                            <p:txEl>
                                              <p:pRg st="15" end="15"/>
                                            </p:txEl>
                                          </p:spTgt>
                                        </p:tgtEl>
                                      </p:cBhvr>
                                    </p:animEffect>
                                    <p:anim calcmode="lin" valueType="num">
                                      <p:cBhvr>
                                        <p:cTn id="204" dur="1000" fill="hold"/>
                                        <p:tgtEl>
                                          <p:spTgt spid="79">
                                            <p:txEl>
                                              <p:pRg st="15" end="15"/>
                                            </p:txEl>
                                          </p:spTgt>
                                        </p:tgtEl>
                                        <p:attrNameLst>
                                          <p:attrName>ppt_x</p:attrName>
                                        </p:attrNameLst>
                                      </p:cBhvr>
                                      <p:tavLst>
                                        <p:tav tm="0">
                                          <p:val>
                                            <p:strVal val="#ppt_x"/>
                                          </p:val>
                                        </p:tav>
                                        <p:tav tm="100000">
                                          <p:val>
                                            <p:strVal val="#ppt_x"/>
                                          </p:val>
                                        </p:tav>
                                      </p:tavLst>
                                    </p:anim>
                                    <p:anim calcmode="lin" valueType="num">
                                      <p:cBhvr>
                                        <p:cTn id="205" dur="1000" fill="hold"/>
                                        <p:tgtEl>
                                          <p:spTgt spid="79">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8" grpId="0"/>
      <p:bldP spid="49" grpId="0" animBg="1"/>
      <p:bldP spid="24" grpId="0" animBg="1"/>
      <p:bldP spid="30" grpId="0" animBg="1"/>
      <p:bldP spid="57" grpId="0" animBg="1"/>
      <p:bldP spid="60" grpId="0" animBg="1"/>
      <p:bldP spid="52" grpId="0" animBg="1"/>
      <p:bldP spid="2" grpId="0" animBg="1"/>
      <p:bldP spid="7" grpId="0" animBg="1"/>
      <p:bldP spid="9" grpId="0" animBg="1"/>
      <p:bldP spid="10" grpId="0" animBg="1"/>
      <p:bldP spid="11" grpId="0" animBg="1"/>
      <p:bldP spid="12" grpId="0" animBg="1"/>
      <p:bldP spid="3" grpId="0" animBg="1"/>
      <p:bldP spid="66" grpId="0"/>
      <p:bldP spid="67" grpId="0"/>
      <p:bldP spid="68" grpId="0"/>
      <p:bldP spid="69" grpId="0"/>
      <p:bldP spid="70" grpId="0"/>
      <p:bldP spid="71" grpId="0"/>
      <p:bldP spid="72" grpId="0"/>
      <p:bldP spid="74" grpId="0"/>
      <p:bldP spid="75" grpId="0"/>
      <p:bldP spid="76" grpId="0"/>
      <p:bldP spid="77" grpId="0"/>
      <p:bldP spid="78" grpId="0"/>
      <p:bldP spid="79"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189A80"/>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34738D"/>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EF9D27"/>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 DOLOR</a:t>
            </a:r>
          </a:p>
          <a:p>
            <a:r>
              <a:rPr lang="en-US" sz="4000" b="1" dirty="0">
                <a:solidFill>
                  <a:srgbClr val="34738D"/>
                </a:solidFill>
                <a:latin typeface="Candara" panose="020E0502030303020204" pitchFamily="34" charset="0"/>
              </a:rPr>
              <a:t>$2,182</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10000"/>
                </a:schemeClr>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2">
                  <a:lumMod val="10000"/>
                </a:schemeClr>
              </a:solidFill>
              <a:latin typeface="Candara" panose="020E0502030303020204" pitchFamily="34" charset="0"/>
            </a:endParaRPr>
          </a:p>
          <a:p>
            <a:r>
              <a:rPr lang="en-US" sz="4000" b="1" dirty="0">
                <a:solidFill>
                  <a:srgbClr val="189A80"/>
                </a:solidFill>
                <a:latin typeface="Candara" panose="020E0502030303020204" pitchFamily="34" charset="0"/>
              </a:rPr>
              <a:t>$941</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2">
                  <a:lumMod val="10000"/>
                </a:schemeClr>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2">
                    <a:lumMod val="10000"/>
                  </a:schemeClr>
                </a:solidFill>
                <a:latin typeface="Lato"/>
              </a:rPr>
              <a:t>01</a:t>
            </a:r>
          </a:p>
          <a:p>
            <a:pPr algn="ctr"/>
            <a:r>
              <a:rPr lang="en-US" sz="1400" dirty="0">
                <a:solidFill>
                  <a:schemeClr val="bg2">
                    <a:lumMod val="10000"/>
                  </a:schemeClr>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2">
                    <a:lumMod val="10000"/>
                  </a:schemeClr>
                </a:solidFill>
                <a:latin typeface="Lato"/>
              </a:rPr>
              <a:t>02</a:t>
            </a:r>
          </a:p>
          <a:p>
            <a:pPr algn="ctr"/>
            <a:r>
              <a:rPr lang="en-US" sz="1400" dirty="0">
                <a:solidFill>
                  <a:schemeClr val="bg2">
                    <a:lumMod val="10000"/>
                  </a:schemeClr>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2">
                    <a:lumMod val="10000"/>
                  </a:schemeClr>
                </a:solidFill>
                <a:latin typeface="Lato"/>
              </a:rPr>
              <a:t>03</a:t>
            </a:r>
          </a:p>
          <a:p>
            <a:pPr algn="ctr"/>
            <a:r>
              <a:rPr lang="en-US" sz="1400" dirty="0">
                <a:solidFill>
                  <a:schemeClr val="bg2">
                    <a:lumMod val="10000"/>
                  </a:schemeClr>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50" name="Rectangle 49">
            <a:extLst>
              <a:ext uri="{FF2B5EF4-FFF2-40B4-BE49-F238E27FC236}">
                <a16:creationId xmlns:a16="http://schemas.microsoft.com/office/drawing/2014/main" id="{CEA19818-EEB7-4CA6-9826-759F7CDA3CDF}"/>
              </a:ext>
            </a:extLst>
          </p:cNvPr>
          <p:cNvSpPr/>
          <p:nvPr/>
        </p:nvSpPr>
        <p:spPr>
          <a:xfrm>
            <a:off x="1153622" y="5429597"/>
            <a:ext cx="8977514" cy="1005840"/>
          </a:xfrm>
          <a:prstGeom prst="rect">
            <a:avLst/>
          </a:prstGeom>
          <a:gradFill flip="none" rotWithShape="1">
            <a:gsLst>
              <a:gs pos="4425">
                <a:srgbClr val="D34132">
                  <a:alpha val="0"/>
                </a:srgbClr>
              </a:gs>
              <a:gs pos="23000">
                <a:srgbClr val="D34132">
                  <a:alpha val="5000"/>
                </a:srgbClr>
              </a:gs>
              <a:gs pos="42000">
                <a:srgbClr val="D34132">
                  <a:alpha val="40000"/>
                </a:srgbClr>
              </a:gs>
              <a:gs pos="74000">
                <a:srgbClr val="D34132">
                  <a:alpha val="80000"/>
                </a:srgbClr>
              </a:gs>
              <a:gs pos="100000">
                <a:srgbClr val="D34132"/>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736EF234-AF4B-48DB-B20E-AF77A8972F76}"/>
              </a:ext>
            </a:extLst>
          </p:cNvPr>
          <p:cNvSpPr/>
          <p:nvPr/>
        </p:nvSpPr>
        <p:spPr>
          <a:xfrm>
            <a:off x="1153622" y="4266202"/>
            <a:ext cx="8977514" cy="1005840"/>
          </a:xfrm>
          <a:prstGeom prst="rect">
            <a:avLst/>
          </a:prstGeom>
          <a:gradFill flip="none" rotWithShape="1">
            <a:gsLst>
              <a:gs pos="4425">
                <a:srgbClr val="EF9D27">
                  <a:alpha val="0"/>
                </a:srgbClr>
              </a:gs>
              <a:gs pos="23000">
                <a:srgbClr val="EF9D27">
                  <a:alpha val="5000"/>
                </a:srgbClr>
              </a:gs>
              <a:gs pos="42000">
                <a:srgbClr val="EF9D27">
                  <a:alpha val="40000"/>
                </a:srgbClr>
              </a:gs>
              <a:gs pos="74000">
                <a:srgbClr val="EF9D27">
                  <a:alpha val="80000"/>
                </a:srgbClr>
              </a:gs>
              <a:gs pos="100000">
                <a:srgbClr val="EF9D2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BCC2F317-F728-4EC9-8501-335C37148719}"/>
              </a:ext>
            </a:extLst>
          </p:cNvPr>
          <p:cNvSpPr/>
          <p:nvPr/>
        </p:nvSpPr>
        <p:spPr>
          <a:xfrm>
            <a:off x="1153622" y="3110988"/>
            <a:ext cx="8977514" cy="1005840"/>
          </a:xfrm>
          <a:prstGeom prst="rect">
            <a:avLst/>
          </a:prstGeom>
          <a:gradFill flip="none" rotWithShape="1">
            <a:gsLst>
              <a:gs pos="4425">
                <a:srgbClr val="189A80">
                  <a:alpha val="0"/>
                </a:srgbClr>
              </a:gs>
              <a:gs pos="23000">
                <a:srgbClr val="189A80">
                  <a:alpha val="5000"/>
                </a:srgbClr>
              </a:gs>
              <a:gs pos="42000">
                <a:srgbClr val="189A80">
                  <a:alpha val="40000"/>
                </a:srgbClr>
              </a:gs>
              <a:gs pos="74000">
                <a:srgbClr val="189A80">
                  <a:alpha val="80000"/>
                </a:srgbClr>
              </a:gs>
              <a:gs pos="100000">
                <a:srgbClr val="189A8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34532B92-D7C0-4F87-9B7D-BC224D4E91F4}"/>
              </a:ext>
            </a:extLst>
          </p:cNvPr>
          <p:cNvSpPr/>
          <p:nvPr/>
        </p:nvSpPr>
        <p:spPr>
          <a:xfrm>
            <a:off x="1153622" y="1942156"/>
            <a:ext cx="8977514" cy="1005840"/>
          </a:xfrm>
          <a:prstGeom prst="rect">
            <a:avLst/>
          </a:prstGeom>
          <a:gradFill flip="none" rotWithShape="1">
            <a:gsLst>
              <a:gs pos="4425">
                <a:srgbClr val="34738D">
                  <a:alpha val="0"/>
                </a:srgbClr>
              </a:gs>
              <a:gs pos="23000">
                <a:srgbClr val="34738D">
                  <a:alpha val="5000"/>
                </a:srgbClr>
              </a:gs>
              <a:gs pos="42000">
                <a:srgbClr val="34738D">
                  <a:alpha val="40000"/>
                </a:srgbClr>
              </a:gs>
              <a:gs pos="74000">
                <a:srgbClr val="34738D">
                  <a:alpha val="80000"/>
                </a:srgbClr>
              </a:gs>
              <a:gs pos="100000">
                <a:srgbClr val="34738D"/>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AAE1D20-6859-42D9-B27F-908789726ED7}"/>
              </a:ext>
            </a:extLst>
          </p:cNvPr>
          <p:cNvSpPr/>
          <p:nvPr/>
        </p:nvSpPr>
        <p:spPr>
          <a:xfrm rot="5400000">
            <a:off x="9532938" y="1484319"/>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34738D"/>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F47EFF1-2733-4F51-AD4C-81298D4B4EBC}"/>
              </a:ext>
            </a:extLst>
          </p:cNvPr>
          <p:cNvSpPr/>
          <p:nvPr/>
        </p:nvSpPr>
        <p:spPr>
          <a:xfrm rot="5400000">
            <a:off x="9532938" y="262067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189A80"/>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04F04DA-7EAB-48F8-927B-02C4495966FF}"/>
              </a:ext>
            </a:extLst>
          </p:cNvPr>
          <p:cNvSpPr/>
          <p:nvPr/>
        </p:nvSpPr>
        <p:spPr>
          <a:xfrm rot="5400000">
            <a:off x="9532938" y="378820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EF9D27"/>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682F6EC-F75A-4C05-9204-79A665F31AA5}"/>
              </a:ext>
            </a:extLst>
          </p:cNvPr>
          <p:cNvSpPr/>
          <p:nvPr/>
        </p:nvSpPr>
        <p:spPr>
          <a:xfrm rot="5400000">
            <a:off x="9532937" y="496612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D34132"/>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4040B62E-ECDA-4DD9-A6E6-142DF26E5F8A}"/>
              </a:ext>
            </a:extLst>
          </p:cNvPr>
          <p:cNvGrpSpPr/>
          <p:nvPr/>
        </p:nvGrpSpPr>
        <p:grpSpPr>
          <a:xfrm rot="10800000">
            <a:off x="3389167" y="2220769"/>
            <a:ext cx="5766957" cy="51094"/>
            <a:chOff x="4908400" y="1972933"/>
            <a:chExt cx="6290664" cy="55734"/>
          </a:xfrm>
          <a:solidFill>
            <a:srgbClr val="A5A5A5"/>
          </a:solidFill>
        </p:grpSpPr>
        <p:cxnSp>
          <p:nvCxnSpPr>
            <p:cNvPr id="14" name="Straight Connector 13">
              <a:extLst>
                <a:ext uri="{FF2B5EF4-FFF2-40B4-BE49-F238E27FC236}">
                  <a16:creationId xmlns:a16="http://schemas.microsoft.com/office/drawing/2014/main" id="{FFE5C481-8A4A-461C-A776-7213F8C3AB0D}"/>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5" name="Freeform 59">
              <a:extLst>
                <a:ext uri="{FF2B5EF4-FFF2-40B4-BE49-F238E27FC236}">
                  <a16:creationId xmlns:a16="http://schemas.microsoft.com/office/drawing/2014/main" id="{2345658E-D69D-4AFB-B26F-8E8303BF50DB}"/>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 Box 10">
            <a:extLst>
              <a:ext uri="{FF2B5EF4-FFF2-40B4-BE49-F238E27FC236}">
                <a16:creationId xmlns:a16="http://schemas.microsoft.com/office/drawing/2014/main" id="{521EF548-6C24-45D5-87CC-CD0C6105985E}"/>
              </a:ext>
            </a:extLst>
          </p:cNvPr>
          <p:cNvSpPr txBox="1">
            <a:spLocks noChangeArrowheads="1"/>
          </p:cNvSpPr>
          <p:nvPr/>
        </p:nvSpPr>
        <p:spPr bwMode="auto">
          <a:xfrm>
            <a:off x="3837040" y="19433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17" name="TextBox 16">
            <a:extLst>
              <a:ext uri="{FF2B5EF4-FFF2-40B4-BE49-F238E27FC236}">
                <a16:creationId xmlns:a16="http://schemas.microsoft.com/office/drawing/2014/main" id="{BDD5BFF9-4F54-4C4A-8FBA-04659C886D3E}"/>
              </a:ext>
            </a:extLst>
          </p:cNvPr>
          <p:cNvSpPr txBox="1"/>
          <p:nvPr/>
        </p:nvSpPr>
        <p:spPr>
          <a:xfrm>
            <a:off x="1163782" y="2300290"/>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8" name="Group 17">
            <a:extLst>
              <a:ext uri="{FF2B5EF4-FFF2-40B4-BE49-F238E27FC236}">
                <a16:creationId xmlns:a16="http://schemas.microsoft.com/office/drawing/2014/main" id="{054344E8-92E9-4C89-ADB1-F0B5BF01F203}"/>
              </a:ext>
            </a:extLst>
          </p:cNvPr>
          <p:cNvGrpSpPr/>
          <p:nvPr/>
        </p:nvGrpSpPr>
        <p:grpSpPr>
          <a:xfrm rot="10800000">
            <a:off x="3389167" y="3366732"/>
            <a:ext cx="5766957" cy="51094"/>
            <a:chOff x="4908400" y="1972933"/>
            <a:chExt cx="6290664" cy="55734"/>
          </a:xfrm>
          <a:solidFill>
            <a:srgbClr val="A5A5A5"/>
          </a:solidFill>
        </p:grpSpPr>
        <p:cxnSp>
          <p:nvCxnSpPr>
            <p:cNvPr id="19" name="Straight Connector 18">
              <a:extLst>
                <a:ext uri="{FF2B5EF4-FFF2-40B4-BE49-F238E27FC236}">
                  <a16:creationId xmlns:a16="http://schemas.microsoft.com/office/drawing/2014/main" id="{909D7B75-10F1-4AEF-B60B-C803893745F0}"/>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0" name="Freeform 59">
              <a:extLst>
                <a:ext uri="{FF2B5EF4-FFF2-40B4-BE49-F238E27FC236}">
                  <a16:creationId xmlns:a16="http://schemas.microsoft.com/office/drawing/2014/main" id="{44620B81-81E7-4B5F-B271-BD9866B20B26}"/>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88040C85-2B26-40A2-93A0-405B4C0BA19E}"/>
              </a:ext>
            </a:extLst>
          </p:cNvPr>
          <p:cNvGrpSpPr/>
          <p:nvPr/>
        </p:nvGrpSpPr>
        <p:grpSpPr>
          <a:xfrm rot="10800000">
            <a:off x="3389167" y="4524089"/>
            <a:ext cx="5766957" cy="51094"/>
            <a:chOff x="4908400" y="1972933"/>
            <a:chExt cx="6290664" cy="55734"/>
          </a:xfrm>
          <a:solidFill>
            <a:srgbClr val="A5A5A5"/>
          </a:solidFill>
        </p:grpSpPr>
        <p:cxnSp>
          <p:nvCxnSpPr>
            <p:cNvPr id="22" name="Straight Connector 21">
              <a:extLst>
                <a:ext uri="{FF2B5EF4-FFF2-40B4-BE49-F238E27FC236}">
                  <a16:creationId xmlns:a16="http://schemas.microsoft.com/office/drawing/2014/main" id="{0604FF02-2794-4232-A4A1-7E8EA106FFDE}"/>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3" name="Freeform 59">
              <a:extLst>
                <a:ext uri="{FF2B5EF4-FFF2-40B4-BE49-F238E27FC236}">
                  <a16:creationId xmlns:a16="http://schemas.microsoft.com/office/drawing/2014/main" id="{2E6673B0-B402-4F09-99CD-0EDB38E1FB25}"/>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22D2B076-A6C7-4076-B476-179B9DC2FD56}"/>
              </a:ext>
            </a:extLst>
          </p:cNvPr>
          <p:cNvGrpSpPr/>
          <p:nvPr/>
        </p:nvGrpSpPr>
        <p:grpSpPr>
          <a:xfrm rot="10800000">
            <a:off x="3389166" y="5691836"/>
            <a:ext cx="5766957" cy="51094"/>
            <a:chOff x="4908400" y="1972933"/>
            <a:chExt cx="6290664" cy="55734"/>
          </a:xfrm>
          <a:solidFill>
            <a:srgbClr val="A5A5A5"/>
          </a:solidFill>
        </p:grpSpPr>
        <p:cxnSp>
          <p:nvCxnSpPr>
            <p:cNvPr id="25" name="Straight Connector 24">
              <a:extLst>
                <a:ext uri="{FF2B5EF4-FFF2-40B4-BE49-F238E27FC236}">
                  <a16:creationId xmlns:a16="http://schemas.microsoft.com/office/drawing/2014/main" id="{BAC2B789-1E37-4566-BB54-2B5F5E909643}"/>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6" name="Freeform 59">
              <a:extLst>
                <a:ext uri="{FF2B5EF4-FFF2-40B4-BE49-F238E27FC236}">
                  <a16:creationId xmlns:a16="http://schemas.microsoft.com/office/drawing/2014/main" id="{09FFE22E-BD8E-48F1-B376-4D70414AF66B}"/>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EEBBCCB4-8E70-45D7-804A-524B989618D2}"/>
              </a:ext>
            </a:extLst>
          </p:cNvPr>
          <p:cNvSpPr txBox="1">
            <a:spLocks noChangeArrowheads="1"/>
          </p:cNvSpPr>
          <p:nvPr/>
        </p:nvSpPr>
        <p:spPr bwMode="auto">
          <a:xfrm>
            <a:off x="3837040" y="309472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28" name="Text Box 10">
            <a:extLst>
              <a:ext uri="{FF2B5EF4-FFF2-40B4-BE49-F238E27FC236}">
                <a16:creationId xmlns:a16="http://schemas.microsoft.com/office/drawing/2014/main" id="{5F86909B-5026-48B2-87DE-AAF9C1E9C227}"/>
              </a:ext>
            </a:extLst>
          </p:cNvPr>
          <p:cNvSpPr txBox="1">
            <a:spLocks noChangeArrowheads="1"/>
          </p:cNvSpPr>
          <p:nvPr/>
        </p:nvSpPr>
        <p:spPr bwMode="auto">
          <a:xfrm>
            <a:off x="3837040" y="424104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29" name="Text Box 10">
            <a:extLst>
              <a:ext uri="{FF2B5EF4-FFF2-40B4-BE49-F238E27FC236}">
                <a16:creationId xmlns:a16="http://schemas.microsoft.com/office/drawing/2014/main" id="{85E06FDF-C716-42AA-8AC3-ACA6453F5EC0}"/>
              </a:ext>
            </a:extLst>
          </p:cNvPr>
          <p:cNvSpPr txBox="1">
            <a:spLocks noChangeArrowheads="1"/>
          </p:cNvSpPr>
          <p:nvPr/>
        </p:nvSpPr>
        <p:spPr bwMode="auto">
          <a:xfrm>
            <a:off x="3837039" y="5421367"/>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30" name="TextBox 29">
            <a:extLst>
              <a:ext uri="{FF2B5EF4-FFF2-40B4-BE49-F238E27FC236}">
                <a16:creationId xmlns:a16="http://schemas.microsoft.com/office/drawing/2014/main" id="{C93F9031-2FDF-4E22-905C-0FBEB384AC86}"/>
              </a:ext>
            </a:extLst>
          </p:cNvPr>
          <p:cNvSpPr txBox="1"/>
          <p:nvPr/>
        </p:nvSpPr>
        <p:spPr>
          <a:xfrm>
            <a:off x="1163782" y="3450016"/>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1" name="TextBox 30">
            <a:extLst>
              <a:ext uri="{FF2B5EF4-FFF2-40B4-BE49-F238E27FC236}">
                <a16:creationId xmlns:a16="http://schemas.microsoft.com/office/drawing/2014/main" id="{B71809B7-145B-427F-8440-FCA96DA76916}"/>
              </a:ext>
            </a:extLst>
          </p:cNvPr>
          <p:cNvSpPr txBox="1"/>
          <p:nvPr/>
        </p:nvSpPr>
        <p:spPr>
          <a:xfrm>
            <a:off x="1163782" y="4600363"/>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2" name="TextBox 31">
            <a:extLst>
              <a:ext uri="{FF2B5EF4-FFF2-40B4-BE49-F238E27FC236}">
                <a16:creationId xmlns:a16="http://schemas.microsoft.com/office/drawing/2014/main" id="{AE8549B6-E669-4A28-B5AB-73FAC163A30F}"/>
              </a:ext>
            </a:extLst>
          </p:cNvPr>
          <p:cNvSpPr txBox="1"/>
          <p:nvPr/>
        </p:nvSpPr>
        <p:spPr>
          <a:xfrm>
            <a:off x="1163782" y="5765633"/>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33" name="Группа 365">
            <a:extLst>
              <a:ext uri="{FF2B5EF4-FFF2-40B4-BE49-F238E27FC236}">
                <a16:creationId xmlns:a16="http://schemas.microsoft.com/office/drawing/2014/main" id="{7AB4E466-6379-4D0E-BDAB-53795AB382E7}"/>
              </a:ext>
            </a:extLst>
          </p:cNvPr>
          <p:cNvGrpSpPr>
            <a:grpSpLocks noChangeAspect="1"/>
          </p:cNvGrpSpPr>
          <p:nvPr/>
        </p:nvGrpSpPr>
        <p:grpSpPr>
          <a:xfrm>
            <a:off x="2930643" y="2016313"/>
            <a:ext cx="365760" cy="305412"/>
            <a:chOff x="5824538" y="3263900"/>
            <a:chExt cx="3636963" cy="3036887"/>
          </a:xfrm>
          <a:solidFill>
            <a:schemeClr val="bg1"/>
          </a:solidFill>
          <a:effectLst/>
        </p:grpSpPr>
        <p:sp>
          <p:nvSpPr>
            <p:cNvPr id="34" name="Freeform 326">
              <a:extLst>
                <a:ext uri="{FF2B5EF4-FFF2-40B4-BE49-F238E27FC236}">
                  <a16:creationId xmlns:a16="http://schemas.microsoft.com/office/drawing/2014/main" id="{F1CC6608-1B06-4A4F-BE3A-7A915CD7B9F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327">
              <a:extLst>
                <a:ext uri="{FF2B5EF4-FFF2-40B4-BE49-F238E27FC236}">
                  <a16:creationId xmlns:a16="http://schemas.microsoft.com/office/drawing/2014/main" id="{0B5E061F-422A-4A4A-95F3-34B48E6F53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6" name="Freeform 145">
            <a:extLst>
              <a:ext uri="{FF2B5EF4-FFF2-40B4-BE49-F238E27FC236}">
                <a16:creationId xmlns:a16="http://schemas.microsoft.com/office/drawing/2014/main" id="{78E50AD7-E580-4216-9E23-03647A9B5690}"/>
              </a:ext>
            </a:extLst>
          </p:cNvPr>
          <p:cNvSpPr>
            <a:spLocks noChangeAspect="1" noEditPoints="1"/>
          </p:cNvSpPr>
          <p:nvPr/>
        </p:nvSpPr>
        <p:spPr bwMode="auto">
          <a:xfrm>
            <a:off x="3022314" y="5476363"/>
            <a:ext cx="246582" cy="29260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37" name="Группа 314">
            <a:extLst>
              <a:ext uri="{FF2B5EF4-FFF2-40B4-BE49-F238E27FC236}">
                <a16:creationId xmlns:a16="http://schemas.microsoft.com/office/drawing/2014/main" id="{B4A58953-B578-4C34-84C3-64667F8844A0}"/>
              </a:ext>
            </a:extLst>
          </p:cNvPr>
          <p:cNvGrpSpPr>
            <a:grpSpLocks noChangeAspect="1"/>
          </p:cNvGrpSpPr>
          <p:nvPr/>
        </p:nvGrpSpPr>
        <p:grpSpPr>
          <a:xfrm>
            <a:off x="2987750" y="4296286"/>
            <a:ext cx="308653" cy="301752"/>
            <a:chOff x="5829300" y="3186113"/>
            <a:chExt cx="2555875" cy="2498725"/>
          </a:xfrm>
          <a:solidFill>
            <a:schemeClr val="bg1"/>
          </a:solidFill>
          <a:effectLst/>
        </p:grpSpPr>
        <p:sp>
          <p:nvSpPr>
            <p:cNvPr id="38" name="Freeform 279">
              <a:extLst>
                <a:ext uri="{FF2B5EF4-FFF2-40B4-BE49-F238E27FC236}">
                  <a16:creationId xmlns:a16="http://schemas.microsoft.com/office/drawing/2014/main" id="{265AA972-82A6-47AB-A549-A69E5F3A50B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0">
              <a:extLst>
                <a:ext uri="{FF2B5EF4-FFF2-40B4-BE49-F238E27FC236}">
                  <a16:creationId xmlns:a16="http://schemas.microsoft.com/office/drawing/2014/main" id="{9151EBB4-87BA-4720-9145-05F4874772F6}"/>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1">
              <a:extLst>
                <a:ext uri="{FF2B5EF4-FFF2-40B4-BE49-F238E27FC236}">
                  <a16:creationId xmlns:a16="http://schemas.microsoft.com/office/drawing/2014/main" id="{95106634-14F9-4351-97E7-31D97AAB2500}"/>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1" name="Группа 298">
            <a:extLst>
              <a:ext uri="{FF2B5EF4-FFF2-40B4-BE49-F238E27FC236}">
                <a16:creationId xmlns:a16="http://schemas.microsoft.com/office/drawing/2014/main" id="{360CEA21-2C44-4092-8CB3-48BD551DFF9B}"/>
              </a:ext>
            </a:extLst>
          </p:cNvPr>
          <p:cNvGrpSpPr>
            <a:grpSpLocks noChangeAspect="1"/>
          </p:cNvGrpSpPr>
          <p:nvPr/>
        </p:nvGrpSpPr>
        <p:grpSpPr>
          <a:xfrm>
            <a:off x="2992999" y="3162807"/>
            <a:ext cx="303404" cy="301752"/>
            <a:chOff x="5848350" y="3192463"/>
            <a:chExt cx="2041525" cy="2030413"/>
          </a:xfrm>
          <a:solidFill>
            <a:schemeClr val="bg1"/>
          </a:solidFill>
          <a:effectLst/>
        </p:grpSpPr>
        <p:sp>
          <p:nvSpPr>
            <p:cNvPr id="42" name="Freeform 266">
              <a:extLst>
                <a:ext uri="{FF2B5EF4-FFF2-40B4-BE49-F238E27FC236}">
                  <a16:creationId xmlns:a16="http://schemas.microsoft.com/office/drawing/2014/main" id="{F8ED5316-7074-435E-9204-6D8B2EC03EFA}"/>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71808817-61A6-4130-B439-F17EFE703F4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 name="TextBox 2">
            <a:extLst>
              <a:ext uri="{FF2B5EF4-FFF2-40B4-BE49-F238E27FC236}">
                <a16:creationId xmlns:a16="http://schemas.microsoft.com/office/drawing/2014/main" id="{3737CE8B-8626-43A8-BFD9-B26C816E619C}"/>
              </a:ext>
            </a:extLst>
          </p:cNvPr>
          <p:cNvSpPr txBox="1"/>
          <p:nvPr/>
        </p:nvSpPr>
        <p:spPr>
          <a:xfrm>
            <a:off x="9705337" y="2132539"/>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01</a:t>
            </a:r>
          </a:p>
        </p:txBody>
      </p:sp>
      <p:sp>
        <p:nvSpPr>
          <p:cNvPr id="44" name="TextBox 43">
            <a:extLst>
              <a:ext uri="{FF2B5EF4-FFF2-40B4-BE49-F238E27FC236}">
                <a16:creationId xmlns:a16="http://schemas.microsoft.com/office/drawing/2014/main" id="{2E06D916-559F-4A43-B6D6-F309AC04A229}"/>
              </a:ext>
            </a:extLst>
          </p:cNvPr>
          <p:cNvSpPr txBox="1"/>
          <p:nvPr/>
        </p:nvSpPr>
        <p:spPr>
          <a:xfrm>
            <a:off x="9705337" y="3251050"/>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02</a:t>
            </a:r>
          </a:p>
        </p:txBody>
      </p:sp>
      <p:sp>
        <p:nvSpPr>
          <p:cNvPr id="45" name="TextBox 44">
            <a:extLst>
              <a:ext uri="{FF2B5EF4-FFF2-40B4-BE49-F238E27FC236}">
                <a16:creationId xmlns:a16="http://schemas.microsoft.com/office/drawing/2014/main" id="{D2DAD982-852E-442D-93B4-FC5CF8AB78F9}"/>
              </a:ext>
            </a:extLst>
          </p:cNvPr>
          <p:cNvSpPr txBox="1"/>
          <p:nvPr/>
        </p:nvSpPr>
        <p:spPr>
          <a:xfrm>
            <a:off x="9705337" y="4443417"/>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03</a:t>
            </a:r>
          </a:p>
        </p:txBody>
      </p:sp>
      <p:sp>
        <p:nvSpPr>
          <p:cNvPr id="46" name="TextBox 45">
            <a:extLst>
              <a:ext uri="{FF2B5EF4-FFF2-40B4-BE49-F238E27FC236}">
                <a16:creationId xmlns:a16="http://schemas.microsoft.com/office/drawing/2014/main" id="{C6BB1A19-5219-40AE-AF6E-FED0D67D6C4C}"/>
              </a:ext>
            </a:extLst>
          </p:cNvPr>
          <p:cNvSpPr txBox="1"/>
          <p:nvPr/>
        </p:nvSpPr>
        <p:spPr>
          <a:xfrm>
            <a:off x="9712882" y="5621338"/>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417688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9" presetClass="entr" presetSubtype="0" fill="hold" grpId="0" nodeType="after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dissolve">
                                      <p:cBhvr>
                                        <p:cTn id="22" dur="500"/>
                                        <p:tgtEl>
                                          <p:spTgt spid="47"/>
                                        </p:tgtEl>
                                      </p:cBhvr>
                                    </p:animEffect>
                                  </p:childTnLst>
                                </p:cTn>
                              </p:par>
                            </p:childTnLst>
                          </p:cTn>
                        </p:par>
                        <p:par>
                          <p:cTn id="23" fill="hold">
                            <p:stCondLst>
                              <p:cond delay="2000"/>
                            </p:stCondLst>
                            <p:childTnLst>
                              <p:par>
                                <p:cTn id="24" presetID="22" presetClass="entr" presetSubtype="2"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right)">
                                      <p:cBhvr>
                                        <p:cTn id="26" dur="500"/>
                                        <p:tgtEl>
                                          <p:spTgt spid="13"/>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250"/>
                                        <p:tgtEl>
                                          <p:spTgt spid="16"/>
                                        </p:tgtEl>
                                      </p:cBhvr>
                                    </p:animEffect>
                                    <p:anim calcmode="lin" valueType="num">
                                      <p:cBhvr>
                                        <p:cTn id="37" dur="1250" fill="hold"/>
                                        <p:tgtEl>
                                          <p:spTgt spid="16"/>
                                        </p:tgtEl>
                                        <p:attrNameLst>
                                          <p:attrName>ppt_x</p:attrName>
                                        </p:attrNameLst>
                                      </p:cBhvr>
                                      <p:tavLst>
                                        <p:tav tm="0">
                                          <p:val>
                                            <p:strVal val="#ppt_x"/>
                                          </p:val>
                                        </p:tav>
                                        <p:tav tm="100000">
                                          <p:val>
                                            <p:strVal val="#ppt_x"/>
                                          </p:val>
                                        </p:tav>
                                      </p:tavLst>
                                    </p:anim>
                                    <p:anim calcmode="lin" valueType="num">
                                      <p:cBhvr>
                                        <p:cTn id="38" dur="1250" fill="hold"/>
                                        <p:tgtEl>
                                          <p:spTgt spid="16"/>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250"/>
                                        <p:tgtEl>
                                          <p:spTgt spid="17"/>
                                        </p:tgtEl>
                                      </p:cBhvr>
                                    </p:animEffect>
                                    <p:anim calcmode="lin" valueType="num">
                                      <p:cBhvr>
                                        <p:cTn id="42" dur="1250" fill="hold"/>
                                        <p:tgtEl>
                                          <p:spTgt spid="17"/>
                                        </p:tgtEl>
                                        <p:attrNameLst>
                                          <p:attrName>ppt_x</p:attrName>
                                        </p:attrNameLst>
                                      </p:cBhvr>
                                      <p:tavLst>
                                        <p:tav tm="0">
                                          <p:val>
                                            <p:strVal val="#ppt_x"/>
                                          </p:val>
                                        </p:tav>
                                        <p:tav tm="100000">
                                          <p:val>
                                            <p:strVal val="#ppt_x"/>
                                          </p:val>
                                        </p:tav>
                                      </p:tavLst>
                                    </p:anim>
                                    <p:anim calcmode="lin" valueType="num">
                                      <p:cBhvr>
                                        <p:cTn id="43" dur="1250" fill="hold"/>
                                        <p:tgtEl>
                                          <p:spTgt spid="17"/>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1000"/>
                                        <p:tgtEl>
                                          <p:spTgt spid="10"/>
                                        </p:tgtEl>
                                      </p:cBhvr>
                                    </p:animEffect>
                                    <p:anim calcmode="lin" valueType="num">
                                      <p:cBhvr>
                                        <p:cTn id="48" dur="1000" fill="hold"/>
                                        <p:tgtEl>
                                          <p:spTgt spid="10"/>
                                        </p:tgtEl>
                                        <p:attrNameLst>
                                          <p:attrName>ppt_x</p:attrName>
                                        </p:attrNameLst>
                                      </p:cBhvr>
                                      <p:tavLst>
                                        <p:tav tm="0">
                                          <p:val>
                                            <p:strVal val="#ppt_x"/>
                                          </p:val>
                                        </p:tav>
                                        <p:tav tm="100000">
                                          <p:val>
                                            <p:strVal val="#ppt_x"/>
                                          </p:val>
                                        </p:tav>
                                      </p:tavLst>
                                    </p:anim>
                                    <p:anim calcmode="lin" valueType="num">
                                      <p:cBhvr>
                                        <p:cTn id="49" dur="1000" fill="hold"/>
                                        <p:tgtEl>
                                          <p:spTgt spid="10"/>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fade">
                                      <p:cBhvr>
                                        <p:cTn id="52" dur="1000"/>
                                        <p:tgtEl>
                                          <p:spTgt spid="44"/>
                                        </p:tgtEl>
                                      </p:cBhvr>
                                    </p:animEffect>
                                    <p:anim calcmode="lin" valueType="num">
                                      <p:cBhvr>
                                        <p:cTn id="53" dur="1000" fill="hold"/>
                                        <p:tgtEl>
                                          <p:spTgt spid="44"/>
                                        </p:tgtEl>
                                        <p:attrNameLst>
                                          <p:attrName>ppt_x</p:attrName>
                                        </p:attrNameLst>
                                      </p:cBhvr>
                                      <p:tavLst>
                                        <p:tav tm="0">
                                          <p:val>
                                            <p:strVal val="#ppt_x"/>
                                          </p:val>
                                        </p:tav>
                                        <p:tav tm="100000">
                                          <p:val>
                                            <p:strVal val="#ppt_x"/>
                                          </p:val>
                                        </p:tav>
                                      </p:tavLst>
                                    </p:anim>
                                    <p:anim calcmode="lin" valueType="num">
                                      <p:cBhvr>
                                        <p:cTn id="54" dur="1000" fill="hold"/>
                                        <p:tgtEl>
                                          <p:spTgt spid="4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9" presetClass="entr" presetSubtype="0" fill="hold" grpId="0"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dissolve">
                                      <p:cBhvr>
                                        <p:cTn id="58" dur="500"/>
                                        <p:tgtEl>
                                          <p:spTgt spid="48"/>
                                        </p:tgtEl>
                                      </p:cBhvr>
                                    </p:animEffect>
                                  </p:childTnLst>
                                </p:cTn>
                              </p:par>
                            </p:childTnLst>
                          </p:cTn>
                        </p:par>
                        <p:par>
                          <p:cTn id="59" fill="hold">
                            <p:stCondLst>
                              <p:cond delay="5750"/>
                            </p:stCondLst>
                            <p:childTnLst>
                              <p:par>
                                <p:cTn id="60" presetID="22" presetClass="entr" presetSubtype="2"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right)">
                                      <p:cBhvr>
                                        <p:cTn id="62" dur="500"/>
                                        <p:tgtEl>
                                          <p:spTgt spid="18"/>
                                        </p:tgtEl>
                                      </p:cBhvr>
                                    </p:animEffect>
                                  </p:childTnLst>
                                </p:cTn>
                              </p:par>
                            </p:childTnLst>
                          </p:cTn>
                        </p:par>
                        <p:par>
                          <p:cTn id="63" fill="hold">
                            <p:stCondLst>
                              <p:cond delay="6250"/>
                            </p:stCondLst>
                            <p:childTnLst>
                              <p:par>
                                <p:cTn id="64" presetID="53" presetClass="entr" presetSubtype="16" fill="hold" nodeType="afterEffect">
                                  <p:stCondLst>
                                    <p:cond delay="0"/>
                                  </p:stCondLst>
                                  <p:childTnLst>
                                    <p:set>
                                      <p:cBhvr>
                                        <p:cTn id="65" dur="1" fill="hold">
                                          <p:stCondLst>
                                            <p:cond delay="0"/>
                                          </p:stCondLst>
                                        </p:cTn>
                                        <p:tgtEl>
                                          <p:spTgt spid="41"/>
                                        </p:tgtEl>
                                        <p:attrNameLst>
                                          <p:attrName>style.visibility</p:attrName>
                                        </p:attrNameLst>
                                      </p:cBhvr>
                                      <p:to>
                                        <p:strVal val="visible"/>
                                      </p:to>
                                    </p:set>
                                    <p:anim calcmode="lin" valueType="num">
                                      <p:cBhvr>
                                        <p:cTn id="66" dur="500" fill="hold"/>
                                        <p:tgtEl>
                                          <p:spTgt spid="41"/>
                                        </p:tgtEl>
                                        <p:attrNameLst>
                                          <p:attrName>ppt_w</p:attrName>
                                        </p:attrNameLst>
                                      </p:cBhvr>
                                      <p:tavLst>
                                        <p:tav tm="0">
                                          <p:val>
                                            <p:fltVal val="0"/>
                                          </p:val>
                                        </p:tav>
                                        <p:tav tm="100000">
                                          <p:val>
                                            <p:strVal val="#ppt_w"/>
                                          </p:val>
                                        </p:tav>
                                      </p:tavLst>
                                    </p:anim>
                                    <p:anim calcmode="lin" valueType="num">
                                      <p:cBhvr>
                                        <p:cTn id="67" dur="500" fill="hold"/>
                                        <p:tgtEl>
                                          <p:spTgt spid="41"/>
                                        </p:tgtEl>
                                        <p:attrNameLst>
                                          <p:attrName>ppt_h</p:attrName>
                                        </p:attrNameLst>
                                      </p:cBhvr>
                                      <p:tavLst>
                                        <p:tav tm="0">
                                          <p:val>
                                            <p:fltVal val="0"/>
                                          </p:val>
                                        </p:tav>
                                        <p:tav tm="100000">
                                          <p:val>
                                            <p:strVal val="#ppt_h"/>
                                          </p:val>
                                        </p:tav>
                                      </p:tavLst>
                                    </p:anim>
                                    <p:animEffect transition="in" filter="fade">
                                      <p:cBhvr>
                                        <p:cTn id="68" dur="500"/>
                                        <p:tgtEl>
                                          <p:spTgt spid="41"/>
                                        </p:tgtEl>
                                      </p:cBhvr>
                                    </p:animEffect>
                                  </p:childTnLst>
                                </p:cTn>
                              </p:par>
                            </p:childTnLst>
                          </p:cTn>
                        </p:par>
                        <p:par>
                          <p:cTn id="69" fill="hold">
                            <p:stCondLst>
                              <p:cond delay="6750"/>
                            </p:stCondLst>
                            <p:childTnLst>
                              <p:par>
                                <p:cTn id="70" presetID="42" presetClass="entr" presetSubtype="0"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fade">
                                      <p:cBhvr>
                                        <p:cTn id="72" dur="1250"/>
                                        <p:tgtEl>
                                          <p:spTgt spid="27"/>
                                        </p:tgtEl>
                                      </p:cBhvr>
                                    </p:animEffect>
                                    <p:anim calcmode="lin" valueType="num">
                                      <p:cBhvr>
                                        <p:cTn id="73" dur="1250" fill="hold"/>
                                        <p:tgtEl>
                                          <p:spTgt spid="27"/>
                                        </p:tgtEl>
                                        <p:attrNameLst>
                                          <p:attrName>ppt_x</p:attrName>
                                        </p:attrNameLst>
                                      </p:cBhvr>
                                      <p:tavLst>
                                        <p:tav tm="0">
                                          <p:val>
                                            <p:strVal val="#ppt_x"/>
                                          </p:val>
                                        </p:tav>
                                        <p:tav tm="100000">
                                          <p:val>
                                            <p:strVal val="#ppt_x"/>
                                          </p:val>
                                        </p:tav>
                                      </p:tavLst>
                                    </p:anim>
                                    <p:anim calcmode="lin" valueType="num">
                                      <p:cBhvr>
                                        <p:cTn id="74" dur="1250" fill="hold"/>
                                        <p:tgtEl>
                                          <p:spTgt spid="27"/>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30"/>
                                        </p:tgtEl>
                                        <p:attrNameLst>
                                          <p:attrName>style.visibility</p:attrName>
                                        </p:attrNameLst>
                                      </p:cBhvr>
                                      <p:to>
                                        <p:strVal val="visible"/>
                                      </p:to>
                                    </p:set>
                                    <p:animEffect transition="in" filter="fade">
                                      <p:cBhvr>
                                        <p:cTn id="77" dur="1250"/>
                                        <p:tgtEl>
                                          <p:spTgt spid="30"/>
                                        </p:tgtEl>
                                      </p:cBhvr>
                                    </p:animEffect>
                                    <p:anim calcmode="lin" valueType="num">
                                      <p:cBhvr>
                                        <p:cTn id="78" dur="1250" fill="hold"/>
                                        <p:tgtEl>
                                          <p:spTgt spid="30"/>
                                        </p:tgtEl>
                                        <p:attrNameLst>
                                          <p:attrName>ppt_x</p:attrName>
                                        </p:attrNameLst>
                                      </p:cBhvr>
                                      <p:tavLst>
                                        <p:tav tm="0">
                                          <p:val>
                                            <p:strVal val="#ppt_x"/>
                                          </p:val>
                                        </p:tav>
                                        <p:tav tm="100000">
                                          <p:val>
                                            <p:strVal val="#ppt_x"/>
                                          </p:val>
                                        </p:tav>
                                      </p:tavLst>
                                    </p:anim>
                                    <p:anim calcmode="lin" valueType="num">
                                      <p:cBhvr>
                                        <p:cTn id="79" dur="1250" fill="hold"/>
                                        <p:tgtEl>
                                          <p:spTgt spid="30"/>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42" presetClass="entr" presetSubtype="0" fill="hold" grpId="0" nodeType="after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fade">
                                      <p:cBhvr>
                                        <p:cTn id="83" dur="1000"/>
                                        <p:tgtEl>
                                          <p:spTgt spid="11"/>
                                        </p:tgtEl>
                                      </p:cBhvr>
                                    </p:animEffect>
                                    <p:anim calcmode="lin" valueType="num">
                                      <p:cBhvr>
                                        <p:cTn id="84" dur="1000" fill="hold"/>
                                        <p:tgtEl>
                                          <p:spTgt spid="11"/>
                                        </p:tgtEl>
                                        <p:attrNameLst>
                                          <p:attrName>ppt_x</p:attrName>
                                        </p:attrNameLst>
                                      </p:cBhvr>
                                      <p:tavLst>
                                        <p:tav tm="0">
                                          <p:val>
                                            <p:strVal val="#ppt_x"/>
                                          </p:val>
                                        </p:tav>
                                        <p:tav tm="100000">
                                          <p:val>
                                            <p:strVal val="#ppt_x"/>
                                          </p:val>
                                        </p:tav>
                                      </p:tavLst>
                                    </p:anim>
                                    <p:anim calcmode="lin" valueType="num">
                                      <p:cBhvr>
                                        <p:cTn id="85" dur="1000" fill="hold"/>
                                        <p:tgtEl>
                                          <p:spTgt spid="11"/>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0"/>
                                  </p:stCondLst>
                                  <p:childTnLst>
                                    <p:set>
                                      <p:cBhvr>
                                        <p:cTn id="87" dur="1" fill="hold">
                                          <p:stCondLst>
                                            <p:cond delay="0"/>
                                          </p:stCondLst>
                                        </p:cTn>
                                        <p:tgtEl>
                                          <p:spTgt spid="45"/>
                                        </p:tgtEl>
                                        <p:attrNameLst>
                                          <p:attrName>style.visibility</p:attrName>
                                        </p:attrNameLst>
                                      </p:cBhvr>
                                      <p:to>
                                        <p:strVal val="visible"/>
                                      </p:to>
                                    </p:set>
                                    <p:animEffect transition="in" filter="fade">
                                      <p:cBhvr>
                                        <p:cTn id="88" dur="1000"/>
                                        <p:tgtEl>
                                          <p:spTgt spid="45"/>
                                        </p:tgtEl>
                                      </p:cBhvr>
                                    </p:animEffect>
                                    <p:anim calcmode="lin" valueType="num">
                                      <p:cBhvr>
                                        <p:cTn id="89" dur="1000" fill="hold"/>
                                        <p:tgtEl>
                                          <p:spTgt spid="45"/>
                                        </p:tgtEl>
                                        <p:attrNameLst>
                                          <p:attrName>ppt_x</p:attrName>
                                        </p:attrNameLst>
                                      </p:cBhvr>
                                      <p:tavLst>
                                        <p:tav tm="0">
                                          <p:val>
                                            <p:strVal val="#ppt_x"/>
                                          </p:val>
                                        </p:tav>
                                        <p:tav tm="100000">
                                          <p:val>
                                            <p:strVal val="#ppt_x"/>
                                          </p:val>
                                        </p:tav>
                                      </p:tavLst>
                                    </p:anim>
                                    <p:anim calcmode="lin" valueType="num">
                                      <p:cBhvr>
                                        <p:cTn id="90" dur="1000" fill="hold"/>
                                        <p:tgtEl>
                                          <p:spTgt spid="45"/>
                                        </p:tgtEl>
                                        <p:attrNameLst>
                                          <p:attrName>ppt_y</p:attrName>
                                        </p:attrNameLst>
                                      </p:cBhvr>
                                      <p:tavLst>
                                        <p:tav tm="0">
                                          <p:val>
                                            <p:strVal val="#ppt_y+.1"/>
                                          </p:val>
                                        </p:tav>
                                        <p:tav tm="100000">
                                          <p:val>
                                            <p:strVal val="#ppt_y"/>
                                          </p:val>
                                        </p:tav>
                                      </p:tavLst>
                                    </p:anim>
                                  </p:childTnLst>
                                </p:cTn>
                              </p:par>
                            </p:childTnLst>
                          </p:cTn>
                        </p:par>
                        <p:par>
                          <p:cTn id="91" fill="hold">
                            <p:stCondLst>
                              <p:cond delay="9000"/>
                            </p:stCondLst>
                            <p:childTnLst>
                              <p:par>
                                <p:cTn id="92" presetID="9" presetClass="entr" presetSubtype="0"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Effect transition="in" filter="dissolve">
                                      <p:cBhvr>
                                        <p:cTn id="94" dur="500"/>
                                        <p:tgtEl>
                                          <p:spTgt spid="49"/>
                                        </p:tgtEl>
                                      </p:cBhvr>
                                    </p:animEffect>
                                  </p:childTnLst>
                                </p:cTn>
                              </p:par>
                            </p:childTnLst>
                          </p:cTn>
                        </p:par>
                        <p:par>
                          <p:cTn id="95" fill="hold">
                            <p:stCondLst>
                              <p:cond delay="9500"/>
                            </p:stCondLst>
                            <p:childTnLst>
                              <p:par>
                                <p:cTn id="96" presetID="22" presetClass="entr" presetSubtype="2" fill="hold" nodeType="afterEffect">
                                  <p:stCondLst>
                                    <p:cond delay="0"/>
                                  </p:stCondLst>
                                  <p:childTnLst>
                                    <p:set>
                                      <p:cBhvr>
                                        <p:cTn id="97" dur="1" fill="hold">
                                          <p:stCondLst>
                                            <p:cond delay="0"/>
                                          </p:stCondLst>
                                        </p:cTn>
                                        <p:tgtEl>
                                          <p:spTgt spid="21"/>
                                        </p:tgtEl>
                                        <p:attrNameLst>
                                          <p:attrName>style.visibility</p:attrName>
                                        </p:attrNameLst>
                                      </p:cBhvr>
                                      <p:to>
                                        <p:strVal val="visible"/>
                                      </p:to>
                                    </p:set>
                                    <p:animEffect transition="in" filter="wipe(right)">
                                      <p:cBhvr>
                                        <p:cTn id="98" dur="500"/>
                                        <p:tgtEl>
                                          <p:spTgt spid="21"/>
                                        </p:tgtEl>
                                      </p:cBhvr>
                                    </p:animEffect>
                                  </p:childTnLst>
                                </p:cTn>
                              </p:par>
                            </p:childTnLst>
                          </p:cTn>
                        </p:par>
                        <p:par>
                          <p:cTn id="99" fill="hold">
                            <p:stCondLst>
                              <p:cond delay="10000"/>
                            </p:stCondLst>
                            <p:childTnLst>
                              <p:par>
                                <p:cTn id="100" presetID="53" presetClass="entr" presetSubtype="16" fill="hold" nodeType="afterEffect">
                                  <p:stCondLst>
                                    <p:cond delay="0"/>
                                  </p:stCondLst>
                                  <p:childTnLst>
                                    <p:set>
                                      <p:cBhvr>
                                        <p:cTn id="101" dur="1" fill="hold">
                                          <p:stCondLst>
                                            <p:cond delay="0"/>
                                          </p:stCondLst>
                                        </p:cTn>
                                        <p:tgtEl>
                                          <p:spTgt spid="37"/>
                                        </p:tgtEl>
                                        <p:attrNameLst>
                                          <p:attrName>style.visibility</p:attrName>
                                        </p:attrNameLst>
                                      </p:cBhvr>
                                      <p:to>
                                        <p:strVal val="visible"/>
                                      </p:to>
                                    </p:set>
                                    <p:anim calcmode="lin" valueType="num">
                                      <p:cBhvr>
                                        <p:cTn id="102" dur="500" fill="hold"/>
                                        <p:tgtEl>
                                          <p:spTgt spid="37"/>
                                        </p:tgtEl>
                                        <p:attrNameLst>
                                          <p:attrName>ppt_w</p:attrName>
                                        </p:attrNameLst>
                                      </p:cBhvr>
                                      <p:tavLst>
                                        <p:tav tm="0">
                                          <p:val>
                                            <p:fltVal val="0"/>
                                          </p:val>
                                        </p:tav>
                                        <p:tav tm="100000">
                                          <p:val>
                                            <p:strVal val="#ppt_w"/>
                                          </p:val>
                                        </p:tav>
                                      </p:tavLst>
                                    </p:anim>
                                    <p:anim calcmode="lin" valueType="num">
                                      <p:cBhvr>
                                        <p:cTn id="103" dur="500" fill="hold"/>
                                        <p:tgtEl>
                                          <p:spTgt spid="37"/>
                                        </p:tgtEl>
                                        <p:attrNameLst>
                                          <p:attrName>ppt_h</p:attrName>
                                        </p:attrNameLst>
                                      </p:cBhvr>
                                      <p:tavLst>
                                        <p:tav tm="0">
                                          <p:val>
                                            <p:fltVal val="0"/>
                                          </p:val>
                                        </p:tav>
                                        <p:tav tm="100000">
                                          <p:val>
                                            <p:strVal val="#ppt_h"/>
                                          </p:val>
                                        </p:tav>
                                      </p:tavLst>
                                    </p:anim>
                                    <p:animEffect transition="in" filter="fade">
                                      <p:cBhvr>
                                        <p:cTn id="104" dur="500"/>
                                        <p:tgtEl>
                                          <p:spTgt spid="37"/>
                                        </p:tgtEl>
                                      </p:cBhvr>
                                    </p:animEffect>
                                  </p:childTnLst>
                                </p:cTn>
                              </p:par>
                            </p:childTnLst>
                          </p:cTn>
                        </p:par>
                        <p:par>
                          <p:cTn id="105" fill="hold">
                            <p:stCondLst>
                              <p:cond delay="10500"/>
                            </p:stCondLst>
                            <p:childTnLst>
                              <p:par>
                                <p:cTn id="106" presetID="42" presetClass="entr" presetSubtype="0" fill="hold" grpId="0" nodeType="afterEffect">
                                  <p:stCondLst>
                                    <p:cond delay="0"/>
                                  </p:stCondLst>
                                  <p:childTnLst>
                                    <p:set>
                                      <p:cBhvr>
                                        <p:cTn id="107" dur="1" fill="hold">
                                          <p:stCondLst>
                                            <p:cond delay="0"/>
                                          </p:stCondLst>
                                        </p:cTn>
                                        <p:tgtEl>
                                          <p:spTgt spid="28"/>
                                        </p:tgtEl>
                                        <p:attrNameLst>
                                          <p:attrName>style.visibility</p:attrName>
                                        </p:attrNameLst>
                                      </p:cBhvr>
                                      <p:to>
                                        <p:strVal val="visible"/>
                                      </p:to>
                                    </p:set>
                                    <p:animEffect transition="in" filter="fade">
                                      <p:cBhvr>
                                        <p:cTn id="108" dur="1250"/>
                                        <p:tgtEl>
                                          <p:spTgt spid="28"/>
                                        </p:tgtEl>
                                      </p:cBhvr>
                                    </p:animEffect>
                                    <p:anim calcmode="lin" valueType="num">
                                      <p:cBhvr>
                                        <p:cTn id="109" dur="1250" fill="hold"/>
                                        <p:tgtEl>
                                          <p:spTgt spid="28"/>
                                        </p:tgtEl>
                                        <p:attrNameLst>
                                          <p:attrName>ppt_x</p:attrName>
                                        </p:attrNameLst>
                                      </p:cBhvr>
                                      <p:tavLst>
                                        <p:tav tm="0">
                                          <p:val>
                                            <p:strVal val="#ppt_x"/>
                                          </p:val>
                                        </p:tav>
                                        <p:tav tm="100000">
                                          <p:val>
                                            <p:strVal val="#ppt_x"/>
                                          </p:val>
                                        </p:tav>
                                      </p:tavLst>
                                    </p:anim>
                                    <p:anim calcmode="lin" valueType="num">
                                      <p:cBhvr>
                                        <p:cTn id="110" dur="1250" fill="hold"/>
                                        <p:tgtEl>
                                          <p:spTgt spid="28"/>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fade">
                                      <p:cBhvr>
                                        <p:cTn id="113" dur="1250"/>
                                        <p:tgtEl>
                                          <p:spTgt spid="31"/>
                                        </p:tgtEl>
                                      </p:cBhvr>
                                    </p:animEffect>
                                    <p:anim calcmode="lin" valueType="num">
                                      <p:cBhvr>
                                        <p:cTn id="114" dur="1250" fill="hold"/>
                                        <p:tgtEl>
                                          <p:spTgt spid="31"/>
                                        </p:tgtEl>
                                        <p:attrNameLst>
                                          <p:attrName>ppt_x</p:attrName>
                                        </p:attrNameLst>
                                      </p:cBhvr>
                                      <p:tavLst>
                                        <p:tav tm="0">
                                          <p:val>
                                            <p:strVal val="#ppt_x"/>
                                          </p:val>
                                        </p:tav>
                                        <p:tav tm="100000">
                                          <p:val>
                                            <p:strVal val="#ppt_x"/>
                                          </p:val>
                                        </p:tav>
                                      </p:tavLst>
                                    </p:anim>
                                    <p:anim calcmode="lin" valueType="num">
                                      <p:cBhvr>
                                        <p:cTn id="115" dur="1250" fill="hold"/>
                                        <p:tgtEl>
                                          <p:spTgt spid="31"/>
                                        </p:tgtEl>
                                        <p:attrNameLst>
                                          <p:attrName>ppt_y</p:attrName>
                                        </p:attrNameLst>
                                      </p:cBhvr>
                                      <p:tavLst>
                                        <p:tav tm="0">
                                          <p:val>
                                            <p:strVal val="#ppt_y+.1"/>
                                          </p:val>
                                        </p:tav>
                                        <p:tav tm="100000">
                                          <p:val>
                                            <p:strVal val="#ppt_y"/>
                                          </p:val>
                                        </p:tav>
                                      </p:tavLst>
                                    </p:anim>
                                  </p:childTnLst>
                                </p:cTn>
                              </p:par>
                            </p:childTnLst>
                          </p:cTn>
                        </p:par>
                        <p:par>
                          <p:cTn id="116" fill="hold">
                            <p:stCondLst>
                              <p:cond delay="11750"/>
                            </p:stCondLst>
                            <p:childTnLst>
                              <p:par>
                                <p:cTn id="117" presetID="42" presetClass="entr" presetSubtype="0" fill="hold" grpId="0"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par>
                                <p:cTn id="122" presetID="42" presetClass="entr" presetSubtype="0"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fade">
                                      <p:cBhvr>
                                        <p:cTn id="124" dur="1000"/>
                                        <p:tgtEl>
                                          <p:spTgt spid="46"/>
                                        </p:tgtEl>
                                      </p:cBhvr>
                                    </p:animEffect>
                                    <p:anim calcmode="lin" valueType="num">
                                      <p:cBhvr>
                                        <p:cTn id="125" dur="1000" fill="hold"/>
                                        <p:tgtEl>
                                          <p:spTgt spid="46"/>
                                        </p:tgtEl>
                                        <p:attrNameLst>
                                          <p:attrName>ppt_x</p:attrName>
                                        </p:attrNameLst>
                                      </p:cBhvr>
                                      <p:tavLst>
                                        <p:tav tm="0">
                                          <p:val>
                                            <p:strVal val="#ppt_x"/>
                                          </p:val>
                                        </p:tav>
                                        <p:tav tm="100000">
                                          <p:val>
                                            <p:strVal val="#ppt_x"/>
                                          </p:val>
                                        </p:tav>
                                      </p:tavLst>
                                    </p:anim>
                                    <p:anim calcmode="lin" valueType="num">
                                      <p:cBhvr>
                                        <p:cTn id="126" dur="1000" fill="hold"/>
                                        <p:tgtEl>
                                          <p:spTgt spid="46"/>
                                        </p:tgtEl>
                                        <p:attrNameLst>
                                          <p:attrName>ppt_y</p:attrName>
                                        </p:attrNameLst>
                                      </p:cBhvr>
                                      <p:tavLst>
                                        <p:tav tm="0">
                                          <p:val>
                                            <p:strVal val="#ppt_y+.1"/>
                                          </p:val>
                                        </p:tav>
                                        <p:tav tm="100000">
                                          <p:val>
                                            <p:strVal val="#ppt_y"/>
                                          </p:val>
                                        </p:tav>
                                      </p:tavLst>
                                    </p:anim>
                                  </p:childTnLst>
                                </p:cTn>
                              </p:par>
                            </p:childTnLst>
                          </p:cTn>
                        </p:par>
                        <p:par>
                          <p:cTn id="127" fill="hold">
                            <p:stCondLst>
                              <p:cond delay="12750"/>
                            </p:stCondLst>
                            <p:childTnLst>
                              <p:par>
                                <p:cTn id="128" presetID="9" presetClass="entr" presetSubtype="0" fill="hold" grpId="0" nodeType="afterEffect">
                                  <p:stCondLst>
                                    <p:cond delay="0"/>
                                  </p:stCondLst>
                                  <p:childTnLst>
                                    <p:set>
                                      <p:cBhvr>
                                        <p:cTn id="129" dur="1" fill="hold">
                                          <p:stCondLst>
                                            <p:cond delay="0"/>
                                          </p:stCondLst>
                                        </p:cTn>
                                        <p:tgtEl>
                                          <p:spTgt spid="50"/>
                                        </p:tgtEl>
                                        <p:attrNameLst>
                                          <p:attrName>style.visibility</p:attrName>
                                        </p:attrNameLst>
                                      </p:cBhvr>
                                      <p:to>
                                        <p:strVal val="visible"/>
                                      </p:to>
                                    </p:set>
                                    <p:animEffect transition="in" filter="dissolve">
                                      <p:cBhvr>
                                        <p:cTn id="130" dur="500"/>
                                        <p:tgtEl>
                                          <p:spTgt spid="50"/>
                                        </p:tgtEl>
                                      </p:cBhvr>
                                    </p:animEffect>
                                  </p:childTnLst>
                                </p:cTn>
                              </p:par>
                            </p:childTnLst>
                          </p:cTn>
                        </p:par>
                        <p:par>
                          <p:cTn id="131" fill="hold">
                            <p:stCondLst>
                              <p:cond delay="13250"/>
                            </p:stCondLst>
                            <p:childTnLst>
                              <p:par>
                                <p:cTn id="132" presetID="22" presetClass="entr" presetSubtype="2" fill="hold" nodeType="afterEffect">
                                  <p:stCondLst>
                                    <p:cond delay="0"/>
                                  </p:stCondLst>
                                  <p:childTnLst>
                                    <p:set>
                                      <p:cBhvr>
                                        <p:cTn id="133" dur="1" fill="hold">
                                          <p:stCondLst>
                                            <p:cond delay="0"/>
                                          </p:stCondLst>
                                        </p:cTn>
                                        <p:tgtEl>
                                          <p:spTgt spid="24"/>
                                        </p:tgtEl>
                                        <p:attrNameLst>
                                          <p:attrName>style.visibility</p:attrName>
                                        </p:attrNameLst>
                                      </p:cBhvr>
                                      <p:to>
                                        <p:strVal val="visible"/>
                                      </p:to>
                                    </p:set>
                                    <p:animEffect transition="in" filter="wipe(right)">
                                      <p:cBhvr>
                                        <p:cTn id="134" dur="500"/>
                                        <p:tgtEl>
                                          <p:spTgt spid="24"/>
                                        </p:tgtEl>
                                      </p:cBhvr>
                                    </p:animEffect>
                                  </p:childTnLst>
                                </p:cTn>
                              </p:par>
                            </p:childTnLst>
                          </p:cTn>
                        </p:par>
                        <p:par>
                          <p:cTn id="135" fill="hold">
                            <p:stCondLst>
                              <p:cond delay="13750"/>
                            </p:stCondLst>
                            <p:childTnLst>
                              <p:par>
                                <p:cTn id="136" presetID="53" presetClass="entr" presetSubtype="16"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 calcmode="lin" valueType="num">
                                      <p:cBhvr>
                                        <p:cTn id="138" dur="500" fill="hold"/>
                                        <p:tgtEl>
                                          <p:spTgt spid="36"/>
                                        </p:tgtEl>
                                        <p:attrNameLst>
                                          <p:attrName>ppt_w</p:attrName>
                                        </p:attrNameLst>
                                      </p:cBhvr>
                                      <p:tavLst>
                                        <p:tav tm="0">
                                          <p:val>
                                            <p:fltVal val="0"/>
                                          </p:val>
                                        </p:tav>
                                        <p:tav tm="100000">
                                          <p:val>
                                            <p:strVal val="#ppt_w"/>
                                          </p:val>
                                        </p:tav>
                                      </p:tavLst>
                                    </p:anim>
                                    <p:anim calcmode="lin" valueType="num">
                                      <p:cBhvr>
                                        <p:cTn id="139" dur="500" fill="hold"/>
                                        <p:tgtEl>
                                          <p:spTgt spid="36"/>
                                        </p:tgtEl>
                                        <p:attrNameLst>
                                          <p:attrName>ppt_h</p:attrName>
                                        </p:attrNameLst>
                                      </p:cBhvr>
                                      <p:tavLst>
                                        <p:tav tm="0">
                                          <p:val>
                                            <p:fltVal val="0"/>
                                          </p:val>
                                        </p:tav>
                                        <p:tav tm="100000">
                                          <p:val>
                                            <p:strVal val="#ppt_h"/>
                                          </p:val>
                                        </p:tav>
                                      </p:tavLst>
                                    </p:anim>
                                    <p:animEffect transition="in" filter="fade">
                                      <p:cBhvr>
                                        <p:cTn id="140" dur="500"/>
                                        <p:tgtEl>
                                          <p:spTgt spid="36"/>
                                        </p:tgtEl>
                                      </p:cBhvr>
                                    </p:animEffect>
                                  </p:childTnLst>
                                </p:cTn>
                              </p:par>
                            </p:childTnLst>
                          </p:cTn>
                        </p:par>
                        <p:par>
                          <p:cTn id="141" fill="hold">
                            <p:stCondLst>
                              <p:cond delay="14250"/>
                            </p:stCondLst>
                            <p:childTnLst>
                              <p:par>
                                <p:cTn id="142" presetID="42" presetClass="entr" presetSubtype="0" fill="hold" grpId="0" nodeType="afterEffect">
                                  <p:stCondLst>
                                    <p:cond delay="0"/>
                                  </p:stCondLst>
                                  <p:childTnLst>
                                    <p:set>
                                      <p:cBhvr>
                                        <p:cTn id="143" dur="1" fill="hold">
                                          <p:stCondLst>
                                            <p:cond delay="0"/>
                                          </p:stCondLst>
                                        </p:cTn>
                                        <p:tgtEl>
                                          <p:spTgt spid="29"/>
                                        </p:tgtEl>
                                        <p:attrNameLst>
                                          <p:attrName>style.visibility</p:attrName>
                                        </p:attrNameLst>
                                      </p:cBhvr>
                                      <p:to>
                                        <p:strVal val="visible"/>
                                      </p:to>
                                    </p:set>
                                    <p:animEffect transition="in" filter="fade">
                                      <p:cBhvr>
                                        <p:cTn id="144" dur="1250"/>
                                        <p:tgtEl>
                                          <p:spTgt spid="29"/>
                                        </p:tgtEl>
                                      </p:cBhvr>
                                    </p:animEffect>
                                    <p:anim calcmode="lin" valueType="num">
                                      <p:cBhvr>
                                        <p:cTn id="145" dur="1250" fill="hold"/>
                                        <p:tgtEl>
                                          <p:spTgt spid="29"/>
                                        </p:tgtEl>
                                        <p:attrNameLst>
                                          <p:attrName>ppt_x</p:attrName>
                                        </p:attrNameLst>
                                      </p:cBhvr>
                                      <p:tavLst>
                                        <p:tav tm="0">
                                          <p:val>
                                            <p:strVal val="#ppt_x"/>
                                          </p:val>
                                        </p:tav>
                                        <p:tav tm="100000">
                                          <p:val>
                                            <p:strVal val="#ppt_x"/>
                                          </p:val>
                                        </p:tav>
                                      </p:tavLst>
                                    </p:anim>
                                    <p:anim calcmode="lin" valueType="num">
                                      <p:cBhvr>
                                        <p:cTn id="146" dur="1250" fill="hold"/>
                                        <p:tgtEl>
                                          <p:spTgt spid="29"/>
                                        </p:tgtEl>
                                        <p:attrNameLst>
                                          <p:attrName>ppt_y</p:attrName>
                                        </p:attrNameLst>
                                      </p:cBhvr>
                                      <p:tavLst>
                                        <p:tav tm="0">
                                          <p:val>
                                            <p:strVal val="#ppt_y+.1"/>
                                          </p:val>
                                        </p:tav>
                                        <p:tav tm="100000">
                                          <p:val>
                                            <p:strVal val="#ppt_y"/>
                                          </p:val>
                                        </p:tav>
                                      </p:tavLst>
                                    </p:anim>
                                  </p:childTnLst>
                                </p:cTn>
                              </p:par>
                              <p:par>
                                <p:cTn id="147" presetID="42" presetClass="entr" presetSubtype="0" fill="hold" grpId="0" nodeType="withEffect">
                                  <p:stCondLst>
                                    <p:cond delay="0"/>
                                  </p:stCondLst>
                                  <p:childTnLst>
                                    <p:set>
                                      <p:cBhvr>
                                        <p:cTn id="148" dur="1" fill="hold">
                                          <p:stCondLst>
                                            <p:cond delay="0"/>
                                          </p:stCondLst>
                                        </p:cTn>
                                        <p:tgtEl>
                                          <p:spTgt spid="32"/>
                                        </p:tgtEl>
                                        <p:attrNameLst>
                                          <p:attrName>style.visibility</p:attrName>
                                        </p:attrNameLst>
                                      </p:cBhvr>
                                      <p:to>
                                        <p:strVal val="visible"/>
                                      </p:to>
                                    </p:set>
                                    <p:animEffect transition="in" filter="fade">
                                      <p:cBhvr>
                                        <p:cTn id="149" dur="1250"/>
                                        <p:tgtEl>
                                          <p:spTgt spid="32"/>
                                        </p:tgtEl>
                                      </p:cBhvr>
                                    </p:animEffect>
                                    <p:anim calcmode="lin" valueType="num">
                                      <p:cBhvr>
                                        <p:cTn id="150" dur="1250" fill="hold"/>
                                        <p:tgtEl>
                                          <p:spTgt spid="32"/>
                                        </p:tgtEl>
                                        <p:attrNameLst>
                                          <p:attrName>ppt_x</p:attrName>
                                        </p:attrNameLst>
                                      </p:cBhvr>
                                      <p:tavLst>
                                        <p:tav tm="0">
                                          <p:val>
                                            <p:strVal val="#ppt_x"/>
                                          </p:val>
                                        </p:tav>
                                        <p:tav tm="100000">
                                          <p:val>
                                            <p:strVal val="#ppt_x"/>
                                          </p:val>
                                        </p:tav>
                                      </p:tavLst>
                                    </p:anim>
                                    <p:anim calcmode="lin" valueType="num">
                                      <p:cBhvr>
                                        <p:cTn id="151" dur="125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49" grpId="0" animBg="1"/>
      <p:bldP spid="48" grpId="0" animBg="1"/>
      <p:bldP spid="47" grpId="0" animBg="1"/>
      <p:bldP spid="8" grpId="0"/>
      <p:bldP spid="9" grpId="0" animBg="1"/>
      <p:bldP spid="10" grpId="0" animBg="1"/>
      <p:bldP spid="11" grpId="0" animBg="1"/>
      <p:bldP spid="12" grpId="0" animBg="1"/>
      <p:bldP spid="16" grpId="0"/>
      <p:bldP spid="17" grpId="0"/>
      <p:bldP spid="27" grpId="0"/>
      <p:bldP spid="28" grpId="0"/>
      <p:bldP spid="29" grpId="0"/>
      <p:bldP spid="30" grpId="0"/>
      <p:bldP spid="31" grpId="0"/>
      <p:bldP spid="32" grpId="0"/>
      <p:bldP spid="36" grpId="0" animBg="1"/>
      <p:bldP spid="3" grpId="0"/>
      <p:bldP spid="44" grpId="0"/>
      <p:bldP spid="45" grpId="0"/>
      <p:bldP spid="4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solidFill>
            <a:srgbClr val="34738D">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38554"/>
          </a:xfrm>
          <a:prstGeom prst="rect">
            <a:avLst/>
          </a:prstGeom>
        </p:spPr>
        <p:txBody>
          <a:bodyPr wrap="square">
            <a:spAutoFit/>
          </a:bodyPr>
          <a:lstStyle/>
          <a:p>
            <a:pPr>
              <a:spcBef>
                <a:spcPct val="20000"/>
              </a:spcBef>
              <a:defRPr/>
            </a:pPr>
            <a:r>
              <a:rPr lang="en-US" sz="1600" b="1" dirty="0">
                <a:solidFill>
                  <a:srgbClr val="34738D"/>
                </a:solidFill>
                <a:latin typeface="Candara" panose="020E0502030303020204" pitchFamily="34" charset="0"/>
              </a:rPr>
              <a:t>LOREM IPSUM</a:t>
            </a:r>
            <a:endParaRPr lang="en-US" sz="1200" dirty="0">
              <a:solidFill>
                <a:srgbClr val="34738D"/>
              </a:solidFill>
              <a:latin typeface="Candara" panose="020E0502030303020204" pitchFamily="34" charset="0"/>
            </a:endParaRP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34738D"/>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solidFill>
            <a:srgbClr val="189A80">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38554"/>
          </a:xfrm>
          <a:prstGeom prst="rect">
            <a:avLst/>
          </a:prstGeom>
        </p:spPr>
        <p:txBody>
          <a:bodyPr wrap="square">
            <a:spAutoFit/>
          </a:bodyPr>
          <a:lstStyle/>
          <a:p>
            <a:pPr>
              <a:spcBef>
                <a:spcPct val="20000"/>
              </a:spcBef>
              <a:defRPr/>
            </a:pPr>
            <a:r>
              <a:rPr lang="en-US" sz="1600" b="1" dirty="0">
                <a:solidFill>
                  <a:srgbClr val="189A80"/>
                </a:solidFill>
                <a:latin typeface="Candara" panose="020E0502030303020204" pitchFamily="34" charset="0"/>
              </a:rPr>
              <a:t>LOREM IPSUM</a:t>
            </a:r>
            <a:endParaRPr lang="en-US" sz="1200" dirty="0">
              <a:solidFill>
                <a:srgbClr val="189A80"/>
              </a:solidFill>
              <a:latin typeface="Candara" panose="020E0502030303020204" pitchFamily="34" charset="0"/>
            </a:endParaRP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189A8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solidFill>
            <a:srgbClr val="EF9D27">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38554"/>
          </a:xfrm>
          <a:prstGeom prst="rect">
            <a:avLst/>
          </a:prstGeom>
        </p:spPr>
        <p:txBody>
          <a:bodyPr wrap="square">
            <a:spAutoFit/>
          </a:bodyPr>
          <a:lstStyle/>
          <a:p>
            <a:pPr>
              <a:spcBef>
                <a:spcPct val="20000"/>
              </a:spcBef>
              <a:defRPr/>
            </a:pPr>
            <a:r>
              <a:rPr lang="en-US" sz="1600" b="1" dirty="0">
                <a:solidFill>
                  <a:srgbClr val="EF9D27"/>
                </a:solidFill>
                <a:latin typeface="Candara" panose="020E0502030303020204" pitchFamily="34" charset="0"/>
              </a:rPr>
              <a:t>LOREM IPSUM</a:t>
            </a:r>
            <a:endParaRPr lang="en-US" sz="1200" dirty="0">
              <a:solidFill>
                <a:srgbClr val="EF9D27"/>
              </a:solidFill>
              <a:latin typeface="Candara" panose="020E0502030303020204" pitchFamily="34" charset="0"/>
            </a:endParaRP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EF9D2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solidFill>
            <a:srgbClr val="D34132">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38554"/>
          </a:xfrm>
          <a:prstGeom prst="rect">
            <a:avLst/>
          </a:prstGeom>
        </p:spPr>
        <p:txBody>
          <a:bodyPr wrap="square">
            <a:spAutoFit/>
          </a:bodyPr>
          <a:lstStyle/>
          <a:p>
            <a:pPr>
              <a:spcBef>
                <a:spcPct val="20000"/>
              </a:spcBef>
              <a:defRPr/>
            </a:pPr>
            <a:r>
              <a:rPr lang="en-US" sz="1600" b="1" dirty="0">
                <a:solidFill>
                  <a:srgbClr val="D34132"/>
                </a:solidFill>
                <a:latin typeface="Candara" panose="020E0502030303020204" pitchFamily="34" charset="0"/>
              </a:rPr>
              <a:t>LOREM IPSUM</a:t>
            </a:r>
            <a:endParaRPr lang="en-US" sz="1200" dirty="0">
              <a:solidFill>
                <a:srgbClr val="D34132"/>
              </a:solidFill>
              <a:latin typeface="Candara" panose="020E0502030303020204" pitchFamily="34" charset="0"/>
            </a:endParaRP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D34132"/>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solidFill>
            <a:srgbClr val="564267">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38554"/>
          </a:xfrm>
          <a:prstGeom prst="rect">
            <a:avLst/>
          </a:prstGeom>
        </p:spPr>
        <p:txBody>
          <a:bodyPr wrap="square">
            <a:spAutoFit/>
          </a:bodyPr>
          <a:lstStyle/>
          <a:p>
            <a:pPr>
              <a:spcBef>
                <a:spcPct val="20000"/>
              </a:spcBef>
              <a:defRPr/>
            </a:pPr>
            <a:r>
              <a:rPr lang="en-US" sz="1600" b="1" dirty="0">
                <a:solidFill>
                  <a:srgbClr val="564267"/>
                </a:solidFill>
                <a:latin typeface="Candara" panose="020E0502030303020204" pitchFamily="34" charset="0"/>
              </a:rPr>
              <a:t>LOREM IPSUM</a:t>
            </a:r>
            <a:endParaRPr lang="en-US" sz="1200" dirty="0">
              <a:solidFill>
                <a:srgbClr val="564267"/>
              </a:solidFill>
              <a:latin typeface="Candara" panose="020E0502030303020204" pitchFamily="34" charset="0"/>
            </a:endParaRP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56426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solidFill>
            <a:srgbClr val="686868">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38554"/>
          </a:xfrm>
          <a:prstGeom prst="rect">
            <a:avLst/>
          </a:prstGeom>
        </p:spPr>
        <p:txBody>
          <a:bodyPr wrap="square">
            <a:spAutoFit/>
          </a:bodyPr>
          <a:lstStyle/>
          <a:p>
            <a:pPr>
              <a:spcBef>
                <a:spcPct val="20000"/>
              </a:spcBef>
              <a:defRPr/>
            </a:pPr>
            <a:r>
              <a:rPr lang="en-US" sz="1600" b="1" dirty="0">
                <a:solidFill>
                  <a:srgbClr val="686868"/>
                </a:solidFill>
                <a:latin typeface="Candara" panose="020E0502030303020204" pitchFamily="34" charset="0"/>
              </a:rPr>
              <a:t>LOREM IPSUM</a:t>
            </a:r>
            <a:endParaRPr lang="en-US" sz="1200" dirty="0">
              <a:solidFill>
                <a:srgbClr val="686868"/>
              </a:solidFill>
              <a:latin typeface="Candara" panose="020E0502030303020204" pitchFamily="34" charset="0"/>
            </a:endParaRP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686868"/>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8027D0E-E5A8-4CFC-AC03-631B1B83B4E0}"/>
              </a:ext>
            </a:extLst>
          </p:cNvPr>
          <p:cNvSpPr/>
          <p:nvPr/>
        </p:nvSpPr>
        <p:spPr>
          <a:xfrm>
            <a:off x="1802092"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63E6F71-50F0-4AA1-935B-8708DE0F0AC1}"/>
              </a:ext>
            </a:extLst>
          </p:cNvPr>
          <p:cNvSpPr/>
          <p:nvPr/>
        </p:nvSpPr>
        <p:spPr>
          <a:xfrm>
            <a:off x="1802092"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6556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C44146A-13CB-4116-A75D-9A89E61B98A1}"/>
              </a:ext>
            </a:extLst>
          </p:cNvPr>
          <p:cNvSpPr/>
          <p:nvPr/>
        </p:nvSpPr>
        <p:spPr>
          <a:xfrm rot="10800000">
            <a:off x="431217"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42636CA-249A-44D1-B675-9D81970CBA2E}"/>
              </a:ext>
            </a:extLst>
          </p:cNvPr>
          <p:cNvSpPr/>
          <p:nvPr/>
        </p:nvSpPr>
        <p:spPr>
          <a:xfrm flipH="1">
            <a:off x="64375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6556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B2DCDD0A-4C09-4FC1-A43F-98764187F546}"/>
              </a:ext>
            </a:extLst>
          </p:cNvPr>
          <p:cNvSpPr>
            <a:spLocks noChangeAspect="1"/>
          </p:cNvSpPr>
          <p:nvPr/>
        </p:nvSpPr>
        <p:spPr>
          <a:xfrm rot="5400000">
            <a:off x="543568"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7CA83C45-AFA7-4AD5-99AA-A2137DCDCF5D}"/>
              </a:ext>
            </a:extLst>
          </p:cNvPr>
          <p:cNvGrpSpPr>
            <a:grpSpLocks noChangeAspect="1"/>
          </p:cNvGrpSpPr>
          <p:nvPr/>
        </p:nvGrpSpPr>
        <p:grpSpPr>
          <a:xfrm>
            <a:off x="979374" y="3362958"/>
            <a:ext cx="731520" cy="734117"/>
            <a:chOff x="4791248" y="3729158"/>
            <a:chExt cx="548640" cy="550587"/>
          </a:xfrm>
          <a:solidFill>
            <a:srgbClr val="34738D"/>
          </a:solidFill>
        </p:grpSpPr>
        <p:sp>
          <p:nvSpPr>
            <p:cNvPr id="15" name="Freeform: Shape 14">
              <a:extLst>
                <a:ext uri="{FF2B5EF4-FFF2-40B4-BE49-F238E27FC236}">
                  <a16:creationId xmlns:a16="http://schemas.microsoft.com/office/drawing/2014/main" id="{F25F944F-7129-451D-A418-D8BA50AE24C5}"/>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D213502-90CE-4797-9C63-2BBCC4E23485}"/>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520CD31-72D3-499B-8B7C-780F7BD2235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0DBE2A12-BB77-4CE4-9E08-9AC01C85A3A5}"/>
              </a:ext>
            </a:extLst>
          </p:cNvPr>
          <p:cNvSpPr txBox="1">
            <a:spLocks noChangeArrowheads="1"/>
          </p:cNvSpPr>
          <p:nvPr/>
        </p:nvSpPr>
        <p:spPr bwMode="auto">
          <a:xfrm>
            <a:off x="431217"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4738D"/>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Группа 365">
            <a:extLst>
              <a:ext uri="{FF2B5EF4-FFF2-40B4-BE49-F238E27FC236}">
                <a16:creationId xmlns:a16="http://schemas.microsoft.com/office/drawing/2014/main" id="{82D361DD-DC6C-4325-9CDF-BBFE97F09B87}"/>
              </a:ext>
            </a:extLst>
          </p:cNvPr>
          <p:cNvGrpSpPr>
            <a:grpSpLocks noChangeAspect="1"/>
          </p:cNvGrpSpPr>
          <p:nvPr/>
        </p:nvGrpSpPr>
        <p:grpSpPr>
          <a:xfrm>
            <a:off x="1126117" y="2093045"/>
            <a:ext cx="438033" cy="365760"/>
            <a:chOff x="5824538" y="3263900"/>
            <a:chExt cx="3636963" cy="3036887"/>
          </a:xfrm>
          <a:solidFill>
            <a:schemeClr val="bg1"/>
          </a:solidFill>
          <a:effectLst/>
        </p:grpSpPr>
        <p:sp>
          <p:nvSpPr>
            <p:cNvPr id="20" name="Freeform 326">
              <a:extLst>
                <a:ext uri="{FF2B5EF4-FFF2-40B4-BE49-F238E27FC236}">
                  <a16:creationId xmlns:a16="http://schemas.microsoft.com/office/drawing/2014/main" id="{6AEDFCD0-9EBB-42CE-A6B6-3E6C3FE073B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327">
              <a:extLst>
                <a:ext uri="{FF2B5EF4-FFF2-40B4-BE49-F238E27FC236}">
                  <a16:creationId xmlns:a16="http://schemas.microsoft.com/office/drawing/2014/main" id="{8539DCA7-8419-407C-A70D-BCF559BE1FF0}"/>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62F69604-2492-4033-A5C8-B6CBE62D0FC3}"/>
              </a:ext>
            </a:extLst>
          </p:cNvPr>
          <p:cNvSpPr txBox="1">
            <a:spLocks noChangeArrowheads="1"/>
          </p:cNvSpPr>
          <p:nvPr/>
        </p:nvSpPr>
        <p:spPr bwMode="auto">
          <a:xfrm>
            <a:off x="800414"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23" name="TextBox 22">
            <a:extLst>
              <a:ext uri="{FF2B5EF4-FFF2-40B4-BE49-F238E27FC236}">
                <a16:creationId xmlns:a16="http://schemas.microsoft.com/office/drawing/2014/main" id="{D40C6EE5-49A7-47EC-BB29-BBC66BFCC3D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4" name="Freeform: Shape 23">
            <a:extLst>
              <a:ext uri="{FF2B5EF4-FFF2-40B4-BE49-F238E27FC236}">
                <a16:creationId xmlns:a16="http://schemas.microsoft.com/office/drawing/2014/main" id="{A6378F87-A7D3-4C76-98E5-299E175F2544}"/>
              </a:ext>
            </a:extLst>
          </p:cNvPr>
          <p:cNvSpPr/>
          <p:nvPr/>
        </p:nvSpPr>
        <p:spPr>
          <a:xfrm>
            <a:off x="422043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BFF78DCA-55B3-4665-917D-FCCEE312454F}"/>
              </a:ext>
            </a:extLst>
          </p:cNvPr>
          <p:cNvSpPr/>
          <p:nvPr/>
        </p:nvSpPr>
        <p:spPr>
          <a:xfrm>
            <a:off x="422043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007C6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EEA1620-97E7-4D47-8B3E-7DB7D1958B60}"/>
              </a:ext>
            </a:extLst>
          </p:cNvPr>
          <p:cNvSpPr/>
          <p:nvPr/>
        </p:nvSpPr>
        <p:spPr>
          <a:xfrm rot="10800000">
            <a:off x="284956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5E29598-B451-4BDD-B55B-FEABC62FB5B5}"/>
              </a:ext>
            </a:extLst>
          </p:cNvPr>
          <p:cNvSpPr/>
          <p:nvPr/>
        </p:nvSpPr>
        <p:spPr>
          <a:xfrm flipH="1">
            <a:off x="3062100"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007C6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01C1B739-C35D-4E10-9422-3B01A1BD282D}"/>
              </a:ext>
            </a:extLst>
          </p:cNvPr>
          <p:cNvSpPr>
            <a:spLocks noChangeAspect="1"/>
          </p:cNvSpPr>
          <p:nvPr/>
        </p:nvSpPr>
        <p:spPr>
          <a:xfrm rot="5400000">
            <a:off x="2961912"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4D8404EA-2EBE-436D-9F1B-2556B97A070B}"/>
              </a:ext>
            </a:extLst>
          </p:cNvPr>
          <p:cNvGrpSpPr>
            <a:grpSpLocks noChangeAspect="1"/>
          </p:cNvGrpSpPr>
          <p:nvPr/>
        </p:nvGrpSpPr>
        <p:grpSpPr>
          <a:xfrm>
            <a:off x="3397718" y="3362958"/>
            <a:ext cx="731520" cy="734117"/>
            <a:chOff x="4791248" y="3729158"/>
            <a:chExt cx="548640" cy="550587"/>
          </a:xfrm>
          <a:solidFill>
            <a:srgbClr val="189A80"/>
          </a:solidFill>
        </p:grpSpPr>
        <p:sp>
          <p:nvSpPr>
            <p:cNvPr id="30" name="Freeform: Shape 29">
              <a:extLst>
                <a:ext uri="{FF2B5EF4-FFF2-40B4-BE49-F238E27FC236}">
                  <a16:creationId xmlns:a16="http://schemas.microsoft.com/office/drawing/2014/main" id="{82881CE5-F5C8-46D3-AEDF-B1607D4828D1}"/>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189A8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01D25D8E-269D-41C4-8E12-FF1314C4A43F}"/>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DF07619-75FF-4DE0-8126-80968D6CD51B}"/>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189A8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C75D249F-8701-4033-8261-2730CB4E7354}"/>
              </a:ext>
            </a:extLst>
          </p:cNvPr>
          <p:cNvSpPr txBox="1">
            <a:spLocks noChangeArrowheads="1"/>
          </p:cNvSpPr>
          <p:nvPr/>
        </p:nvSpPr>
        <p:spPr bwMode="auto">
          <a:xfrm>
            <a:off x="2849561"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189A80"/>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 Box 10">
            <a:extLst>
              <a:ext uri="{FF2B5EF4-FFF2-40B4-BE49-F238E27FC236}">
                <a16:creationId xmlns:a16="http://schemas.microsoft.com/office/drawing/2014/main" id="{E5591C62-C97C-4369-A479-D7F933F93DD1}"/>
              </a:ext>
            </a:extLst>
          </p:cNvPr>
          <p:cNvSpPr txBox="1">
            <a:spLocks noChangeArrowheads="1"/>
          </p:cNvSpPr>
          <p:nvPr/>
        </p:nvSpPr>
        <p:spPr bwMode="auto">
          <a:xfrm>
            <a:off x="3218758"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38" name="Freeform: Shape 37">
            <a:extLst>
              <a:ext uri="{FF2B5EF4-FFF2-40B4-BE49-F238E27FC236}">
                <a16:creationId xmlns:a16="http://schemas.microsoft.com/office/drawing/2014/main" id="{A19E4FF2-3BBD-440A-9EBB-7430FA885949}"/>
              </a:ext>
            </a:extLst>
          </p:cNvPr>
          <p:cNvSpPr/>
          <p:nvPr/>
        </p:nvSpPr>
        <p:spPr>
          <a:xfrm>
            <a:off x="663333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9FBE101F-C342-4771-90A5-586D05C063CA}"/>
              </a:ext>
            </a:extLst>
          </p:cNvPr>
          <p:cNvSpPr/>
          <p:nvPr/>
        </p:nvSpPr>
        <p:spPr>
          <a:xfrm>
            <a:off x="6633331"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7F0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CA4F69E-36BB-4824-96F2-E7CD1D0B08AF}"/>
              </a:ext>
            </a:extLst>
          </p:cNvPr>
          <p:cNvSpPr/>
          <p:nvPr/>
        </p:nvSpPr>
        <p:spPr>
          <a:xfrm rot="10800000">
            <a:off x="526245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37303114-864A-4BF9-BC4C-A8F1902076BC}"/>
              </a:ext>
            </a:extLst>
          </p:cNvPr>
          <p:cNvSpPr/>
          <p:nvPr/>
        </p:nvSpPr>
        <p:spPr>
          <a:xfrm flipH="1">
            <a:off x="5474995"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7F0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2B7CFD8-352C-43CD-9A4A-578DE1966074}"/>
              </a:ext>
            </a:extLst>
          </p:cNvPr>
          <p:cNvSpPr>
            <a:spLocks noChangeAspect="1"/>
          </p:cNvSpPr>
          <p:nvPr/>
        </p:nvSpPr>
        <p:spPr>
          <a:xfrm rot="5400000">
            <a:off x="5374807"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1F5980F-F94B-4125-AA95-CB27878AC2F4}"/>
              </a:ext>
            </a:extLst>
          </p:cNvPr>
          <p:cNvGrpSpPr>
            <a:grpSpLocks noChangeAspect="1"/>
          </p:cNvGrpSpPr>
          <p:nvPr/>
        </p:nvGrpSpPr>
        <p:grpSpPr>
          <a:xfrm>
            <a:off x="5810613" y="3362958"/>
            <a:ext cx="731520" cy="734117"/>
            <a:chOff x="4791248" y="3729158"/>
            <a:chExt cx="548640" cy="550587"/>
          </a:xfrm>
          <a:solidFill>
            <a:srgbClr val="EF9D27"/>
          </a:solidFill>
        </p:grpSpPr>
        <p:sp>
          <p:nvSpPr>
            <p:cNvPr id="44" name="Freeform: Shape 43">
              <a:extLst>
                <a:ext uri="{FF2B5EF4-FFF2-40B4-BE49-F238E27FC236}">
                  <a16:creationId xmlns:a16="http://schemas.microsoft.com/office/drawing/2014/main" id="{3041009A-CAE7-4317-85E8-5917DA72D830}"/>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9D2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AFB8BB0C-31EB-48AC-A4B4-6E21CFF7CFE4}"/>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3EBCC649-A6F6-4074-8782-931AC43E7DE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9D2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 Box 10">
            <a:extLst>
              <a:ext uri="{FF2B5EF4-FFF2-40B4-BE49-F238E27FC236}">
                <a16:creationId xmlns:a16="http://schemas.microsoft.com/office/drawing/2014/main" id="{4B820B5C-0E1E-474A-A61D-A9A30E55A2D5}"/>
              </a:ext>
            </a:extLst>
          </p:cNvPr>
          <p:cNvSpPr txBox="1">
            <a:spLocks noChangeArrowheads="1"/>
          </p:cNvSpPr>
          <p:nvPr/>
        </p:nvSpPr>
        <p:spPr bwMode="auto">
          <a:xfrm>
            <a:off x="5262456"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9D2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 Box 10">
            <a:extLst>
              <a:ext uri="{FF2B5EF4-FFF2-40B4-BE49-F238E27FC236}">
                <a16:creationId xmlns:a16="http://schemas.microsoft.com/office/drawing/2014/main" id="{3E991753-1484-475C-BDC9-A876BB97086D}"/>
              </a:ext>
            </a:extLst>
          </p:cNvPr>
          <p:cNvSpPr txBox="1">
            <a:spLocks noChangeArrowheads="1"/>
          </p:cNvSpPr>
          <p:nvPr/>
        </p:nvSpPr>
        <p:spPr bwMode="auto">
          <a:xfrm>
            <a:off x="5631653"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52" name="Freeform: Shape 51">
            <a:extLst>
              <a:ext uri="{FF2B5EF4-FFF2-40B4-BE49-F238E27FC236}">
                <a16:creationId xmlns:a16="http://schemas.microsoft.com/office/drawing/2014/main" id="{2A81398B-EAA6-43A5-B921-39BB401F3B2A}"/>
              </a:ext>
            </a:extLst>
          </p:cNvPr>
          <p:cNvSpPr/>
          <p:nvPr/>
        </p:nvSpPr>
        <p:spPr>
          <a:xfrm>
            <a:off x="8994655"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68578D8-9D76-4013-A70E-640493922C9E}"/>
              </a:ext>
            </a:extLst>
          </p:cNvPr>
          <p:cNvSpPr/>
          <p:nvPr/>
        </p:nvSpPr>
        <p:spPr>
          <a:xfrm>
            <a:off x="8994655"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B5231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8402EB2F-AA4A-4EB7-A7D9-52A4F08DAB50}"/>
              </a:ext>
            </a:extLst>
          </p:cNvPr>
          <p:cNvSpPr/>
          <p:nvPr/>
        </p:nvSpPr>
        <p:spPr>
          <a:xfrm rot="10800000">
            <a:off x="7623780"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819E8048-4AB2-4A0E-ABDD-E427E3C92577}"/>
              </a:ext>
            </a:extLst>
          </p:cNvPr>
          <p:cNvSpPr/>
          <p:nvPr/>
        </p:nvSpPr>
        <p:spPr>
          <a:xfrm flipH="1">
            <a:off x="7836319"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B5231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9FEA9363-1B8E-4926-8C2B-DA93FB2364D8}"/>
              </a:ext>
            </a:extLst>
          </p:cNvPr>
          <p:cNvSpPr>
            <a:spLocks noChangeAspect="1"/>
          </p:cNvSpPr>
          <p:nvPr/>
        </p:nvSpPr>
        <p:spPr>
          <a:xfrm rot="5400000">
            <a:off x="7736131"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12A0466D-4148-4A35-B344-9D5DAADDA94A}"/>
              </a:ext>
            </a:extLst>
          </p:cNvPr>
          <p:cNvGrpSpPr>
            <a:grpSpLocks noChangeAspect="1"/>
          </p:cNvGrpSpPr>
          <p:nvPr/>
        </p:nvGrpSpPr>
        <p:grpSpPr>
          <a:xfrm>
            <a:off x="8171937" y="3362957"/>
            <a:ext cx="731520" cy="734117"/>
            <a:chOff x="4791248" y="3729158"/>
            <a:chExt cx="548640" cy="550587"/>
          </a:xfrm>
          <a:solidFill>
            <a:srgbClr val="D34132"/>
          </a:solidFill>
        </p:grpSpPr>
        <p:sp>
          <p:nvSpPr>
            <p:cNvPr id="58" name="Freeform: Shape 57">
              <a:extLst>
                <a:ext uri="{FF2B5EF4-FFF2-40B4-BE49-F238E27FC236}">
                  <a16:creationId xmlns:a16="http://schemas.microsoft.com/office/drawing/2014/main" id="{458C5871-C006-42E0-9115-B221ADC2496E}"/>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D3413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0593FBF0-AE65-40FF-8C3D-2B1CF8F05209}"/>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39654AA4-AA17-4DF2-A1EC-F1BBA4B1224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D3413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 Box 10">
            <a:extLst>
              <a:ext uri="{FF2B5EF4-FFF2-40B4-BE49-F238E27FC236}">
                <a16:creationId xmlns:a16="http://schemas.microsoft.com/office/drawing/2014/main" id="{089D7ABB-1347-4E6B-AAF8-B245BF491AEB}"/>
              </a:ext>
            </a:extLst>
          </p:cNvPr>
          <p:cNvSpPr txBox="1">
            <a:spLocks noChangeArrowheads="1"/>
          </p:cNvSpPr>
          <p:nvPr/>
        </p:nvSpPr>
        <p:spPr bwMode="auto">
          <a:xfrm>
            <a:off x="7623780"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D34132"/>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 Box 10">
            <a:extLst>
              <a:ext uri="{FF2B5EF4-FFF2-40B4-BE49-F238E27FC236}">
                <a16:creationId xmlns:a16="http://schemas.microsoft.com/office/drawing/2014/main" id="{C830B543-6E6F-4560-9518-37D6E843498D}"/>
              </a:ext>
            </a:extLst>
          </p:cNvPr>
          <p:cNvSpPr txBox="1">
            <a:spLocks noChangeArrowheads="1"/>
          </p:cNvSpPr>
          <p:nvPr/>
        </p:nvSpPr>
        <p:spPr bwMode="auto">
          <a:xfrm>
            <a:off x="7992977"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66" name="Freeform: Shape 65">
            <a:extLst>
              <a:ext uri="{FF2B5EF4-FFF2-40B4-BE49-F238E27FC236}">
                <a16:creationId xmlns:a16="http://schemas.microsoft.com/office/drawing/2014/main" id="{B91EADFE-2F85-44BE-95D9-2A7E32DB2044}"/>
              </a:ext>
            </a:extLst>
          </p:cNvPr>
          <p:cNvSpPr/>
          <p:nvPr/>
        </p:nvSpPr>
        <p:spPr>
          <a:xfrm>
            <a:off x="11297776"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81FADEC4-D345-44A6-9C40-6742755798C3}"/>
              </a:ext>
            </a:extLst>
          </p:cNvPr>
          <p:cNvSpPr/>
          <p:nvPr/>
        </p:nvSpPr>
        <p:spPr>
          <a:xfrm>
            <a:off x="11297776"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824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2238C3C-9129-4435-85E5-DF1D8B82A81E}"/>
              </a:ext>
            </a:extLst>
          </p:cNvPr>
          <p:cNvSpPr/>
          <p:nvPr/>
        </p:nvSpPr>
        <p:spPr>
          <a:xfrm rot="10800000">
            <a:off x="9926901"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83599AE7-0E85-4E0A-8723-1443AC757601}"/>
              </a:ext>
            </a:extLst>
          </p:cNvPr>
          <p:cNvSpPr/>
          <p:nvPr/>
        </p:nvSpPr>
        <p:spPr>
          <a:xfrm flipH="1">
            <a:off x="10139440"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824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A62804D2-9D92-45B1-A066-886791290CCB}"/>
              </a:ext>
            </a:extLst>
          </p:cNvPr>
          <p:cNvSpPr>
            <a:spLocks noChangeAspect="1"/>
          </p:cNvSpPr>
          <p:nvPr/>
        </p:nvSpPr>
        <p:spPr>
          <a:xfrm rot="5400000">
            <a:off x="10039252"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5EFA7BAE-DAAD-47B1-8401-8A87CECF270E}"/>
              </a:ext>
            </a:extLst>
          </p:cNvPr>
          <p:cNvGrpSpPr>
            <a:grpSpLocks noChangeAspect="1"/>
          </p:cNvGrpSpPr>
          <p:nvPr/>
        </p:nvGrpSpPr>
        <p:grpSpPr>
          <a:xfrm>
            <a:off x="10475058" y="3362957"/>
            <a:ext cx="731520" cy="734117"/>
            <a:chOff x="4791248" y="3729158"/>
            <a:chExt cx="548640" cy="550587"/>
          </a:xfrm>
          <a:solidFill>
            <a:srgbClr val="564267"/>
          </a:solidFill>
        </p:grpSpPr>
        <p:sp>
          <p:nvSpPr>
            <p:cNvPr id="72" name="Freeform: Shape 71">
              <a:extLst>
                <a:ext uri="{FF2B5EF4-FFF2-40B4-BE49-F238E27FC236}">
                  <a16:creationId xmlns:a16="http://schemas.microsoft.com/office/drawing/2014/main" id="{854C0489-F39D-4DE4-B523-DD8F4736F3B8}"/>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642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5BB0470-ED47-42CA-85BC-60ADB0FDB247}"/>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433A3243-4006-4A78-935E-DD01388161D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642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 Box 10">
            <a:extLst>
              <a:ext uri="{FF2B5EF4-FFF2-40B4-BE49-F238E27FC236}">
                <a16:creationId xmlns:a16="http://schemas.microsoft.com/office/drawing/2014/main" id="{DF8B351A-6BCF-41D1-ACD6-96E9847233A5}"/>
              </a:ext>
            </a:extLst>
          </p:cNvPr>
          <p:cNvSpPr txBox="1">
            <a:spLocks noChangeArrowheads="1"/>
          </p:cNvSpPr>
          <p:nvPr/>
        </p:nvSpPr>
        <p:spPr bwMode="auto">
          <a:xfrm>
            <a:off x="9926901"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42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a:extLst>
              <a:ext uri="{FF2B5EF4-FFF2-40B4-BE49-F238E27FC236}">
                <a16:creationId xmlns:a16="http://schemas.microsoft.com/office/drawing/2014/main" id="{9E442ADC-E46D-4BB2-A441-A566988B248C}"/>
              </a:ext>
            </a:extLst>
          </p:cNvPr>
          <p:cNvSpPr txBox="1">
            <a:spLocks noChangeArrowheads="1"/>
          </p:cNvSpPr>
          <p:nvPr/>
        </p:nvSpPr>
        <p:spPr bwMode="auto">
          <a:xfrm>
            <a:off x="10296098"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80" name="Freeform 145">
            <a:extLst>
              <a:ext uri="{FF2B5EF4-FFF2-40B4-BE49-F238E27FC236}">
                <a16:creationId xmlns:a16="http://schemas.microsoft.com/office/drawing/2014/main" id="{8777A83D-C33E-4B4E-AB51-2428FF1324FE}"/>
              </a:ext>
            </a:extLst>
          </p:cNvPr>
          <p:cNvSpPr>
            <a:spLocks noEditPoints="1"/>
          </p:cNvSpPr>
          <p:nvPr/>
        </p:nvSpPr>
        <p:spPr bwMode="auto">
          <a:xfrm>
            <a:off x="8372443" y="2045049"/>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81" name="Группа 379">
            <a:extLst>
              <a:ext uri="{FF2B5EF4-FFF2-40B4-BE49-F238E27FC236}">
                <a16:creationId xmlns:a16="http://schemas.microsoft.com/office/drawing/2014/main" id="{8644D3C8-7D72-46E2-8FC1-96697D5D39AA}"/>
              </a:ext>
            </a:extLst>
          </p:cNvPr>
          <p:cNvGrpSpPr/>
          <p:nvPr/>
        </p:nvGrpSpPr>
        <p:grpSpPr>
          <a:xfrm>
            <a:off x="10548600" y="2084124"/>
            <a:ext cx="432796" cy="389252"/>
            <a:chOff x="5834063" y="3221038"/>
            <a:chExt cx="2335212" cy="2100262"/>
          </a:xfrm>
          <a:solidFill>
            <a:schemeClr val="bg1"/>
          </a:solidFill>
          <a:effectLst/>
        </p:grpSpPr>
        <p:sp>
          <p:nvSpPr>
            <p:cNvPr id="82" name="Freeform 337">
              <a:extLst>
                <a:ext uri="{FF2B5EF4-FFF2-40B4-BE49-F238E27FC236}">
                  <a16:creationId xmlns:a16="http://schemas.microsoft.com/office/drawing/2014/main" id="{5AFE8475-F62E-4162-A5B9-9C8817FA713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338">
              <a:extLst>
                <a:ext uri="{FF2B5EF4-FFF2-40B4-BE49-F238E27FC236}">
                  <a16:creationId xmlns:a16="http://schemas.microsoft.com/office/drawing/2014/main" id="{D4E4F136-B86E-4D02-808C-25A2869AF0B8}"/>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339">
              <a:extLst>
                <a:ext uri="{FF2B5EF4-FFF2-40B4-BE49-F238E27FC236}">
                  <a16:creationId xmlns:a16="http://schemas.microsoft.com/office/drawing/2014/main" id="{F4FF4B2F-25ED-4B26-9B6A-F3F066EAD9EC}"/>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340">
              <a:extLst>
                <a:ext uri="{FF2B5EF4-FFF2-40B4-BE49-F238E27FC236}">
                  <a16:creationId xmlns:a16="http://schemas.microsoft.com/office/drawing/2014/main" id="{D2BB3C77-A37D-44C9-BA17-D1A752CCFEC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6" name="Группа 314">
            <a:extLst>
              <a:ext uri="{FF2B5EF4-FFF2-40B4-BE49-F238E27FC236}">
                <a16:creationId xmlns:a16="http://schemas.microsoft.com/office/drawing/2014/main" id="{CEC7392E-3FD3-4629-8155-B20687583146}"/>
              </a:ext>
            </a:extLst>
          </p:cNvPr>
          <p:cNvGrpSpPr/>
          <p:nvPr/>
        </p:nvGrpSpPr>
        <p:grpSpPr>
          <a:xfrm>
            <a:off x="5946675" y="2052606"/>
            <a:ext cx="407827" cy="398708"/>
            <a:chOff x="5829300" y="3186113"/>
            <a:chExt cx="2555875" cy="2498725"/>
          </a:xfrm>
          <a:solidFill>
            <a:schemeClr val="bg1"/>
          </a:solidFill>
          <a:effectLst/>
        </p:grpSpPr>
        <p:sp>
          <p:nvSpPr>
            <p:cNvPr id="87" name="Freeform 279">
              <a:extLst>
                <a:ext uri="{FF2B5EF4-FFF2-40B4-BE49-F238E27FC236}">
                  <a16:creationId xmlns:a16="http://schemas.microsoft.com/office/drawing/2014/main" id="{739D640A-FCDB-4A41-A3F2-5C9E767BA901}"/>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8" name="Freeform 280">
              <a:extLst>
                <a:ext uri="{FF2B5EF4-FFF2-40B4-BE49-F238E27FC236}">
                  <a16:creationId xmlns:a16="http://schemas.microsoft.com/office/drawing/2014/main" id="{B96029F6-EAA8-48C6-BD8B-DE0F7B9BD45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81">
              <a:extLst>
                <a:ext uri="{FF2B5EF4-FFF2-40B4-BE49-F238E27FC236}">
                  <a16:creationId xmlns:a16="http://schemas.microsoft.com/office/drawing/2014/main" id="{89C69692-E356-4BEC-B832-4582248B79B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0" name="Группа 298">
            <a:extLst>
              <a:ext uri="{FF2B5EF4-FFF2-40B4-BE49-F238E27FC236}">
                <a16:creationId xmlns:a16="http://schemas.microsoft.com/office/drawing/2014/main" id="{912B3C88-3749-44C6-861B-975919930E54}"/>
              </a:ext>
            </a:extLst>
          </p:cNvPr>
          <p:cNvGrpSpPr/>
          <p:nvPr/>
        </p:nvGrpSpPr>
        <p:grpSpPr>
          <a:xfrm>
            <a:off x="3559220" y="2052112"/>
            <a:ext cx="393416" cy="391274"/>
            <a:chOff x="5848350" y="3192463"/>
            <a:chExt cx="2041525" cy="2030413"/>
          </a:xfrm>
          <a:solidFill>
            <a:schemeClr val="bg1"/>
          </a:solidFill>
          <a:effectLst/>
        </p:grpSpPr>
        <p:sp>
          <p:nvSpPr>
            <p:cNvPr id="91" name="Freeform 266">
              <a:extLst>
                <a:ext uri="{FF2B5EF4-FFF2-40B4-BE49-F238E27FC236}">
                  <a16:creationId xmlns:a16="http://schemas.microsoft.com/office/drawing/2014/main" id="{186E9190-5EF4-4F29-A96F-8996A9103DCE}"/>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67">
              <a:extLst>
                <a:ext uri="{FF2B5EF4-FFF2-40B4-BE49-F238E27FC236}">
                  <a16:creationId xmlns:a16="http://schemas.microsoft.com/office/drawing/2014/main" id="{9A894AAF-73F9-4823-B4E8-9255F0371CA9}"/>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06651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right)">
                                      <p:cBhvr>
                                        <p:cTn id="14" dur="500"/>
                                        <p:tgtEl>
                                          <p:spTgt spid="10"/>
                                        </p:tgtEl>
                                      </p:cBhvr>
                                    </p:animEffect>
                                  </p:childTnLst>
                                </p:cTn>
                              </p:par>
                              <p:par>
                                <p:cTn id="15" presetID="22" presetClass="entr" presetSubtype="2" fill="hold" grpId="0" nodeType="withEffect">
                                  <p:stCondLst>
                                    <p:cond delay="40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par>
                                <p:cTn id="18" presetID="22" presetClass="entr" presetSubtype="8" fill="hold" grpId="0" nodeType="withEffect">
                                  <p:stCondLst>
                                    <p:cond delay="40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16" presetClass="entr" presetSubtype="21" fill="hold" grpId="0" nodeType="withEffect">
                                  <p:stCondLst>
                                    <p:cond delay="80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par>
                          <p:cTn id="24" fill="hold">
                            <p:stCondLst>
                              <p:cond delay="1800"/>
                            </p:stCondLst>
                            <p:childTnLst>
                              <p:par>
                                <p:cTn id="25" presetID="53" presetClass="entr" presetSubtype="16"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par>
                          <p:cTn id="30" fill="hold">
                            <p:stCondLst>
                              <p:cond delay="2300"/>
                            </p:stCondLst>
                            <p:childTnLst>
                              <p:par>
                                <p:cTn id="31" presetID="22" presetClass="entr" presetSubtype="1"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up)">
                                      <p:cBhvr>
                                        <p:cTn id="33" dur="500"/>
                                        <p:tgtEl>
                                          <p:spTgt spid="22"/>
                                        </p:tgtEl>
                                      </p:cBhvr>
                                    </p:animEffect>
                                  </p:childTnLst>
                                </p:cTn>
                              </p:par>
                            </p:childTnLst>
                          </p:cTn>
                        </p:par>
                        <p:par>
                          <p:cTn id="34" fill="hold">
                            <p:stCondLst>
                              <p:cond delay="2800"/>
                            </p:stCondLst>
                            <p:childTnLst>
                              <p:par>
                                <p:cTn id="35" presetID="47"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par>
                          <p:cTn id="40" fill="hold">
                            <p:stCondLst>
                              <p:cond delay="38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par>
                          <p:cTn id="46" fill="hold">
                            <p:stCondLst>
                              <p:cond delay="4800"/>
                            </p:stCondLst>
                            <p:childTnLst>
                              <p:par>
                                <p:cTn id="47" presetID="22" presetClass="entr" presetSubtype="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right)">
                                      <p:cBhvr>
                                        <p:cTn id="52" dur="500"/>
                                        <p:tgtEl>
                                          <p:spTgt spid="24"/>
                                        </p:tgtEl>
                                      </p:cBhvr>
                                    </p:animEffect>
                                  </p:childTnLst>
                                </p:cTn>
                              </p:par>
                              <p:par>
                                <p:cTn id="53" presetID="22" presetClass="entr" presetSubtype="2" fill="hold" grpId="0" nodeType="withEffect">
                                  <p:stCondLst>
                                    <p:cond delay="400"/>
                                  </p:stCondLst>
                                  <p:childTnLst>
                                    <p:set>
                                      <p:cBhvr>
                                        <p:cTn id="54" dur="1" fill="hold">
                                          <p:stCondLst>
                                            <p:cond delay="0"/>
                                          </p:stCondLst>
                                        </p:cTn>
                                        <p:tgtEl>
                                          <p:spTgt spid="27"/>
                                        </p:tgtEl>
                                        <p:attrNameLst>
                                          <p:attrName>style.visibility</p:attrName>
                                        </p:attrNameLst>
                                      </p:cBhvr>
                                      <p:to>
                                        <p:strVal val="visible"/>
                                      </p:to>
                                    </p:set>
                                    <p:animEffect transition="in" filter="wipe(right)">
                                      <p:cBhvr>
                                        <p:cTn id="55" dur="500"/>
                                        <p:tgtEl>
                                          <p:spTgt spid="27"/>
                                        </p:tgtEl>
                                      </p:cBhvr>
                                    </p:animEffect>
                                  </p:childTnLst>
                                </p:cTn>
                              </p:par>
                              <p:par>
                                <p:cTn id="56" presetID="22" presetClass="entr" presetSubtype="8" fill="hold" grpId="0" nodeType="withEffect">
                                  <p:stCondLst>
                                    <p:cond delay="40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par>
                                <p:cTn id="59" presetID="16" presetClass="entr" presetSubtype="21" fill="hold" grpId="0" nodeType="withEffect">
                                  <p:stCondLst>
                                    <p:cond delay="800"/>
                                  </p:stCondLst>
                                  <p:childTnLst>
                                    <p:set>
                                      <p:cBhvr>
                                        <p:cTn id="60" dur="1" fill="hold">
                                          <p:stCondLst>
                                            <p:cond delay="0"/>
                                          </p:stCondLst>
                                        </p:cTn>
                                        <p:tgtEl>
                                          <p:spTgt spid="28"/>
                                        </p:tgtEl>
                                        <p:attrNameLst>
                                          <p:attrName>style.visibility</p:attrName>
                                        </p:attrNameLst>
                                      </p:cBhvr>
                                      <p:to>
                                        <p:strVal val="visible"/>
                                      </p:to>
                                    </p:set>
                                    <p:animEffect transition="in" filter="barn(inVertical)">
                                      <p:cBhvr>
                                        <p:cTn id="61" dur="500"/>
                                        <p:tgtEl>
                                          <p:spTgt spid="28"/>
                                        </p:tgtEl>
                                      </p:cBhvr>
                                    </p:animEffect>
                                  </p:childTnLst>
                                </p:cTn>
                              </p:par>
                            </p:childTnLst>
                          </p:cTn>
                        </p:par>
                        <p:par>
                          <p:cTn id="62" fill="hold">
                            <p:stCondLst>
                              <p:cond delay="6100"/>
                            </p:stCondLst>
                            <p:childTnLst>
                              <p:par>
                                <p:cTn id="63" presetID="53" presetClass="entr" presetSubtype="16" fill="hold" nodeType="afterEffect">
                                  <p:stCondLst>
                                    <p:cond delay="0"/>
                                  </p:stCondLst>
                                  <p:childTnLst>
                                    <p:set>
                                      <p:cBhvr>
                                        <p:cTn id="64" dur="1" fill="hold">
                                          <p:stCondLst>
                                            <p:cond delay="0"/>
                                          </p:stCondLst>
                                        </p:cTn>
                                        <p:tgtEl>
                                          <p:spTgt spid="90"/>
                                        </p:tgtEl>
                                        <p:attrNameLst>
                                          <p:attrName>style.visibility</p:attrName>
                                        </p:attrNameLst>
                                      </p:cBhvr>
                                      <p:to>
                                        <p:strVal val="visible"/>
                                      </p:to>
                                    </p:set>
                                    <p:anim calcmode="lin" valueType="num">
                                      <p:cBhvr>
                                        <p:cTn id="65" dur="500" fill="hold"/>
                                        <p:tgtEl>
                                          <p:spTgt spid="90"/>
                                        </p:tgtEl>
                                        <p:attrNameLst>
                                          <p:attrName>ppt_w</p:attrName>
                                        </p:attrNameLst>
                                      </p:cBhvr>
                                      <p:tavLst>
                                        <p:tav tm="0">
                                          <p:val>
                                            <p:fltVal val="0"/>
                                          </p:val>
                                        </p:tav>
                                        <p:tav tm="100000">
                                          <p:val>
                                            <p:strVal val="#ppt_w"/>
                                          </p:val>
                                        </p:tav>
                                      </p:tavLst>
                                    </p:anim>
                                    <p:anim calcmode="lin" valueType="num">
                                      <p:cBhvr>
                                        <p:cTn id="66" dur="500" fill="hold"/>
                                        <p:tgtEl>
                                          <p:spTgt spid="90"/>
                                        </p:tgtEl>
                                        <p:attrNameLst>
                                          <p:attrName>ppt_h</p:attrName>
                                        </p:attrNameLst>
                                      </p:cBhvr>
                                      <p:tavLst>
                                        <p:tav tm="0">
                                          <p:val>
                                            <p:fltVal val="0"/>
                                          </p:val>
                                        </p:tav>
                                        <p:tav tm="100000">
                                          <p:val>
                                            <p:strVal val="#ppt_h"/>
                                          </p:val>
                                        </p:tav>
                                      </p:tavLst>
                                    </p:anim>
                                    <p:animEffect transition="in" filter="fade">
                                      <p:cBhvr>
                                        <p:cTn id="67" dur="500"/>
                                        <p:tgtEl>
                                          <p:spTgt spid="90"/>
                                        </p:tgtEl>
                                      </p:cBhvr>
                                    </p:animEffect>
                                  </p:childTnLst>
                                </p:cTn>
                              </p:par>
                            </p:childTnLst>
                          </p:cTn>
                        </p:par>
                        <p:par>
                          <p:cTn id="68" fill="hold">
                            <p:stCondLst>
                              <p:cond delay="6600"/>
                            </p:stCondLst>
                            <p:childTnLst>
                              <p:par>
                                <p:cTn id="69" presetID="22" presetClass="entr" presetSubtype="1"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up)">
                                      <p:cBhvr>
                                        <p:cTn id="71" dur="500"/>
                                        <p:tgtEl>
                                          <p:spTgt spid="37"/>
                                        </p:tgtEl>
                                      </p:cBhvr>
                                    </p:animEffect>
                                  </p:childTnLst>
                                </p:cTn>
                              </p:par>
                            </p:childTnLst>
                          </p:cTn>
                        </p:par>
                        <p:par>
                          <p:cTn id="72" fill="hold">
                            <p:stCondLst>
                              <p:cond delay="7100"/>
                            </p:stCondLst>
                            <p:childTnLst>
                              <p:par>
                                <p:cTn id="73" presetID="47"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par>
                          <p:cTn id="78" fill="hold">
                            <p:stCondLst>
                              <p:cond delay="81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9100"/>
                            </p:stCondLst>
                            <p:childTnLst>
                              <p:par>
                                <p:cTn id="85" presetID="22" presetClass="entr" presetSubtype="8"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left)">
                                      <p:cBhvr>
                                        <p:cTn id="87" dur="500"/>
                                        <p:tgtEl>
                                          <p:spTgt spid="40"/>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wipe(right)">
                                      <p:cBhvr>
                                        <p:cTn id="90" dur="500"/>
                                        <p:tgtEl>
                                          <p:spTgt spid="38"/>
                                        </p:tgtEl>
                                      </p:cBhvr>
                                    </p:animEffect>
                                  </p:childTnLst>
                                </p:cTn>
                              </p:par>
                              <p:par>
                                <p:cTn id="91" presetID="22" presetClass="entr" presetSubtype="2" fill="hold" grpId="0" nodeType="withEffect">
                                  <p:stCondLst>
                                    <p:cond delay="400"/>
                                  </p:stCondLst>
                                  <p:childTnLst>
                                    <p:set>
                                      <p:cBhvr>
                                        <p:cTn id="92" dur="1" fill="hold">
                                          <p:stCondLst>
                                            <p:cond delay="0"/>
                                          </p:stCondLst>
                                        </p:cTn>
                                        <p:tgtEl>
                                          <p:spTgt spid="41"/>
                                        </p:tgtEl>
                                        <p:attrNameLst>
                                          <p:attrName>style.visibility</p:attrName>
                                        </p:attrNameLst>
                                      </p:cBhvr>
                                      <p:to>
                                        <p:strVal val="visible"/>
                                      </p:to>
                                    </p:set>
                                    <p:animEffect transition="in" filter="wipe(right)">
                                      <p:cBhvr>
                                        <p:cTn id="93" dur="500"/>
                                        <p:tgtEl>
                                          <p:spTgt spid="41"/>
                                        </p:tgtEl>
                                      </p:cBhvr>
                                    </p:animEffect>
                                  </p:childTnLst>
                                </p:cTn>
                              </p:par>
                              <p:par>
                                <p:cTn id="94" presetID="22" presetClass="entr" presetSubtype="8" fill="hold" grpId="0" nodeType="withEffect">
                                  <p:stCondLst>
                                    <p:cond delay="400"/>
                                  </p:stCondLst>
                                  <p:childTnLst>
                                    <p:set>
                                      <p:cBhvr>
                                        <p:cTn id="95" dur="1" fill="hold">
                                          <p:stCondLst>
                                            <p:cond delay="0"/>
                                          </p:stCondLst>
                                        </p:cTn>
                                        <p:tgtEl>
                                          <p:spTgt spid="39"/>
                                        </p:tgtEl>
                                        <p:attrNameLst>
                                          <p:attrName>style.visibility</p:attrName>
                                        </p:attrNameLst>
                                      </p:cBhvr>
                                      <p:to>
                                        <p:strVal val="visible"/>
                                      </p:to>
                                    </p:set>
                                    <p:animEffect transition="in" filter="wipe(left)">
                                      <p:cBhvr>
                                        <p:cTn id="96" dur="500"/>
                                        <p:tgtEl>
                                          <p:spTgt spid="39"/>
                                        </p:tgtEl>
                                      </p:cBhvr>
                                    </p:animEffect>
                                  </p:childTnLst>
                                </p:cTn>
                              </p:par>
                              <p:par>
                                <p:cTn id="97" presetID="16" presetClass="entr" presetSubtype="21" fill="hold" grpId="0" nodeType="withEffect">
                                  <p:stCondLst>
                                    <p:cond delay="800"/>
                                  </p:stCondLst>
                                  <p:childTnLst>
                                    <p:set>
                                      <p:cBhvr>
                                        <p:cTn id="98" dur="1" fill="hold">
                                          <p:stCondLst>
                                            <p:cond delay="0"/>
                                          </p:stCondLst>
                                        </p:cTn>
                                        <p:tgtEl>
                                          <p:spTgt spid="42"/>
                                        </p:tgtEl>
                                        <p:attrNameLst>
                                          <p:attrName>style.visibility</p:attrName>
                                        </p:attrNameLst>
                                      </p:cBhvr>
                                      <p:to>
                                        <p:strVal val="visible"/>
                                      </p:to>
                                    </p:set>
                                    <p:animEffect transition="in" filter="barn(inVertical)">
                                      <p:cBhvr>
                                        <p:cTn id="99" dur="500"/>
                                        <p:tgtEl>
                                          <p:spTgt spid="42"/>
                                        </p:tgtEl>
                                      </p:cBhvr>
                                    </p:animEffect>
                                  </p:childTnLst>
                                </p:cTn>
                              </p:par>
                            </p:childTnLst>
                          </p:cTn>
                        </p:par>
                        <p:par>
                          <p:cTn id="100" fill="hold">
                            <p:stCondLst>
                              <p:cond delay="10400"/>
                            </p:stCondLst>
                            <p:childTnLst>
                              <p:par>
                                <p:cTn id="101" presetID="53" presetClass="entr" presetSubtype="16"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 calcmode="lin" valueType="num">
                                      <p:cBhvr>
                                        <p:cTn id="103" dur="500" fill="hold"/>
                                        <p:tgtEl>
                                          <p:spTgt spid="86"/>
                                        </p:tgtEl>
                                        <p:attrNameLst>
                                          <p:attrName>ppt_w</p:attrName>
                                        </p:attrNameLst>
                                      </p:cBhvr>
                                      <p:tavLst>
                                        <p:tav tm="0">
                                          <p:val>
                                            <p:fltVal val="0"/>
                                          </p:val>
                                        </p:tav>
                                        <p:tav tm="100000">
                                          <p:val>
                                            <p:strVal val="#ppt_w"/>
                                          </p:val>
                                        </p:tav>
                                      </p:tavLst>
                                    </p:anim>
                                    <p:anim calcmode="lin" valueType="num">
                                      <p:cBhvr>
                                        <p:cTn id="104" dur="500" fill="hold"/>
                                        <p:tgtEl>
                                          <p:spTgt spid="86"/>
                                        </p:tgtEl>
                                        <p:attrNameLst>
                                          <p:attrName>ppt_h</p:attrName>
                                        </p:attrNameLst>
                                      </p:cBhvr>
                                      <p:tavLst>
                                        <p:tav tm="0">
                                          <p:val>
                                            <p:fltVal val="0"/>
                                          </p:val>
                                        </p:tav>
                                        <p:tav tm="100000">
                                          <p:val>
                                            <p:strVal val="#ppt_h"/>
                                          </p:val>
                                        </p:tav>
                                      </p:tavLst>
                                    </p:anim>
                                    <p:animEffect transition="in" filter="fade">
                                      <p:cBhvr>
                                        <p:cTn id="105" dur="500"/>
                                        <p:tgtEl>
                                          <p:spTgt spid="86"/>
                                        </p:tgtEl>
                                      </p:cBhvr>
                                    </p:animEffect>
                                  </p:childTnLst>
                                </p:cTn>
                              </p:par>
                            </p:childTnLst>
                          </p:cTn>
                        </p:par>
                        <p:par>
                          <p:cTn id="106" fill="hold">
                            <p:stCondLst>
                              <p:cond delay="10900"/>
                            </p:stCondLst>
                            <p:childTnLst>
                              <p:par>
                                <p:cTn id="107" presetID="22" presetClass="entr" presetSubtype="1"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wipe(up)">
                                      <p:cBhvr>
                                        <p:cTn id="109" dur="500"/>
                                        <p:tgtEl>
                                          <p:spTgt spid="51"/>
                                        </p:tgtEl>
                                      </p:cBhvr>
                                    </p:animEffect>
                                  </p:childTnLst>
                                </p:cTn>
                              </p:par>
                            </p:childTnLst>
                          </p:cTn>
                        </p:par>
                        <p:par>
                          <p:cTn id="110" fill="hold">
                            <p:stCondLst>
                              <p:cond delay="11400"/>
                            </p:stCondLst>
                            <p:childTnLst>
                              <p:par>
                                <p:cTn id="111" presetID="47" presetClass="entr" presetSubtype="0" fill="hold" nodeType="afterEffect">
                                  <p:stCondLst>
                                    <p:cond delay="0"/>
                                  </p:stCondLst>
                                  <p:childTnLst>
                                    <p:set>
                                      <p:cBhvr>
                                        <p:cTn id="112" dur="1" fill="hold">
                                          <p:stCondLst>
                                            <p:cond delay="0"/>
                                          </p:stCondLst>
                                        </p:cTn>
                                        <p:tgtEl>
                                          <p:spTgt spid="43"/>
                                        </p:tgtEl>
                                        <p:attrNameLst>
                                          <p:attrName>style.visibility</p:attrName>
                                        </p:attrNameLst>
                                      </p:cBhvr>
                                      <p:to>
                                        <p:strVal val="visible"/>
                                      </p:to>
                                    </p:set>
                                    <p:animEffect transition="in" filter="fade">
                                      <p:cBhvr>
                                        <p:cTn id="113" dur="1000"/>
                                        <p:tgtEl>
                                          <p:spTgt spid="43"/>
                                        </p:tgtEl>
                                      </p:cBhvr>
                                    </p:animEffect>
                                    <p:anim calcmode="lin" valueType="num">
                                      <p:cBhvr>
                                        <p:cTn id="114" dur="1000" fill="hold"/>
                                        <p:tgtEl>
                                          <p:spTgt spid="43"/>
                                        </p:tgtEl>
                                        <p:attrNameLst>
                                          <p:attrName>ppt_x</p:attrName>
                                        </p:attrNameLst>
                                      </p:cBhvr>
                                      <p:tavLst>
                                        <p:tav tm="0">
                                          <p:val>
                                            <p:strVal val="#ppt_x"/>
                                          </p:val>
                                        </p:tav>
                                        <p:tav tm="100000">
                                          <p:val>
                                            <p:strVal val="#ppt_x"/>
                                          </p:val>
                                        </p:tav>
                                      </p:tavLst>
                                    </p:anim>
                                    <p:anim calcmode="lin" valueType="num">
                                      <p:cBhvr>
                                        <p:cTn id="115" dur="1000" fill="hold"/>
                                        <p:tgtEl>
                                          <p:spTgt spid="43"/>
                                        </p:tgtEl>
                                        <p:attrNameLst>
                                          <p:attrName>ppt_y</p:attrName>
                                        </p:attrNameLst>
                                      </p:cBhvr>
                                      <p:tavLst>
                                        <p:tav tm="0">
                                          <p:val>
                                            <p:strVal val="#ppt_y-.1"/>
                                          </p:val>
                                        </p:tav>
                                        <p:tav tm="100000">
                                          <p:val>
                                            <p:strVal val="#ppt_y"/>
                                          </p:val>
                                        </p:tav>
                                      </p:tavLst>
                                    </p:anim>
                                  </p:childTnLst>
                                </p:cTn>
                              </p:par>
                            </p:childTnLst>
                          </p:cTn>
                        </p:par>
                        <p:par>
                          <p:cTn id="116" fill="hold">
                            <p:stCondLst>
                              <p:cond delay="12400"/>
                            </p:stCondLst>
                            <p:childTnLst>
                              <p:par>
                                <p:cTn id="117" presetID="42" presetClass="entr" presetSubtype="0"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Effect transition="in" filter="fade">
                                      <p:cBhvr>
                                        <p:cTn id="119" dur="1000"/>
                                        <p:tgtEl>
                                          <p:spTgt spid="47"/>
                                        </p:tgtEl>
                                      </p:cBhvr>
                                    </p:animEffect>
                                    <p:anim calcmode="lin" valueType="num">
                                      <p:cBhvr>
                                        <p:cTn id="120" dur="1000" fill="hold"/>
                                        <p:tgtEl>
                                          <p:spTgt spid="47"/>
                                        </p:tgtEl>
                                        <p:attrNameLst>
                                          <p:attrName>ppt_x</p:attrName>
                                        </p:attrNameLst>
                                      </p:cBhvr>
                                      <p:tavLst>
                                        <p:tav tm="0">
                                          <p:val>
                                            <p:strVal val="#ppt_x"/>
                                          </p:val>
                                        </p:tav>
                                        <p:tav tm="100000">
                                          <p:val>
                                            <p:strVal val="#ppt_x"/>
                                          </p:val>
                                        </p:tav>
                                      </p:tavLst>
                                    </p:anim>
                                    <p:anim calcmode="lin" valueType="num">
                                      <p:cBhvr>
                                        <p:cTn id="121" dur="1000" fill="hold"/>
                                        <p:tgtEl>
                                          <p:spTgt spid="47"/>
                                        </p:tgtEl>
                                        <p:attrNameLst>
                                          <p:attrName>ppt_y</p:attrName>
                                        </p:attrNameLst>
                                      </p:cBhvr>
                                      <p:tavLst>
                                        <p:tav tm="0">
                                          <p:val>
                                            <p:strVal val="#ppt_y+.1"/>
                                          </p:val>
                                        </p:tav>
                                        <p:tav tm="100000">
                                          <p:val>
                                            <p:strVal val="#ppt_y"/>
                                          </p:val>
                                        </p:tav>
                                      </p:tavLst>
                                    </p:anim>
                                  </p:childTnLst>
                                </p:cTn>
                              </p:par>
                            </p:childTnLst>
                          </p:cTn>
                        </p:par>
                        <p:par>
                          <p:cTn id="122" fill="hold">
                            <p:stCondLst>
                              <p:cond delay="13400"/>
                            </p:stCondLst>
                            <p:childTnLst>
                              <p:par>
                                <p:cTn id="123" presetID="22" presetClass="entr" presetSubtype="8" fill="hold" grpId="0" nodeType="afterEffect">
                                  <p:stCondLst>
                                    <p:cond delay="0"/>
                                  </p:stCondLst>
                                  <p:childTnLst>
                                    <p:set>
                                      <p:cBhvr>
                                        <p:cTn id="124" dur="1" fill="hold">
                                          <p:stCondLst>
                                            <p:cond delay="0"/>
                                          </p:stCondLst>
                                        </p:cTn>
                                        <p:tgtEl>
                                          <p:spTgt spid="54"/>
                                        </p:tgtEl>
                                        <p:attrNameLst>
                                          <p:attrName>style.visibility</p:attrName>
                                        </p:attrNameLst>
                                      </p:cBhvr>
                                      <p:to>
                                        <p:strVal val="visible"/>
                                      </p:to>
                                    </p:set>
                                    <p:animEffect transition="in" filter="wipe(left)">
                                      <p:cBhvr>
                                        <p:cTn id="125" dur="500"/>
                                        <p:tgtEl>
                                          <p:spTgt spid="54"/>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52"/>
                                        </p:tgtEl>
                                        <p:attrNameLst>
                                          <p:attrName>style.visibility</p:attrName>
                                        </p:attrNameLst>
                                      </p:cBhvr>
                                      <p:to>
                                        <p:strVal val="visible"/>
                                      </p:to>
                                    </p:set>
                                    <p:animEffect transition="in" filter="wipe(right)">
                                      <p:cBhvr>
                                        <p:cTn id="128" dur="500"/>
                                        <p:tgtEl>
                                          <p:spTgt spid="52"/>
                                        </p:tgtEl>
                                      </p:cBhvr>
                                    </p:animEffect>
                                  </p:childTnLst>
                                </p:cTn>
                              </p:par>
                              <p:par>
                                <p:cTn id="129" presetID="22" presetClass="entr" presetSubtype="2" fill="hold" grpId="0" nodeType="withEffect">
                                  <p:stCondLst>
                                    <p:cond delay="400"/>
                                  </p:stCondLst>
                                  <p:childTnLst>
                                    <p:set>
                                      <p:cBhvr>
                                        <p:cTn id="130" dur="1" fill="hold">
                                          <p:stCondLst>
                                            <p:cond delay="0"/>
                                          </p:stCondLst>
                                        </p:cTn>
                                        <p:tgtEl>
                                          <p:spTgt spid="55"/>
                                        </p:tgtEl>
                                        <p:attrNameLst>
                                          <p:attrName>style.visibility</p:attrName>
                                        </p:attrNameLst>
                                      </p:cBhvr>
                                      <p:to>
                                        <p:strVal val="visible"/>
                                      </p:to>
                                    </p:set>
                                    <p:animEffect transition="in" filter="wipe(right)">
                                      <p:cBhvr>
                                        <p:cTn id="131" dur="500"/>
                                        <p:tgtEl>
                                          <p:spTgt spid="55"/>
                                        </p:tgtEl>
                                      </p:cBhvr>
                                    </p:animEffect>
                                  </p:childTnLst>
                                </p:cTn>
                              </p:par>
                              <p:par>
                                <p:cTn id="132" presetID="22" presetClass="entr" presetSubtype="8" fill="hold" grpId="0" nodeType="withEffect">
                                  <p:stCondLst>
                                    <p:cond delay="400"/>
                                  </p:stCondLst>
                                  <p:childTnLst>
                                    <p:set>
                                      <p:cBhvr>
                                        <p:cTn id="133" dur="1" fill="hold">
                                          <p:stCondLst>
                                            <p:cond delay="0"/>
                                          </p:stCondLst>
                                        </p:cTn>
                                        <p:tgtEl>
                                          <p:spTgt spid="53"/>
                                        </p:tgtEl>
                                        <p:attrNameLst>
                                          <p:attrName>style.visibility</p:attrName>
                                        </p:attrNameLst>
                                      </p:cBhvr>
                                      <p:to>
                                        <p:strVal val="visible"/>
                                      </p:to>
                                    </p:set>
                                    <p:animEffect transition="in" filter="wipe(left)">
                                      <p:cBhvr>
                                        <p:cTn id="134" dur="500"/>
                                        <p:tgtEl>
                                          <p:spTgt spid="53"/>
                                        </p:tgtEl>
                                      </p:cBhvr>
                                    </p:animEffect>
                                  </p:childTnLst>
                                </p:cTn>
                              </p:par>
                              <p:par>
                                <p:cTn id="135" presetID="16" presetClass="entr" presetSubtype="21" fill="hold" grpId="0" nodeType="withEffect">
                                  <p:stCondLst>
                                    <p:cond delay="800"/>
                                  </p:stCondLst>
                                  <p:childTnLst>
                                    <p:set>
                                      <p:cBhvr>
                                        <p:cTn id="136" dur="1" fill="hold">
                                          <p:stCondLst>
                                            <p:cond delay="0"/>
                                          </p:stCondLst>
                                        </p:cTn>
                                        <p:tgtEl>
                                          <p:spTgt spid="56"/>
                                        </p:tgtEl>
                                        <p:attrNameLst>
                                          <p:attrName>style.visibility</p:attrName>
                                        </p:attrNameLst>
                                      </p:cBhvr>
                                      <p:to>
                                        <p:strVal val="visible"/>
                                      </p:to>
                                    </p:set>
                                    <p:animEffect transition="in" filter="barn(inVertical)">
                                      <p:cBhvr>
                                        <p:cTn id="137" dur="500"/>
                                        <p:tgtEl>
                                          <p:spTgt spid="56"/>
                                        </p:tgtEl>
                                      </p:cBhvr>
                                    </p:animEffect>
                                  </p:childTnLst>
                                </p:cTn>
                              </p:par>
                            </p:childTnLst>
                          </p:cTn>
                        </p:par>
                        <p:par>
                          <p:cTn id="138" fill="hold">
                            <p:stCondLst>
                              <p:cond delay="14700"/>
                            </p:stCondLst>
                            <p:childTnLst>
                              <p:par>
                                <p:cTn id="139" presetID="53" presetClass="entr" presetSubtype="16"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 calcmode="lin" valueType="num">
                                      <p:cBhvr>
                                        <p:cTn id="141" dur="500" fill="hold"/>
                                        <p:tgtEl>
                                          <p:spTgt spid="80"/>
                                        </p:tgtEl>
                                        <p:attrNameLst>
                                          <p:attrName>ppt_w</p:attrName>
                                        </p:attrNameLst>
                                      </p:cBhvr>
                                      <p:tavLst>
                                        <p:tav tm="0">
                                          <p:val>
                                            <p:fltVal val="0"/>
                                          </p:val>
                                        </p:tav>
                                        <p:tav tm="100000">
                                          <p:val>
                                            <p:strVal val="#ppt_w"/>
                                          </p:val>
                                        </p:tav>
                                      </p:tavLst>
                                    </p:anim>
                                    <p:anim calcmode="lin" valueType="num">
                                      <p:cBhvr>
                                        <p:cTn id="142" dur="500" fill="hold"/>
                                        <p:tgtEl>
                                          <p:spTgt spid="80"/>
                                        </p:tgtEl>
                                        <p:attrNameLst>
                                          <p:attrName>ppt_h</p:attrName>
                                        </p:attrNameLst>
                                      </p:cBhvr>
                                      <p:tavLst>
                                        <p:tav tm="0">
                                          <p:val>
                                            <p:fltVal val="0"/>
                                          </p:val>
                                        </p:tav>
                                        <p:tav tm="100000">
                                          <p:val>
                                            <p:strVal val="#ppt_h"/>
                                          </p:val>
                                        </p:tav>
                                      </p:tavLst>
                                    </p:anim>
                                    <p:animEffect transition="in" filter="fade">
                                      <p:cBhvr>
                                        <p:cTn id="143" dur="500"/>
                                        <p:tgtEl>
                                          <p:spTgt spid="80"/>
                                        </p:tgtEl>
                                      </p:cBhvr>
                                    </p:animEffect>
                                  </p:childTnLst>
                                </p:cTn>
                              </p:par>
                            </p:childTnLst>
                          </p:cTn>
                        </p:par>
                        <p:par>
                          <p:cTn id="144" fill="hold">
                            <p:stCondLst>
                              <p:cond delay="15200"/>
                            </p:stCondLst>
                            <p:childTnLst>
                              <p:par>
                                <p:cTn id="145" presetID="22" presetClass="entr" presetSubtype="1" fill="hold" grpId="0" nodeType="afterEffect">
                                  <p:stCondLst>
                                    <p:cond delay="0"/>
                                  </p:stCondLst>
                                  <p:childTnLst>
                                    <p:set>
                                      <p:cBhvr>
                                        <p:cTn id="146" dur="1" fill="hold">
                                          <p:stCondLst>
                                            <p:cond delay="0"/>
                                          </p:stCondLst>
                                        </p:cTn>
                                        <p:tgtEl>
                                          <p:spTgt spid="65"/>
                                        </p:tgtEl>
                                        <p:attrNameLst>
                                          <p:attrName>style.visibility</p:attrName>
                                        </p:attrNameLst>
                                      </p:cBhvr>
                                      <p:to>
                                        <p:strVal val="visible"/>
                                      </p:to>
                                    </p:set>
                                    <p:animEffect transition="in" filter="wipe(up)">
                                      <p:cBhvr>
                                        <p:cTn id="147" dur="500"/>
                                        <p:tgtEl>
                                          <p:spTgt spid="65"/>
                                        </p:tgtEl>
                                      </p:cBhvr>
                                    </p:animEffect>
                                  </p:childTnLst>
                                </p:cTn>
                              </p:par>
                            </p:childTnLst>
                          </p:cTn>
                        </p:par>
                        <p:par>
                          <p:cTn id="148" fill="hold">
                            <p:stCondLst>
                              <p:cond delay="15700"/>
                            </p:stCondLst>
                            <p:childTnLst>
                              <p:par>
                                <p:cTn id="149" presetID="47" presetClass="entr" presetSubtype="0" fill="hold" nodeType="afterEffect">
                                  <p:stCondLst>
                                    <p:cond delay="0"/>
                                  </p:stCondLst>
                                  <p:childTnLst>
                                    <p:set>
                                      <p:cBhvr>
                                        <p:cTn id="150" dur="1" fill="hold">
                                          <p:stCondLst>
                                            <p:cond delay="0"/>
                                          </p:stCondLst>
                                        </p:cTn>
                                        <p:tgtEl>
                                          <p:spTgt spid="57"/>
                                        </p:tgtEl>
                                        <p:attrNameLst>
                                          <p:attrName>style.visibility</p:attrName>
                                        </p:attrNameLst>
                                      </p:cBhvr>
                                      <p:to>
                                        <p:strVal val="visible"/>
                                      </p:to>
                                    </p:set>
                                    <p:animEffect transition="in" filter="fade">
                                      <p:cBhvr>
                                        <p:cTn id="151" dur="1000"/>
                                        <p:tgtEl>
                                          <p:spTgt spid="57"/>
                                        </p:tgtEl>
                                      </p:cBhvr>
                                    </p:animEffect>
                                    <p:anim calcmode="lin" valueType="num">
                                      <p:cBhvr>
                                        <p:cTn id="152" dur="1000" fill="hold"/>
                                        <p:tgtEl>
                                          <p:spTgt spid="57"/>
                                        </p:tgtEl>
                                        <p:attrNameLst>
                                          <p:attrName>ppt_x</p:attrName>
                                        </p:attrNameLst>
                                      </p:cBhvr>
                                      <p:tavLst>
                                        <p:tav tm="0">
                                          <p:val>
                                            <p:strVal val="#ppt_x"/>
                                          </p:val>
                                        </p:tav>
                                        <p:tav tm="100000">
                                          <p:val>
                                            <p:strVal val="#ppt_x"/>
                                          </p:val>
                                        </p:tav>
                                      </p:tavLst>
                                    </p:anim>
                                    <p:anim calcmode="lin" valueType="num">
                                      <p:cBhvr>
                                        <p:cTn id="153" dur="1000" fill="hold"/>
                                        <p:tgtEl>
                                          <p:spTgt spid="57"/>
                                        </p:tgtEl>
                                        <p:attrNameLst>
                                          <p:attrName>ppt_y</p:attrName>
                                        </p:attrNameLst>
                                      </p:cBhvr>
                                      <p:tavLst>
                                        <p:tav tm="0">
                                          <p:val>
                                            <p:strVal val="#ppt_y-.1"/>
                                          </p:val>
                                        </p:tav>
                                        <p:tav tm="100000">
                                          <p:val>
                                            <p:strVal val="#ppt_y"/>
                                          </p:val>
                                        </p:tav>
                                      </p:tavLst>
                                    </p:anim>
                                  </p:childTnLst>
                                </p:cTn>
                              </p:par>
                            </p:childTnLst>
                          </p:cTn>
                        </p:par>
                        <p:par>
                          <p:cTn id="154" fill="hold">
                            <p:stCondLst>
                              <p:cond delay="16700"/>
                            </p:stCondLst>
                            <p:childTnLst>
                              <p:par>
                                <p:cTn id="155" presetID="42" presetClass="entr" presetSubtype="0" fill="hold" grpId="0" nodeType="afterEffect">
                                  <p:stCondLst>
                                    <p:cond delay="0"/>
                                  </p:stCondLst>
                                  <p:childTnLst>
                                    <p:set>
                                      <p:cBhvr>
                                        <p:cTn id="156" dur="1" fill="hold">
                                          <p:stCondLst>
                                            <p:cond delay="0"/>
                                          </p:stCondLst>
                                        </p:cTn>
                                        <p:tgtEl>
                                          <p:spTgt spid="61"/>
                                        </p:tgtEl>
                                        <p:attrNameLst>
                                          <p:attrName>style.visibility</p:attrName>
                                        </p:attrNameLst>
                                      </p:cBhvr>
                                      <p:to>
                                        <p:strVal val="visible"/>
                                      </p:to>
                                    </p:set>
                                    <p:animEffect transition="in" filter="fade">
                                      <p:cBhvr>
                                        <p:cTn id="157" dur="1000"/>
                                        <p:tgtEl>
                                          <p:spTgt spid="61"/>
                                        </p:tgtEl>
                                      </p:cBhvr>
                                    </p:animEffect>
                                    <p:anim calcmode="lin" valueType="num">
                                      <p:cBhvr>
                                        <p:cTn id="158" dur="1000" fill="hold"/>
                                        <p:tgtEl>
                                          <p:spTgt spid="61"/>
                                        </p:tgtEl>
                                        <p:attrNameLst>
                                          <p:attrName>ppt_x</p:attrName>
                                        </p:attrNameLst>
                                      </p:cBhvr>
                                      <p:tavLst>
                                        <p:tav tm="0">
                                          <p:val>
                                            <p:strVal val="#ppt_x"/>
                                          </p:val>
                                        </p:tav>
                                        <p:tav tm="100000">
                                          <p:val>
                                            <p:strVal val="#ppt_x"/>
                                          </p:val>
                                        </p:tav>
                                      </p:tavLst>
                                    </p:anim>
                                    <p:anim calcmode="lin" valueType="num">
                                      <p:cBhvr>
                                        <p:cTn id="159" dur="1000" fill="hold"/>
                                        <p:tgtEl>
                                          <p:spTgt spid="61"/>
                                        </p:tgtEl>
                                        <p:attrNameLst>
                                          <p:attrName>ppt_y</p:attrName>
                                        </p:attrNameLst>
                                      </p:cBhvr>
                                      <p:tavLst>
                                        <p:tav tm="0">
                                          <p:val>
                                            <p:strVal val="#ppt_y+.1"/>
                                          </p:val>
                                        </p:tav>
                                        <p:tav tm="100000">
                                          <p:val>
                                            <p:strVal val="#ppt_y"/>
                                          </p:val>
                                        </p:tav>
                                      </p:tavLst>
                                    </p:anim>
                                  </p:childTnLst>
                                </p:cTn>
                              </p:par>
                            </p:childTnLst>
                          </p:cTn>
                        </p:par>
                        <p:par>
                          <p:cTn id="160" fill="hold">
                            <p:stCondLst>
                              <p:cond delay="17700"/>
                            </p:stCondLst>
                            <p:childTnLst>
                              <p:par>
                                <p:cTn id="161" presetID="22" presetClass="entr" presetSubtype="8" fill="hold" grpId="0" nodeType="afterEffect">
                                  <p:stCondLst>
                                    <p:cond delay="0"/>
                                  </p:stCondLst>
                                  <p:childTnLst>
                                    <p:set>
                                      <p:cBhvr>
                                        <p:cTn id="162" dur="1" fill="hold">
                                          <p:stCondLst>
                                            <p:cond delay="0"/>
                                          </p:stCondLst>
                                        </p:cTn>
                                        <p:tgtEl>
                                          <p:spTgt spid="68"/>
                                        </p:tgtEl>
                                        <p:attrNameLst>
                                          <p:attrName>style.visibility</p:attrName>
                                        </p:attrNameLst>
                                      </p:cBhvr>
                                      <p:to>
                                        <p:strVal val="visible"/>
                                      </p:to>
                                    </p:set>
                                    <p:animEffect transition="in" filter="wipe(left)">
                                      <p:cBhvr>
                                        <p:cTn id="163" dur="500"/>
                                        <p:tgtEl>
                                          <p:spTgt spid="68"/>
                                        </p:tgtEl>
                                      </p:cBhvr>
                                    </p:animEffect>
                                  </p:childTnLst>
                                </p:cTn>
                              </p:par>
                              <p:par>
                                <p:cTn id="164" presetID="22" presetClass="entr" presetSubtype="2" fill="hold" grpId="0" nodeType="with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wipe(right)">
                                      <p:cBhvr>
                                        <p:cTn id="166" dur="500"/>
                                        <p:tgtEl>
                                          <p:spTgt spid="66"/>
                                        </p:tgtEl>
                                      </p:cBhvr>
                                    </p:animEffect>
                                  </p:childTnLst>
                                </p:cTn>
                              </p:par>
                              <p:par>
                                <p:cTn id="167" presetID="22" presetClass="entr" presetSubtype="2" fill="hold" grpId="0" nodeType="withEffect">
                                  <p:stCondLst>
                                    <p:cond delay="400"/>
                                  </p:stCondLst>
                                  <p:childTnLst>
                                    <p:set>
                                      <p:cBhvr>
                                        <p:cTn id="168" dur="1" fill="hold">
                                          <p:stCondLst>
                                            <p:cond delay="0"/>
                                          </p:stCondLst>
                                        </p:cTn>
                                        <p:tgtEl>
                                          <p:spTgt spid="69"/>
                                        </p:tgtEl>
                                        <p:attrNameLst>
                                          <p:attrName>style.visibility</p:attrName>
                                        </p:attrNameLst>
                                      </p:cBhvr>
                                      <p:to>
                                        <p:strVal val="visible"/>
                                      </p:to>
                                    </p:set>
                                    <p:animEffect transition="in" filter="wipe(right)">
                                      <p:cBhvr>
                                        <p:cTn id="169" dur="500"/>
                                        <p:tgtEl>
                                          <p:spTgt spid="69"/>
                                        </p:tgtEl>
                                      </p:cBhvr>
                                    </p:animEffect>
                                  </p:childTnLst>
                                </p:cTn>
                              </p:par>
                              <p:par>
                                <p:cTn id="170" presetID="22" presetClass="entr" presetSubtype="8" fill="hold" grpId="0" nodeType="withEffect">
                                  <p:stCondLst>
                                    <p:cond delay="400"/>
                                  </p:stCondLst>
                                  <p:childTnLst>
                                    <p:set>
                                      <p:cBhvr>
                                        <p:cTn id="171" dur="1" fill="hold">
                                          <p:stCondLst>
                                            <p:cond delay="0"/>
                                          </p:stCondLst>
                                        </p:cTn>
                                        <p:tgtEl>
                                          <p:spTgt spid="67"/>
                                        </p:tgtEl>
                                        <p:attrNameLst>
                                          <p:attrName>style.visibility</p:attrName>
                                        </p:attrNameLst>
                                      </p:cBhvr>
                                      <p:to>
                                        <p:strVal val="visible"/>
                                      </p:to>
                                    </p:set>
                                    <p:animEffect transition="in" filter="wipe(left)">
                                      <p:cBhvr>
                                        <p:cTn id="172" dur="500"/>
                                        <p:tgtEl>
                                          <p:spTgt spid="67"/>
                                        </p:tgtEl>
                                      </p:cBhvr>
                                    </p:animEffect>
                                  </p:childTnLst>
                                </p:cTn>
                              </p:par>
                              <p:par>
                                <p:cTn id="173" presetID="16" presetClass="entr" presetSubtype="21" fill="hold" grpId="0" nodeType="withEffect">
                                  <p:stCondLst>
                                    <p:cond delay="800"/>
                                  </p:stCondLst>
                                  <p:childTnLst>
                                    <p:set>
                                      <p:cBhvr>
                                        <p:cTn id="174" dur="1" fill="hold">
                                          <p:stCondLst>
                                            <p:cond delay="0"/>
                                          </p:stCondLst>
                                        </p:cTn>
                                        <p:tgtEl>
                                          <p:spTgt spid="70"/>
                                        </p:tgtEl>
                                        <p:attrNameLst>
                                          <p:attrName>style.visibility</p:attrName>
                                        </p:attrNameLst>
                                      </p:cBhvr>
                                      <p:to>
                                        <p:strVal val="visible"/>
                                      </p:to>
                                    </p:set>
                                    <p:animEffect transition="in" filter="barn(inVertical)">
                                      <p:cBhvr>
                                        <p:cTn id="175" dur="500"/>
                                        <p:tgtEl>
                                          <p:spTgt spid="70"/>
                                        </p:tgtEl>
                                      </p:cBhvr>
                                    </p:animEffect>
                                  </p:childTnLst>
                                </p:cTn>
                              </p:par>
                            </p:childTnLst>
                          </p:cTn>
                        </p:par>
                        <p:par>
                          <p:cTn id="176" fill="hold">
                            <p:stCondLst>
                              <p:cond delay="19000"/>
                            </p:stCondLst>
                            <p:childTnLst>
                              <p:par>
                                <p:cTn id="177" presetID="53" presetClass="entr" presetSubtype="16" fill="hold" nodeType="afterEffect">
                                  <p:stCondLst>
                                    <p:cond delay="0"/>
                                  </p:stCondLst>
                                  <p:childTnLst>
                                    <p:set>
                                      <p:cBhvr>
                                        <p:cTn id="178" dur="1" fill="hold">
                                          <p:stCondLst>
                                            <p:cond delay="0"/>
                                          </p:stCondLst>
                                        </p:cTn>
                                        <p:tgtEl>
                                          <p:spTgt spid="81"/>
                                        </p:tgtEl>
                                        <p:attrNameLst>
                                          <p:attrName>style.visibility</p:attrName>
                                        </p:attrNameLst>
                                      </p:cBhvr>
                                      <p:to>
                                        <p:strVal val="visible"/>
                                      </p:to>
                                    </p:set>
                                    <p:anim calcmode="lin" valueType="num">
                                      <p:cBhvr>
                                        <p:cTn id="179" dur="500" fill="hold"/>
                                        <p:tgtEl>
                                          <p:spTgt spid="81"/>
                                        </p:tgtEl>
                                        <p:attrNameLst>
                                          <p:attrName>ppt_w</p:attrName>
                                        </p:attrNameLst>
                                      </p:cBhvr>
                                      <p:tavLst>
                                        <p:tav tm="0">
                                          <p:val>
                                            <p:fltVal val="0"/>
                                          </p:val>
                                        </p:tav>
                                        <p:tav tm="100000">
                                          <p:val>
                                            <p:strVal val="#ppt_w"/>
                                          </p:val>
                                        </p:tav>
                                      </p:tavLst>
                                    </p:anim>
                                    <p:anim calcmode="lin" valueType="num">
                                      <p:cBhvr>
                                        <p:cTn id="180" dur="500" fill="hold"/>
                                        <p:tgtEl>
                                          <p:spTgt spid="81"/>
                                        </p:tgtEl>
                                        <p:attrNameLst>
                                          <p:attrName>ppt_h</p:attrName>
                                        </p:attrNameLst>
                                      </p:cBhvr>
                                      <p:tavLst>
                                        <p:tav tm="0">
                                          <p:val>
                                            <p:fltVal val="0"/>
                                          </p:val>
                                        </p:tav>
                                        <p:tav tm="100000">
                                          <p:val>
                                            <p:strVal val="#ppt_h"/>
                                          </p:val>
                                        </p:tav>
                                      </p:tavLst>
                                    </p:anim>
                                    <p:animEffect transition="in" filter="fade">
                                      <p:cBhvr>
                                        <p:cTn id="181" dur="500"/>
                                        <p:tgtEl>
                                          <p:spTgt spid="81"/>
                                        </p:tgtEl>
                                      </p:cBhvr>
                                    </p:animEffect>
                                  </p:childTnLst>
                                </p:cTn>
                              </p:par>
                            </p:childTnLst>
                          </p:cTn>
                        </p:par>
                        <p:par>
                          <p:cTn id="182" fill="hold">
                            <p:stCondLst>
                              <p:cond delay="19500"/>
                            </p:stCondLst>
                            <p:childTnLst>
                              <p:par>
                                <p:cTn id="183" presetID="22" presetClass="entr" presetSubtype="1" fill="hold" grpId="0" nodeType="afterEffect">
                                  <p:stCondLst>
                                    <p:cond delay="0"/>
                                  </p:stCondLst>
                                  <p:childTnLst>
                                    <p:set>
                                      <p:cBhvr>
                                        <p:cTn id="184" dur="1" fill="hold">
                                          <p:stCondLst>
                                            <p:cond delay="0"/>
                                          </p:stCondLst>
                                        </p:cTn>
                                        <p:tgtEl>
                                          <p:spTgt spid="79"/>
                                        </p:tgtEl>
                                        <p:attrNameLst>
                                          <p:attrName>style.visibility</p:attrName>
                                        </p:attrNameLst>
                                      </p:cBhvr>
                                      <p:to>
                                        <p:strVal val="visible"/>
                                      </p:to>
                                    </p:set>
                                    <p:animEffect transition="in" filter="wipe(up)">
                                      <p:cBhvr>
                                        <p:cTn id="185" dur="500"/>
                                        <p:tgtEl>
                                          <p:spTgt spid="79"/>
                                        </p:tgtEl>
                                      </p:cBhvr>
                                    </p:animEffect>
                                  </p:childTnLst>
                                </p:cTn>
                              </p:par>
                            </p:childTnLst>
                          </p:cTn>
                        </p:par>
                        <p:par>
                          <p:cTn id="186" fill="hold">
                            <p:stCondLst>
                              <p:cond delay="20000"/>
                            </p:stCondLst>
                            <p:childTnLst>
                              <p:par>
                                <p:cTn id="187" presetID="47" presetClass="entr" presetSubtype="0" fill="hold" nodeType="afterEffect">
                                  <p:stCondLst>
                                    <p:cond delay="0"/>
                                  </p:stCondLst>
                                  <p:childTnLst>
                                    <p:set>
                                      <p:cBhvr>
                                        <p:cTn id="188" dur="1" fill="hold">
                                          <p:stCondLst>
                                            <p:cond delay="0"/>
                                          </p:stCondLst>
                                        </p:cTn>
                                        <p:tgtEl>
                                          <p:spTgt spid="71"/>
                                        </p:tgtEl>
                                        <p:attrNameLst>
                                          <p:attrName>style.visibility</p:attrName>
                                        </p:attrNameLst>
                                      </p:cBhvr>
                                      <p:to>
                                        <p:strVal val="visible"/>
                                      </p:to>
                                    </p:set>
                                    <p:animEffect transition="in" filter="fade">
                                      <p:cBhvr>
                                        <p:cTn id="189" dur="1000"/>
                                        <p:tgtEl>
                                          <p:spTgt spid="71"/>
                                        </p:tgtEl>
                                      </p:cBhvr>
                                    </p:animEffect>
                                    <p:anim calcmode="lin" valueType="num">
                                      <p:cBhvr>
                                        <p:cTn id="190" dur="1000" fill="hold"/>
                                        <p:tgtEl>
                                          <p:spTgt spid="71"/>
                                        </p:tgtEl>
                                        <p:attrNameLst>
                                          <p:attrName>ppt_x</p:attrName>
                                        </p:attrNameLst>
                                      </p:cBhvr>
                                      <p:tavLst>
                                        <p:tav tm="0">
                                          <p:val>
                                            <p:strVal val="#ppt_x"/>
                                          </p:val>
                                        </p:tav>
                                        <p:tav tm="100000">
                                          <p:val>
                                            <p:strVal val="#ppt_x"/>
                                          </p:val>
                                        </p:tav>
                                      </p:tavLst>
                                    </p:anim>
                                    <p:anim calcmode="lin" valueType="num">
                                      <p:cBhvr>
                                        <p:cTn id="191" dur="1000" fill="hold"/>
                                        <p:tgtEl>
                                          <p:spTgt spid="71"/>
                                        </p:tgtEl>
                                        <p:attrNameLst>
                                          <p:attrName>ppt_y</p:attrName>
                                        </p:attrNameLst>
                                      </p:cBhvr>
                                      <p:tavLst>
                                        <p:tav tm="0">
                                          <p:val>
                                            <p:strVal val="#ppt_y-.1"/>
                                          </p:val>
                                        </p:tav>
                                        <p:tav tm="100000">
                                          <p:val>
                                            <p:strVal val="#ppt_y"/>
                                          </p:val>
                                        </p:tav>
                                      </p:tavLst>
                                    </p:anim>
                                  </p:childTnLst>
                                </p:cTn>
                              </p:par>
                            </p:childTnLst>
                          </p:cTn>
                        </p:par>
                        <p:par>
                          <p:cTn id="192" fill="hold">
                            <p:stCondLst>
                              <p:cond delay="21000"/>
                            </p:stCondLst>
                            <p:childTnLst>
                              <p:par>
                                <p:cTn id="193" presetID="42" presetClass="entr" presetSubtype="0" fill="hold" grpId="0" nodeType="afterEffect">
                                  <p:stCondLst>
                                    <p:cond delay="0"/>
                                  </p:stCondLst>
                                  <p:childTnLst>
                                    <p:set>
                                      <p:cBhvr>
                                        <p:cTn id="194" dur="1" fill="hold">
                                          <p:stCondLst>
                                            <p:cond delay="0"/>
                                          </p:stCondLst>
                                        </p:cTn>
                                        <p:tgtEl>
                                          <p:spTgt spid="75"/>
                                        </p:tgtEl>
                                        <p:attrNameLst>
                                          <p:attrName>style.visibility</p:attrName>
                                        </p:attrNameLst>
                                      </p:cBhvr>
                                      <p:to>
                                        <p:strVal val="visible"/>
                                      </p:to>
                                    </p:set>
                                    <p:animEffect transition="in" filter="fade">
                                      <p:cBhvr>
                                        <p:cTn id="195" dur="1000"/>
                                        <p:tgtEl>
                                          <p:spTgt spid="75"/>
                                        </p:tgtEl>
                                      </p:cBhvr>
                                    </p:animEffect>
                                    <p:anim calcmode="lin" valueType="num">
                                      <p:cBhvr>
                                        <p:cTn id="196" dur="1000" fill="hold"/>
                                        <p:tgtEl>
                                          <p:spTgt spid="75"/>
                                        </p:tgtEl>
                                        <p:attrNameLst>
                                          <p:attrName>ppt_x</p:attrName>
                                        </p:attrNameLst>
                                      </p:cBhvr>
                                      <p:tavLst>
                                        <p:tav tm="0">
                                          <p:val>
                                            <p:strVal val="#ppt_x"/>
                                          </p:val>
                                        </p:tav>
                                        <p:tav tm="100000">
                                          <p:val>
                                            <p:strVal val="#ppt_x"/>
                                          </p:val>
                                        </p:tav>
                                      </p:tavLst>
                                    </p:anim>
                                    <p:anim calcmode="lin" valueType="num">
                                      <p:cBhvr>
                                        <p:cTn id="197"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8" grpId="0"/>
      <p:bldP spid="22" grpId="0"/>
      <p:bldP spid="23" grpId="0"/>
      <p:bldP spid="24" grpId="0" animBg="1"/>
      <p:bldP spid="25" grpId="0" animBg="1"/>
      <p:bldP spid="26" grpId="0" animBg="1"/>
      <p:bldP spid="27" grpId="0" animBg="1"/>
      <p:bldP spid="28" grpId="0" animBg="1"/>
      <p:bldP spid="33" grpId="0"/>
      <p:bldP spid="37" grpId="0"/>
      <p:bldP spid="38" grpId="0" animBg="1"/>
      <p:bldP spid="39" grpId="0" animBg="1"/>
      <p:bldP spid="40" grpId="0" animBg="1"/>
      <p:bldP spid="41" grpId="0" animBg="1"/>
      <p:bldP spid="42" grpId="0" animBg="1"/>
      <p:bldP spid="47" grpId="0"/>
      <p:bldP spid="51" grpId="0"/>
      <p:bldP spid="52" grpId="0" animBg="1"/>
      <p:bldP spid="53" grpId="0" animBg="1"/>
      <p:bldP spid="54" grpId="0" animBg="1"/>
      <p:bldP spid="55" grpId="0" animBg="1"/>
      <p:bldP spid="56" grpId="0" animBg="1"/>
      <p:bldP spid="61" grpId="0"/>
      <p:bldP spid="65" grpId="0"/>
      <p:bldP spid="66" grpId="0" animBg="1"/>
      <p:bldP spid="67" grpId="0" animBg="1"/>
      <p:bldP spid="68" grpId="0" animBg="1"/>
      <p:bldP spid="69" grpId="0" animBg="1"/>
      <p:bldP spid="70" grpId="0" animBg="1"/>
      <p:bldP spid="75" grpId="0"/>
      <p:bldP spid="79" grpId="0"/>
      <p:bldP spid="8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1576</TotalTime>
  <Words>7659</Words>
  <Application>Microsoft Office PowerPoint</Application>
  <PresentationFormat>Widescreen</PresentationFormat>
  <Paragraphs>739</Paragraphs>
  <Slides>50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50</vt:i4>
      </vt:variant>
    </vt:vector>
  </HeadingPairs>
  <TitlesOfParts>
    <vt:vector size="60" baseType="lpstr">
      <vt:lpstr>Arial</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424</cp:revision>
  <dcterms:created xsi:type="dcterms:W3CDTF">2016-09-28T22:08:47Z</dcterms:created>
  <dcterms:modified xsi:type="dcterms:W3CDTF">2018-05-18T15:26:37Z</dcterms:modified>
</cp:coreProperties>
</file>